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85" r:id="rId1"/>
    <p:sldMasterId id="2147483808" r:id="rId2"/>
    <p:sldMasterId id="2147483811" r:id="rId3"/>
    <p:sldMasterId id="2147483833" r:id="rId4"/>
    <p:sldMasterId id="2147483960" r:id="rId5"/>
    <p:sldMasterId id="2147483972" r:id="rId6"/>
    <p:sldMasterId id="2147483984" r:id="rId7"/>
    <p:sldMasterId id="2147483998" r:id="rId8"/>
    <p:sldMasterId id="2147483999" r:id="rId9"/>
    <p:sldMasterId id="2147484001" r:id="rId10"/>
    <p:sldMasterId id="2147484003" r:id="rId11"/>
    <p:sldMasterId id="2147484016" r:id="rId12"/>
    <p:sldMasterId id="2147484035" r:id="rId13"/>
  </p:sldMasterIdLst>
  <p:notesMasterIdLst>
    <p:notesMasterId r:id="rId30"/>
  </p:notesMasterIdLst>
  <p:handoutMasterIdLst>
    <p:handoutMasterId r:id="rId31"/>
  </p:handoutMasterIdLst>
  <p:sldIdLst>
    <p:sldId id="587" r:id="rId14"/>
    <p:sldId id="679" r:id="rId15"/>
    <p:sldId id="680" r:id="rId16"/>
    <p:sldId id="681" r:id="rId17"/>
    <p:sldId id="682" r:id="rId18"/>
    <p:sldId id="684" r:id="rId19"/>
    <p:sldId id="683" r:id="rId20"/>
    <p:sldId id="685" r:id="rId21"/>
    <p:sldId id="661" r:id="rId22"/>
    <p:sldId id="686" r:id="rId23"/>
    <p:sldId id="687" r:id="rId24"/>
    <p:sldId id="688" r:id="rId25"/>
    <p:sldId id="689" r:id="rId26"/>
    <p:sldId id="690" r:id="rId27"/>
    <p:sldId id="651" r:id="rId28"/>
    <p:sldId id="608" r:id="rId29"/>
  </p:sldIdLst>
  <p:sldSz cx="9144000" cy="5143500" type="screen16x9"/>
  <p:notesSz cx="6797675" cy="987425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D9D9"/>
    <a:srgbClr val="990000"/>
    <a:srgbClr val="BFBFBF"/>
    <a:srgbClr val="005392"/>
    <a:srgbClr val="9999FF"/>
    <a:srgbClr val="FF0000"/>
    <a:srgbClr val="BF3A3B"/>
    <a:srgbClr val="CCFFCC"/>
    <a:srgbClr val="FFCC99"/>
    <a:srgbClr val="59595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71072" autoAdjust="0"/>
  </p:normalViewPr>
  <p:slideViewPr>
    <p:cSldViewPr snapToGrid="0" snapToObjects="1" showGuides="1">
      <p:cViewPr varScale="1">
        <p:scale>
          <a:sx n="84" d="100"/>
          <a:sy n="84" d="100"/>
        </p:scale>
        <p:origin x="-1236" y="-84"/>
      </p:cViewPr>
      <p:guideLst>
        <p:guide orient="horz" pos="2861"/>
        <p:guide orient="horz" pos="395"/>
        <p:guide orient="horz" pos="583"/>
        <p:guide pos="5442"/>
        <p:guide pos="317"/>
        <p:guide pos="2412"/>
        <p:guide pos="5759"/>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0" d="100"/>
          <a:sy n="70" d="100"/>
        </p:scale>
        <p:origin x="-1638" y="-108"/>
      </p:cViewPr>
      <p:guideLst>
        <p:guide orient="horz" pos="3111"/>
        <p:guide pos="2141"/>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2"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6"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2013/8/9</a:t>
            </a:fld>
            <a:endParaRPr lang="en-US" altLang="zh-CN" dirty="0"/>
          </a:p>
        </p:txBody>
      </p:sp>
      <p:sp>
        <p:nvSpPr>
          <p:cNvPr id="227332" name="Rectangle 4"/>
          <p:cNvSpPr>
            <a:spLocks noGrp="1" noChangeArrowheads="1"/>
          </p:cNvSpPr>
          <p:nvPr>
            <p:ph type="ftr" sz="quarter" idx="2"/>
          </p:nvPr>
        </p:nvSpPr>
        <p:spPr bwMode="auto">
          <a:xfrm>
            <a:off x="2"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6"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p14="http://schemas.microsoft.com/office/powerpoint/2010/main" xmlns=""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2" y="2"/>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6" y="2"/>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2013/8/9</a:t>
            </a:fld>
            <a:endParaRPr lang="en-US" altLang="zh-CN" dirty="0"/>
          </a:p>
        </p:txBody>
      </p:sp>
      <p:sp>
        <p:nvSpPr>
          <p:cNvPr id="29700" name="Rectangle 4"/>
          <p:cNvSpPr>
            <a:spLocks noGrp="1" noRot="1" noChangeAspect="1" noChangeArrowheads="1" noTextEdit="1"/>
          </p:cNvSpPr>
          <p:nvPr>
            <p:ph type="sldImg" idx="2"/>
          </p:nvPr>
        </p:nvSpPr>
        <p:spPr bwMode="auto">
          <a:xfrm>
            <a:off x="107950" y="739775"/>
            <a:ext cx="6581775" cy="370363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9701" name="Rectangle 5"/>
          <p:cNvSpPr>
            <a:spLocks noGrp="1" noChangeArrowheads="1"/>
          </p:cNvSpPr>
          <p:nvPr>
            <p:ph type="body" sz="quarter" idx="3"/>
          </p:nvPr>
        </p:nvSpPr>
        <p:spPr bwMode="auto">
          <a:xfrm>
            <a:off x="679768" y="4690269"/>
            <a:ext cx="5438140" cy="4443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2" y="9378826"/>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6" y="9378826"/>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p14="http://schemas.microsoft.com/office/powerpoint/2010/main" xmlns=""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敏感数据保护也是安全中很重要的一个需要关注的问题，下面我们就来讨论</a:t>
            </a:r>
            <a:r>
              <a:rPr lang="en-US" altLang="zh-CN" sz="1200" kern="1200" dirty="0" smtClean="0">
                <a:solidFill>
                  <a:schemeClr val="tx1"/>
                </a:solidFill>
                <a:latin typeface="Calibri" pitchFamily="34" charset="0"/>
                <a:ea typeface="宋体" pitchFamily="2" charset="-122"/>
                <a:cs typeface="+mn-cs"/>
              </a:rPr>
              <a:t>Java</a:t>
            </a:r>
            <a:r>
              <a:rPr lang="zh-CN" altLang="zh-CN" sz="1200" kern="1200" dirty="0" smtClean="0">
                <a:solidFill>
                  <a:schemeClr val="tx1"/>
                </a:solidFill>
                <a:latin typeface="Calibri" pitchFamily="34" charset="0"/>
                <a:ea typeface="宋体" pitchFamily="2" charset="-122"/>
                <a:cs typeface="+mn-cs"/>
              </a:rPr>
              <a:t>编码中与敏感数据保护相关的话题。</a:t>
            </a:r>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0</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接下来我们来看序列化泄露敏感信息。 </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序列化只是将内存中对象的状态按一定的规则输出为一个字节序列，但他并不会对数据进行加密。因此序列化数据发送出去之后实际上是对外暴露的。 </a:t>
            </a:r>
          </a:p>
          <a:p>
            <a:pPr lvl="0"/>
            <a:r>
              <a:rPr lang="en-US" altLang="zh-CN" sz="1200" kern="1200" dirty="0" smtClean="0">
                <a:solidFill>
                  <a:schemeClr val="tx1"/>
                </a:solidFill>
                <a:latin typeface="Calibri" pitchFamily="34" charset="0"/>
                <a:ea typeface="宋体" pitchFamily="2" charset="-122"/>
                <a:cs typeface="+mn-cs"/>
              </a:rPr>
              <a:t>3)</a:t>
            </a:r>
            <a:r>
              <a:rPr lang="zh-CN" altLang="zh-CN" sz="1200" kern="1200" dirty="0" smtClean="0">
                <a:solidFill>
                  <a:schemeClr val="tx1"/>
                </a:solidFill>
                <a:latin typeface="Calibri" pitchFamily="34" charset="0"/>
                <a:ea typeface="宋体" pitchFamily="2" charset="-122"/>
                <a:cs typeface="+mn-cs"/>
              </a:rPr>
              <a:t>以</a:t>
            </a:r>
            <a:r>
              <a:rPr lang="en-US" altLang="zh-CN" sz="1200" kern="1200" dirty="0" smtClean="0">
                <a:solidFill>
                  <a:schemeClr val="tx1"/>
                </a:solidFill>
                <a:latin typeface="Calibri" pitchFamily="34" charset="0"/>
                <a:ea typeface="宋体" pitchFamily="2" charset="-122"/>
                <a:cs typeface="+mn-cs"/>
              </a:rPr>
              <a:t>Java</a:t>
            </a:r>
            <a:r>
              <a:rPr lang="zh-CN" altLang="zh-CN" sz="1200" kern="1200" dirty="0" smtClean="0">
                <a:solidFill>
                  <a:schemeClr val="tx1"/>
                </a:solidFill>
                <a:latin typeface="Calibri" pitchFamily="34" charset="0"/>
                <a:ea typeface="宋体" pitchFamily="2" charset="-122"/>
                <a:cs typeface="+mn-cs"/>
              </a:rPr>
              <a:t>中的远程方法调用为例，在</a:t>
            </a:r>
            <a:r>
              <a:rPr lang="en-US" altLang="zh-CN" sz="1200" kern="1200" dirty="0" smtClean="0">
                <a:solidFill>
                  <a:schemeClr val="tx1"/>
                </a:solidFill>
                <a:latin typeface="Calibri" pitchFamily="34" charset="0"/>
                <a:ea typeface="宋体" pitchFamily="2" charset="-122"/>
                <a:cs typeface="+mn-cs"/>
              </a:rPr>
              <a:t>RMI</a:t>
            </a:r>
            <a:r>
              <a:rPr lang="zh-CN" altLang="zh-CN" sz="1200" kern="1200" dirty="0" smtClean="0">
                <a:solidFill>
                  <a:schemeClr val="tx1"/>
                </a:solidFill>
                <a:latin typeface="Calibri" pitchFamily="34" charset="0"/>
                <a:ea typeface="宋体" pitchFamily="2" charset="-122"/>
                <a:cs typeface="+mn-cs"/>
              </a:rPr>
              <a:t>中对象类型的参数和返回值都是通过序列化的方式在网络中传输的。如果客户端与服务端是通过非安全的网络连接通讯，比如没有使用</a:t>
            </a:r>
            <a:r>
              <a:rPr lang="en-US" altLang="zh-CN" sz="1200" kern="1200" dirty="0" smtClean="0">
                <a:solidFill>
                  <a:schemeClr val="tx1"/>
                </a:solidFill>
                <a:latin typeface="Calibri" pitchFamily="34" charset="0"/>
                <a:ea typeface="宋体" pitchFamily="2" charset="-122"/>
                <a:cs typeface="+mn-cs"/>
              </a:rPr>
              <a:t>SSL/TLS</a:t>
            </a:r>
            <a:r>
              <a:rPr lang="zh-CN" altLang="zh-CN" sz="1200" kern="1200" dirty="0" smtClean="0">
                <a:solidFill>
                  <a:schemeClr val="tx1"/>
                </a:solidFill>
                <a:latin typeface="Calibri" pitchFamily="34" charset="0"/>
                <a:ea typeface="宋体" pitchFamily="2" charset="-122"/>
                <a:cs typeface="+mn-cs"/>
              </a:rPr>
              <a:t>这样的技术，那么攻击者就可以在中途窃取与篡改数据</a:t>
            </a:r>
            <a:r>
              <a:rPr lang="zh-CN" altLang="en-US" sz="1200" kern="1200" dirty="0" smtClean="0">
                <a:solidFill>
                  <a:schemeClr val="tx1"/>
                </a:solidFill>
                <a:latin typeface="Calibri" pitchFamily="34" charset="0"/>
                <a:ea typeface="宋体" pitchFamily="2" charset="-122"/>
                <a:cs typeface="+mn-cs"/>
              </a:rPr>
              <a:t>。</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9</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1)Pointer</a:t>
            </a:r>
            <a:r>
              <a:rPr lang="zh-CN" altLang="zh-CN" sz="1200" kern="1200" dirty="0" smtClean="0">
                <a:solidFill>
                  <a:schemeClr val="tx1"/>
                </a:solidFill>
                <a:latin typeface="Calibri" pitchFamily="34" charset="0"/>
                <a:ea typeface="宋体" pitchFamily="2" charset="-122"/>
                <a:cs typeface="+mn-cs"/>
              </a:rPr>
              <a:t>是一个可序列化类</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它里面有三个属性，这里假设除了</a:t>
            </a:r>
            <a:r>
              <a:rPr lang="en-US" altLang="zh-CN" sz="1200" kern="1200" dirty="0" smtClean="0">
                <a:solidFill>
                  <a:schemeClr val="tx1"/>
                </a:solidFill>
                <a:latin typeface="Calibri" pitchFamily="34" charset="0"/>
                <a:ea typeface="宋体" pitchFamily="2" charset="-122"/>
                <a:cs typeface="+mn-cs"/>
              </a:rPr>
              <a:t>id</a:t>
            </a:r>
            <a:r>
              <a:rPr lang="zh-CN" altLang="zh-CN" sz="1200" kern="1200" dirty="0" smtClean="0">
                <a:solidFill>
                  <a:schemeClr val="tx1"/>
                </a:solidFill>
                <a:latin typeface="Calibri" pitchFamily="34" charset="0"/>
                <a:ea typeface="宋体" pitchFamily="2" charset="-122"/>
                <a:cs typeface="+mn-cs"/>
              </a:rPr>
              <a:t>以外，</a:t>
            </a:r>
            <a:r>
              <a:rPr lang="en-US" altLang="zh-CN" sz="1200" kern="1200" dirty="0" smtClean="0">
                <a:solidFill>
                  <a:schemeClr val="tx1"/>
                </a:solidFill>
                <a:latin typeface="Calibri" pitchFamily="34" charset="0"/>
                <a:ea typeface="宋体" pitchFamily="2" charset="-122"/>
                <a:cs typeface="+mn-cs"/>
              </a:rPr>
              <a:t>x</a:t>
            </a:r>
            <a:r>
              <a:rPr lang="zh-CN" altLang="zh-CN" sz="1200" kern="1200" dirty="0" smtClean="0">
                <a:solidFill>
                  <a:schemeClr val="tx1"/>
                </a:solidFill>
                <a:latin typeface="Calibri" pitchFamily="34" charset="0"/>
                <a:ea typeface="宋体" pitchFamily="2" charset="-122"/>
                <a:cs typeface="+mn-cs"/>
              </a:rPr>
              <a:t>和</a:t>
            </a:r>
            <a:r>
              <a:rPr lang="en-US" altLang="zh-CN" sz="1200" kern="1200" dirty="0" smtClean="0">
                <a:solidFill>
                  <a:schemeClr val="tx1"/>
                </a:solidFill>
                <a:latin typeface="Calibri" pitchFamily="34" charset="0"/>
                <a:ea typeface="宋体" pitchFamily="2" charset="-122"/>
                <a:cs typeface="+mn-cs"/>
              </a:rPr>
              <a:t>y</a:t>
            </a:r>
            <a:r>
              <a:rPr lang="zh-CN" altLang="zh-CN" sz="1200" kern="1200" dirty="0" smtClean="0">
                <a:solidFill>
                  <a:schemeClr val="tx1"/>
                </a:solidFill>
                <a:latin typeface="Calibri" pitchFamily="34" charset="0"/>
                <a:ea typeface="宋体" pitchFamily="2" charset="-122"/>
                <a:cs typeface="+mn-cs"/>
              </a:rPr>
              <a:t>都是敏感数据。</a:t>
            </a:r>
          </a:p>
          <a:p>
            <a:pPr lvl="0"/>
            <a:r>
              <a:rPr lang="en-US" altLang="zh-CN" sz="1200" kern="1200" dirty="0" smtClean="0">
                <a:solidFill>
                  <a:schemeClr val="tx1"/>
                </a:solidFill>
                <a:latin typeface="Calibri" pitchFamily="34" charset="0"/>
                <a:ea typeface="宋体" pitchFamily="2" charset="-122"/>
                <a:cs typeface="+mn-cs"/>
              </a:rPr>
              <a:t>3)</a:t>
            </a:r>
            <a:r>
              <a:rPr lang="zh-CN" altLang="zh-CN" sz="1200" kern="1200" dirty="0" smtClean="0">
                <a:solidFill>
                  <a:schemeClr val="tx1"/>
                </a:solidFill>
                <a:latin typeface="Calibri" pitchFamily="34" charset="0"/>
                <a:ea typeface="宋体" pitchFamily="2" charset="-122"/>
                <a:cs typeface="+mn-cs"/>
              </a:rPr>
              <a:t>那么，当</a:t>
            </a:r>
            <a:r>
              <a:rPr lang="en-US" altLang="zh-CN" sz="1200" kern="1200" dirty="0" smtClean="0">
                <a:solidFill>
                  <a:schemeClr val="tx1"/>
                </a:solidFill>
                <a:latin typeface="Calibri" pitchFamily="34" charset="0"/>
                <a:ea typeface="宋体" pitchFamily="2" charset="-122"/>
                <a:cs typeface="+mn-cs"/>
              </a:rPr>
              <a:t>Pointer</a:t>
            </a:r>
            <a:r>
              <a:rPr lang="zh-CN" altLang="zh-CN" sz="1200" kern="1200" dirty="0" smtClean="0">
                <a:solidFill>
                  <a:schemeClr val="tx1"/>
                </a:solidFill>
                <a:latin typeface="Calibri" pitchFamily="34" charset="0"/>
                <a:ea typeface="宋体" pitchFamily="2" charset="-122"/>
                <a:cs typeface="+mn-cs"/>
              </a:rPr>
              <a:t>类被序列化的时候就有可能被无意识的泄漏出去，攻击者可以通过分析序列化后生成的字节流得出</a:t>
            </a:r>
            <a:r>
              <a:rPr lang="en-US" altLang="zh-CN" sz="1200" kern="1200" dirty="0" smtClean="0">
                <a:solidFill>
                  <a:schemeClr val="tx1"/>
                </a:solidFill>
                <a:latin typeface="Calibri" pitchFamily="34" charset="0"/>
                <a:ea typeface="宋体" pitchFamily="2" charset="-122"/>
                <a:cs typeface="+mn-cs"/>
              </a:rPr>
              <a:t>x</a:t>
            </a:r>
            <a:r>
              <a:rPr lang="zh-CN" altLang="zh-CN" sz="1200" kern="1200" dirty="0" smtClean="0">
                <a:solidFill>
                  <a:schemeClr val="tx1"/>
                </a:solidFill>
                <a:latin typeface="Calibri" pitchFamily="34" charset="0"/>
                <a:ea typeface="宋体" pitchFamily="2" charset="-122"/>
                <a:cs typeface="+mn-cs"/>
              </a:rPr>
              <a:t>和</a:t>
            </a:r>
            <a:r>
              <a:rPr lang="en-US" altLang="zh-CN" sz="1200" kern="1200" dirty="0" smtClean="0">
                <a:solidFill>
                  <a:schemeClr val="tx1"/>
                </a:solidFill>
                <a:latin typeface="Calibri" pitchFamily="34" charset="0"/>
                <a:ea typeface="宋体" pitchFamily="2" charset="-122"/>
                <a:cs typeface="+mn-cs"/>
              </a:rPr>
              <a:t>y</a:t>
            </a:r>
            <a:r>
              <a:rPr lang="zh-CN" altLang="zh-CN" sz="1200" kern="1200" dirty="0" smtClean="0">
                <a:solidFill>
                  <a:schemeClr val="tx1"/>
                </a:solidFill>
                <a:latin typeface="Calibri" pitchFamily="34" charset="0"/>
                <a:ea typeface="宋体" pitchFamily="2" charset="-122"/>
                <a:cs typeface="+mn-cs"/>
              </a:rPr>
              <a:t>的值。</a:t>
            </a:r>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10</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1)Java</a:t>
            </a:r>
            <a:r>
              <a:rPr lang="zh-CN" altLang="zh-CN" sz="1200" kern="1200" dirty="0" smtClean="0">
                <a:solidFill>
                  <a:schemeClr val="tx1"/>
                </a:solidFill>
                <a:latin typeface="Calibri" pitchFamily="34" charset="0"/>
                <a:ea typeface="宋体" pitchFamily="2" charset="-122"/>
                <a:cs typeface="+mn-cs"/>
              </a:rPr>
              <a:t>中有多种方法可以限制序列化时写入字节流中的字段，例如，若将一个字段声明为</a:t>
            </a:r>
            <a:r>
              <a:rPr lang="en-US" altLang="zh-CN" sz="1200" kern="1200" dirty="0" smtClean="0">
                <a:solidFill>
                  <a:schemeClr val="tx1"/>
                </a:solidFill>
                <a:latin typeface="Calibri" pitchFamily="34" charset="0"/>
                <a:ea typeface="宋体" pitchFamily="2" charset="-122"/>
                <a:cs typeface="+mn-cs"/>
              </a:rPr>
              <a:t>transient</a:t>
            </a:r>
            <a:r>
              <a:rPr lang="zh-CN" altLang="zh-CN" sz="1200" kern="1200" dirty="0" smtClean="0">
                <a:solidFill>
                  <a:schemeClr val="tx1"/>
                </a:solidFill>
                <a:latin typeface="Calibri" pitchFamily="34" charset="0"/>
                <a:ea typeface="宋体" pitchFamily="2" charset="-122"/>
                <a:cs typeface="+mn-cs"/>
              </a:rPr>
              <a:t>，那么序列化时这个字段就不会输出到字节流中。</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这里还列出了其他的一些方法，可以对序列化的行为进行定制</a:t>
            </a:r>
            <a:r>
              <a:rPr lang="zh-CN" altLang="en-US" sz="1200" kern="1200" dirty="0" smtClean="0">
                <a:solidFill>
                  <a:schemeClr val="tx1"/>
                </a:solidFill>
                <a:latin typeface="Calibri" pitchFamily="34" charset="0"/>
                <a:ea typeface="宋体" pitchFamily="2" charset="-122"/>
                <a:cs typeface="+mn-cs"/>
              </a:rPr>
              <a:t>，自定义</a:t>
            </a:r>
            <a:r>
              <a:rPr lang="en-US" altLang="zh-CN" sz="1200" dirty="0" err="1" smtClean="0">
                <a:latin typeface="微软雅黑" pitchFamily="34" charset="-122"/>
                <a:ea typeface="微软雅黑" pitchFamily="34" charset="-122"/>
              </a:rPr>
              <a:t>writeObject</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writeReplace</a:t>
            </a:r>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writeExternal</a:t>
            </a:r>
            <a:r>
              <a:rPr lang="en-US" altLang="zh-CN" sz="1200" dirty="0" smtClean="0">
                <a:latin typeface="微软雅黑" pitchFamily="34" charset="-122"/>
                <a:ea typeface="微软雅黑" pitchFamily="34" charset="-122"/>
              </a:rPr>
              <a:t>()</a:t>
            </a:r>
            <a:endParaRPr lang="zh-CN" altLang="zh-CN" sz="1200" kern="1200" dirty="0" smtClean="0">
              <a:solidFill>
                <a:schemeClr val="tx1"/>
              </a:solidFill>
              <a:latin typeface="Calibri" pitchFamily="34" charset="0"/>
              <a:ea typeface="宋体" pitchFamily="2" charset="-122"/>
              <a:cs typeface="+mn-cs"/>
            </a:endParaRPr>
          </a:p>
          <a:p>
            <a:pPr lvl="0"/>
            <a:r>
              <a:rPr lang="en-US" altLang="zh-CN" sz="1200" kern="1200" dirty="0" smtClean="0">
                <a:solidFill>
                  <a:schemeClr val="tx1"/>
                </a:solidFill>
                <a:latin typeface="Calibri" pitchFamily="34" charset="0"/>
                <a:ea typeface="宋体" pitchFamily="2" charset="-122"/>
                <a:cs typeface="+mn-cs"/>
              </a:rPr>
              <a:t>3)</a:t>
            </a:r>
            <a:r>
              <a:rPr lang="zh-CN" altLang="zh-CN" sz="1200" kern="1200" dirty="0" smtClean="0">
                <a:solidFill>
                  <a:schemeClr val="tx1"/>
                </a:solidFill>
                <a:latin typeface="Calibri" pitchFamily="34" charset="0"/>
                <a:ea typeface="宋体" pitchFamily="2" charset="-122"/>
                <a:cs typeface="+mn-cs"/>
              </a:rPr>
              <a:t>示例代码中，采用了将</a:t>
            </a:r>
            <a:r>
              <a:rPr lang="en-US" altLang="zh-CN" sz="1200" kern="1200" dirty="0" smtClean="0">
                <a:solidFill>
                  <a:schemeClr val="tx1"/>
                </a:solidFill>
                <a:latin typeface="Calibri" pitchFamily="34" charset="0"/>
                <a:ea typeface="宋体" pitchFamily="2" charset="-122"/>
                <a:cs typeface="+mn-cs"/>
              </a:rPr>
              <a:t>x</a:t>
            </a:r>
            <a:r>
              <a:rPr lang="zh-CN" altLang="zh-CN" sz="1200" kern="1200" dirty="0" smtClean="0">
                <a:solidFill>
                  <a:schemeClr val="tx1"/>
                </a:solidFill>
                <a:latin typeface="Calibri" pitchFamily="34" charset="0"/>
                <a:ea typeface="宋体" pitchFamily="2" charset="-122"/>
                <a:cs typeface="+mn-cs"/>
              </a:rPr>
              <a:t>和</a:t>
            </a:r>
            <a:r>
              <a:rPr lang="en-US" altLang="zh-CN" sz="1200" kern="1200" dirty="0" smtClean="0">
                <a:solidFill>
                  <a:schemeClr val="tx1"/>
                </a:solidFill>
                <a:latin typeface="Calibri" pitchFamily="34" charset="0"/>
                <a:ea typeface="宋体" pitchFamily="2" charset="-122"/>
                <a:cs typeface="+mn-cs"/>
              </a:rPr>
              <a:t>y</a:t>
            </a:r>
            <a:r>
              <a:rPr lang="zh-CN" altLang="zh-CN" sz="1200" kern="1200" dirty="0" smtClean="0">
                <a:solidFill>
                  <a:schemeClr val="tx1"/>
                </a:solidFill>
                <a:latin typeface="Calibri" pitchFamily="34" charset="0"/>
                <a:ea typeface="宋体" pitchFamily="2" charset="-122"/>
                <a:cs typeface="+mn-cs"/>
              </a:rPr>
              <a:t>声明为</a:t>
            </a:r>
            <a:r>
              <a:rPr lang="en-US" altLang="zh-CN" sz="1200" kern="1200" dirty="0" smtClean="0">
                <a:solidFill>
                  <a:schemeClr val="tx1"/>
                </a:solidFill>
                <a:latin typeface="Calibri" pitchFamily="34" charset="0"/>
                <a:ea typeface="宋体" pitchFamily="2" charset="-122"/>
                <a:cs typeface="+mn-cs"/>
              </a:rPr>
              <a:t>transient</a:t>
            </a:r>
            <a:r>
              <a:rPr lang="zh-CN" altLang="zh-CN" sz="1200" kern="1200" dirty="0" smtClean="0">
                <a:solidFill>
                  <a:schemeClr val="tx1"/>
                </a:solidFill>
                <a:latin typeface="Calibri" pitchFamily="34" charset="0"/>
                <a:ea typeface="宋体" pitchFamily="2" charset="-122"/>
                <a:cs typeface="+mn-cs"/>
              </a:rPr>
              <a:t>方法，禁止</a:t>
            </a:r>
            <a:r>
              <a:rPr lang="en-US" altLang="zh-CN" sz="1200" kern="1200" dirty="0" smtClean="0">
                <a:solidFill>
                  <a:schemeClr val="tx1"/>
                </a:solidFill>
                <a:latin typeface="Calibri" pitchFamily="34" charset="0"/>
                <a:ea typeface="宋体" pitchFamily="2" charset="-122"/>
                <a:cs typeface="+mn-cs"/>
              </a:rPr>
              <a:t>x</a:t>
            </a:r>
            <a:r>
              <a:rPr lang="zh-CN" altLang="zh-CN" sz="1200" kern="1200" dirty="0" smtClean="0">
                <a:solidFill>
                  <a:schemeClr val="tx1"/>
                </a:solidFill>
                <a:latin typeface="Calibri" pitchFamily="34" charset="0"/>
                <a:ea typeface="宋体" pitchFamily="2" charset="-122"/>
                <a:cs typeface="+mn-cs"/>
              </a:rPr>
              <a:t>和</a:t>
            </a:r>
            <a:r>
              <a:rPr lang="en-US" altLang="zh-CN" sz="1200" kern="1200" dirty="0" smtClean="0">
                <a:solidFill>
                  <a:schemeClr val="tx1"/>
                </a:solidFill>
                <a:latin typeface="Calibri" pitchFamily="34" charset="0"/>
                <a:ea typeface="宋体" pitchFamily="2" charset="-122"/>
                <a:cs typeface="+mn-cs"/>
              </a:rPr>
              <a:t>y</a:t>
            </a:r>
            <a:r>
              <a:rPr lang="zh-CN" altLang="zh-CN" sz="1200" kern="1200" dirty="0" smtClean="0">
                <a:solidFill>
                  <a:schemeClr val="tx1"/>
                </a:solidFill>
                <a:latin typeface="Calibri" pitchFamily="34" charset="0"/>
                <a:ea typeface="宋体" pitchFamily="2" charset="-122"/>
                <a:cs typeface="+mn-cs"/>
              </a:rPr>
              <a:t>被序列化输出到字节流中，防止信息泄露。</a:t>
            </a:r>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11</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en-US" sz="1200" kern="1200" dirty="0" smtClean="0">
                <a:solidFill>
                  <a:schemeClr val="tx1"/>
                </a:solidFill>
                <a:latin typeface="Calibri" pitchFamily="34" charset="0"/>
                <a:ea typeface="宋体" pitchFamily="2" charset="-122"/>
                <a:cs typeface="+mn-cs"/>
              </a:rPr>
              <a:t>）</a:t>
            </a:r>
            <a:r>
              <a:rPr lang="zh-CN" altLang="zh-CN" sz="1200" kern="1200" dirty="0" smtClean="0">
                <a:solidFill>
                  <a:schemeClr val="tx1"/>
                </a:solidFill>
                <a:latin typeface="Calibri" pitchFamily="34" charset="0"/>
                <a:ea typeface="宋体" pitchFamily="2" charset="-122"/>
                <a:cs typeface="+mn-cs"/>
              </a:rPr>
              <a:t>前面的典型错误是本来不应该被序列化的敏感数据，在无意识中被序列化的方式泄露了。</a:t>
            </a:r>
          </a:p>
          <a:p>
            <a:pPr lvl="0"/>
            <a:r>
              <a:rPr lang="en-US" altLang="zh-CN" sz="1200" kern="1200" dirty="0" smtClean="0">
                <a:solidFill>
                  <a:schemeClr val="tx1"/>
                </a:solidFill>
                <a:latin typeface="Calibri" pitchFamily="34" charset="0"/>
                <a:ea typeface="宋体" pitchFamily="2" charset="-122"/>
                <a:cs typeface="+mn-cs"/>
              </a:rPr>
              <a:t>2</a:t>
            </a:r>
            <a:r>
              <a:rPr lang="zh-CN" altLang="en-US" sz="1200" kern="1200" dirty="0" smtClean="0">
                <a:solidFill>
                  <a:schemeClr val="tx1"/>
                </a:solidFill>
                <a:latin typeface="Calibri" pitchFamily="34" charset="0"/>
                <a:ea typeface="宋体" pitchFamily="2" charset="-122"/>
                <a:cs typeface="+mn-cs"/>
              </a:rPr>
              <a:t>）</a:t>
            </a:r>
            <a:r>
              <a:rPr lang="zh-CN" altLang="zh-CN" sz="1200" kern="1200" dirty="0" smtClean="0">
                <a:solidFill>
                  <a:schemeClr val="tx1"/>
                </a:solidFill>
                <a:latin typeface="Calibri" pitchFamily="34" charset="0"/>
                <a:ea typeface="宋体" pitchFamily="2" charset="-122"/>
                <a:cs typeface="+mn-cs"/>
              </a:rPr>
              <a:t>但有时我们就是需要通过序列化的方式来保存或者是传输敏感数据。比如前面说的</a:t>
            </a:r>
            <a:r>
              <a:rPr lang="en-US" altLang="zh-CN" sz="1200" kern="1200" dirty="0" smtClean="0">
                <a:solidFill>
                  <a:schemeClr val="tx1"/>
                </a:solidFill>
                <a:latin typeface="Calibri" pitchFamily="34" charset="0"/>
                <a:ea typeface="宋体" pitchFamily="2" charset="-122"/>
                <a:cs typeface="+mn-cs"/>
              </a:rPr>
              <a:t>RMI</a:t>
            </a:r>
            <a:r>
              <a:rPr lang="zh-CN" altLang="zh-CN" sz="1200" kern="1200" dirty="0" smtClean="0">
                <a:solidFill>
                  <a:schemeClr val="tx1"/>
                </a:solidFill>
                <a:latin typeface="Calibri" pitchFamily="34" charset="0"/>
                <a:ea typeface="宋体" pitchFamily="2" charset="-122"/>
                <a:cs typeface="+mn-cs"/>
              </a:rPr>
              <a:t>调用，数据便是以序列化的方式在网络上传输的。</a:t>
            </a:r>
          </a:p>
          <a:p>
            <a:pPr lvl="0"/>
            <a:r>
              <a:rPr lang="en-US" altLang="zh-CN" sz="1200" kern="1200" dirty="0" smtClean="0">
                <a:solidFill>
                  <a:schemeClr val="tx1"/>
                </a:solidFill>
                <a:latin typeface="Calibri" pitchFamily="34" charset="0"/>
                <a:ea typeface="宋体" pitchFamily="2" charset="-122"/>
                <a:cs typeface="+mn-cs"/>
              </a:rPr>
              <a:t>3</a:t>
            </a:r>
            <a:r>
              <a:rPr lang="zh-CN" altLang="en-US" sz="1200" kern="1200" dirty="0" smtClean="0">
                <a:solidFill>
                  <a:schemeClr val="tx1"/>
                </a:solidFill>
                <a:latin typeface="Calibri" pitchFamily="34" charset="0"/>
                <a:ea typeface="宋体" pitchFamily="2" charset="-122"/>
                <a:cs typeface="+mn-cs"/>
              </a:rPr>
              <a:t>）</a:t>
            </a:r>
            <a:r>
              <a:rPr lang="zh-CN" altLang="zh-CN" sz="1200" kern="1200" dirty="0" smtClean="0">
                <a:solidFill>
                  <a:schemeClr val="tx1"/>
                </a:solidFill>
                <a:latin typeface="Calibri" pitchFamily="34" charset="0"/>
                <a:ea typeface="宋体" pitchFamily="2" charset="-122"/>
                <a:cs typeface="+mn-cs"/>
              </a:rPr>
              <a:t>在这段错误代码中，一个可序列化的映射表中保存了用户以及与其关联的身份证信息，这些信息被认为是敏感的。</a:t>
            </a:r>
          </a:p>
          <a:p>
            <a:pPr lvl="0"/>
            <a:r>
              <a:rPr lang="en-US" altLang="zh-CN" sz="1200" kern="1200" dirty="0" smtClean="0">
                <a:solidFill>
                  <a:schemeClr val="tx1"/>
                </a:solidFill>
                <a:latin typeface="Calibri" pitchFamily="34" charset="0"/>
                <a:ea typeface="宋体" pitchFamily="2" charset="-122"/>
                <a:cs typeface="+mn-cs"/>
              </a:rPr>
              <a:t>4</a:t>
            </a:r>
            <a:r>
              <a:rPr lang="zh-CN" altLang="en-US" sz="1200" kern="1200" smtClean="0">
                <a:solidFill>
                  <a:schemeClr val="tx1"/>
                </a:solidFill>
                <a:latin typeface="Calibri" pitchFamily="34" charset="0"/>
                <a:ea typeface="宋体" pitchFamily="2" charset="-122"/>
                <a:cs typeface="+mn-cs"/>
              </a:rPr>
              <a:t>）</a:t>
            </a:r>
            <a:r>
              <a:rPr lang="zh-CN" altLang="zh-CN" sz="1200" kern="1200" smtClean="0">
                <a:solidFill>
                  <a:schemeClr val="tx1"/>
                </a:solidFill>
                <a:latin typeface="Calibri" pitchFamily="34" charset="0"/>
                <a:ea typeface="宋体" pitchFamily="2" charset="-122"/>
                <a:cs typeface="+mn-cs"/>
              </a:rPr>
              <a:t>这</a:t>
            </a:r>
            <a:r>
              <a:rPr lang="zh-CN" altLang="zh-CN" sz="1200" kern="1200" dirty="0" smtClean="0">
                <a:solidFill>
                  <a:schemeClr val="tx1"/>
                </a:solidFill>
                <a:latin typeface="Calibri" pitchFamily="34" charset="0"/>
                <a:ea typeface="宋体" pitchFamily="2" charset="-122"/>
                <a:cs typeface="+mn-cs"/>
              </a:rPr>
              <a:t>些信息未经签名和加密就被序列化输出到</a:t>
            </a:r>
            <a:r>
              <a:rPr lang="en-US" altLang="zh-CN" sz="1200" kern="1200" dirty="0" smtClean="0">
                <a:solidFill>
                  <a:schemeClr val="tx1"/>
                </a:solidFill>
                <a:latin typeface="Calibri" pitchFamily="34" charset="0"/>
                <a:ea typeface="宋体" pitchFamily="2" charset="-122"/>
                <a:cs typeface="+mn-cs"/>
              </a:rPr>
              <a:t>data</a:t>
            </a:r>
            <a:r>
              <a:rPr lang="zh-CN" altLang="zh-CN" sz="1200" kern="1200" dirty="0" smtClean="0">
                <a:solidFill>
                  <a:schemeClr val="tx1"/>
                </a:solidFill>
                <a:latin typeface="Calibri" pitchFamily="34" charset="0"/>
                <a:ea typeface="宋体" pitchFamily="2" charset="-122"/>
                <a:cs typeface="+mn-cs"/>
              </a:rPr>
              <a:t>文件中，若</a:t>
            </a:r>
            <a:r>
              <a:rPr lang="en-US" altLang="zh-CN" sz="1200" kern="1200" dirty="0" smtClean="0">
                <a:solidFill>
                  <a:schemeClr val="tx1"/>
                </a:solidFill>
                <a:latin typeface="Calibri" pitchFamily="34" charset="0"/>
                <a:ea typeface="宋体" pitchFamily="2" charset="-122"/>
                <a:cs typeface="+mn-cs"/>
              </a:rPr>
              <a:t>data</a:t>
            </a:r>
            <a:r>
              <a:rPr lang="zh-CN" altLang="zh-CN" sz="1200" kern="1200" dirty="0" smtClean="0">
                <a:solidFill>
                  <a:schemeClr val="tx1"/>
                </a:solidFill>
                <a:latin typeface="Calibri" pitchFamily="34" charset="0"/>
                <a:ea typeface="宋体" pitchFamily="2" charset="-122"/>
                <a:cs typeface="+mn-cs"/>
              </a:rPr>
              <a:t>文件被放在了一个不安全的位置，那么就有可能被窃取和篡改。</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12</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那么正确的做法就是在序列化前对数据进行签名然后加密，以此来保证数据的完整性和保密性。</a:t>
            </a:r>
          </a:p>
          <a:p>
            <a:pPr lvl="0"/>
            <a:r>
              <a:rPr lang="en-US" altLang="zh-CN" sz="1200" kern="1200" smtClean="0">
                <a:solidFill>
                  <a:schemeClr val="tx1"/>
                </a:solidFill>
                <a:latin typeface="Calibri" pitchFamily="34" charset="0"/>
                <a:ea typeface="宋体" pitchFamily="2" charset="-122"/>
                <a:cs typeface="+mn-cs"/>
              </a:rPr>
              <a:t>2)</a:t>
            </a:r>
            <a:r>
              <a:rPr lang="zh-CN" altLang="zh-CN" sz="1200" kern="1200" smtClean="0">
                <a:solidFill>
                  <a:schemeClr val="tx1"/>
                </a:solidFill>
                <a:latin typeface="Calibri" pitchFamily="34" charset="0"/>
                <a:ea typeface="宋体" pitchFamily="2" charset="-122"/>
                <a:cs typeface="+mn-cs"/>
              </a:rPr>
              <a:t>这</a:t>
            </a:r>
            <a:r>
              <a:rPr lang="zh-CN" altLang="zh-CN" sz="1200" kern="1200" dirty="0" smtClean="0">
                <a:solidFill>
                  <a:schemeClr val="tx1"/>
                </a:solidFill>
                <a:latin typeface="Calibri" pitchFamily="34" charset="0"/>
                <a:ea typeface="宋体" pitchFamily="2" charset="-122"/>
                <a:cs typeface="+mn-cs"/>
              </a:rPr>
              <a:t>里需要说明的是，如果数据被序列化后保存在安全的位置，或者是通过安全的通道传输，比如</a:t>
            </a:r>
            <a:r>
              <a:rPr lang="en-US" altLang="zh-CN" sz="1200" kern="1200" dirty="0" smtClean="0">
                <a:solidFill>
                  <a:schemeClr val="tx1"/>
                </a:solidFill>
                <a:latin typeface="Calibri" pitchFamily="34" charset="0"/>
                <a:ea typeface="宋体" pitchFamily="2" charset="-122"/>
                <a:cs typeface="+mn-cs"/>
              </a:rPr>
              <a:t>SSL/TLS</a:t>
            </a:r>
            <a:r>
              <a:rPr lang="zh-CN" altLang="zh-CN" sz="1200" kern="1200" dirty="0" smtClean="0">
                <a:solidFill>
                  <a:schemeClr val="tx1"/>
                </a:solidFill>
                <a:latin typeface="Calibri" pitchFamily="34" charset="0"/>
                <a:ea typeface="宋体" pitchFamily="2" charset="-122"/>
                <a:cs typeface="+mn-cs"/>
              </a:rPr>
              <a:t>，那么就可以不必在程序中做签名和加密。</a:t>
            </a:r>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13</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什么数据是敏感的，一般是由系统的安全策略来决定。</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典型的敏感数据如个人社保号、口令、密钥等。</a:t>
            </a:r>
          </a:p>
          <a:p>
            <a:pPr lvl="0"/>
            <a:r>
              <a:rPr lang="en-US" altLang="zh-CN" sz="1200" kern="1200" dirty="0" smtClean="0">
                <a:solidFill>
                  <a:schemeClr val="tx1"/>
                </a:solidFill>
                <a:latin typeface="Calibri" pitchFamily="34" charset="0"/>
                <a:ea typeface="宋体" pitchFamily="2" charset="-122"/>
                <a:cs typeface="+mn-cs"/>
              </a:rPr>
              <a:t>3)</a:t>
            </a:r>
            <a:r>
              <a:rPr lang="zh-CN" altLang="zh-CN" sz="1200" kern="1200" dirty="0" smtClean="0">
                <a:solidFill>
                  <a:schemeClr val="tx1"/>
                </a:solidFill>
                <a:latin typeface="Calibri" pitchFamily="34" charset="0"/>
                <a:ea typeface="宋体" pitchFamily="2" charset="-122"/>
                <a:cs typeface="+mn-cs"/>
              </a:rPr>
              <a:t>当跨信任边界传递数据时，我们需要防止敏感信息泄露，对其中的敏感信息进行过滤。</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我们在编码中容易犯的一种错误就是在抛出信任域之外的异常中暴露敏感信息。</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比如在数据库异常中暴露数据库的结构信息，在文件访问异常中暴露文件系统的信息。</a:t>
            </a:r>
          </a:p>
          <a:p>
            <a:pPr lvl="0"/>
            <a:r>
              <a:rPr lang="en-US" altLang="zh-CN" sz="1200" kern="1200" dirty="0" smtClean="0">
                <a:solidFill>
                  <a:schemeClr val="tx1"/>
                </a:solidFill>
                <a:latin typeface="Calibri" pitchFamily="34" charset="0"/>
                <a:ea typeface="宋体" pitchFamily="2" charset="-122"/>
                <a:cs typeface="+mn-cs"/>
              </a:rPr>
              <a:t>3)</a:t>
            </a:r>
            <a:r>
              <a:rPr lang="zh-CN" altLang="zh-CN" sz="1200" kern="1200" dirty="0" smtClean="0">
                <a:solidFill>
                  <a:schemeClr val="tx1"/>
                </a:solidFill>
                <a:latin typeface="Calibri" pitchFamily="34" charset="0"/>
                <a:ea typeface="宋体" pitchFamily="2" charset="-122"/>
                <a:cs typeface="+mn-cs"/>
              </a:rPr>
              <a:t>这些信息都可能被攻击者利用，来做进一步的攻击尝试。</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2</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我们知道异常中包含的文本信息可以造成信息，但我们还需要注意，异常本身的类型信息，也可能造成敏感信息泄露。甚至是抛异常这样一个动作也是一种暗示信息，后</a:t>
            </a:r>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面我们可以看到这样的例子。</a:t>
            </a:r>
          </a:p>
          <a:p>
            <a:pPr lvl="0"/>
            <a:r>
              <a:rPr lang="en-US" altLang="zh-CN" sz="1200" kern="1200" dirty="0" smtClean="0">
                <a:solidFill>
                  <a:schemeClr val="tx1"/>
                </a:solidFill>
                <a:latin typeface="Calibri" pitchFamily="34" charset="0"/>
                <a:ea typeface="宋体" pitchFamily="2" charset="-122"/>
                <a:cs typeface="+mn-cs"/>
              </a:rPr>
              <a:t>3)</a:t>
            </a:r>
            <a:r>
              <a:rPr lang="zh-CN" altLang="zh-CN" sz="1200" kern="1200" dirty="0" smtClean="0">
                <a:solidFill>
                  <a:schemeClr val="tx1"/>
                </a:solidFill>
                <a:latin typeface="Calibri" pitchFamily="34" charset="0"/>
                <a:ea typeface="宋体" pitchFamily="2" charset="-122"/>
                <a:cs typeface="+mn-cs"/>
              </a:rPr>
              <a:t>下面这个表中列出了</a:t>
            </a:r>
            <a:r>
              <a:rPr lang="en-US" altLang="zh-CN" sz="1200" kern="1200" dirty="0" smtClean="0">
                <a:solidFill>
                  <a:schemeClr val="tx1"/>
                </a:solidFill>
                <a:latin typeface="Calibri" pitchFamily="34" charset="0"/>
                <a:ea typeface="宋体" pitchFamily="2" charset="-122"/>
                <a:cs typeface="+mn-cs"/>
              </a:rPr>
              <a:t>Java</a:t>
            </a:r>
            <a:r>
              <a:rPr lang="zh-CN" altLang="zh-CN" sz="1200" kern="1200" dirty="0" smtClean="0">
                <a:solidFill>
                  <a:schemeClr val="tx1"/>
                </a:solidFill>
                <a:latin typeface="Calibri" pitchFamily="34" charset="0"/>
                <a:ea typeface="宋体" pitchFamily="2" charset="-122"/>
                <a:cs typeface="+mn-cs"/>
              </a:rPr>
              <a:t>中常见的敏感类型的异常，以及其可能泄露的敏感信息。</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8E5457BB-CABC-48B4-B190-96C89A0025A3}" type="slidenum">
              <a:rPr lang="zh-CN" altLang="en-US" smtClean="0"/>
              <a:pPr/>
              <a:t>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这个案例说的是</a:t>
            </a:r>
            <a:r>
              <a:rPr lang="en-US" altLang="zh-CN" sz="1200" kern="1200" dirty="0" smtClean="0">
                <a:solidFill>
                  <a:schemeClr val="tx1"/>
                </a:solidFill>
                <a:latin typeface="Calibri" pitchFamily="34" charset="0"/>
                <a:ea typeface="宋体" pitchFamily="2" charset="-122"/>
                <a:cs typeface="+mn-cs"/>
              </a:rPr>
              <a:t>Opera</a:t>
            </a:r>
            <a:r>
              <a:rPr lang="zh-CN" altLang="zh-CN" sz="1200" kern="1200" dirty="0" smtClean="0">
                <a:solidFill>
                  <a:schemeClr val="tx1"/>
                </a:solidFill>
                <a:latin typeface="Calibri" pitchFamily="34" charset="0"/>
                <a:ea typeface="宋体" pitchFamily="2" charset="-122"/>
                <a:cs typeface="+mn-cs"/>
              </a:rPr>
              <a:t>浏览器上一个漏洞，</a:t>
            </a:r>
            <a:r>
              <a:rPr lang="en-US" altLang="zh-CN" sz="1200" kern="1200" dirty="0" err="1" smtClean="0">
                <a:solidFill>
                  <a:schemeClr val="tx1"/>
                </a:solidFill>
                <a:latin typeface="Calibri" pitchFamily="34" charset="0"/>
                <a:ea typeface="宋体" pitchFamily="2" charset="-122"/>
                <a:cs typeface="+mn-cs"/>
              </a:rPr>
              <a:t>Credentials.</a:t>
            </a:r>
            <a:r>
              <a:rPr lang="en-US" altLang="zh-CN" sz="1200" i="1" kern="1200" dirty="0" err="1" smtClean="0">
                <a:solidFill>
                  <a:schemeClr val="tx1"/>
                </a:solidFill>
                <a:latin typeface="Calibri" pitchFamily="34" charset="0"/>
                <a:ea typeface="宋体" pitchFamily="2" charset="-122"/>
                <a:cs typeface="+mn-cs"/>
              </a:rPr>
              <a:t>acquireDefaultCreds</a:t>
            </a:r>
            <a:r>
              <a:rPr lang="en-US" altLang="zh-CN" sz="1200" kern="1200" dirty="0" smtClean="0">
                <a:solidFill>
                  <a:schemeClr val="tx1"/>
                </a:solidFill>
                <a:latin typeface="Calibri" pitchFamily="34" charset="0"/>
                <a:ea typeface="宋体" pitchFamily="2" charset="-122"/>
                <a:cs typeface="+mn-cs"/>
              </a:rPr>
              <a:t>()</a:t>
            </a:r>
            <a:r>
              <a:rPr lang="zh-CN" altLang="zh-CN" sz="1200" kern="1200" dirty="0" smtClean="0">
                <a:solidFill>
                  <a:schemeClr val="tx1"/>
                </a:solidFill>
                <a:latin typeface="Calibri" pitchFamily="34" charset="0"/>
                <a:ea typeface="宋体" pitchFamily="2" charset="-122"/>
                <a:cs typeface="+mn-cs"/>
              </a:rPr>
              <a:t>可能抛出</a:t>
            </a:r>
            <a:r>
              <a:rPr lang="en-US" altLang="zh-CN" sz="1200" kern="1200" dirty="0" err="1" smtClean="0">
                <a:solidFill>
                  <a:schemeClr val="tx1"/>
                </a:solidFill>
                <a:latin typeface="Calibri" pitchFamily="34" charset="0"/>
                <a:ea typeface="宋体" pitchFamily="2" charset="-122"/>
                <a:cs typeface="+mn-cs"/>
              </a:rPr>
              <a:t>java.security.AccessControlException</a:t>
            </a:r>
            <a:r>
              <a:rPr lang="zh-CN" altLang="zh-CN" sz="1200" kern="1200" dirty="0" smtClean="0">
                <a:solidFill>
                  <a:schemeClr val="tx1"/>
                </a:solidFill>
                <a:latin typeface="Calibri" pitchFamily="34" charset="0"/>
                <a:ea typeface="宋体" pitchFamily="2" charset="-122"/>
                <a:cs typeface="+mn-cs"/>
              </a:rPr>
              <a:t>异常，这个异常的信息被打印到了界面上，导致敏感信息泄露。</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8E5457BB-CABC-48B4-B190-96C89A0025A3}" type="slidenum">
              <a:rPr lang="zh-CN" altLang="en-US" smtClean="0"/>
              <a:pPr/>
              <a:t>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这个典型错误是异常文本和异常类型同时暴露敏感信息。</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当</a:t>
            </a:r>
            <a:r>
              <a:rPr lang="en-US" altLang="zh-CN" sz="1200" kern="1200" dirty="0" err="1" smtClean="0">
                <a:solidFill>
                  <a:schemeClr val="tx1"/>
                </a:solidFill>
                <a:latin typeface="Calibri" pitchFamily="34" charset="0"/>
                <a:ea typeface="宋体" pitchFamily="2" charset="-122"/>
                <a:cs typeface="+mn-cs"/>
              </a:rPr>
              <a:t>args</a:t>
            </a:r>
            <a:r>
              <a:rPr lang="en-US" altLang="zh-CN" sz="1200" kern="1200" dirty="0" smtClean="0">
                <a:solidFill>
                  <a:schemeClr val="tx1"/>
                </a:solidFill>
                <a:latin typeface="Calibri" pitchFamily="34" charset="0"/>
                <a:ea typeface="宋体" pitchFamily="2" charset="-122"/>
                <a:cs typeface="+mn-cs"/>
              </a:rPr>
              <a:t>[0]</a:t>
            </a:r>
            <a:r>
              <a:rPr lang="zh-CN" altLang="zh-CN" sz="1200" kern="1200" dirty="0" smtClean="0">
                <a:solidFill>
                  <a:schemeClr val="tx1"/>
                </a:solidFill>
                <a:latin typeface="Calibri" pitchFamily="34" charset="0"/>
                <a:ea typeface="宋体" pitchFamily="2" charset="-122"/>
                <a:cs typeface="+mn-cs"/>
              </a:rPr>
              <a:t>与</a:t>
            </a:r>
            <a:r>
              <a:rPr lang="en-US" altLang="zh-CN" sz="1200" kern="1200" dirty="0" smtClean="0">
                <a:solidFill>
                  <a:schemeClr val="tx1"/>
                </a:solidFill>
                <a:latin typeface="Calibri" pitchFamily="34" charset="0"/>
                <a:ea typeface="宋体" pitchFamily="2" charset="-122"/>
                <a:cs typeface="+mn-cs"/>
              </a:rPr>
              <a:t>APPDATA</a:t>
            </a:r>
            <a:r>
              <a:rPr lang="zh-CN" altLang="zh-CN" sz="1200" kern="1200" dirty="0" smtClean="0">
                <a:solidFill>
                  <a:schemeClr val="tx1"/>
                </a:solidFill>
                <a:latin typeface="Calibri" pitchFamily="34" charset="0"/>
                <a:ea typeface="宋体" pitchFamily="2" charset="-122"/>
                <a:cs typeface="+mn-cs"/>
              </a:rPr>
              <a:t>环境变量组合成的文件路径不存在时，抛出的</a:t>
            </a:r>
            <a:r>
              <a:rPr lang="en-US" altLang="zh-CN" sz="1200" kern="1200" dirty="0" err="1" smtClean="0">
                <a:solidFill>
                  <a:schemeClr val="tx1"/>
                </a:solidFill>
                <a:latin typeface="Calibri" pitchFamily="34" charset="0"/>
                <a:ea typeface="宋体" pitchFamily="2" charset="-122"/>
                <a:cs typeface="+mn-cs"/>
              </a:rPr>
              <a:t>FileNotFoundException</a:t>
            </a:r>
            <a:r>
              <a:rPr lang="zh-CN" altLang="zh-CN" sz="1200" kern="1200" dirty="0" smtClean="0">
                <a:solidFill>
                  <a:schemeClr val="tx1"/>
                </a:solidFill>
                <a:latin typeface="Calibri" pitchFamily="34" charset="0"/>
                <a:ea typeface="宋体" pitchFamily="2" charset="-122"/>
                <a:cs typeface="+mn-cs"/>
              </a:rPr>
              <a:t>中将会包含目录结构信息，造成信息泄露。</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5</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这个例子中只是将原始的</a:t>
            </a:r>
            <a:r>
              <a:rPr lang="en-US" altLang="zh-CN" sz="1200" kern="1200" dirty="0" err="1" smtClean="0">
                <a:solidFill>
                  <a:schemeClr val="tx1"/>
                </a:solidFill>
                <a:latin typeface="Calibri" pitchFamily="34" charset="0"/>
                <a:ea typeface="宋体" pitchFamily="2" charset="-122"/>
                <a:cs typeface="+mn-cs"/>
              </a:rPr>
              <a:t>FileNotFoundException</a:t>
            </a:r>
            <a:r>
              <a:rPr lang="en-US" altLang="zh-CN" sz="1200" kern="1200" dirty="0" smtClean="0">
                <a:solidFill>
                  <a:schemeClr val="tx1"/>
                </a:solidFill>
                <a:latin typeface="Calibri" pitchFamily="34" charset="0"/>
                <a:ea typeface="宋体" pitchFamily="2" charset="-122"/>
                <a:cs typeface="+mn-cs"/>
              </a:rPr>
              <a:t> </a:t>
            </a:r>
            <a:r>
              <a:rPr lang="zh-CN" altLang="zh-CN" sz="1200" kern="1200" dirty="0" smtClean="0">
                <a:solidFill>
                  <a:schemeClr val="tx1"/>
                </a:solidFill>
                <a:latin typeface="Calibri" pitchFamily="34" charset="0"/>
                <a:ea typeface="宋体" pitchFamily="2" charset="-122"/>
                <a:cs typeface="+mn-cs"/>
              </a:rPr>
              <a:t>封装到一个</a:t>
            </a:r>
            <a:r>
              <a:rPr lang="en-US" altLang="zh-CN" sz="1200" kern="1200" dirty="0" err="1" smtClean="0">
                <a:solidFill>
                  <a:schemeClr val="tx1"/>
                </a:solidFill>
                <a:latin typeface="Calibri" pitchFamily="34" charset="0"/>
                <a:ea typeface="宋体" pitchFamily="2" charset="-122"/>
                <a:cs typeface="+mn-cs"/>
              </a:rPr>
              <a:t>IOException</a:t>
            </a:r>
            <a:r>
              <a:rPr lang="zh-CN" altLang="zh-CN" sz="1200" kern="1200" dirty="0" smtClean="0">
                <a:solidFill>
                  <a:schemeClr val="tx1"/>
                </a:solidFill>
                <a:latin typeface="Calibri" pitchFamily="34" charset="0"/>
                <a:ea typeface="宋体" pitchFamily="2" charset="-122"/>
                <a:cs typeface="+mn-cs"/>
              </a:rPr>
              <a:t>中再抛出，这样做敏感信息还是存在于抛出的异常中，还是会造成敏感信息泄露。</a:t>
            </a:r>
          </a:p>
          <a:p>
            <a:pPr lvl="0"/>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6</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这段代码将</a:t>
            </a:r>
            <a:r>
              <a:rPr lang="en-US" altLang="zh-CN" sz="1200" kern="1200" dirty="0" err="1" smtClean="0">
                <a:solidFill>
                  <a:schemeClr val="tx1"/>
                </a:solidFill>
                <a:latin typeface="Calibri" pitchFamily="34" charset="0"/>
                <a:ea typeface="宋体" pitchFamily="2" charset="-122"/>
                <a:cs typeface="+mn-cs"/>
              </a:rPr>
              <a:t>FileNotFoundException</a:t>
            </a:r>
            <a:r>
              <a:rPr lang="zh-CN" altLang="zh-CN" sz="1200" kern="1200" dirty="0" smtClean="0">
                <a:solidFill>
                  <a:schemeClr val="tx1"/>
                </a:solidFill>
                <a:latin typeface="Calibri" pitchFamily="34" charset="0"/>
                <a:ea typeface="宋体" pitchFamily="2" charset="-122"/>
                <a:cs typeface="+mn-cs"/>
              </a:rPr>
              <a:t>替换成</a:t>
            </a:r>
            <a:r>
              <a:rPr lang="en-US" altLang="zh-CN" sz="1200" kern="1200" dirty="0" err="1" smtClean="0">
                <a:solidFill>
                  <a:schemeClr val="tx1"/>
                </a:solidFill>
                <a:latin typeface="Calibri" pitchFamily="34" charset="0"/>
                <a:ea typeface="宋体" pitchFamily="2" charset="-122"/>
                <a:cs typeface="+mn-cs"/>
              </a:rPr>
              <a:t>SecurityIOException</a:t>
            </a:r>
            <a:r>
              <a:rPr lang="zh-CN" altLang="zh-CN" sz="1200" kern="1200" dirty="0" smtClean="0">
                <a:solidFill>
                  <a:schemeClr val="tx1"/>
                </a:solidFill>
                <a:latin typeface="Calibri" pitchFamily="34" charset="0"/>
                <a:ea typeface="宋体" pitchFamily="2" charset="-122"/>
                <a:cs typeface="+mn-cs"/>
              </a:rPr>
              <a:t>抛出</a:t>
            </a: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但是抛异常这样的行为动作也可能造成信息泄露，由于程序对传入的有效路径和无效路径的反应不同，一个抛异常，一个不抛异常，攻击者能够通过穷举的方式发现有效的文件路径。</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7</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Calibri" pitchFamily="34" charset="0"/>
                <a:ea typeface="宋体" pitchFamily="2" charset="-122"/>
                <a:cs typeface="+mn-cs"/>
              </a:rPr>
              <a:t>1)</a:t>
            </a:r>
            <a:r>
              <a:rPr lang="zh-CN" altLang="zh-CN" sz="1200" kern="1200" dirty="0" smtClean="0">
                <a:solidFill>
                  <a:schemeClr val="tx1"/>
                </a:solidFill>
                <a:latin typeface="Calibri" pitchFamily="34" charset="0"/>
                <a:ea typeface="宋体" pitchFamily="2" charset="-122"/>
                <a:cs typeface="+mn-cs"/>
              </a:rPr>
              <a:t>对于文件访问，这里的正确做法，首先是限制外部能够访问的目录在安全范围之内，这个例子中是</a:t>
            </a:r>
            <a:r>
              <a:rPr lang="en-US" altLang="zh-CN" sz="1200" kern="1200" dirty="0" smtClean="0">
                <a:solidFill>
                  <a:schemeClr val="tx1"/>
                </a:solidFill>
                <a:latin typeface="Calibri" pitchFamily="34" charset="0"/>
                <a:ea typeface="宋体" pitchFamily="2" charset="-122"/>
                <a:cs typeface="+mn-cs"/>
              </a:rPr>
              <a:t>C:\homepath</a:t>
            </a:r>
            <a:endParaRPr lang="zh-CN" altLang="zh-CN" sz="1200" kern="1200" dirty="0" smtClean="0">
              <a:solidFill>
                <a:schemeClr val="tx1"/>
              </a:solidFill>
              <a:latin typeface="Calibri" pitchFamily="34" charset="0"/>
              <a:ea typeface="宋体" pitchFamily="2" charset="-122"/>
              <a:cs typeface="+mn-cs"/>
            </a:endParaRPr>
          </a:p>
          <a:p>
            <a:pPr lvl="0"/>
            <a:r>
              <a:rPr lang="en-US" altLang="zh-CN" sz="1200" kern="1200" dirty="0" smtClean="0">
                <a:solidFill>
                  <a:schemeClr val="tx1"/>
                </a:solidFill>
                <a:latin typeface="Calibri" pitchFamily="34" charset="0"/>
                <a:ea typeface="宋体" pitchFamily="2" charset="-122"/>
                <a:cs typeface="+mn-cs"/>
              </a:rPr>
              <a:t>2)</a:t>
            </a:r>
            <a:r>
              <a:rPr lang="zh-CN" altLang="zh-CN" sz="1200" kern="1200" dirty="0" smtClean="0">
                <a:solidFill>
                  <a:schemeClr val="tx1"/>
                </a:solidFill>
                <a:latin typeface="Calibri" pitchFamily="34" charset="0"/>
                <a:ea typeface="宋体" pitchFamily="2" charset="-122"/>
                <a:cs typeface="+mn-cs"/>
              </a:rPr>
              <a:t>另一个，当用户试图访问</a:t>
            </a:r>
            <a:r>
              <a:rPr lang="en-US" altLang="zh-CN" sz="1200" kern="1200" dirty="0" smtClean="0">
                <a:solidFill>
                  <a:schemeClr val="tx1"/>
                </a:solidFill>
                <a:latin typeface="Calibri" pitchFamily="34" charset="0"/>
                <a:ea typeface="宋体" pitchFamily="2" charset="-122"/>
                <a:cs typeface="+mn-cs"/>
              </a:rPr>
              <a:t>C:\homepath</a:t>
            </a:r>
            <a:r>
              <a:rPr lang="zh-CN" altLang="zh-CN" sz="1200" kern="1200" dirty="0" smtClean="0">
                <a:solidFill>
                  <a:schemeClr val="tx1"/>
                </a:solidFill>
                <a:latin typeface="Calibri" pitchFamily="34" charset="0"/>
                <a:ea typeface="宋体" pitchFamily="2" charset="-122"/>
                <a:cs typeface="+mn-cs"/>
              </a:rPr>
              <a:t>以外的文件或者是无效的文件时，程序只是给出一个简洁的提示。</a:t>
            </a:r>
          </a:p>
          <a:p>
            <a:pPr lvl="0"/>
            <a:r>
              <a:rPr lang="en-US" altLang="zh-CN" sz="1200" kern="1200" dirty="0" smtClean="0">
                <a:solidFill>
                  <a:schemeClr val="tx1"/>
                </a:solidFill>
                <a:latin typeface="Calibri" pitchFamily="34" charset="0"/>
                <a:ea typeface="宋体" pitchFamily="2" charset="-122"/>
                <a:cs typeface="+mn-cs"/>
              </a:rPr>
              <a:t>3)</a:t>
            </a:r>
            <a:r>
              <a:rPr lang="zh-CN" altLang="zh-CN" sz="1200" kern="1200" dirty="0" smtClean="0">
                <a:solidFill>
                  <a:schemeClr val="tx1"/>
                </a:solidFill>
                <a:latin typeface="Calibri" pitchFamily="34" charset="0"/>
                <a:ea typeface="宋体" pitchFamily="2" charset="-122"/>
                <a:cs typeface="+mn-cs"/>
              </a:rPr>
              <a:t>这样做，便可以防止之前几个错误示例中可能造成的敏感信息泄露。</a:t>
            </a:r>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8</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755651" y="1697515"/>
            <a:ext cx="5688013" cy="561674"/>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2404942301"/>
      </p:ext>
    </p:extLst>
  </p:cSld>
  <p:clrMapOvr>
    <a:masterClrMapping/>
  </p:clrMapOvr>
  <p:transition advClick="0" advTm="8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85"/>
            <a:ext cx="7828703" cy="553101"/>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90" y="1151335"/>
            <a:ext cx="4039929" cy="479822"/>
          </a:xfrm>
        </p:spPr>
        <p:txBody>
          <a:bodyPr anchor="b"/>
          <a:lstStyle>
            <a:lvl1pPr marL="0" indent="0">
              <a:buNone/>
              <a:defRPr sz="1800" b="1"/>
            </a:lvl1pPr>
            <a:lvl2pPr marL="342425" indent="0">
              <a:buNone/>
              <a:defRPr sz="1500" b="1"/>
            </a:lvl2pPr>
            <a:lvl3pPr marL="684841" indent="0">
              <a:buNone/>
              <a:defRPr sz="1300" b="1"/>
            </a:lvl3pPr>
            <a:lvl4pPr marL="1027261" indent="0">
              <a:buNone/>
              <a:defRPr sz="1200" b="1"/>
            </a:lvl4pPr>
            <a:lvl5pPr marL="1369680" indent="0">
              <a:buNone/>
              <a:defRPr sz="1200" b="1"/>
            </a:lvl5pPr>
            <a:lvl6pPr marL="1712099" indent="0">
              <a:buNone/>
              <a:defRPr sz="1200" b="1"/>
            </a:lvl6pPr>
            <a:lvl7pPr marL="2054522" indent="0">
              <a:buNone/>
              <a:defRPr sz="1200" b="1"/>
            </a:lvl7pPr>
            <a:lvl8pPr marL="2396940" indent="0">
              <a:buNone/>
              <a:defRPr sz="1200" b="1"/>
            </a:lvl8pPr>
            <a:lvl9pPr marL="2739359"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90"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425" indent="0">
              <a:buNone/>
              <a:defRPr sz="1500" b="1"/>
            </a:lvl2pPr>
            <a:lvl3pPr marL="684841" indent="0">
              <a:buNone/>
              <a:defRPr sz="1300" b="1"/>
            </a:lvl3pPr>
            <a:lvl4pPr marL="1027261" indent="0">
              <a:buNone/>
              <a:defRPr sz="1200" b="1"/>
            </a:lvl4pPr>
            <a:lvl5pPr marL="1369680" indent="0">
              <a:buNone/>
              <a:defRPr sz="1200" b="1"/>
            </a:lvl5pPr>
            <a:lvl6pPr marL="1712099" indent="0">
              <a:buNone/>
              <a:defRPr sz="1200" b="1"/>
            </a:lvl6pPr>
            <a:lvl7pPr marL="2054522" indent="0">
              <a:buNone/>
              <a:defRPr sz="1200" b="1"/>
            </a:lvl7pPr>
            <a:lvl8pPr marL="2396940" indent="0">
              <a:buNone/>
              <a:defRPr sz="1200" b="1"/>
            </a:lvl8pPr>
            <a:lvl9pPr marL="2739359"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7"/>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p:spPr>
        <p:txBody>
          <a:bodyPr/>
          <a:lstStyle>
            <a:lvl1pPr marL="0" indent="0">
              <a:buNone/>
              <a:defRPr sz="1000"/>
            </a:lvl1pPr>
            <a:lvl2pPr marL="342425" indent="0">
              <a:buNone/>
              <a:defRPr sz="900"/>
            </a:lvl2pPr>
            <a:lvl3pPr marL="684841" indent="0">
              <a:buNone/>
              <a:defRPr sz="700"/>
            </a:lvl3pPr>
            <a:lvl4pPr marL="1027261" indent="0">
              <a:buNone/>
              <a:defRPr sz="700"/>
            </a:lvl4pPr>
            <a:lvl5pPr marL="1369680" indent="0">
              <a:buNone/>
              <a:defRPr sz="700"/>
            </a:lvl5pPr>
            <a:lvl6pPr marL="1712099" indent="0">
              <a:buNone/>
              <a:defRPr sz="700"/>
            </a:lvl6pPr>
            <a:lvl7pPr marL="2054522" indent="0">
              <a:buNone/>
              <a:defRPr sz="700"/>
            </a:lvl7pPr>
            <a:lvl8pPr marL="2396940" indent="0">
              <a:buNone/>
              <a:defRPr sz="700"/>
            </a:lvl8pPr>
            <a:lvl9pPr marL="2739359" indent="0">
              <a:buNone/>
              <a:defRPr sz="700"/>
            </a:lvl9pPr>
          </a:lstStyle>
          <a:p>
            <a:pPr lvl="0"/>
            <a:r>
              <a:rPr lang="zh-CN" altLang="en-US" smtClean="0"/>
              <a:t>单击此处编辑母版文本样式</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425" indent="0">
              <a:buNone/>
              <a:defRPr sz="2100"/>
            </a:lvl2pPr>
            <a:lvl3pPr marL="684841" indent="0">
              <a:buNone/>
              <a:defRPr sz="1800"/>
            </a:lvl3pPr>
            <a:lvl4pPr marL="1027261" indent="0">
              <a:buNone/>
              <a:defRPr sz="1500"/>
            </a:lvl4pPr>
            <a:lvl5pPr marL="1369680" indent="0">
              <a:buNone/>
              <a:defRPr sz="1500"/>
            </a:lvl5pPr>
            <a:lvl6pPr marL="1712099" indent="0">
              <a:buNone/>
              <a:defRPr sz="1500"/>
            </a:lvl6pPr>
            <a:lvl7pPr marL="2054522" indent="0">
              <a:buNone/>
              <a:defRPr sz="1500"/>
            </a:lvl7pPr>
            <a:lvl8pPr marL="2396940" indent="0">
              <a:buNone/>
              <a:defRPr sz="1500"/>
            </a:lvl8pPr>
            <a:lvl9pPr marL="2739359"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11"/>
            <a:ext cx="5486162" cy="603647"/>
          </a:xfrm>
        </p:spPr>
        <p:txBody>
          <a:bodyPr/>
          <a:lstStyle>
            <a:lvl1pPr marL="0" indent="0">
              <a:buNone/>
              <a:defRPr sz="1000"/>
            </a:lvl1pPr>
            <a:lvl2pPr marL="342425" indent="0">
              <a:buNone/>
              <a:defRPr sz="900"/>
            </a:lvl2pPr>
            <a:lvl3pPr marL="684841" indent="0">
              <a:buNone/>
              <a:defRPr sz="700"/>
            </a:lvl3pPr>
            <a:lvl4pPr marL="1027261" indent="0">
              <a:buNone/>
              <a:defRPr sz="700"/>
            </a:lvl4pPr>
            <a:lvl5pPr marL="1369680" indent="0">
              <a:buNone/>
              <a:defRPr sz="700"/>
            </a:lvl5pPr>
            <a:lvl6pPr marL="1712099" indent="0">
              <a:buNone/>
              <a:defRPr sz="700"/>
            </a:lvl6pPr>
            <a:lvl7pPr marL="2054522" indent="0">
              <a:buNone/>
              <a:defRPr sz="700"/>
            </a:lvl7pPr>
            <a:lvl8pPr marL="2396940" indent="0">
              <a:buNone/>
              <a:defRPr sz="700"/>
            </a:lvl8pPr>
            <a:lvl9pPr marL="2739359" indent="0">
              <a:buNone/>
              <a:defRPr sz="700"/>
            </a:lvl9pPr>
          </a:lstStyle>
          <a:p>
            <a:pPr lvl="0"/>
            <a:r>
              <a:rPr lang="zh-CN" altLang="en-US" smtClean="0"/>
              <a:t>单击此处编辑母版文本样式</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8609" y="205979"/>
            <a:ext cx="2056864"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6" y="205979"/>
            <a:ext cx="6058703"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52350" y="322586"/>
            <a:ext cx="7929773" cy="405433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r>
              <a:rPr lang="de-DE" altLang="zh-CN">
                <a:solidFill>
                  <a:srgbClr val="000000"/>
                </a:solidFill>
              </a:rPr>
              <a:t>Page </a:t>
            </a:r>
            <a:fld id="{E27D592E-002E-4573-986C-72B2937AF963}" type="slidenum">
              <a:rPr lang="de-DE" altLang="zh-CN">
                <a:solidFill>
                  <a:srgbClr val="000000"/>
                </a:solidFill>
              </a:rPr>
              <a:pPr/>
              <a:t>‹#›</a:t>
            </a:fld>
            <a:endParaRPr lang="en-GB" altLang="zh-CN">
              <a:solidFill>
                <a:srgbClr val="000000"/>
              </a:solidFill>
            </a:endParaRPr>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xmlns="" val="1608801556"/>
      </p:ext>
    </p:extLst>
  </p:cSld>
  <p:clrMapOvr>
    <a:masterClrMapping/>
  </p:clrMapOvr>
  <p:transition advClick="0"/>
</p:sldLayout>
</file>

<file path=ppt/slideLayouts/slideLayout10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25498" y="240506"/>
            <a:ext cx="8023225" cy="495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951312"/>
            <a:ext cx="7931150" cy="3696890"/>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xfrm>
            <a:off x="5929870" y="4875671"/>
            <a:ext cx="999952" cy="341631"/>
          </a:xfrm>
          <a:prstGeom prst="rect">
            <a:avLst/>
          </a:prstGeom>
          <a:ln>
            <a:miter lim="800000"/>
            <a:headEnd/>
            <a:tailEnd/>
          </a:ln>
        </p:spPr>
        <p:txBody>
          <a:bodyPr lIns="68482" tIns="34241" rIns="68482" bIns="34241"/>
          <a:lstStyle>
            <a:lvl1pPr>
              <a:buFont typeface="Arial" pitchFamily="34" charset="0"/>
              <a:buNone/>
              <a:defRPr/>
            </a:lvl1pPr>
          </a:lstStyle>
          <a:p>
            <a:r>
              <a:rPr lang="de-DE" altLang="zh-CN">
                <a:solidFill>
                  <a:srgbClr val="000000"/>
                </a:solidFill>
              </a:rPr>
              <a:t>Page </a:t>
            </a:r>
            <a:fld id="{078AEE65-34EE-4829-AE40-647E97E13C63}" type="slidenum">
              <a:rPr lang="de-DE" altLang="zh-CN">
                <a:solidFill>
                  <a:srgbClr val="000000"/>
                </a:solidFill>
              </a:rPr>
              <a:pPr/>
              <a:t>‹#›</a:t>
            </a:fld>
            <a:endParaRPr lang="en-GB"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25498" y="240506"/>
            <a:ext cx="8023225" cy="4953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2" y="951312"/>
            <a:ext cx="3889374" cy="3696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97427" y="951310"/>
            <a:ext cx="3889374" cy="1790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97427" y="2856310"/>
            <a:ext cx="3889374" cy="1791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Date Placeholder 5"/>
          <p:cNvSpPr>
            <a:spLocks noGrp="1" noChangeArrowheads="1"/>
          </p:cNvSpPr>
          <p:nvPr>
            <p:ph type="dt" sz="half" idx="10"/>
          </p:nvPr>
        </p:nvSpPr>
        <p:spPr>
          <a:xfrm>
            <a:off x="5929870" y="4875671"/>
            <a:ext cx="999952" cy="341631"/>
          </a:xfrm>
          <a:prstGeom prst="rect">
            <a:avLst/>
          </a:prstGeom>
          <a:ln>
            <a:miter lim="800000"/>
            <a:headEnd/>
            <a:tailEnd/>
          </a:ln>
        </p:spPr>
        <p:txBody>
          <a:bodyPr lIns="68482" tIns="34241" rIns="68482" bIns="34241"/>
          <a:lstStyle>
            <a:lvl1pPr>
              <a:buFont typeface="Arial" pitchFamily="34" charset="0"/>
              <a:buNone/>
              <a:defRPr/>
            </a:lvl1pPr>
          </a:lstStyle>
          <a:p>
            <a:r>
              <a:rPr lang="de-DE" altLang="zh-CN">
                <a:solidFill>
                  <a:srgbClr val="000000"/>
                </a:solidFill>
              </a:rPr>
              <a:t>Page </a:t>
            </a:r>
            <a:fld id="{A8A99C71-7B07-422F-B786-6758678C1D59}" type="slidenum">
              <a:rPr lang="de-DE" altLang="zh-CN">
                <a:solidFill>
                  <a:srgbClr val="000000"/>
                </a:solidFill>
              </a:rPr>
              <a:pPr/>
              <a:t>‹#›</a:t>
            </a:fld>
            <a:endParaRPr lang="en-GB" altLang="zh-CN">
              <a:solidFill>
                <a:srgbClr val="000000"/>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2465" y="322664"/>
            <a:ext cx="7745412" cy="65365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64" y="1231113"/>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3" y="1231113"/>
            <a:ext cx="3889374"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Logo"/>
          <p:cNvPicPr>
            <a:picLocks noChangeAspect="1" noChangeArrowheads="1"/>
          </p:cNvPicPr>
          <p:nvPr/>
        </p:nvPicPr>
        <p:blipFill>
          <a:blip r:embed="rId2" cstate="email"/>
          <a:srcRect/>
          <a:stretch>
            <a:fillRect/>
          </a:stretch>
        </p:blipFill>
        <p:spPr bwMode="auto">
          <a:xfrm>
            <a:off x="7508875" y="4183860"/>
            <a:ext cx="820738" cy="616744"/>
          </a:xfrm>
          <a:prstGeom prst="rect">
            <a:avLst/>
          </a:prstGeom>
          <a:noFill/>
          <a:ln w="9525">
            <a:noFill/>
            <a:miter lim="800000"/>
            <a:headEnd/>
            <a:tailEnd/>
          </a:ln>
        </p:spPr>
      </p:pic>
      <p:pic>
        <p:nvPicPr>
          <p:cNvPr id="5" name="Picture 14" descr="2"/>
          <p:cNvPicPr>
            <a:picLocks noChangeAspect="1" noChangeArrowheads="1"/>
          </p:cNvPicPr>
          <p:nvPr/>
        </p:nvPicPr>
        <p:blipFill>
          <a:blip r:embed="rId3" cstate="email"/>
          <a:srcRect/>
          <a:stretch>
            <a:fillRect/>
          </a:stretch>
        </p:blipFill>
        <p:spPr bwMode="auto">
          <a:xfrm>
            <a:off x="0" y="588169"/>
            <a:ext cx="9144000" cy="2857500"/>
          </a:xfrm>
          <a:prstGeom prst="rect">
            <a:avLst/>
          </a:prstGeom>
          <a:noFill/>
          <a:ln w="9525">
            <a:noFill/>
            <a:miter lim="800000"/>
            <a:headEnd/>
            <a:tailEnd/>
          </a:ln>
        </p:spPr>
      </p:pic>
      <p:sp>
        <p:nvSpPr>
          <p:cNvPr id="6" name="Text Box 16"/>
          <p:cNvSpPr txBox="1">
            <a:spLocks noChangeArrowheads="1"/>
          </p:cNvSpPr>
          <p:nvPr/>
        </p:nvSpPr>
        <p:spPr bwMode="auto">
          <a:xfrm>
            <a:off x="671513" y="4654153"/>
            <a:ext cx="2212680" cy="223088"/>
          </a:xfrm>
          <a:prstGeom prst="rect">
            <a:avLst/>
          </a:prstGeom>
          <a:noFill/>
          <a:ln w="9525" algn="ctr">
            <a:noFill/>
            <a:miter lim="800000"/>
            <a:headEnd/>
            <a:tailEnd/>
          </a:ln>
          <a:effectLst/>
        </p:spPr>
        <p:txBody>
          <a:bodyPr wrap="none" lIns="68448" tIns="34225" rIns="68448" bIns="34225">
            <a:spAutoFit/>
          </a:bodyPr>
          <a:lstStyle/>
          <a:p>
            <a:pPr eaLnBrk="0" hangingPunct="0">
              <a:buClrTx/>
              <a:buFontTx/>
              <a:buNone/>
              <a:defRPr/>
            </a:pPr>
            <a:r>
              <a:rPr lang="en-US" altLang="zh-CN" sz="1000" b="0" dirty="0">
                <a:solidFill>
                  <a:srgbClr val="000000"/>
                </a:solidFill>
                <a:latin typeface="FrutigerNext LT Bold" pitchFamily="20" charset="0"/>
                <a:ea typeface="MS PGothic" pitchFamily="34" charset="-128"/>
              </a:rPr>
              <a:t>HUAWEI TECHNOLOGIES CO., LTD.</a:t>
            </a:r>
          </a:p>
        </p:txBody>
      </p:sp>
      <p:sp>
        <p:nvSpPr>
          <p:cNvPr id="7" name="Rectangle 33"/>
          <p:cNvSpPr>
            <a:spLocks noChangeArrowheads="1"/>
          </p:cNvSpPr>
          <p:nvPr/>
        </p:nvSpPr>
        <p:spPr bwMode="auto">
          <a:xfrm>
            <a:off x="4202115" y="4654163"/>
            <a:ext cx="1218762" cy="223055"/>
          </a:xfrm>
          <a:prstGeom prst="rect">
            <a:avLst/>
          </a:prstGeom>
          <a:noFill/>
          <a:ln w="9525" algn="ctr">
            <a:noFill/>
            <a:miter lim="800000"/>
            <a:headEnd/>
            <a:tailEnd/>
          </a:ln>
          <a:effectLst/>
        </p:spPr>
        <p:txBody>
          <a:bodyPr wrap="none" lIns="68420" tIns="34209" rIns="68420" bIns="34209">
            <a:spAutoFit/>
          </a:bodyPr>
          <a:lstStyle/>
          <a:p>
            <a:pPr eaLnBrk="0" hangingPunct="0">
              <a:buClrTx/>
              <a:buFontTx/>
              <a:buNone/>
              <a:defRPr/>
            </a:pPr>
            <a:r>
              <a:rPr lang="en-US" altLang="zh-CN" sz="1000" b="0" dirty="0">
                <a:solidFill>
                  <a:srgbClr val="000000"/>
                </a:solidFill>
                <a:latin typeface="FrutigerNext LT Bold" pitchFamily="20" charset="0"/>
                <a:ea typeface="MS PGothic" pitchFamily="34" charset="-128"/>
              </a:rPr>
              <a:t>All rights reserved</a:t>
            </a:r>
          </a:p>
        </p:txBody>
      </p:sp>
      <p:sp>
        <p:nvSpPr>
          <p:cNvPr id="8" name="Rectangle 34"/>
          <p:cNvSpPr>
            <a:spLocks noChangeArrowheads="1"/>
          </p:cNvSpPr>
          <p:nvPr/>
        </p:nvSpPr>
        <p:spPr bwMode="auto">
          <a:xfrm>
            <a:off x="7092949" y="250032"/>
            <a:ext cx="734521" cy="253862"/>
          </a:xfrm>
          <a:prstGeom prst="rect">
            <a:avLst/>
          </a:prstGeom>
          <a:noFill/>
          <a:ln w="9525" algn="ctr">
            <a:noFill/>
            <a:miter lim="800000"/>
            <a:headEnd/>
            <a:tailEnd/>
          </a:ln>
          <a:effectLst/>
        </p:spPr>
        <p:txBody>
          <a:bodyPr wrap="none" lIns="68420" tIns="34209" rIns="68420" bIns="34209">
            <a:spAutoFit/>
          </a:bodyPr>
          <a:lstStyle/>
          <a:p>
            <a:pPr eaLnBrk="0" hangingPunct="0">
              <a:buClrTx/>
              <a:buFontTx/>
              <a:buNone/>
              <a:defRPr/>
            </a:pPr>
            <a:r>
              <a:rPr lang="en-US" altLang="zh-CN" sz="1200" dirty="0">
                <a:solidFill>
                  <a:srgbClr val="666666"/>
                </a:solidFill>
                <a:latin typeface="FrutigerNext LT Regular" charset="0"/>
                <a:ea typeface="MS PGothic" pitchFamily="34" charset="-128"/>
              </a:rPr>
              <a:t>Internal </a:t>
            </a:r>
          </a:p>
        </p:txBody>
      </p:sp>
      <p:sp>
        <p:nvSpPr>
          <p:cNvPr id="9" name="Text Box 35"/>
          <p:cNvSpPr txBox="1">
            <a:spLocks noChangeArrowheads="1"/>
          </p:cNvSpPr>
          <p:nvPr/>
        </p:nvSpPr>
        <p:spPr bwMode="auto">
          <a:xfrm>
            <a:off x="7110415" y="3045619"/>
            <a:ext cx="1223648" cy="223098"/>
          </a:xfrm>
          <a:prstGeom prst="rect">
            <a:avLst/>
          </a:prstGeom>
          <a:noFill/>
          <a:ln w="9525">
            <a:noFill/>
            <a:miter lim="800000"/>
            <a:headEnd/>
            <a:tailEnd/>
          </a:ln>
        </p:spPr>
        <p:txBody>
          <a:bodyPr wrap="none" lIns="68448" tIns="34225" rIns="68448" bIns="34225">
            <a:spAutoFit/>
          </a:bodyPr>
          <a:lstStyle/>
          <a:p>
            <a:pPr eaLnBrk="0" hangingPunct="0">
              <a:buClrTx/>
              <a:buFontTx/>
              <a:buNone/>
              <a:defRPr/>
            </a:pPr>
            <a:r>
              <a:rPr lang="en-US" altLang="zh-CN" sz="1000" b="0" dirty="0">
                <a:solidFill>
                  <a:srgbClr val="FFFFFF"/>
                </a:solidFill>
                <a:latin typeface="FrutigerNext LT Regular" charset="0"/>
                <a:ea typeface="MS PGothic" pitchFamily="34" charset="-128"/>
              </a:rPr>
              <a:t>www.huawei.com</a:t>
            </a:r>
          </a:p>
        </p:txBody>
      </p:sp>
      <p:sp>
        <p:nvSpPr>
          <p:cNvPr id="72728" name="Rectangle 24"/>
          <p:cNvSpPr>
            <a:spLocks noGrp="1" noChangeArrowheads="1"/>
          </p:cNvSpPr>
          <p:nvPr>
            <p:ph type="ctrTitle" sz="quarter"/>
          </p:nvPr>
        </p:nvSpPr>
        <p:spPr>
          <a:xfrm>
            <a:off x="623888" y="1842241"/>
            <a:ext cx="5245100" cy="451754"/>
          </a:xfrm>
        </p:spPr>
        <p:txBody>
          <a:bodyPr lIns="58670" tIns="29339" rIns="58670" bIns="29339"/>
          <a:lstStyle>
            <a:lvl1pPr algn="ctr">
              <a:defRPr sz="2500">
                <a:solidFill>
                  <a:schemeClr val="bg1"/>
                </a:solidFill>
              </a:defRPr>
            </a:lvl1pPr>
          </a:lstStyle>
          <a:p>
            <a:r>
              <a:rPr lang="zh-CN" altLang="en-US" smtClean="0"/>
              <a:t>单击此处编辑母版标题样式</a:t>
            </a:r>
            <a:endParaRPr lang="zh-CN" altLang="en-US"/>
          </a:p>
        </p:txBody>
      </p:sp>
      <p:sp>
        <p:nvSpPr>
          <p:cNvPr id="72729" name="Rectangle 25"/>
          <p:cNvSpPr>
            <a:spLocks noGrp="1" noChangeArrowheads="1"/>
          </p:cNvSpPr>
          <p:nvPr>
            <p:ph type="subTitle" sz="quarter" idx="1"/>
          </p:nvPr>
        </p:nvSpPr>
        <p:spPr>
          <a:xfrm>
            <a:off x="622300" y="2842022"/>
            <a:ext cx="5246688" cy="364038"/>
          </a:xfrm>
        </p:spPr>
        <p:txBody>
          <a:bodyPr/>
          <a:lstStyle>
            <a:lvl1pPr marL="0" indent="0" algn="ctr">
              <a:buFont typeface="Wingdings" pitchFamily="2" charset="2"/>
              <a:buNone/>
              <a:defRPr sz="1600">
                <a:solidFill>
                  <a:schemeClr val="bg1"/>
                </a:solidFill>
                <a:ea typeface="黑体" pitchFamily="2" charset="-122"/>
              </a:defRPr>
            </a:lvl1pPr>
          </a:lstStyle>
          <a:p>
            <a:r>
              <a:rPr lang="zh-CN" altLang="en-US" smtClean="0"/>
              <a:t>单击此处编辑母版副标题样式</a:t>
            </a:r>
            <a:endParaRPr lang="zh-CN" altLang="en-US"/>
          </a:p>
        </p:txBody>
      </p:sp>
      <p:sp>
        <p:nvSpPr>
          <p:cNvPr id="10" name="Rectangle 26"/>
          <p:cNvSpPr>
            <a:spLocks noGrp="1" noChangeArrowheads="1"/>
          </p:cNvSpPr>
          <p:nvPr>
            <p:ph type="dt" sz="quarter" idx="10"/>
          </p:nvPr>
        </p:nvSpPr>
        <p:spPr>
          <a:xfrm>
            <a:off x="652474" y="257176"/>
            <a:ext cx="2135187" cy="357188"/>
          </a:xfrm>
        </p:spPr>
        <p:txBody>
          <a:bodyPr lIns="68460" tIns="34230" rIns="68460" bIns="34230"/>
          <a:lstStyle>
            <a:lvl1pPr>
              <a:lnSpc>
                <a:spcPct val="100000"/>
              </a:lnSpc>
              <a:defRPr>
                <a:latin typeface="FrutigerNext LT Regular" pitchFamily="32" charset="0"/>
              </a:defRPr>
            </a:lvl1pPr>
          </a:lstStyle>
          <a:p>
            <a:pPr>
              <a:defRPr/>
            </a:pPr>
            <a:endParaRPr lang="en-US" altLang="zh-CN">
              <a:solidFill>
                <a:srgbClr val="000000"/>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2463" y="1231110"/>
            <a:ext cx="6850062" cy="201671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6DAD479-7DA7-4406-AE75-C60340384FC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52098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968837"/>
            <a:ext cx="7772400" cy="336338"/>
          </a:xfrm>
        </p:spPr>
        <p:txBody>
          <a:bodyPr anchor="b"/>
          <a:lstStyle>
            <a:lvl1pPr marL="0" indent="0">
              <a:buNone/>
              <a:defRPr sz="1500"/>
            </a:lvl1pPr>
            <a:lvl2pPr marL="342377" indent="0">
              <a:buNone/>
              <a:defRPr sz="1300"/>
            </a:lvl2pPr>
            <a:lvl3pPr marL="684744" indent="0">
              <a:buNone/>
              <a:defRPr sz="1200"/>
            </a:lvl3pPr>
            <a:lvl4pPr marL="1027116" indent="0">
              <a:buNone/>
              <a:defRPr sz="1000"/>
            </a:lvl4pPr>
            <a:lvl5pPr marL="1369486" indent="0">
              <a:buNone/>
              <a:defRPr sz="1000"/>
            </a:lvl5pPr>
            <a:lvl6pPr marL="1711856" indent="0">
              <a:buNone/>
              <a:defRPr sz="1000"/>
            </a:lvl6pPr>
            <a:lvl7pPr marL="2054231" indent="0">
              <a:buNone/>
              <a:defRPr sz="1000"/>
            </a:lvl7pPr>
            <a:lvl8pPr marL="2396600" indent="0">
              <a:buNone/>
              <a:defRPr sz="1000"/>
            </a:lvl8pPr>
            <a:lvl9pPr marL="2738971" indent="0">
              <a:buNone/>
              <a:defRPr sz="10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1562445-3ED7-4324-A443-120F302F397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4" y="1231109"/>
            <a:ext cx="3348037" cy="2293797"/>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152902" y="1231109"/>
            <a:ext cx="3349625" cy="2293797"/>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29871758-B540-443B-A83A-718FF7D422A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454904"/>
            <a:ext cx="8229600" cy="359403"/>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39420"/>
            <a:ext cx="4040188" cy="391738"/>
          </a:xfrm>
        </p:spPr>
        <p:txBody>
          <a:bodyPr anchor="b"/>
          <a:lstStyle>
            <a:lvl1pPr marL="0" indent="0">
              <a:buNone/>
              <a:defRPr sz="1800" b="1"/>
            </a:lvl1pPr>
            <a:lvl2pPr marL="342377" indent="0">
              <a:buNone/>
              <a:defRPr sz="1500" b="1"/>
            </a:lvl2pPr>
            <a:lvl3pPr marL="684744" indent="0">
              <a:buNone/>
              <a:defRPr sz="1300" b="1"/>
            </a:lvl3pPr>
            <a:lvl4pPr marL="1027116" indent="0">
              <a:buNone/>
              <a:defRPr sz="1200" b="1"/>
            </a:lvl4pPr>
            <a:lvl5pPr marL="1369486" indent="0">
              <a:buNone/>
              <a:defRPr sz="1200" b="1"/>
            </a:lvl5pPr>
            <a:lvl6pPr marL="1711856" indent="0">
              <a:buNone/>
              <a:defRPr sz="1200" b="1"/>
            </a:lvl6pPr>
            <a:lvl7pPr marL="2054231" indent="0">
              <a:buNone/>
              <a:defRPr sz="1200" b="1"/>
            </a:lvl7pPr>
            <a:lvl8pPr marL="2396600" indent="0">
              <a:buNone/>
              <a:defRPr sz="1200" b="1"/>
            </a:lvl8pPr>
            <a:lvl9pPr marL="2738971"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1665933"/>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6" y="1239420"/>
            <a:ext cx="4041775" cy="391738"/>
          </a:xfrm>
        </p:spPr>
        <p:txBody>
          <a:bodyPr anchor="b"/>
          <a:lstStyle>
            <a:lvl1pPr marL="0" indent="0">
              <a:buNone/>
              <a:defRPr sz="1800" b="1"/>
            </a:lvl1pPr>
            <a:lvl2pPr marL="342377" indent="0">
              <a:buNone/>
              <a:defRPr sz="1500" b="1"/>
            </a:lvl2pPr>
            <a:lvl3pPr marL="684744" indent="0">
              <a:buNone/>
              <a:defRPr sz="1300" b="1"/>
            </a:lvl3pPr>
            <a:lvl4pPr marL="1027116" indent="0">
              <a:buNone/>
              <a:defRPr sz="1200" b="1"/>
            </a:lvl4pPr>
            <a:lvl5pPr marL="1369486" indent="0">
              <a:buNone/>
              <a:defRPr sz="1200" b="1"/>
            </a:lvl5pPr>
            <a:lvl6pPr marL="1711856" indent="0">
              <a:buNone/>
              <a:defRPr sz="1200" b="1"/>
            </a:lvl6pPr>
            <a:lvl7pPr marL="2054231" indent="0">
              <a:buNone/>
              <a:defRPr sz="1200" b="1"/>
            </a:lvl7pPr>
            <a:lvl8pPr marL="2396600" indent="0">
              <a:buNone/>
              <a:defRPr sz="1200" b="1"/>
            </a:lvl8pPr>
            <a:lvl9pPr marL="2738971"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36" y="1631156"/>
            <a:ext cx="4041775" cy="1665933"/>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4EAE503-62C9-49F4-94E1-1C00D900BDF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E78ED706-77B1-4133-AF65-E36D4BA99B0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90D978B-40C6-4F51-AA67-ED989DCF584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1" y="786171"/>
            <a:ext cx="3008313" cy="290154"/>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218299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1" y="1076331"/>
            <a:ext cx="3008313" cy="243982"/>
          </a:xfrm>
        </p:spPr>
        <p:txBody>
          <a:bodyPr/>
          <a:lstStyle>
            <a:lvl1pPr marL="0" indent="0">
              <a:buNone/>
              <a:defRPr sz="1000"/>
            </a:lvl1pPr>
            <a:lvl2pPr marL="342377" indent="0">
              <a:buNone/>
              <a:defRPr sz="900"/>
            </a:lvl2pPr>
            <a:lvl3pPr marL="684744" indent="0">
              <a:buNone/>
              <a:defRPr sz="700"/>
            </a:lvl3pPr>
            <a:lvl4pPr marL="1027116" indent="0">
              <a:buNone/>
              <a:defRPr sz="700"/>
            </a:lvl4pPr>
            <a:lvl5pPr marL="1369486" indent="0">
              <a:buNone/>
              <a:defRPr sz="700"/>
            </a:lvl5pPr>
            <a:lvl6pPr marL="1711856" indent="0">
              <a:buNone/>
              <a:defRPr sz="700"/>
            </a:lvl6pPr>
            <a:lvl7pPr marL="2054231" indent="0">
              <a:buNone/>
              <a:defRPr sz="700"/>
            </a:lvl7pPr>
            <a:lvl8pPr marL="2396600" indent="0">
              <a:buNone/>
              <a:defRPr sz="700"/>
            </a:lvl8pPr>
            <a:lvl9pPr marL="2738971" indent="0">
              <a:buNone/>
              <a:defRPr sz="7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DD6DE8F-3FC1-4CB7-A774-090D7585B3A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735350"/>
            <a:ext cx="5486400" cy="2901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59583"/>
            <a:ext cx="5486400" cy="502538"/>
          </a:xfrm>
        </p:spPr>
        <p:txBody>
          <a:bodyPr/>
          <a:lstStyle>
            <a:lvl1pPr marL="0" indent="0">
              <a:buNone/>
              <a:defRPr sz="2400"/>
            </a:lvl1pPr>
            <a:lvl2pPr marL="342377" indent="0">
              <a:buNone/>
              <a:defRPr sz="2100"/>
            </a:lvl2pPr>
            <a:lvl3pPr marL="684744" indent="0">
              <a:buNone/>
              <a:defRPr sz="1800"/>
            </a:lvl3pPr>
            <a:lvl4pPr marL="1027116" indent="0">
              <a:buNone/>
              <a:defRPr sz="1500"/>
            </a:lvl4pPr>
            <a:lvl5pPr marL="1369486" indent="0">
              <a:buNone/>
              <a:defRPr sz="1500"/>
            </a:lvl5pPr>
            <a:lvl6pPr marL="1711856" indent="0">
              <a:buNone/>
              <a:defRPr sz="1500"/>
            </a:lvl6pPr>
            <a:lvl7pPr marL="2054231" indent="0">
              <a:buNone/>
              <a:defRPr sz="1500"/>
            </a:lvl7pPr>
            <a:lvl8pPr marL="2396600" indent="0">
              <a:buNone/>
              <a:defRPr sz="1500"/>
            </a:lvl8pPr>
            <a:lvl9pPr marL="2738971"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9" y="4025508"/>
            <a:ext cx="5486400" cy="243982"/>
          </a:xfrm>
        </p:spPr>
        <p:txBody>
          <a:bodyPr/>
          <a:lstStyle>
            <a:lvl1pPr marL="0" indent="0">
              <a:buNone/>
              <a:defRPr sz="1000"/>
            </a:lvl1pPr>
            <a:lvl2pPr marL="342377" indent="0">
              <a:buNone/>
              <a:defRPr sz="900"/>
            </a:lvl2pPr>
            <a:lvl3pPr marL="684744" indent="0">
              <a:buNone/>
              <a:defRPr sz="700"/>
            </a:lvl3pPr>
            <a:lvl4pPr marL="1027116" indent="0">
              <a:buNone/>
              <a:defRPr sz="700"/>
            </a:lvl4pPr>
            <a:lvl5pPr marL="1369486" indent="0">
              <a:buNone/>
              <a:defRPr sz="700"/>
            </a:lvl5pPr>
            <a:lvl6pPr marL="1711856" indent="0">
              <a:buNone/>
              <a:defRPr sz="700"/>
            </a:lvl6pPr>
            <a:lvl7pPr marL="2054231" indent="0">
              <a:buNone/>
              <a:defRPr sz="700"/>
            </a:lvl7pPr>
            <a:lvl8pPr marL="2396600" indent="0">
              <a:buNone/>
              <a:defRPr sz="700"/>
            </a:lvl8pPr>
            <a:lvl9pPr marL="2738971" indent="0">
              <a:buNone/>
              <a:defRPr sz="7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B8AC5C6-EF5F-4FAC-AD39-7B946E42B76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64464" y="1231111"/>
            <a:ext cx="4138066" cy="163115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EEBBF20-B451-4F12-A2CE-E5171849BF6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95250" y="621507"/>
            <a:ext cx="703237" cy="224075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0441" y="621507"/>
            <a:ext cx="2408362" cy="224075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428A4F1-5A87-4BC4-A3DF-47709CD3BB9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621508"/>
            <a:ext cx="6850062" cy="3571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231111"/>
            <a:ext cx="6850062" cy="391658"/>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1EF3260F-4C4B-435E-8AC7-ECE938E116B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46192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46192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77060748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6"/>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88"/>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5" y="300083"/>
            <a:ext cx="7828703" cy="737767"/>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59"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0"/>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3977039246"/>
      </p:ext>
    </p:extLst>
  </p:cSld>
  <p:clrMapOvr>
    <a:masterClrMapping/>
  </p:clrMapOvr>
  <p:transition advClick="0" advTm="8000">
    <p:fade thruBlk="1"/>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3130" y="72458"/>
            <a:ext cx="8066635" cy="857250"/>
          </a:xfrm>
          <a:prstGeom prst="rect">
            <a:avLst/>
          </a:prstGeom>
        </p:spPr>
        <p:txBody>
          <a:bodyPr lIns="69961" tIns="34980" rIns="69961" bIns="34980"/>
          <a:lstStyle/>
          <a:p>
            <a:r>
              <a:rPr lang="zh-CN" altLang="en-US" smtClean="0"/>
              <a:t>单击此处编辑母版标题样式</a:t>
            </a:r>
            <a:endParaRPr lang="zh-CN" altLang="en-US"/>
          </a:p>
        </p:txBody>
      </p:sp>
      <p:sp>
        <p:nvSpPr>
          <p:cNvPr id="3" name="内容占位符 2"/>
          <p:cNvSpPr>
            <a:spLocks noGrp="1"/>
          </p:cNvSpPr>
          <p:nvPr>
            <p:ph idx="1"/>
          </p:nvPr>
        </p:nvSpPr>
        <p:spPr>
          <a:xfrm>
            <a:off x="621662" y="1200150"/>
            <a:ext cx="8065274" cy="3394302"/>
          </a:xfrm>
          <a:prstGeom prst="rect">
            <a:avLst/>
          </a:prstGeom>
        </p:spPr>
        <p:txBody>
          <a:bodyPr lIns="69961" tIns="34980" rIns="69961" bIns="3498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5929590" y="4800600"/>
            <a:ext cx="1056960" cy="826634"/>
          </a:xfrm>
          <a:prstGeom prst="rect">
            <a:avLst/>
          </a:prstGeom>
          <a:ln/>
        </p:spPr>
        <p:txBody>
          <a:bodyPr lIns="69961" tIns="34980" rIns="69961" bIns="34980"/>
          <a:lstStyle>
            <a:lvl1pPr>
              <a:defRPr/>
            </a:lvl1pPr>
          </a:lstStyle>
          <a:p>
            <a:pPr>
              <a:defRPr/>
            </a:pPr>
            <a:endParaRPr lang="de-DE"/>
          </a:p>
          <a:p>
            <a:pPr>
              <a:defRPr/>
            </a:pPr>
            <a:r>
              <a:rPr lang="de-DE"/>
              <a:t>Page </a:t>
            </a:r>
            <a:fld id="{7C6B7321-7146-4891-A1B9-A12CC4EDE151}" type="slidenum">
              <a:rPr lang="de-DE"/>
              <a:pPr>
                <a:defRPr/>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89"/>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9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83065280"/>
      </p:ext>
    </p:extLst>
  </p:cSld>
  <p:clrMapOvr>
    <a:masterClrMapping/>
  </p:clrMapOvr>
  <p:transition advClick="0" advTm="8000">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8"/>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77060748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2013/8/9</a:t>
            </a:fld>
            <a:endParaRPr lang="zh-CN" altLang="en-US"/>
          </a:p>
        </p:txBody>
      </p:sp>
      <p:sp>
        <p:nvSpPr>
          <p:cNvPr id="4" name="页脚占位符 3"/>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pic>
        <p:nvPicPr>
          <p:cNvPr id="6" name="图片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907220280"/>
      </p:ext>
    </p:extLst>
  </p:cSld>
  <p:clrMapOvr>
    <a:masterClrMapping/>
  </p:clrMapOvr>
  <p:transition advClick="0" advTm="8000">
    <p:fade thruBlk="1"/>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79"/>
            <a:ext cx="7828703" cy="645434"/>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977039246"/>
      </p:ext>
    </p:extLst>
  </p:cSld>
  <p:clrMapOvr>
    <a:masterClrMapping/>
  </p:clrMapOvr>
  <p:transition advClick="0" advTm="8000">
    <p:fade thruBlk="1"/>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2013/8/9</a:t>
            </a:fld>
            <a:endParaRPr lang="zh-CN" altLang="en-US"/>
          </a:p>
        </p:txBody>
      </p:sp>
      <p:sp>
        <p:nvSpPr>
          <p:cNvPr id="6" name="页脚占位符 5"/>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0"/>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2013/8/9</a:t>
            </a:fld>
            <a:endParaRPr lang="zh-CN" altLang="en-US"/>
          </a:p>
        </p:txBody>
      </p:sp>
      <p:sp>
        <p:nvSpPr>
          <p:cNvPr id="5" name="页脚占位符 4"/>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9" name="Freeform 6"/>
          <p:cNvSpPr>
            <a:spLocks/>
          </p:cNvSpPr>
          <p:nvPr/>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0" name="Freeform 5"/>
          <p:cNvSpPr>
            <a:spLocks/>
          </p:cNvSpPr>
          <p:nvPr/>
        </p:nvSpPr>
        <p:spPr bwMode="auto">
          <a:xfrm>
            <a:off x="238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1" name="Text Box 7"/>
          <p:cNvSpPr txBox="1">
            <a:spLocks noChangeArrowheads="1"/>
          </p:cNvSpPr>
          <p:nvPr/>
        </p:nvSpPr>
        <p:spPr bwMode="auto">
          <a:xfrm>
            <a:off x="7389482" y="3108735"/>
            <a:ext cx="1102707" cy="20774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p:nvSpPr>
        <p:spPr bwMode="auto">
          <a:xfrm>
            <a:off x="7801326" y="4145757"/>
            <a:ext cx="716570" cy="748904"/>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2" tIns="34281" rIns="68562" bIns="34281" anchor="ctr"/>
          <a:lstStyle/>
          <a:p>
            <a:endParaRPr lang="zh-CN" altLang="en-US"/>
          </a:p>
        </p:txBody>
      </p:sp>
      <p:sp>
        <p:nvSpPr>
          <p:cNvPr id="1508364" name="Rectangle 12"/>
          <p:cNvSpPr>
            <a:spLocks noGrp="1" noChangeArrowheads="1"/>
          </p:cNvSpPr>
          <p:nvPr>
            <p:ph type="ctrTitle"/>
          </p:nvPr>
        </p:nvSpPr>
        <p:spPr>
          <a:xfrm>
            <a:off x="672529" y="1597821"/>
            <a:ext cx="5511159" cy="1102519"/>
          </a:xfrm>
        </p:spPr>
        <p:txBody>
          <a:bodyPr/>
          <a:lstStyle>
            <a:lvl1pPr>
              <a:defRPr sz="3000">
                <a:solidFill>
                  <a:schemeClr val="bg1"/>
                </a:solidFill>
                <a:effectLst>
                  <a:outerShdw blurRad="50800" dist="38100" dir="2700000" algn="tl" rotWithShape="0">
                    <a:prstClr val="black">
                      <a:alpha val="40000"/>
                    </a:prstClr>
                  </a:outerShdw>
                </a:effectLst>
              </a:defRPr>
            </a:lvl1pPr>
          </a:lstStyle>
          <a:p>
            <a:r>
              <a:rPr lang="zh-CN" altLang="en-US"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p:spPr>
        <p:txBody>
          <a:bodyPr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p:nvSpPr>
        <p:spPr bwMode="auto">
          <a:xfrm>
            <a:off x="9268985" y="4083513"/>
            <a:ext cx="920113" cy="242362"/>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a:latin typeface="FrutigerNext LT Regular" pitchFamily="34" charset="0"/>
              <a:ea typeface="MS PGothic" pitchFamily="34" charset="-128"/>
            </a:endParaRPr>
          </a:p>
        </p:txBody>
      </p:sp>
      <p:grpSp>
        <p:nvGrpSpPr>
          <p:cNvPr id="2" name="Group 16"/>
          <p:cNvGrpSpPr>
            <a:grpSpLocks/>
          </p:cNvGrpSpPr>
          <p:nvPr/>
        </p:nvGrpSpPr>
        <p:grpSpPr bwMode="auto">
          <a:xfrm>
            <a:off x="9352305" y="3958828"/>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21"/>
          <p:cNvGrpSpPr>
            <a:grpSpLocks/>
          </p:cNvGrpSpPr>
          <p:nvPr/>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26"/>
          <p:cNvGrpSpPr>
            <a:grpSpLocks/>
          </p:cNvGrpSpPr>
          <p:nvPr/>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31"/>
          <p:cNvGrpSpPr>
            <a:grpSpLocks/>
          </p:cNvGrpSpPr>
          <p:nvPr/>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36"/>
          <p:cNvGrpSpPr>
            <a:grpSpLocks/>
          </p:cNvGrpSpPr>
          <p:nvPr/>
        </p:nvGrpSpPr>
        <p:grpSpPr bwMode="auto">
          <a:xfrm>
            <a:off x="9352305" y="4468416"/>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41"/>
          <p:cNvGrpSpPr>
            <a:grpSpLocks/>
          </p:cNvGrpSpPr>
          <p:nvPr/>
        </p:nvGrpSpPr>
        <p:grpSpPr bwMode="auto">
          <a:xfrm>
            <a:off x="9352305" y="5023247"/>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46"/>
          <p:cNvGrpSpPr>
            <a:grpSpLocks/>
          </p:cNvGrpSpPr>
          <p:nvPr/>
        </p:nvGrpSpPr>
        <p:grpSpPr bwMode="auto">
          <a:xfrm>
            <a:off x="9352305" y="3774281"/>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51"/>
          <p:cNvGrpSpPr>
            <a:grpSpLocks/>
          </p:cNvGrpSpPr>
          <p:nvPr/>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56"/>
          <p:cNvGrpSpPr>
            <a:grpSpLocks/>
          </p:cNvGrpSpPr>
          <p:nvPr/>
        </p:nvGrpSpPr>
        <p:grpSpPr bwMode="auto">
          <a:xfrm>
            <a:off x="9352305" y="3265884"/>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508413" name="Rectangle 61"/>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55" y="359570"/>
            <a:ext cx="1218883" cy="1538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00">
                <a:latin typeface="+mn-lt"/>
                <a:ea typeface="+mn-ea"/>
              </a:defRPr>
            </a:lvl1pPr>
          </a:lstStyle>
          <a:p>
            <a:pPr defTabSz="685617" fontAlgn="auto">
              <a:spcBef>
                <a:spcPts val="0"/>
              </a:spcBef>
              <a:spcAft>
                <a:spcPts val="0"/>
              </a:spcAft>
              <a:buClrTx/>
              <a:buFont typeface="Wingdings" pitchFamily="2" charset="2"/>
              <a:buNone/>
              <a:defRPr/>
            </a:pPr>
            <a:endParaRPr lang="en-US" altLang="zh-CN" b="0" kern="0" dirty="0">
              <a:solidFill>
                <a:sysClr val="windowText" lastClr="000000"/>
              </a:solidFill>
              <a:latin typeface="FrutigerNext LT Medium"/>
            </a:endParaRPr>
          </a:p>
        </p:txBody>
      </p:sp>
      <p:pic>
        <p:nvPicPr>
          <p:cNvPr id="115" name="Picture 77" descr="Logo"/>
          <p:cNvPicPr>
            <a:picLocks noChangeAspect="1" noChangeArrowheads="1"/>
          </p:cNvPicPr>
          <p:nvPr/>
        </p:nvPicPr>
        <p:blipFill>
          <a:blip r:embed="rId3" cstate="email"/>
          <a:srcRect/>
          <a:stretch>
            <a:fillRect/>
          </a:stretch>
        </p:blipFill>
        <p:spPr bwMode="auto">
          <a:xfrm>
            <a:off x="7956066" y="4272617"/>
            <a:ext cx="529691" cy="528638"/>
          </a:xfrm>
          <a:prstGeom prst="rect">
            <a:avLst/>
          </a:prstGeom>
          <a:noFill/>
        </p:spPr>
      </p:pic>
      <p:sp>
        <p:nvSpPr>
          <p:cNvPr id="62" name="Rectangle 21"/>
          <p:cNvSpPr>
            <a:spLocks noChangeArrowheads="1"/>
          </p:cNvSpPr>
          <p:nvPr/>
        </p:nvSpPr>
        <p:spPr bwMode="auto">
          <a:xfrm>
            <a:off x="666100" y="4547700"/>
            <a:ext cx="1606862"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2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2" y="83146"/>
            <a:ext cx="8208412" cy="857250"/>
          </a:xfrm>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082" y="963731"/>
            <a:ext cx="8208412" cy="3394472"/>
          </a:xfr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3" y="3305177"/>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3" y="2180035"/>
            <a:ext cx="7772757" cy="1125140"/>
          </a:xfrm>
        </p:spPr>
        <p:txBody>
          <a:bodyPr anchor="b"/>
          <a:lstStyle>
            <a:lvl1pPr marL="0" indent="0">
              <a:buNone/>
              <a:defRPr sz="1500"/>
            </a:lvl1pPr>
            <a:lvl2pPr marL="342809" indent="0">
              <a:buNone/>
              <a:defRPr sz="1300"/>
            </a:lvl2pPr>
            <a:lvl3pPr marL="685617" indent="0">
              <a:buNone/>
              <a:defRPr sz="1200"/>
            </a:lvl3pPr>
            <a:lvl4pPr marL="1028426" indent="0">
              <a:buNone/>
              <a:defRPr sz="1000"/>
            </a:lvl4pPr>
            <a:lvl5pPr marL="1371234" indent="0">
              <a:buNone/>
              <a:defRPr sz="1000"/>
            </a:lvl5pPr>
            <a:lvl6pPr marL="1714043" indent="0">
              <a:buNone/>
              <a:defRPr sz="1000"/>
            </a:lvl6pPr>
            <a:lvl7pPr marL="2056851" indent="0">
              <a:buNone/>
              <a:defRPr sz="1000"/>
            </a:lvl7pPr>
            <a:lvl8pPr marL="2399660" indent="0">
              <a:buNone/>
              <a:defRPr sz="1000"/>
            </a:lvl8pPr>
            <a:lvl9pPr marL="2742468" indent="0">
              <a:buNone/>
              <a:defRPr sz="1000"/>
            </a:lvl9pPr>
          </a:lstStyle>
          <a:p>
            <a:pPr lvl="0"/>
            <a:r>
              <a:rPr lang="zh-CN" altLang="en-US"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89"/>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9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234944863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5635"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690"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2" y="1151335"/>
            <a:ext cx="4039929" cy="479822"/>
          </a:xfrm>
        </p:spPr>
        <p:txBody>
          <a:bodyPr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2"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89"/>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7"/>
            <a:ext cx="3007926" cy="3518297"/>
          </a:xfrm>
        </p:spPr>
        <p:txBody>
          <a:bodyPr/>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0"/>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809" indent="0">
              <a:buNone/>
              <a:defRPr sz="2100"/>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3"/>
            <a:ext cx="5486162" cy="603647"/>
          </a:xfrm>
        </p:spPr>
        <p:txBody>
          <a:bodyPr/>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8609" y="205979"/>
            <a:ext cx="2056864"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6" y="205979"/>
            <a:ext cx="6058703"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5" y="1597823"/>
            <a:ext cx="7772757"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p:spPr>
        <p:txBody>
          <a:bodyPr/>
          <a:lstStyle>
            <a:lvl1pPr marL="0" indent="0" algn="ctr">
              <a:buNone/>
              <a:defRPr/>
            </a:lvl1pPr>
            <a:lvl2pPr marL="342713" indent="0" algn="ctr">
              <a:buNone/>
              <a:defRPr/>
            </a:lvl2pPr>
            <a:lvl3pPr marL="685423" indent="0" algn="ctr">
              <a:buNone/>
              <a:defRPr/>
            </a:lvl3pPr>
            <a:lvl4pPr marL="1028134" indent="0" algn="ctr">
              <a:buNone/>
              <a:defRPr/>
            </a:lvl4pPr>
            <a:lvl5pPr marL="1370846" indent="0" algn="ctr">
              <a:buNone/>
              <a:defRPr/>
            </a:lvl5pPr>
            <a:lvl6pPr marL="1713557" indent="0" algn="ctr">
              <a:buNone/>
              <a:defRPr/>
            </a:lvl6pPr>
            <a:lvl7pPr marL="2056269" indent="0" algn="ctr">
              <a:buNone/>
              <a:defRPr/>
            </a:lvl7pPr>
            <a:lvl8pPr marL="2398980" indent="0" algn="ctr">
              <a:buNone/>
              <a:defRPr/>
            </a:lvl8pPr>
            <a:lvl9pPr marL="274169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5" y="3305179"/>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5" y="2180035"/>
            <a:ext cx="7772757" cy="1125140"/>
          </a:xfrm>
        </p:spPr>
        <p:txBody>
          <a:bodyPr anchor="b"/>
          <a:lstStyle>
            <a:lvl1pPr marL="0" indent="0">
              <a:buNone/>
              <a:defRPr sz="1500"/>
            </a:lvl1pPr>
            <a:lvl2pPr marL="342713" indent="0">
              <a:buNone/>
              <a:defRPr sz="1300"/>
            </a:lvl2pPr>
            <a:lvl3pPr marL="685423" indent="0">
              <a:buNone/>
              <a:defRPr sz="1200"/>
            </a:lvl3pPr>
            <a:lvl4pPr marL="1028134" indent="0">
              <a:buNone/>
              <a:defRPr sz="1000"/>
            </a:lvl4pPr>
            <a:lvl5pPr marL="1370846" indent="0">
              <a:buNone/>
              <a:defRPr sz="1000"/>
            </a:lvl5pPr>
            <a:lvl6pPr marL="1713557" indent="0">
              <a:buNone/>
              <a:defRPr sz="1000"/>
            </a:lvl6pPr>
            <a:lvl7pPr marL="2056269" indent="0">
              <a:buNone/>
              <a:defRPr sz="1000"/>
            </a:lvl7pPr>
            <a:lvl8pPr marL="2398980" indent="0">
              <a:buNone/>
              <a:defRPr sz="1000"/>
            </a:lvl8pPr>
            <a:lvl9pPr marL="2741690" indent="0">
              <a:buNone/>
              <a:defRPr sz="1000"/>
            </a:lvl9pPr>
          </a:lstStyle>
          <a:p>
            <a:pPr lvl="0"/>
            <a:r>
              <a:rPr lang="zh-CN" altLang="en-US" smtClean="0"/>
              <a:t>单击此处编辑母版文本样式</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72529" y="1293019"/>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4582" y="1293019"/>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4" y="1151335"/>
            <a:ext cx="4039929" cy="479822"/>
          </a:xfrm>
        </p:spPr>
        <p:txBody>
          <a:bodyPr anchor="b"/>
          <a:lstStyle>
            <a:lvl1pPr marL="0" indent="0">
              <a:buNone/>
              <a:defRPr sz="1800" b="1"/>
            </a:lvl1pPr>
            <a:lvl2pPr marL="342713" indent="0">
              <a:buNone/>
              <a:defRPr sz="1500" b="1"/>
            </a:lvl2pPr>
            <a:lvl3pPr marL="685423" indent="0">
              <a:buNone/>
              <a:defRPr sz="1300" b="1"/>
            </a:lvl3pPr>
            <a:lvl4pPr marL="1028134" indent="0">
              <a:buNone/>
              <a:defRPr sz="1200" b="1"/>
            </a:lvl4pPr>
            <a:lvl5pPr marL="1370846" indent="0">
              <a:buNone/>
              <a:defRPr sz="1200" b="1"/>
            </a:lvl5pPr>
            <a:lvl6pPr marL="1713557" indent="0">
              <a:buNone/>
              <a:defRPr sz="1200" b="1"/>
            </a:lvl6pPr>
            <a:lvl7pPr marL="2056269" indent="0">
              <a:buNone/>
              <a:defRPr sz="1200" b="1"/>
            </a:lvl7pPr>
            <a:lvl8pPr marL="2398980" indent="0">
              <a:buNone/>
              <a:defRPr sz="1200" b="1"/>
            </a:lvl8pPr>
            <a:lvl9pPr marL="274169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4"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713" indent="0">
              <a:buNone/>
              <a:defRPr sz="1500" b="1"/>
            </a:lvl2pPr>
            <a:lvl3pPr marL="685423" indent="0">
              <a:buNone/>
              <a:defRPr sz="1300" b="1"/>
            </a:lvl3pPr>
            <a:lvl4pPr marL="1028134" indent="0">
              <a:buNone/>
              <a:defRPr sz="1200" b="1"/>
            </a:lvl4pPr>
            <a:lvl5pPr marL="1370846" indent="0">
              <a:buNone/>
              <a:defRPr sz="1200" b="1"/>
            </a:lvl5pPr>
            <a:lvl6pPr marL="1713557" indent="0">
              <a:buNone/>
              <a:defRPr sz="1200" b="1"/>
            </a:lvl6pPr>
            <a:lvl7pPr marL="2056269" indent="0">
              <a:buNone/>
              <a:defRPr sz="1200" b="1"/>
            </a:lvl7pPr>
            <a:lvl8pPr marL="2398980" indent="0">
              <a:buNone/>
              <a:defRPr sz="1200" b="1"/>
            </a:lvl8pPr>
            <a:lvl9pPr marL="274169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1"/>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p:spPr>
        <p:txBody>
          <a:bodyPr/>
          <a:lstStyle>
            <a:lvl1pPr marL="0" indent="0">
              <a:buNone/>
              <a:defRPr sz="1000"/>
            </a:lvl1pPr>
            <a:lvl2pPr marL="342713" indent="0">
              <a:buNone/>
              <a:defRPr sz="900"/>
            </a:lvl2pPr>
            <a:lvl3pPr marL="685423" indent="0">
              <a:buNone/>
              <a:defRPr sz="700"/>
            </a:lvl3pPr>
            <a:lvl4pPr marL="1028134" indent="0">
              <a:buNone/>
              <a:defRPr sz="700"/>
            </a:lvl4pPr>
            <a:lvl5pPr marL="1370846" indent="0">
              <a:buNone/>
              <a:defRPr sz="700"/>
            </a:lvl5pPr>
            <a:lvl6pPr marL="1713557" indent="0">
              <a:buNone/>
              <a:defRPr sz="700"/>
            </a:lvl6pPr>
            <a:lvl7pPr marL="2056269" indent="0">
              <a:buNone/>
              <a:defRPr sz="700"/>
            </a:lvl7pPr>
            <a:lvl8pPr marL="2398980" indent="0">
              <a:buNone/>
              <a:defRPr sz="700"/>
            </a:lvl8pPr>
            <a:lvl9pPr marL="2741690" indent="0">
              <a:buNone/>
              <a:defRPr sz="700"/>
            </a:lvl9pPr>
          </a:lstStyle>
          <a:p>
            <a:pPr lvl="0"/>
            <a:r>
              <a:rPr lang="zh-CN" altLang="en-US" smtClean="0"/>
              <a:t>单击此处编辑母版文本样式</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713" indent="0">
              <a:buNone/>
              <a:defRPr sz="2100"/>
            </a:lvl2pPr>
            <a:lvl3pPr marL="685423" indent="0">
              <a:buNone/>
              <a:defRPr sz="1800"/>
            </a:lvl3pPr>
            <a:lvl4pPr marL="1028134" indent="0">
              <a:buNone/>
              <a:defRPr sz="1500"/>
            </a:lvl4pPr>
            <a:lvl5pPr marL="1370846" indent="0">
              <a:buNone/>
              <a:defRPr sz="1500"/>
            </a:lvl5pPr>
            <a:lvl6pPr marL="1713557" indent="0">
              <a:buNone/>
              <a:defRPr sz="1500"/>
            </a:lvl6pPr>
            <a:lvl7pPr marL="2056269" indent="0">
              <a:buNone/>
              <a:defRPr sz="1500"/>
            </a:lvl7pPr>
            <a:lvl8pPr marL="2398980" indent="0">
              <a:buNone/>
              <a:defRPr sz="1500"/>
            </a:lvl8pPr>
            <a:lvl9pPr marL="274169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5"/>
            <a:ext cx="5486162" cy="603647"/>
          </a:xfrm>
        </p:spPr>
        <p:txBody>
          <a:bodyPr/>
          <a:lstStyle>
            <a:lvl1pPr marL="0" indent="0">
              <a:buNone/>
              <a:defRPr sz="1000"/>
            </a:lvl1pPr>
            <a:lvl2pPr marL="342713" indent="0">
              <a:buNone/>
              <a:defRPr sz="900"/>
            </a:lvl2pPr>
            <a:lvl3pPr marL="685423" indent="0">
              <a:buNone/>
              <a:defRPr sz="700"/>
            </a:lvl3pPr>
            <a:lvl4pPr marL="1028134" indent="0">
              <a:buNone/>
              <a:defRPr sz="700"/>
            </a:lvl4pPr>
            <a:lvl5pPr marL="1370846" indent="0">
              <a:buNone/>
              <a:defRPr sz="700"/>
            </a:lvl5pPr>
            <a:lvl6pPr marL="1713557" indent="0">
              <a:buNone/>
              <a:defRPr sz="700"/>
            </a:lvl6pPr>
            <a:lvl7pPr marL="2056269" indent="0">
              <a:buNone/>
              <a:defRPr sz="700"/>
            </a:lvl7pPr>
            <a:lvl8pPr marL="2398980" indent="0">
              <a:buNone/>
              <a:defRPr sz="700"/>
            </a:lvl8pPr>
            <a:lvl9pPr marL="2741690" indent="0">
              <a:buNone/>
              <a:defRPr sz="700"/>
            </a:lvl9pPr>
          </a:lstStyle>
          <a:p>
            <a:pPr lvl="0"/>
            <a:r>
              <a:rPr lang="zh-CN" altLang="en-US" smtClean="0"/>
              <a:t>单击此处编辑母版文本样式</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4078" y="366714"/>
            <a:ext cx="2078290" cy="43207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7" y="366714"/>
            <a:ext cx="6124171" cy="43207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6" y="1597824"/>
            <a:ext cx="7772757" cy="1102519"/>
          </a:xfrm>
          <a:prstGeom prst="rect">
            <a:avLst/>
          </a:prstGeom>
        </p:spPr>
        <p:txBody>
          <a:bodyPr lIns="68532" tIns="34266" rIns="68532" bIns="34266"/>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a:prstGeom prst="rect">
            <a:avLst/>
          </a:prstGeom>
        </p:spPr>
        <p:txBody>
          <a:bodyPr lIns="68532" tIns="34266" rIns="68532" bIns="34266"/>
          <a:lstStyle>
            <a:lvl1pPr marL="0" indent="0" algn="ctr">
              <a:buNone/>
              <a:defRPr/>
            </a:lvl1pPr>
            <a:lvl2pPr marL="342665" indent="0" algn="ctr">
              <a:buNone/>
              <a:defRPr/>
            </a:lvl2pPr>
            <a:lvl3pPr marL="685326" indent="0" algn="ctr">
              <a:buNone/>
              <a:defRPr/>
            </a:lvl3pPr>
            <a:lvl4pPr marL="1027989" indent="0" algn="ctr">
              <a:buNone/>
              <a:defRPr/>
            </a:lvl4pPr>
            <a:lvl5pPr marL="1370652" indent="0" algn="ctr">
              <a:buNone/>
              <a:defRPr/>
            </a:lvl5pPr>
            <a:lvl6pPr marL="1713314" indent="0" algn="ctr">
              <a:buNone/>
              <a:defRPr/>
            </a:lvl6pPr>
            <a:lvl7pPr marL="2055978" indent="0" algn="ctr">
              <a:buNone/>
              <a:defRPr/>
            </a:lvl7pPr>
            <a:lvl8pPr marL="2398640" indent="0" algn="ctr">
              <a:buNone/>
              <a:defRPr/>
            </a:lvl8pPr>
            <a:lvl9pPr marL="2741302"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109" name="Freeform 6"/>
          <p:cNvSpPr>
            <a:spLocks/>
          </p:cNvSpPr>
          <p:nvPr userDrawn="1"/>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0" name="Freeform 5"/>
          <p:cNvSpPr>
            <a:spLocks/>
          </p:cNvSpPr>
          <p:nvPr userDrawn="1"/>
        </p:nvSpPr>
        <p:spPr bwMode="auto">
          <a:xfrm>
            <a:off x="239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1" name="Text Box 7"/>
          <p:cNvSpPr txBox="1">
            <a:spLocks noChangeArrowheads="1"/>
          </p:cNvSpPr>
          <p:nvPr userDrawn="1"/>
        </p:nvSpPr>
        <p:spPr bwMode="auto">
          <a:xfrm>
            <a:off x="7389483" y="3108744"/>
            <a:ext cx="1111486" cy="20773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userDrawn="1"/>
        </p:nvSpPr>
        <p:spPr bwMode="auto">
          <a:xfrm>
            <a:off x="7801326" y="4145758"/>
            <a:ext cx="716570" cy="748904"/>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2" tIns="34281" rIns="68562" bIns="34281" anchor="ctr"/>
          <a:lstStyle/>
          <a:p>
            <a:endParaRPr lang="zh-CN" altLang="en-US"/>
          </a:p>
        </p:txBody>
      </p:sp>
      <p:sp>
        <p:nvSpPr>
          <p:cNvPr id="1508364" name="Rectangle 12"/>
          <p:cNvSpPr>
            <a:spLocks noGrp="1" noChangeArrowheads="1"/>
          </p:cNvSpPr>
          <p:nvPr>
            <p:ph type="ctrTitle"/>
          </p:nvPr>
        </p:nvSpPr>
        <p:spPr>
          <a:xfrm>
            <a:off x="672531" y="1597830"/>
            <a:ext cx="5511159" cy="1102519"/>
          </a:xfrm>
          <a:prstGeom prst="rect">
            <a:avLst/>
          </a:prstGeom>
        </p:spPr>
        <p:txBody>
          <a:bodyPr lIns="68562" tIns="34281" rIns="68562" bIns="34281"/>
          <a:lstStyle>
            <a:lvl1pPr>
              <a:defRPr sz="3000">
                <a:solidFill>
                  <a:schemeClr val="bg1"/>
                </a:solidFill>
                <a:effectLst>
                  <a:outerShdw blurRad="50800" dist="38100" dir="2700000" algn="tl" rotWithShape="0">
                    <a:prstClr val="black">
                      <a:alpha val="40000"/>
                    </a:prstClr>
                  </a:outerShdw>
                </a:effectLst>
              </a:defRPr>
            </a:lvl1pPr>
          </a:lstStyle>
          <a:p>
            <a:r>
              <a:rPr lang="zh-CN" altLang="en-US" dirty="0"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a:prstGeom prst="rect">
            <a:avLst/>
          </a:prstGeom>
        </p:spPr>
        <p:txBody>
          <a:bodyPr lIns="68562" tIns="34281" rIns="68562" bIns="34281"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userDrawn="1"/>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userDrawn="1"/>
        </p:nvSpPr>
        <p:spPr bwMode="auto">
          <a:xfrm>
            <a:off x="9268988" y="4085447"/>
            <a:ext cx="920113" cy="238497"/>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dirty="0">
              <a:latin typeface="FrutigerNext LT Regular" pitchFamily="34" charset="0"/>
              <a:ea typeface="MS PGothic" pitchFamily="34" charset="-128"/>
            </a:endParaRPr>
          </a:p>
        </p:txBody>
      </p:sp>
      <p:grpSp>
        <p:nvGrpSpPr>
          <p:cNvPr id="2" name="Group 16"/>
          <p:cNvGrpSpPr>
            <a:grpSpLocks/>
          </p:cNvGrpSpPr>
          <p:nvPr userDrawn="1"/>
        </p:nvGrpSpPr>
        <p:grpSpPr bwMode="auto">
          <a:xfrm>
            <a:off x="9352305" y="3958837"/>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21"/>
          <p:cNvGrpSpPr>
            <a:grpSpLocks/>
          </p:cNvGrpSpPr>
          <p:nvPr userDrawn="1"/>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26"/>
          <p:cNvGrpSpPr>
            <a:grpSpLocks/>
          </p:cNvGrpSpPr>
          <p:nvPr userDrawn="1"/>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31"/>
          <p:cNvGrpSpPr>
            <a:grpSpLocks/>
          </p:cNvGrpSpPr>
          <p:nvPr userDrawn="1"/>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36"/>
          <p:cNvGrpSpPr>
            <a:grpSpLocks/>
          </p:cNvGrpSpPr>
          <p:nvPr userDrawn="1"/>
        </p:nvGrpSpPr>
        <p:grpSpPr bwMode="auto">
          <a:xfrm>
            <a:off x="9352305" y="4468417"/>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41"/>
          <p:cNvGrpSpPr>
            <a:grpSpLocks/>
          </p:cNvGrpSpPr>
          <p:nvPr userDrawn="1"/>
        </p:nvGrpSpPr>
        <p:grpSpPr bwMode="auto">
          <a:xfrm>
            <a:off x="9352305" y="5023249"/>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46"/>
          <p:cNvGrpSpPr>
            <a:grpSpLocks/>
          </p:cNvGrpSpPr>
          <p:nvPr userDrawn="1"/>
        </p:nvGrpSpPr>
        <p:grpSpPr bwMode="auto">
          <a:xfrm>
            <a:off x="9352305" y="3774290"/>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51"/>
          <p:cNvGrpSpPr>
            <a:grpSpLocks/>
          </p:cNvGrpSpPr>
          <p:nvPr userDrawn="1"/>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56"/>
          <p:cNvGrpSpPr>
            <a:grpSpLocks/>
          </p:cNvGrpSpPr>
          <p:nvPr userDrawn="1"/>
        </p:nvGrpSpPr>
        <p:grpSpPr bwMode="auto">
          <a:xfrm>
            <a:off x="9352305" y="3265893"/>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508413" name="Rectangle 61"/>
          <p:cNvSpPr>
            <a:spLocks noChangeArrowheads="1"/>
          </p:cNvSpPr>
          <p:nvPr userDrawn="1"/>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userDrawn="1"/>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dirty="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64" y="359570"/>
            <a:ext cx="1218883" cy="1538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00">
                <a:latin typeface="+mn-lt"/>
                <a:ea typeface="+mn-ea"/>
              </a:defRPr>
            </a:lvl1pPr>
          </a:lstStyle>
          <a:p>
            <a:pPr defTabSz="685617" fontAlgn="auto">
              <a:spcBef>
                <a:spcPts val="0"/>
              </a:spcBef>
              <a:spcAft>
                <a:spcPts val="0"/>
              </a:spcAft>
              <a:defRPr/>
            </a:pPr>
            <a:endParaRPr lang="en-US" altLang="zh-CN" kern="0" dirty="0">
              <a:solidFill>
                <a:sysClr val="windowText" lastClr="000000"/>
              </a:solidFill>
              <a:latin typeface="FrutigerNext LT Medium"/>
            </a:endParaRPr>
          </a:p>
        </p:txBody>
      </p:sp>
      <p:pic>
        <p:nvPicPr>
          <p:cNvPr id="115" name="Picture 77" descr="Logo"/>
          <p:cNvPicPr>
            <a:picLocks noChangeAspect="1" noChangeArrowheads="1"/>
          </p:cNvPicPr>
          <p:nvPr userDrawn="1"/>
        </p:nvPicPr>
        <p:blipFill>
          <a:blip r:embed="rId3" cstate="email"/>
          <a:srcRect/>
          <a:stretch>
            <a:fillRect/>
          </a:stretch>
        </p:blipFill>
        <p:spPr bwMode="auto">
          <a:xfrm>
            <a:off x="7956078" y="4272619"/>
            <a:ext cx="529691" cy="528638"/>
          </a:xfrm>
          <a:prstGeom prst="rect">
            <a:avLst/>
          </a:prstGeom>
          <a:noFill/>
        </p:spPr>
      </p:pic>
      <p:sp>
        <p:nvSpPr>
          <p:cNvPr id="62" name="Rectangle 21"/>
          <p:cNvSpPr>
            <a:spLocks noChangeArrowheads="1"/>
          </p:cNvSpPr>
          <p:nvPr userDrawn="1"/>
        </p:nvSpPr>
        <p:spPr bwMode="auto">
          <a:xfrm>
            <a:off x="666113" y="4547700"/>
            <a:ext cx="1602437"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2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内容占位符 2"/>
          <p:cNvSpPr>
            <a:spLocks noGrp="1"/>
          </p:cNvSpPr>
          <p:nvPr>
            <p:ph idx="1"/>
          </p:nvPr>
        </p:nvSpPr>
        <p:spPr>
          <a:xfrm>
            <a:off x="457081" y="1200154"/>
            <a:ext cx="8229838" cy="3394472"/>
          </a:xfrm>
          <a:prstGeom prst="rect">
            <a:avLst/>
          </a:prstGeom>
        </p:spPr>
        <p:txBody>
          <a:bodyPr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6" y="3305179"/>
            <a:ext cx="7772757" cy="1021556"/>
          </a:xfrm>
          <a:prstGeom prst="rect">
            <a:avLst/>
          </a:prstGeom>
        </p:spPr>
        <p:txBody>
          <a:bodyPr lIns="68532" tIns="34266" rIns="68532" bIns="34266"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6" y="2180035"/>
            <a:ext cx="7772757" cy="1125140"/>
          </a:xfrm>
          <a:prstGeom prst="rect">
            <a:avLst/>
          </a:prstGeom>
        </p:spPr>
        <p:txBody>
          <a:bodyPr lIns="68532" tIns="34266" rIns="68532" bIns="34266" anchor="b"/>
          <a:lstStyle>
            <a:lvl1pPr marL="0" indent="0">
              <a:buNone/>
              <a:defRPr sz="1500"/>
            </a:lvl1pPr>
            <a:lvl2pPr marL="342665" indent="0">
              <a:buNone/>
              <a:defRPr sz="1300"/>
            </a:lvl2pPr>
            <a:lvl3pPr marL="685326" indent="0">
              <a:buNone/>
              <a:defRPr sz="1200"/>
            </a:lvl3pPr>
            <a:lvl4pPr marL="1027989" indent="0">
              <a:buNone/>
              <a:defRPr sz="1000"/>
            </a:lvl4pPr>
            <a:lvl5pPr marL="1370652" indent="0">
              <a:buNone/>
              <a:defRPr sz="1000"/>
            </a:lvl5pPr>
            <a:lvl6pPr marL="1713314" indent="0">
              <a:buNone/>
              <a:defRPr sz="1000"/>
            </a:lvl6pPr>
            <a:lvl7pPr marL="2055978" indent="0">
              <a:buNone/>
              <a:defRPr sz="1000"/>
            </a:lvl7pPr>
            <a:lvl8pPr marL="2398640" indent="0">
              <a:buNone/>
              <a:defRPr sz="1000"/>
            </a:lvl8pPr>
            <a:lvl9pPr marL="2741302" indent="0">
              <a:buNone/>
              <a:defRPr sz="1000"/>
            </a:lvl9pPr>
          </a:lstStyle>
          <a:p>
            <a:pPr lvl="0"/>
            <a:r>
              <a:rPr lang="zh-CN" altLang="en-US" smtClean="0"/>
              <a:t>单击此处编辑母版文本样式</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081" y="1200154"/>
            <a:ext cx="4057784" cy="3394472"/>
          </a:xfrm>
          <a:prstGeom prst="rect">
            <a:avLst/>
          </a:prstGeom>
        </p:spPr>
        <p:txBody>
          <a:bodyPr lIns="68532" tIns="34266" rIns="68532" bIns="34266"/>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36" y="1200154"/>
            <a:ext cx="4057784" cy="3394472"/>
          </a:xfrm>
          <a:prstGeom prst="rect">
            <a:avLst/>
          </a:prstGeom>
        </p:spPr>
        <p:txBody>
          <a:bodyPr lIns="68532" tIns="34266" rIns="68532" bIns="34266"/>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5" y="1151335"/>
            <a:ext cx="4039929" cy="479822"/>
          </a:xfrm>
          <a:prstGeom prst="rect">
            <a:avLst/>
          </a:prstGeom>
        </p:spPr>
        <p:txBody>
          <a:bodyPr lIns="68532" tIns="34266" rIns="68532" bIns="34266" anchor="b"/>
          <a:lstStyle>
            <a:lvl1pPr marL="0" indent="0">
              <a:buNone/>
              <a:defRPr sz="1800" b="1"/>
            </a:lvl1pPr>
            <a:lvl2pPr marL="342665" indent="0">
              <a:buNone/>
              <a:defRPr sz="1500" b="1"/>
            </a:lvl2pPr>
            <a:lvl3pPr marL="685326" indent="0">
              <a:buNone/>
              <a:defRPr sz="1300" b="1"/>
            </a:lvl3pPr>
            <a:lvl4pPr marL="1027989" indent="0">
              <a:buNone/>
              <a:defRPr sz="1200" b="1"/>
            </a:lvl4pPr>
            <a:lvl5pPr marL="1370652" indent="0">
              <a:buNone/>
              <a:defRPr sz="1200" b="1"/>
            </a:lvl5pPr>
            <a:lvl6pPr marL="1713314" indent="0">
              <a:buNone/>
              <a:defRPr sz="1200" b="1"/>
            </a:lvl6pPr>
            <a:lvl7pPr marL="2055978" indent="0">
              <a:buNone/>
              <a:defRPr sz="1200" b="1"/>
            </a:lvl7pPr>
            <a:lvl8pPr marL="2398640" indent="0">
              <a:buNone/>
              <a:defRPr sz="1200" b="1"/>
            </a:lvl8pPr>
            <a:lvl9pPr marL="274130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5" y="1631156"/>
            <a:ext cx="4039929" cy="2963466"/>
          </a:xfrm>
          <a:prstGeom prst="rect">
            <a:avLst/>
          </a:prstGeom>
        </p:spPr>
        <p:txBody>
          <a:bodyPr lIns="68532" tIns="34266" rIns="68532" bIns="34266"/>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a:prstGeom prst="rect">
            <a:avLst/>
          </a:prstGeom>
        </p:spPr>
        <p:txBody>
          <a:bodyPr lIns="68532" tIns="34266" rIns="68532" bIns="34266" anchor="b"/>
          <a:lstStyle>
            <a:lvl1pPr marL="0" indent="0">
              <a:buNone/>
              <a:defRPr sz="1800" b="1"/>
            </a:lvl1pPr>
            <a:lvl2pPr marL="342665" indent="0">
              <a:buNone/>
              <a:defRPr sz="1500" b="1"/>
            </a:lvl2pPr>
            <a:lvl3pPr marL="685326" indent="0">
              <a:buNone/>
              <a:defRPr sz="1300" b="1"/>
            </a:lvl3pPr>
            <a:lvl4pPr marL="1027989" indent="0">
              <a:buNone/>
              <a:defRPr sz="1200" b="1"/>
            </a:lvl4pPr>
            <a:lvl5pPr marL="1370652" indent="0">
              <a:buNone/>
              <a:defRPr sz="1200" b="1"/>
            </a:lvl5pPr>
            <a:lvl6pPr marL="1713314" indent="0">
              <a:buNone/>
              <a:defRPr sz="1200" b="1"/>
            </a:lvl6pPr>
            <a:lvl7pPr marL="2055978" indent="0">
              <a:buNone/>
              <a:defRPr sz="1200" b="1"/>
            </a:lvl7pPr>
            <a:lvl8pPr marL="2398640" indent="0">
              <a:buNone/>
              <a:defRPr sz="1200" b="1"/>
            </a:lvl8pPr>
            <a:lvl9pPr marL="274130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a:prstGeom prst="rect">
            <a:avLst/>
          </a:prstGeom>
        </p:spPr>
        <p:txBody>
          <a:bodyPr lIns="68532" tIns="34266" rIns="68532" bIns="34266"/>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p>
            <a:r>
              <a:rPr lang="zh-CN" altLang="en-US" smtClean="0"/>
              <a:t>单击此处编辑母版标题样式</a:t>
            </a:r>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a:prstGeom prst="rect">
            <a:avLst/>
          </a:prstGeom>
        </p:spPr>
        <p:txBody>
          <a:bodyPr lIns="68532" tIns="34266" rIns="68532" bIns="34266"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2"/>
            <a:ext cx="5112403" cy="4389835"/>
          </a:xfrm>
          <a:prstGeom prst="rect">
            <a:avLst/>
          </a:prstGeom>
        </p:spPr>
        <p:txBody>
          <a:bodyPr lIns="68532" tIns="34266" rIns="68532" bIns="34266"/>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a:prstGeom prst="rect">
            <a:avLst/>
          </a:prstGeom>
        </p:spPr>
        <p:txBody>
          <a:bodyPr lIns="68532" tIns="34266" rIns="68532" bIns="34266"/>
          <a:lstStyle>
            <a:lvl1pPr marL="0" indent="0">
              <a:buNone/>
              <a:defRPr sz="1000"/>
            </a:lvl1pPr>
            <a:lvl2pPr marL="342665" indent="0">
              <a:buNone/>
              <a:defRPr sz="900"/>
            </a:lvl2pPr>
            <a:lvl3pPr marL="685326" indent="0">
              <a:buNone/>
              <a:defRPr sz="700"/>
            </a:lvl3pPr>
            <a:lvl4pPr marL="1027989" indent="0">
              <a:buNone/>
              <a:defRPr sz="700"/>
            </a:lvl4pPr>
            <a:lvl5pPr marL="1370652" indent="0">
              <a:buNone/>
              <a:defRPr sz="700"/>
            </a:lvl5pPr>
            <a:lvl6pPr marL="1713314" indent="0">
              <a:buNone/>
              <a:defRPr sz="700"/>
            </a:lvl6pPr>
            <a:lvl7pPr marL="2055978" indent="0">
              <a:buNone/>
              <a:defRPr sz="700"/>
            </a:lvl7pPr>
            <a:lvl8pPr marL="2398640" indent="0">
              <a:buNone/>
              <a:defRPr sz="700"/>
            </a:lvl8pPr>
            <a:lvl9pPr marL="2741302" indent="0">
              <a:buNone/>
              <a:defRPr sz="700"/>
            </a:lvl9pPr>
          </a:lstStyle>
          <a:p>
            <a:pPr lvl="0"/>
            <a:r>
              <a:rPr lang="zh-CN" altLang="en-US" smtClean="0"/>
              <a:t>单击此处编辑母版文本样式</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a:prstGeom prst="rect">
            <a:avLst/>
          </a:prstGeom>
        </p:spPr>
        <p:txBody>
          <a:bodyPr lIns="68532" tIns="34266" rIns="68532" bIns="34266"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a:prstGeom prst="rect">
            <a:avLst/>
          </a:prstGeom>
        </p:spPr>
        <p:txBody>
          <a:bodyPr lIns="68532" tIns="34266" rIns="68532" bIns="34266"/>
          <a:lstStyle>
            <a:lvl1pPr marL="0" indent="0">
              <a:buNone/>
              <a:defRPr sz="2400"/>
            </a:lvl1pPr>
            <a:lvl2pPr marL="342665" indent="0">
              <a:buNone/>
              <a:defRPr sz="2100"/>
            </a:lvl2pPr>
            <a:lvl3pPr marL="685326" indent="0">
              <a:buNone/>
              <a:defRPr sz="1800"/>
            </a:lvl3pPr>
            <a:lvl4pPr marL="1027989" indent="0">
              <a:buNone/>
              <a:defRPr sz="1500"/>
            </a:lvl4pPr>
            <a:lvl5pPr marL="1370652" indent="0">
              <a:buNone/>
              <a:defRPr sz="1500"/>
            </a:lvl5pPr>
            <a:lvl6pPr marL="1713314" indent="0">
              <a:buNone/>
              <a:defRPr sz="1500"/>
            </a:lvl6pPr>
            <a:lvl7pPr marL="2055978" indent="0">
              <a:buNone/>
              <a:defRPr sz="1500"/>
            </a:lvl7pPr>
            <a:lvl8pPr marL="2398640" indent="0">
              <a:buNone/>
              <a:defRPr sz="1500"/>
            </a:lvl8pPr>
            <a:lvl9pPr marL="274130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6"/>
            <a:ext cx="5486162" cy="603647"/>
          </a:xfrm>
          <a:prstGeom prst="rect">
            <a:avLst/>
          </a:prstGeom>
        </p:spPr>
        <p:txBody>
          <a:bodyPr lIns="68532" tIns="34266" rIns="68532" bIns="34266"/>
          <a:lstStyle>
            <a:lvl1pPr marL="0" indent="0">
              <a:buNone/>
              <a:defRPr sz="1000"/>
            </a:lvl1pPr>
            <a:lvl2pPr marL="342665" indent="0">
              <a:buNone/>
              <a:defRPr sz="900"/>
            </a:lvl2pPr>
            <a:lvl3pPr marL="685326" indent="0">
              <a:buNone/>
              <a:defRPr sz="700"/>
            </a:lvl3pPr>
            <a:lvl4pPr marL="1027989" indent="0">
              <a:buNone/>
              <a:defRPr sz="700"/>
            </a:lvl4pPr>
            <a:lvl5pPr marL="1370652" indent="0">
              <a:buNone/>
              <a:defRPr sz="700"/>
            </a:lvl5pPr>
            <a:lvl6pPr marL="1713314" indent="0">
              <a:buNone/>
              <a:defRPr sz="700"/>
            </a:lvl6pPr>
            <a:lvl7pPr marL="2055978" indent="0">
              <a:buNone/>
              <a:defRPr sz="700"/>
            </a:lvl7pPr>
            <a:lvl8pPr marL="2398640" indent="0">
              <a:buNone/>
              <a:defRPr sz="700"/>
            </a:lvl8pPr>
            <a:lvl9pPr marL="2741302" indent="0">
              <a:buNone/>
              <a:defRPr sz="700"/>
            </a:lvl9pPr>
          </a:lstStyle>
          <a:p>
            <a:pPr lvl="0"/>
            <a:r>
              <a:rPr lang="zh-CN" altLang="en-US" smtClean="0"/>
              <a:t>单击此处编辑母版文本样式</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1" y="1200154"/>
            <a:ext cx="8229838" cy="3394472"/>
          </a:xfrm>
          <a:prstGeom prst="rect">
            <a:avLst/>
          </a:prstGeom>
        </p:spPr>
        <p:txBody>
          <a:bodyPr vert="eaVert"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055" y="205979"/>
            <a:ext cx="2056864" cy="4388644"/>
          </a:xfrm>
          <a:prstGeom prst="rect">
            <a:avLst/>
          </a:prstGeom>
        </p:spPr>
        <p:txBody>
          <a:bodyPr vert="eaVert" lIns="68532" tIns="34266" rIns="68532" bIns="34266"/>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2" y="205979"/>
            <a:ext cx="6058703" cy="4388644"/>
          </a:xfrm>
          <a:prstGeom prst="rect">
            <a:avLst/>
          </a:prstGeom>
        </p:spPr>
        <p:txBody>
          <a:bodyPr vert="eaVert"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6" y="270828"/>
            <a:ext cx="7745655" cy="377605"/>
          </a:xfrm>
          <a:prstGeom prst="rect">
            <a:avLst/>
          </a:prstGeom>
          <a:noFill/>
          <a:ln>
            <a:noFill/>
          </a:ln>
          <a:effectLst/>
          <a:extLst/>
        </p:spPr>
        <p:txBody>
          <a:bodyPr lIns="26976" tIns="26976" rIns="26976" bIns="26976"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532" tIns="34266" rIns="68532" bIns="34266"/>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xmlns="" val="1608801556"/>
      </p:ext>
    </p:extLst>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8"/>
            <a:ext cx="7745655" cy="377605"/>
          </a:xfrm>
          <a:prstGeom prst="rect">
            <a:avLst/>
          </a:prstGeom>
          <a:noFill/>
          <a:ln>
            <a:noFill/>
          </a:ln>
          <a:effectLst/>
          <a:extLst/>
        </p:spPr>
        <p:txBody>
          <a:bodyPr lIns="26981" tIns="26981" rIns="26981" bIns="2698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532" tIns="34266" rIns="68532" bIns="34266"/>
          <a:lstStyle>
            <a:lvl1pPr>
              <a:defRPr/>
            </a:lvl1pPr>
          </a:lstStyle>
          <a:p>
            <a:pPr>
              <a:defRPr/>
            </a:pPr>
            <a:r>
              <a:rPr lang="de-DE" altLang="zh-CN"/>
              <a:t>Page </a:t>
            </a:r>
            <a:fld id="{9F68B845-00CA-4139-AE96-7D420E41CAB0}" type="slidenum">
              <a:rPr lang="de-DE" altLang="zh-CN"/>
              <a:pPr>
                <a:defRPr/>
              </a:pPr>
              <a:t>‹#›</a:t>
            </a:fld>
            <a:endParaRPr lang="en-GB" altLang="zh-CN"/>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0699" y="244085"/>
            <a:ext cx="7828870" cy="653653"/>
          </a:xfrm>
          <a:prstGeom prst="rect">
            <a:avLst/>
          </a:prstGeom>
        </p:spPr>
        <p:txBody>
          <a:bodyPr/>
          <a:lstStyle>
            <a:lvl1pPr>
              <a:defRPr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66591" y="1221585"/>
            <a:ext cx="5723035" cy="3145631"/>
          </a:xfrm>
          <a:prstGeom prst="rect">
            <a:avLst/>
          </a:prstGeom>
        </p:spPr>
        <p:txBody>
          <a:bodyPr lIns="68512" tIns="34256" rIns="68512" bIns="34256"/>
          <a:lstStyle>
            <a:lvl1pPr>
              <a:defRPr>
                <a:latin typeface="FrutigerNext LT Regular" pitchFamily="34" charset="0"/>
              </a:defRPr>
            </a:lvl1pPr>
            <a:lvl2pPr>
              <a:defRPr>
                <a:latin typeface="FrutigerNext LT Regular" pitchFamily="34" charset="0"/>
              </a:defRPr>
            </a:lvl2pPr>
            <a:lvl3pPr>
              <a:defRPr>
                <a:latin typeface="FrutigerNext LT Regular" pitchFamily="34" charset="0"/>
              </a:defRPr>
            </a:lvl3pPr>
            <a:lvl4pPr>
              <a:defRPr>
                <a:latin typeface="FrutigerNext LT Regular" pitchFamily="34" charset="0"/>
              </a:defRPr>
            </a:lvl4pPr>
            <a:lvl5pPr>
              <a:defRPr>
                <a:latin typeface="FrutigerNext LT Regular"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xmlns="" val="276243073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0699" y="244086"/>
            <a:ext cx="7828870" cy="653653"/>
          </a:xfrm>
          <a:prstGeom prst="rect">
            <a:avLst/>
          </a:prstGeom>
        </p:spPr>
        <p:txBody>
          <a:bodyPr/>
          <a:lstStyle>
            <a:lvl1pPr>
              <a:defRPr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66591" y="1221585"/>
            <a:ext cx="5723035" cy="3145631"/>
          </a:xfrm>
          <a:prstGeom prst="rect">
            <a:avLst/>
          </a:prstGeom>
        </p:spPr>
        <p:txBody>
          <a:bodyPr lIns="68502" tIns="34251" rIns="68502" bIns="34251"/>
          <a:lstStyle>
            <a:lvl1pPr>
              <a:defRPr>
                <a:latin typeface="FrutigerNext LT Regular" pitchFamily="34" charset="0"/>
              </a:defRPr>
            </a:lvl1pPr>
            <a:lvl2pPr>
              <a:defRPr>
                <a:latin typeface="FrutigerNext LT Regular" pitchFamily="34" charset="0"/>
              </a:defRPr>
            </a:lvl2pPr>
            <a:lvl3pPr>
              <a:defRPr>
                <a:latin typeface="FrutigerNext LT Regular" pitchFamily="34" charset="0"/>
              </a:defRPr>
            </a:lvl3pPr>
            <a:lvl4pPr>
              <a:defRPr>
                <a:latin typeface="FrutigerNext LT Regular" pitchFamily="34" charset="0"/>
              </a:defRPr>
            </a:lvl4pPr>
            <a:lvl5pPr>
              <a:defRPr>
                <a:latin typeface="FrutigerNext LT Regular"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xmlns="" val="25690971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email"/>
          <a:srcRect/>
          <a:stretch>
            <a:fillRect/>
          </a:stretch>
        </p:blipFill>
        <p:spPr bwMode="auto">
          <a:xfrm>
            <a:off x="0" y="654851"/>
            <a:ext cx="9144000" cy="283487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email"/>
          <a:srcRect/>
          <a:stretch>
            <a:fillRect/>
          </a:stretch>
        </p:blipFill>
        <p:spPr bwMode="auto">
          <a:xfrm>
            <a:off x="7575173" y="4175531"/>
            <a:ext cx="614203" cy="615553"/>
          </a:xfrm>
          <a:prstGeom prst="rect">
            <a:avLst/>
          </a:prstGeom>
          <a:noFill/>
          <a:ln w="9525">
            <a:noFill/>
            <a:miter lim="800000"/>
            <a:headEnd/>
            <a:tailEnd/>
          </a:ln>
        </p:spPr>
      </p:pic>
      <p:sp>
        <p:nvSpPr>
          <p:cNvPr id="6" name="Text Box 6"/>
          <p:cNvSpPr txBox="1">
            <a:spLocks noChangeArrowheads="1"/>
          </p:cNvSpPr>
          <p:nvPr/>
        </p:nvSpPr>
        <p:spPr bwMode="auto">
          <a:xfrm>
            <a:off x="653485" y="4654154"/>
            <a:ext cx="2207211" cy="220353"/>
          </a:xfrm>
          <a:prstGeom prst="rect">
            <a:avLst/>
          </a:prstGeom>
          <a:noFill/>
          <a:ln w="9525">
            <a:noFill/>
            <a:miter lim="800000"/>
            <a:headEnd/>
            <a:tailEnd/>
          </a:ln>
        </p:spPr>
        <p:txBody>
          <a:bodyPr wrap="none" lIns="65757" tIns="32876" rIns="65757" bIns="32876">
            <a:spAutoFit/>
          </a:bodyPr>
          <a:lstStyle/>
          <a:p>
            <a:pPr defTabSz="657478" eaLnBrk="0" hangingPunct="0">
              <a:buClrTx/>
              <a:buFontTx/>
              <a:buNone/>
              <a:defRPr/>
            </a:pPr>
            <a:r>
              <a:rPr lang="en-US" altLang="zh-CN" sz="1000" b="0" dirty="0">
                <a:solidFill>
                  <a:srgbClr val="000000"/>
                </a:solidFill>
                <a:latin typeface="FrutigerNext LT Bold" pitchFamily="1" charset="0"/>
                <a:ea typeface="ＭＳ Ｐゴシック" pitchFamily="34" charset="-128"/>
              </a:rPr>
              <a:t>HUAWEI TECHNOLOGIES CO., LTD.</a:t>
            </a:r>
            <a:endParaRPr lang="en-US" altLang="zh-CN" sz="1800" b="0" dirty="0">
              <a:solidFill>
                <a:srgbClr val="000000"/>
              </a:solidFill>
              <a:ea typeface="ＭＳ Ｐゴシック" pitchFamily="34" charset="-128"/>
            </a:endParaRPr>
          </a:p>
        </p:txBody>
      </p:sp>
      <p:sp>
        <p:nvSpPr>
          <p:cNvPr id="7" name="Text Box 7"/>
          <p:cNvSpPr txBox="1">
            <a:spLocks noChangeArrowheads="1"/>
          </p:cNvSpPr>
          <p:nvPr/>
        </p:nvSpPr>
        <p:spPr bwMode="auto">
          <a:xfrm>
            <a:off x="7225219" y="3070625"/>
            <a:ext cx="1218159" cy="220353"/>
          </a:xfrm>
          <a:prstGeom prst="rect">
            <a:avLst/>
          </a:prstGeom>
          <a:noFill/>
          <a:ln w="9525">
            <a:noFill/>
            <a:miter lim="800000"/>
            <a:headEnd/>
            <a:tailEnd/>
          </a:ln>
        </p:spPr>
        <p:txBody>
          <a:bodyPr wrap="none" lIns="65757" tIns="32876" rIns="65757" bIns="32876">
            <a:spAutoFit/>
          </a:bodyPr>
          <a:lstStyle/>
          <a:p>
            <a:pPr defTabSz="657478" eaLnBrk="0" hangingPunct="0">
              <a:buClrTx/>
              <a:buFontTx/>
              <a:buNone/>
              <a:defRPr/>
            </a:pPr>
            <a:r>
              <a:rPr lang="en-US" altLang="zh-CN" sz="1000" b="0" dirty="0">
                <a:solidFill>
                  <a:srgbClr val="FFFFFF"/>
                </a:solidFill>
                <a:latin typeface="FrutigerNext LT Regular" pitchFamily="34" charset="0"/>
                <a:ea typeface="ＭＳ Ｐゴシック" pitchFamily="34" charset="-128"/>
              </a:rPr>
              <a:t>www.huawei.com</a:t>
            </a:r>
          </a:p>
        </p:txBody>
      </p:sp>
      <p:sp>
        <p:nvSpPr>
          <p:cNvPr id="8" name="Rectangle 8"/>
          <p:cNvSpPr>
            <a:spLocks noChangeArrowheads="1"/>
          </p:cNvSpPr>
          <p:nvPr/>
        </p:nvSpPr>
        <p:spPr bwMode="auto">
          <a:xfrm>
            <a:off x="3983988" y="4654161"/>
            <a:ext cx="1371993" cy="220319"/>
          </a:xfrm>
          <a:prstGeom prst="rect">
            <a:avLst/>
          </a:prstGeom>
          <a:noFill/>
          <a:ln w="9525" algn="ctr">
            <a:noFill/>
            <a:miter lim="800000"/>
            <a:headEnd/>
            <a:tailEnd/>
          </a:ln>
          <a:effectLst/>
        </p:spPr>
        <p:txBody>
          <a:bodyPr wrap="none" lIns="65730" tIns="32859" rIns="65730" bIns="32859">
            <a:spAutoFit/>
          </a:bodyPr>
          <a:lstStyle/>
          <a:p>
            <a:pPr defTabSz="657478" eaLnBrk="0" hangingPunct="0">
              <a:buClrTx/>
              <a:buFontTx/>
              <a:buNone/>
              <a:defRPr/>
            </a:pPr>
            <a:r>
              <a:rPr lang="en-US" altLang="zh-CN" sz="1000" b="0" dirty="0">
                <a:solidFill>
                  <a:srgbClr val="000000"/>
                </a:solidFill>
                <a:latin typeface="FrutigerNext LT Bold" pitchFamily="1" charset="0"/>
                <a:ea typeface="ＭＳ Ｐゴシック" pitchFamily="34" charset="-128"/>
              </a:rPr>
              <a:t>Huawei Confidential </a:t>
            </a:r>
          </a:p>
        </p:txBody>
      </p:sp>
      <p:sp>
        <p:nvSpPr>
          <p:cNvPr id="9" name="Rectangle 9"/>
          <p:cNvSpPr>
            <a:spLocks noChangeArrowheads="1"/>
          </p:cNvSpPr>
          <p:nvPr/>
        </p:nvSpPr>
        <p:spPr bwMode="auto">
          <a:xfrm>
            <a:off x="6677667" y="227419"/>
            <a:ext cx="1685777" cy="239573"/>
          </a:xfrm>
          <a:prstGeom prst="rect">
            <a:avLst/>
          </a:prstGeom>
          <a:noFill/>
          <a:ln w="9525" algn="ctr">
            <a:noFill/>
            <a:miter lim="800000"/>
            <a:headEnd/>
            <a:tailEnd/>
          </a:ln>
          <a:effectLst/>
        </p:spPr>
        <p:txBody>
          <a:bodyPr wrap="none" lIns="65730" tIns="32859" rIns="65730" bIns="32859">
            <a:spAutoFit/>
          </a:bodyPr>
          <a:lstStyle/>
          <a:p>
            <a:pPr defTabSz="657478" eaLnBrk="0" hangingPunct="0">
              <a:buClrTx/>
              <a:buFontTx/>
              <a:buNone/>
              <a:defRPr/>
            </a:pPr>
            <a:r>
              <a:rPr lang="en-US" altLang="zh-CN" sz="1100" dirty="0">
                <a:solidFill>
                  <a:srgbClr val="666666"/>
                </a:solidFill>
                <a:latin typeface="FrutigerNext LT Regular" pitchFamily="34" charset="0"/>
                <a:ea typeface="ＭＳ Ｐゴシック" pitchFamily="34" charset="-128"/>
              </a:rPr>
              <a:t>Security Level: Internal </a:t>
            </a:r>
          </a:p>
        </p:txBody>
      </p:sp>
      <p:sp>
        <p:nvSpPr>
          <p:cNvPr id="10" name="Text Box 11"/>
          <p:cNvSpPr txBox="1">
            <a:spLocks noChangeArrowheads="1"/>
          </p:cNvSpPr>
          <p:nvPr/>
        </p:nvSpPr>
        <p:spPr bwMode="auto">
          <a:xfrm>
            <a:off x="-1967590" y="992986"/>
            <a:ext cx="1967591" cy="3078765"/>
          </a:xfrm>
          <a:prstGeom prst="rect">
            <a:avLst/>
          </a:prstGeom>
          <a:noFill/>
          <a:ln w="9525" algn="ctr">
            <a:noFill/>
            <a:miter lim="800000"/>
            <a:headEnd/>
            <a:tailEnd/>
          </a:ln>
          <a:effectLst/>
        </p:spPr>
        <p:txBody>
          <a:bodyPr lIns="65769" tIns="32880" rIns="65769" bIns="32880">
            <a:spAutoFit/>
          </a:bodyPr>
          <a:lstStyle/>
          <a:p>
            <a:pPr algn="r" defTabSz="657478" eaLnBrk="0" hangingPunct="0">
              <a:lnSpc>
                <a:spcPct val="125000"/>
              </a:lnSpc>
              <a:buClrTx/>
              <a:buFontTx/>
              <a:buNone/>
              <a:defRPr/>
            </a:pPr>
            <a:r>
              <a:rPr lang="zh-CN" altLang="en-US" sz="900" b="0" dirty="0">
                <a:solidFill>
                  <a:srgbClr val="FFFFFF"/>
                </a:solidFill>
                <a:ea typeface="华文细黑" pitchFamily="2" charset="-122"/>
              </a:rPr>
              <a:t>英文标题</a:t>
            </a:r>
            <a:r>
              <a:rPr lang="en-US" altLang="zh-CN" sz="900" b="0" dirty="0">
                <a:solidFill>
                  <a:srgbClr val="FFFFFF"/>
                </a:solidFill>
                <a:ea typeface="华文细黑" pitchFamily="2" charset="-122"/>
              </a:rPr>
              <a:t>:40-47pt  </a:t>
            </a:r>
          </a:p>
          <a:p>
            <a:pPr algn="r" defTabSz="657478" eaLnBrk="0" hangingPunct="0">
              <a:lnSpc>
                <a:spcPct val="125000"/>
              </a:lnSpc>
              <a:buClrTx/>
              <a:buFontTx/>
              <a:buNone/>
              <a:defRPr/>
            </a:pPr>
            <a:r>
              <a:rPr lang="zh-CN" altLang="en-US" sz="900" b="0" dirty="0">
                <a:solidFill>
                  <a:srgbClr val="FFFFFF"/>
                </a:solidFill>
                <a:ea typeface="华文细黑" pitchFamily="2" charset="-122"/>
              </a:rPr>
              <a:t>副标题</a:t>
            </a:r>
            <a:r>
              <a:rPr lang="en-US" altLang="zh-CN" sz="900" b="0" dirty="0">
                <a:solidFill>
                  <a:srgbClr val="FFFFFF"/>
                </a:solidFill>
                <a:ea typeface="华文细黑" pitchFamily="2" charset="-122"/>
              </a:rPr>
              <a:t>:26-30pt</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字体颜色</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反白</a:t>
            </a:r>
          </a:p>
          <a:p>
            <a:pPr algn="r" defTabSz="657478" eaLnBrk="0" hangingPunct="0">
              <a:lnSpc>
                <a:spcPct val="125000"/>
              </a:lnSpc>
              <a:buClrTx/>
              <a:buFontTx/>
              <a:buNone/>
              <a:defRPr/>
            </a:pPr>
            <a:r>
              <a:rPr lang="zh-CN" altLang="en-US" sz="900" b="0" dirty="0">
                <a:solidFill>
                  <a:srgbClr val="FFFFFF"/>
                </a:solidFill>
                <a:ea typeface="华文细黑" pitchFamily="2" charset="-122"/>
              </a:rPr>
              <a:t>内部使用字体 </a:t>
            </a:r>
            <a:r>
              <a:rPr lang="en-US" altLang="zh-CN" sz="900" b="0" dirty="0">
                <a:solidFill>
                  <a:srgbClr val="FFFFFF"/>
                </a:solidFill>
                <a:ea typeface="华文细黑" pitchFamily="2" charset="-122"/>
              </a:rPr>
              <a:t>:</a:t>
            </a:r>
          </a:p>
          <a:p>
            <a:pPr algn="r" defTabSz="657478" eaLnBrk="0" hangingPunct="0">
              <a:lnSpc>
                <a:spcPct val="125000"/>
              </a:lnSpc>
              <a:buClrTx/>
              <a:buFontTx/>
              <a:buNone/>
              <a:defRPr/>
            </a:pPr>
            <a:r>
              <a:rPr lang="en-US" altLang="zh-CN" sz="900" b="0" dirty="0" err="1">
                <a:solidFill>
                  <a:srgbClr val="FFFFFF"/>
                </a:solidFill>
                <a:ea typeface="华文细黑" pitchFamily="2" charset="-122"/>
              </a:rPr>
              <a:t>FrutigerNext</a:t>
            </a:r>
            <a:r>
              <a:rPr lang="en-US" altLang="zh-CN" sz="900" b="0" dirty="0">
                <a:solidFill>
                  <a:srgbClr val="FFFFFF"/>
                </a:solidFill>
                <a:ea typeface="华文细黑" pitchFamily="2" charset="-122"/>
              </a:rPr>
              <a:t> LT Medium</a:t>
            </a:r>
          </a:p>
          <a:p>
            <a:pPr algn="r" defTabSz="657478" eaLnBrk="0" hangingPunct="0">
              <a:lnSpc>
                <a:spcPct val="125000"/>
              </a:lnSpc>
              <a:buClrTx/>
              <a:buFontTx/>
              <a:buNone/>
              <a:defRPr/>
            </a:pPr>
            <a:r>
              <a:rPr lang="zh-CN" altLang="en-US" sz="900" b="0" dirty="0">
                <a:solidFill>
                  <a:srgbClr val="FFFFFF"/>
                </a:solidFill>
                <a:ea typeface="华文细黑" pitchFamily="2" charset="-122"/>
              </a:rPr>
              <a:t>外部使用字体 </a:t>
            </a:r>
            <a:r>
              <a:rPr lang="en-US" altLang="zh-CN" sz="900" b="0" dirty="0">
                <a:solidFill>
                  <a:srgbClr val="FFFFFF"/>
                </a:solidFill>
                <a:ea typeface="华文细黑" pitchFamily="2" charset="-122"/>
              </a:rPr>
              <a:t>: Arial</a:t>
            </a: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r>
              <a:rPr lang="zh-CN" altLang="en-US" sz="900" b="0" dirty="0">
                <a:solidFill>
                  <a:srgbClr val="FFFFFF"/>
                </a:solidFill>
                <a:ea typeface="华文细黑" pitchFamily="2" charset="-122"/>
              </a:rPr>
              <a:t>中文标题</a:t>
            </a:r>
            <a:r>
              <a:rPr lang="en-US" altLang="zh-CN" sz="900" b="0" dirty="0">
                <a:solidFill>
                  <a:srgbClr val="FFFFFF"/>
                </a:solidFill>
                <a:ea typeface="华文细黑" pitchFamily="2" charset="-122"/>
              </a:rPr>
              <a:t>:35-47pt</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黑体</a:t>
            </a:r>
          </a:p>
          <a:p>
            <a:pPr algn="r" defTabSz="657478" eaLnBrk="0" hangingPunct="0">
              <a:lnSpc>
                <a:spcPct val="125000"/>
              </a:lnSpc>
              <a:buClrTx/>
              <a:buFontTx/>
              <a:buNone/>
              <a:defRPr/>
            </a:pPr>
            <a:r>
              <a:rPr lang="en-US" altLang="zh-CN" sz="900" b="0" dirty="0">
                <a:solidFill>
                  <a:srgbClr val="FFFFFF"/>
                </a:solidFill>
                <a:ea typeface="华文细黑" pitchFamily="2" charset="-122"/>
              </a:rPr>
              <a:t>  </a:t>
            </a:r>
            <a:r>
              <a:rPr lang="zh-CN" altLang="en-US" sz="900" b="0" dirty="0">
                <a:solidFill>
                  <a:srgbClr val="FFFFFF"/>
                </a:solidFill>
                <a:ea typeface="华文细黑" pitchFamily="2" charset="-122"/>
              </a:rPr>
              <a:t>副标题</a:t>
            </a:r>
            <a:r>
              <a:rPr lang="en-US" altLang="zh-CN" sz="900" b="0" dirty="0">
                <a:solidFill>
                  <a:srgbClr val="FFFFFF"/>
                </a:solidFill>
                <a:ea typeface="华文细黑" pitchFamily="2" charset="-122"/>
              </a:rPr>
              <a:t>:24-28pt</a:t>
            </a: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r>
              <a:rPr lang="zh-CN" altLang="en-US" sz="900" b="0" dirty="0">
                <a:solidFill>
                  <a:srgbClr val="FFFFFF"/>
                </a:solidFill>
                <a:ea typeface="华文细黑" pitchFamily="2" charset="-122"/>
              </a:rPr>
              <a:t>字体颜色</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反白</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细黑体</a:t>
            </a: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spcBef>
                <a:spcPct val="50000"/>
              </a:spcBef>
              <a:buClrTx/>
              <a:buFontTx/>
              <a:buNone/>
              <a:defRPr/>
            </a:pPr>
            <a:endParaRPr lang="zh-CN" altLang="en-US" sz="900" b="0" dirty="0">
              <a:solidFill>
                <a:srgbClr val="000000"/>
              </a:solidFill>
              <a:ea typeface="华文细黑" pitchFamily="2" charset="-122"/>
            </a:endParaRPr>
          </a:p>
        </p:txBody>
      </p:sp>
      <p:sp>
        <p:nvSpPr>
          <p:cNvPr id="664580" name="Rectangle 4"/>
          <p:cNvSpPr>
            <a:spLocks noGrp="1" noChangeArrowheads="1"/>
          </p:cNvSpPr>
          <p:nvPr>
            <p:ph type="ctrTitle" sz="quarter"/>
          </p:nvPr>
        </p:nvSpPr>
        <p:spPr>
          <a:xfrm>
            <a:off x="685621" y="1043942"/>
            <a:ext cx="5304044" cy="1249867"/>
          </a:xfrm>
        </p:spPr>
        <p:txBody>
          <a:bodyPr lIns="65769" tIns="32880" rIns="65769" bIns="32880"/>
          <a:lstStyle>
            <a:lvl1pPr algn="ctr">
              <a:defRPr sz="3400" b="1">
                <a:solidFill>
                  <a:schemeClr val="bg1"/>
                </a:solidFill>
              </a:defRPr>
            </a:lvl1pPr>
          </a:lstStyle>
          <a:p>
            <a:r>
              <a:rPr lang="zh-CN" altLang="en-US" smtClean="0"/>
              <a:t>单击此处编辑母版标题样式</a:t>
            </a:r>
            <a:endParaRPr lang="zh-CN" altLang="en-US"/>
          </a:p>
        </p:txBody>
      </p:sp>
      <p:sp>
        <p:nvSpPr>
          <p:cNvPr id="664581" name="Rectangle 5"/>
          <p:cNvSpPr>
            <a:spLocks noGrp="1" noChangeArrowheads="1"/>
          </p:cNvSpPr>
          <p:nvPr>
            <p:ph type="subTitle" sz="quarter" idx="1"/>
          </p:nvPr>
        </p:nvSpPr>
        <p:spPr>
          <a:xfrm>
            <a:off x="684432" y="2386654"/>
            <a:ext cx="5305234" cy="648740"/>
          </a:xfrm>
        </p:spPr>
        <p:txBody>
          <a:bodyPr lIns="65769" tIns="32880" rIns="65769" bIns="32880"/>
          <a:lstStyle>
            <a:lvl1pPr marL="0" indent="0" algn="ctr">
              <a:buFont typeface="Wingdings" pitchFamily="2" charset="2"/>
              <a:buNone/>
              <a:defRPr sz="1700" b="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10"/>
          <p:cNvSpPr>
            <a:spLocks noGrp="1" noChangeArrowheads="1"/>
          </p:cNvSpPr>
          <p:nvPr>
            <p:ph type="dt" sz="quarter" idx="10"/>
          </p:nvPr>
        </p:nvSpPr>
        <p:spPr bwMode="auto">
          <a:xfrm>
            <a:off x="684432" y="272660"/>
            <a:ext cx="2134234" cy="355997"/>
          </a:xfrm>
          <a:prstGeom prst="rect">
            <a:avLst/>
          </a:prstGeom>
          <a:ln>
            <a:miter lim="800000"/>
            <a:headEnd/>
            <a:tailEnd/>
          </a:ln>
        </p:spPr>
        <p:txBody>
          <a:bodyPr vert="horz" wrap="square" lIns="65769" tIns="32880" rIns="65769" bIns="32880" numCol="1" anchor="t" anchorCtr="0" compatLnSpc="1">
            <a:prstTxWarp prst="textNoShape">
              <a:avLst/>
            </a:prstTxWarp>
          </a:bodyPr>
          <a:lstStyle>
            <a:lvl1pPr eaLnBrk="0" hangingPunct="0">
              <a:defRPr sz="1000" b="0">
                <a:solidFill>
                  <a:srgbClr val="000000"/>
                </a:solidFill>
                <a:latin typeface="FrutigerNext LT Regular" pitchFamily="34" charset="0"/>
                <a:ea typeface="MS PGothic" pitchFamily="34" charset="-128"/>
              </a:defRPr>
            </a:lvl1pPr>
          </a:lstStyle>
          <a:p>
            <a:pPr>
              <a:buClrTx/>
              <a:buFontTx/>
              <a:buNone/>
              <a:defRPr/>
            </a:pPr>
            <a:fld id="{9A7FCE89-0B48-460C-8337-BEADEA460568}" type="datetime1">
              <a:rPr lang="zh-CN" altLang="en-US"/>
              <a:pPr>
                <a:buClrTx/>
                <a:buFontTx/>
                <a:buNone/>
                <a:defRPr/>
              </a:pPr>
              <a:t>2013/8/9</a:t>
            </a:fld>
            <a:endParaRPr lang="en-US" altLang="zh-CN"/>
          </a:p>
        </p:txBody>
      </p:sp>
    </p:spTree>
    <p:extLst>
      <p:ext uri="{BB962C8B-B14F-4D97-AF65-F5344CB8AC3E}">
        <p14:creationId xmlns:p14="http://schemas.microsoft.com/office/powerpoint/2010/main" xmlns="" val="282817432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25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284981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32" y="3305602"/>
            <a:ext cx="7772757" cy="1021320"/>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32" y="2179533"/>
            <a:ext cx="7772757" cy="1126070"/>
          </a:xfrm>
        </p:spPr>
        <p:txBody>
          <a:bodyPr anchor="b"/>
          <a:lstStyle>
            <a:lvl1pPr marL="0" indent="0">
              <a:buNone/>
              <a:defRPr sz="1500"/>
            </a:lvl1pPr>
            <a:lvl2pPr marL="342413" indent="0">
              <a:buNone/>
              <a:defRPr sz="1300"/>
            </a:lvl2pPr>
            <a:lvl3pPr marL="684823" indent="0">
              <a:buNone/>
              <a:defRPr sz="1100"/>
            </a:lvl3pPr>
            <a:lvl4pPr marL="1027233" indent="0">
              <a:buNone/>
              <a:defRPr sz="1000"/>
            </a:lvl4pPr>
            <a:lvl5pPr marL="1369642" indent="0">
              <a:buNone/>
              <a:defRPr sz="1000"/>
            </a:lvl5pPr>
            <a:lvl6pPr marL="1712054" indent="0">
              <a:buNone/>
              <a:defRPr sz="1000"/>
            </a:lvl6pPr>
            <a:lvl7pPr marL="2054465" indent="0">
              <a:buNone/>
              <a:defRPr sz="1000"/>
            </a:lvl7pPr>
            <a:lvl8pPr marL="2396874" indent="0">
              <a:buNone/>
              <a:defRPr sz="1000"/>
            </a:lvl8pPr>
            <a:lvl9pPr marL="2739284"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xmlns="" val="39056000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1815" y="1199875"/>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3870" y="1199875"/>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7016889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2" y="205940"/>
            <a:ext cx="8229838" cy="85705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91" y="1151075"/>
            <a:ext cx="4039929" cy="479711"/>
          </a:xfrm>
        </p:spPr>
        <p:txBody>
          <a:bodyPr anchor="b"/>
          <a:lstStyle>
            <a:lvl1pPr marL="0" indent="0">
              <a:buNone/>
              <a:defRPr sz="1800" b="1"/>
            </a:lvl1pPr>
            <a:lvl2pPr marL="342413" indent="0">
              <a:buNone/>
              <a:defRPr sz="1500" b="1"/>
            </a:lvl2pPr>
            <a:lvl3pPr marL="684823" indent="0">
              <a:buNone/>
              <a:defRPr sz="1300" b="1"/>
            </a:lvl3pPr>
            <a:lvl4pPr marL="1027233" indent="0">
              <a:buNone/>
              <a:defRPr sz="1100" b="1"/>
            </a:lvl4pPr>
            <a:lvl5pPr marL="1369642" indent="0">
              <a:buNone/>
              <a:defRPr sz="1100" b="1"/>
            </a:lvl5pPr>
            <a:lvl6pPr marL="1712054" indent="0">
              <a:buNone/>
              <a:defRPr sz="1100" b="1"/>
            </a:lvl6pPr>
            <a:lvl7pPr marL="2054465" indent="0">
              <a:buNone/>
              <a:defRPr sz="1100" b="1"/>
            </a:lvl7pPr>
            <a:lvl8pPr marL="2396874" indent="0">
              <a:buNone/>
              <a:defRPr sz="1100" b="1"/>
            </a:lvl8pPr>
            <a:lvl9pPr marL="2739284" indent="0">
              <a:buNone/>
              <a:defRPr sz="1100" b="1"/>
            </a:lvl9pPr>
          </a:lstStyle>
          <a:p>
            <a:pPr lvl="0"/>
            <a:r>
              <a:rPr lang="zh-CN" altLang="en-US" smtClean="0"/>
              <a:t>单击此处编辑母版文本样式</a:t>
            </a:r>
          </a:p>
        </p:txBody>
      </p:sp>
      <p:sp>
        <p:nvSpPr>
          <p:cNvPr id="4" name="内容占位符 3"/>
          <p:cNvSpPr>
            <a:spLocks noGrp="1"/>
          </p:cNvSpPr>
          <p:nvPr>
            <p:ph sz="half" idx="2"/>
          </p:nvPr>
        </p:nvSpPr>
        <p:spPr>
          <a:xfrm>
            <a:off x="457091" y="1630780"/>
            <a:ext cx="4039929"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075"/>
            <a:ext cx="4042310" cy="479711"/>
          </a:xfrm>
        </p:spPr>
        <p:txBody>
          <a:bodyPr anchor="b"/>
          <a:lstStyle>
            <a:lvl1pPr marL="0" indent="0">
              <a:buNone/>
              <a:defRPr sz="1800" b="1"/>
            </a:lvl1pPr>
            <a:lvl2pPr marL="342413" indent="0">
              <a:buNone/>
              <a:defRPr sz="1500" b="1"/>
            </a:lvl2pPr>
            <a:lvl3pPr marL="684823" indent="0">
              <a:buNone/>
              <a:defRPr sz="1300" b="1"/>
            </a:lvl3pPr>
            <a:lvl4pPr marL="1027233" indent="0">
              <a:buNone/>
              <a:defRPr sz="1100" b="1"/>
            </a:lvl4pPr>
            <a:lvl5pPr marL="1369642" indent="0">
              <a:buNone/>
              <a:defRPr sz="1100" b="1"/>
            </a:lvl5pPr>
            <a:lvl6pPr marL="1712054" indent="0">
              <a:buNone/>
              <a:defRPr sz="1100" b="1"/>
            </a:lvl6pPr>
            <a:lvl7pPr marL="2054465" indent="0">
              <a:buNone/>
              <a:defRPr sz="1100" b="1"/>
            </a:lvl7pPr>
            <a:lvl8pPr marL="2396874" indent="0">
              <a:buNone/>
              <a:defRPr sz="1100" b="1"/>
            </a:lvl8pPr>
            <a:lvl9pPr marL="2739284" indent="0">
              <a:buNone/>
              <a:defRPr sz="11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0780"/>
            <a:ext cx="4042310"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85459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xmlns="" val="371402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85635" y="205979"/>
            <a:ext cx="8229838" cy="857250"/>
          </a:xfrm>
          <a:prstGeom prst="rect">
            <a:avLst/>
          </a:prstGeom>
        </p:spPr>
        <p:txBody>
          <a:bodyPr/>
          <a:lstStyle/>
          <a:p>
            <a:r>
              <a:rPr lang="zh-CN" altLang="en-US" smtClean="0"/>
              <a:t>单击此处编辑母版标题样式</a:t>
            </a:r>
            <a:endParaRPr lang="zh-CN" alt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727682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44"/>
            <a:ext cx="3007926" cy="871336"/>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43"/>
            <a:ext cx="5112403" cy="4390009"/>
          </a:xfrm>
        </p:spPr>
        <p:txBody>
          <a:bodyPr/>
          <a:lstStyle>
            <a:lvl1pPr>
              <a:defRPr sz="24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078"/>
            <a:ext cx="3007926" cy="3518673"/>
          </a:xfrm>
        </p:spPr>
        <p:txBody>
          <a:bodyPr/>
          <a:lstStyle>
            <a:lvl1pPr marL="0" indent="0">
              <a:buNone/>
              <a:defRPr sz="1000"/>
            </a:lvl1pPr>
            <a:lvl2pPr marL="342413" indent="0">
              <a:buNone/>
              <a:defRPr sz="900"/>
            </a:lvl2pPr>
            <a:lvl3pPr marL="684823" indent="0">
              <a:buNone/>
              <a:defRPr sz="700"/>
            </a:lvl3pPr>
            <a:lvl4pPr marL="1027233" indent="0">
              <a:buNone/>
              <a:defRPr sz="700"/>
            </a:lvl4pPr>
            <a:lvl5pPr marL="1369642" indent="0">
              <a:buNone/>
              <a:defRPr sz="700"/>
            </a:lvl5pPr>
            <a:lvl6pPr marL="1712054" indent="0">
              <a:buNone/>
              <a:defRPr sz="700"/>
            </a:lvl6pPr>
            <a:lvl7pPr marL="2054465" indent="0">
              <a:buNone/>
              <a:defRPr sz="700"/>
            </a:lvl7pPr>
            <a:lvl8pPr marL="2396874" indent="0">
              <a:buNone/>
              <a:defRPr sz="700"/>
            </a:lvl8pPr>
            <a:lvl9pPr marL="2739284"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xmlns="" val="12466912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815"/>
            <a:ext cx="5486162" cy="424955"/>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476"/>
            <a:ext cx="5486162" cy="3086576"/>
          </a:xfrm>
        </p:spPr>
        <p:txBody>
          <a:bodyPr/>
          <a:lstStyle>
            <a:lvl1pPr marL="0" indent="0">
              <a:buNone/>
              <a:defRPr sz="2400"/>
            </a:lvl1pPr>
            <a:lvl2pPr marL="342413" indent="0">
              <a:buNone/>
              <a:defRPr sz="2200"/>
            </a:lvl2pPr>
            <a:lvl3pPr marL="684823" indent="0">
              <a:buNone/>
              <a:defRPr sz="1800"/>
            </a:lvl3pPr>
            <a:lvl4pPr marL="1027233" indent="0">
              <a:buNone/>
              <a:defRPr sz="1500"/>
            </a:lvl4pPr>
            <a:lvl5pPr marL="1369642" indent="0">
              <a:buNone/>
              <a:defRPr sz="1500"/>
            </a:lvl5pPr>
            <a:lvl6pPr marL="1712054" indent="0">
              <a:buNone/>
              <a:defRPr sz="1500"/>
            </a:lvl6pPr>
            <a:lvl7pPr marL="2054465" indent="0">
              <a:buNone/>
              <a:defRPr sz="1500"/>
            </a:lvl7pPr>
            <a:lvl8pPr marL="2396874" indent="0">
              <a:buNone/>
              <a:defRPr sz="1500"/>
            </a:lvl8pPr>
            <a:lvl9pPr marL="2739284"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615" y="4025766"/>
            <a:ext cx="5486162" cy="603508"/>
          </a:xfrm>
        </p:spPr>
        <p:txBody>
          <a:bodyPr/>
          <a:lstStyle>
            <a:lvl1pPr marL="0" indent="0">
              <a:buNone/>
              <a:defRPr sz="1000"/>
            </a:lvl1pPr>
            <a:lvl2pPr marL="342413" indent="0">
              <a:buNone/>
              <a:defRPr sz="900"/>
            </a:lvl2pPr>
            <a:lvl3pPr marL="684823" indent="0">
              <a:buNone/>
              <a:defRPr sz="700"/>
            </a:lvl3pPr>
            <a:lvl4pPr marL="1027233" indent="0">
              <a:buNone/>
              <a:defRPr sz="700"/>
            </a:lvl4pPr>
            <a:lvl5pPr marL="1369642" indent="0">
              <a:buNone/>
              <a:defRPr sz="700"/>
            </a:lvl5pPr>
            <a:lvl6pPr marL="1712054" indent="0">
              <a:buNone/>
              <a:defRPr sz="700"/>
            </a:lvl6pPr>
            <a:lvl7pPr marL="2054465" indent="0">
              <a:buNone/>
              <a:defRPr sz="700"/>
            </a:lvl7pPr>
            <a:lvl8pPr marL="2396874" indent="0">
              <a:buNone/>
              <a:defRPr sz="700"/>
            </a:lvl8pPr>
            <a:lvl9pPr marL="2739284"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xmlns="" val="325393123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77064237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0505" y="205931"/>
            <a:ext cx="2071148" cy="43876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7061" y="205931"/>
            <a:ext cx="6099174" cy="438762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3496524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7063" y="205940"/>
            <a:ext cx="8229838" cy="857051"/>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1816" y="1199875"/>
            <a:ext cx="8229838" cy="3393686"/>
          </a:xfrm>
        </p:spPr>
        <p:txBody>
          <a:bodyPr/>
          <a:lstStyle/>
          <a:p>
            <a:pPr lvl="0"/>
            <a:r>
              <a:rPr lang="zh-CN" altLang="en-US" noProof="0" smtClean="0"/>
              <a:t>单击图标添加表格</a:t>
            </a:r>
            <a:endParaRPr lang="zh-CN" altLang="en-US" noProof="0"/>
          </a:p>
        </p:txBody>
      </p:sp>
    </p:spTree>
    <p:extLst>
      <p:ext uri="{BB962C8B-B14F-4D97-AF65-F5344CB8AC3E}">
        <p14:creationId xmlns:p14="http://schemas.microsoft.com/office/powerpoint/2010/main" xmlns="" val="13812457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9" name="Freeform 6"/>
          <p:cNvSpPr>
            <a:spLocks/>
          </p:cNvSpPr>
          <p:nvPr userDrawn="1"/>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482" tIns="34241" rIns="68482" bIns="34241" numCol="1" anchor="t" anchorCtr="0" compatLnSpc="1">
            <a:prstTxWarp prst="textNoShape">
              <a:avLst/>
            </a:prstTxWarp>
          </a:bodyPr>
          <a:lstStyle/>
          <a:p>
            <a:endParaRPr lang="zh-CN" altLang="en-US">
              <a:solidFill>
                <a:srgbClr val="000000"/>
              </a:solidFill>
            </a:endParaRPr>
          </a:p>
        </p:txBody>
      </p:sp>
      <p:sp>
        <p:nvSpPr>
          <p:cNvPr id="110" name="Freeform 5"/>
          <p:cNvSpPr>
            <a:spLocks/>
          </p:cNvSpPr>
          <p:nvPr userDrawn="1"/>
        </p:nvSpPr>
        <p:spPr bwMode="auto">
          <a:xfrm>
            <a:off x="238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482" tIns="34241" rIns="68482" bIns="34241" numCol="1" anchor="t" anchorCtr="0" compatLnSpc="1">
            <a:prstTxWarp prst="textNoShape">
              <a:avLst/>
            </a:prstTxWarp>
          </a:bodyPr>
          <a:lstStyle/>
          <a:p>
            <a:endParaRPr lang="zh-CN" altLang="en-US">
              <a:solidFill>
                <a:srgbClr val="000000"/>
              </a:solidFill>
            </a:endParaRPr>
          </a:p>
        </p:txBody>
      </p:sp>
      <p:sp>
        <p:nvSpPr>
          <p:cNvPr id="111" name="Text Box 7"/>
          <p:cNvSpPr txBox="1">
            <a:spLocks noChangeArrowheads="1"/>
          </p:cNvSpPr>
          <p:nvPr userDrawn="1"/>
        </p:nvSpPr>
        <p:spPr bwMode="auto">
          <a:xfrm>
            <a:off x="7389490" y="3108735"/>
            <a:ext cx="1102707" cy="207749"/>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8482" tIns="34241" rIns="68482" bIns="342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Wingdings" pitchFamily="2" charset="2"/>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userDrawn="1"/>
        </p:nvSpPr>
        <p:spPr bwMode="auto">
          <a:xfrm>
            <a:off x="7801326" y="4145758"/>
            <a:ext cx="716570" cy="748904"/>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482" tIns="34241" rIns="68482" bIns="34241" anchor="ctr"/>
          <a:lstStyle/>
          <a:p>
            <a:endParaRPr lang="zh-CN" altLang="en-US">
              <a:solidFill>
                <a:srgbClr val="000000"/>
              </a:solidFill>
            </a:endParaRPr>
          </a:p>
        </p:txBody>
      </p:sp>
      <p:sp>
        <p:nvSpPr>
          <p:cNvPr id="1508364" name="Rectangle 12"/>
          <p:cNvSpPr>
            <a:spLocks noGrp="1" noChangeArrowheads="1"/>
          </p:cNvSpPr>
          <p:nvPr>
            <p:ph type="ctrTitle"/>
          </p:nvPr>
        </p:nvSpPr>
        <p:spPr>
          <a:xfrm>
            <a:off x="672529" y="1597829"/>
            <a:ext cx="5511159" cy="1102519"/>
          </a:xfrm>
        </p:spPr>
        <p:txBody>
          <a:bodyPr/>
          <a:lstStyle>
            <a:lvl1pPr>
              <a:defRPr sz="3000">
                <a:solidFill>
                  <a:schemeClr val="bg1"/>
                </a:solidFill>
                <a:effectLst>
                  <a:outerShdw blurRad="50800" dist="38100" dir="2700000" algn="tl" rotWithShape="0">
                    <a:prstClr val="black">
                      <a:alpha val="40000"/>
                    </a:prstClr>
                  </a:outerShdw>
                </a:effectLst>
              </a:defRPr>
            </a:lvl1pPr>
          </a:lstStyle>
          <a:p>
            <a:r>
              <a:rPr lang="zh-CN" altLang="en-US"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p:spPr>
        <p:txBody>
          <a:bodyPr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userDrawn="1"/>
        </p:nvSpPr>
        <p:spPr bwMode="auto">
          <a:xfrm>
            <a:off x="-1844988" y="396479"/>
            <a:ext cx="1844988" cy="3980259"/>
          </a:xfrm>
          <a:prstGeom prst="rect">
            <a:avLst/>
          </a:prstGeom>
          <a:noFill/>
          <a:ln w="9525">
            <a:noFill/>
            <a:miter lim="800000"/>
            <a:headEnd/>
            <a:tailEnd/>
          </a:ln>
          <a:effectLst/>
        </p:spPr>
        <p:txBody>
          <a:bodyPr lIns="65759" tIns="32876" rIns="65759" bIns="32876"/>
          <a:lstStyle/>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18" indent="-256818"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18" indent="-256818"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18" indent="-256818"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18" indent="-256818"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userDrawn="1"/>
        </p:nvSpPr>
        <p:spPr bwMode="auto">
          <a:xfrm>
            <a:off x="9268993" y="4083513"/>
            <a:ext cx="920113" cy="242362"/>
          </a:xfrm>
          <a:prstGeom prst="rect">
            <a:avLst/>
          </a:prstGeom>
          <a:solidFill>
            <a:srgbClr val="F8F8F8"/>
          </a:solidFill>
          <a:ln w="9525" algn="ctr">
            <a:noFill/>
            <a:miter lim="800000"/>
            <a:headEnd/>
            <a:tailEnd/>
          </a:ln>
          <a:effectLst/>
        </p:spPr>
        <p:txBody>
          <a:bodyPr lIns="68470" tIns="34235" rIns="68470" bIns="34235" anchor="ctr">
            <a:spAutoFit/>
          </a:bodyPr>
          <a:lstStyle/>
          <a:p>
            <a:pPr algn="ctr" defTabSz="657496" eaLnBrk="0" hangingPunct="0">
              <a:buClrTx/>
              <a:buFontTx/>
              <a:buNone/>
            </a:pPr>
            <a:endParaRPr lang="zh-CN" altLang="zh-CN" sz="1100" b="0" dirty="0">
              <a:solidFill>
                <a:srgbClr val="000000"/>
              </a:solidFill>
              <a:latin typeface="FrutigerNext LT Regular" pitchFamily="34" charset="0"/>
              <a:ea typeface="MS PGothic" pitchFamily="34" charset="-128"/>
            </a:endParaRPr>
          </a:p>
        </p:txBody>
      </p:sp>
      <p:grpSp>
        <p:nvGrpSpPr>
          <p:cNvPr id="2" name="Group 16"/>
          <p:cNvGrpSpPr>
            <a:grpSpLocks/>
          </p:cNvGrpSpPr>
          <p:nvPr userDrawn="1"/>
        </p:nvGrpSpPr>
        <p:grpSpPr bwMode="auto">
          <a:xfrm>
            <a:off x="9352305" y="3958836"/>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3" name="Group 21"/>
          <p:cNvGrpSpPr>
            <a:grpSpLocks/>
          </p:cNvGrpSpPr>
          <p:nvPr userDrawn="1"/>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26"/>
          <p:cNvGrpSpPr>
            <a:grpSpLocks/>
          </p:cNvGrpSpPr>
          <p:nvPr userDrawn="1"/>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31"/>
          <p:cNvGrpSpPr>
            <a:grpSpLocks/>
          </p:cNvGrpSpPr>
          <p:nvPr userDrawn="1"/>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36"/>
          <p:cNvGrpSpPr>
            <a:grpSpLocks/>
          </p:cNvGrpSpPr>
          <p:nvPr userDrawn="1"/>
        </p:nvGrpSpPr>
        <p:grpSpPr bwMode="auto">
          <a:xfrm>
            <a:off x="9352305" y="4468417"/>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41"/>
          <p:cNvGrpSpPr>
            <a:grpSpLocks/>
          </p:cNvGrpSpPr>
          <p:nvPr userDrawn="1"/>
        </p:nvGrpSpPr>
        <p:grpSpPr bwMode="auto">
          <a:xfrm>
            <a:off x="9352305" y="5023249"/>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46"/>
          <p:cNvGrpSpPr>
            <a:grpSpLocks/>
          </p:cNvGrpSpPr>
          <p:nvPr userDrawn="1"/>
        </p:nvGrpSpPr>
        <p:grpSpPr bwMode="auto">
          <a:xfrm>
            <a:off x="9352305" y="3774289"/>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51"/>
          <p:cNvGrpSpPr>
            <a:grpSpLocks/>
          </p:cNvGrpSpPr>
          <p:nvPr userDrawn="1"/>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56"/>
          <p:cNvGrpSpPr>
            <a:grpSpLocks/>
          </p:cNvGrpSpPr>
          <p:nvPr userDrawn="1"/>
        </p:nvGrpSpPr>
        <p:grpSpPr bwMode="auto">
          <a:xfrm>
            <a:off x="9352305" y="3265892"/>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solidFill>
                  <a:srgbClr val="000000"/>
                </a:solidFill>
              </a:endParaRPr>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solidFill>
                  <a:srgbClr val="000000"/>
                </a:solidFill>
              </a:endParaRPr>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sp>
        <p:nvSpPr>
          <p:cNvPr id="1508413" name="Rectangle 61"/>
          <p:cNvSpPr>
            <a:spLocks noChangeArrowheads="1"/>
          </p:cNvSpPr>
          <p:nvPr userDrawn="1"/>
        </p:nvSpPr>
        <p:spPr bwMode="auto">
          <a:xfrm>
            <a:off x="9199945" y="1697831"/>
            <a:ext cx="1051048" cy="1990725"/>
          </a:xfrm>
          <a:prstGeom prst="rect">
            <a:avLst/>
          </a:prstGeom>
          <a:noFill/>
          <a:ln w="9525">
            <a:noFill/>
            <a:miter lim="800000"/>
            <a:headEnd/>
            <a:tailEnd/>
          </a:ln>
          <a:effectLst/>
        </p:spPr>
        <p:txBody>
          <a:bodyPr lIns="65759" tIns="32876" rIns="65759" bIns="32876"/>
          <a:lstStyle/>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userDrawn="1"/>
        </p:nvSpPr>
        <p:spPr bwMode="auto">
          <a:xfrm>
            <a:off x="9199945" y="-46435"/>
            <a:ext cx="1051048" cy="628651"/>
          </a:xfrm>
          <a:prstGeom prst="rect">
            <a:avLst/>
          </a:prstGeom>
          <a:noFill/>
          <a:ln w="9525">
            <a:noFill/>
            <a:miter lim="800000"/>
            <a:headEnd/>
            <a:tailEnd/>
          </a:ln>
          <a:effectLst/>
        </p:spPr>
        <p:txBody>
          <a:bodyPr lIns="65759" tIns="32876" rIns="65759" bIns="32876"/>
          <a:lstStyle/>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dirty="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63" y="359570"/>
            <a:ext cx="1218883" cy="1538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fontAlgn="auto">
              <a:spcBef>
                <a:spcPts val="0"/>
              </a:spcBef>
              <a:spcAft>
                <a:spcPts val="0"/>
              </a:spcAft>
              <a:buClrTx/>
              <a:buFontTx/>
              <a:buNone/>
              <a:defRPr sz="1000">
                <a:latin typeface="+mn-lt"/>
                <a:ea typeface="+mn-ea"/>
              </a:defRPr>
            </a:lvl1pPr>
          </a:lstStyle>
          <a:p>
            <a:pPr>
              <a:defRPr/>
            </a:pPr>
            <a:endParaRPr lang="en-US" altLang="zh-CN" b="0" kern="0" dirty="0">
              <a:solidFill>
                <a:sysClr val="windowText" lastClr="000000"/>
              </a:solidFill>
              <a:latin typeface="FrutigerNext LT Medium"/>
            </a:endParaRPr>
          </a:p>
        </p:txBody>
      </p:sp>
      <p:pic>
        <p:nvPicPr>
          <p:cNvPr id="115" name="Picture 77" descr="Logo"/>
          <p:cNvPicPr>
            <a:picLocks noChangeAspect="1" noChangeArrowheads="1"/>
          </p:cNvPicPr>
          <p:nvPr userDrawn="1"/>
        </p:nvPicPr>
        <p:blipFill>
          <a:blip r:embed="rId3" cstate="email"/>
          <a:srcRect/>
          <a:stretch>
            <a:fillRect/>
          </a:stretch>
        </p:blipFill>
        <p:spPr bwMode="auto">
          <a:xfrm>
            <a:off x="7956074" y="4272619"/>
            <a:ext cx="529691" cy="528638"/>
          </a:xfrm>
          <a:prstGeom prst="rect">
            <a:avLst/>
          </a:prstGeom>
          <a:noFill/>
        </p:spPr>
      </p:pic>
      <p:sp>
        <p:nvSpPr>
          <p:cNvPr id="62" name="Rectangle 21"/>
          <p:cNvSpPr>
            <a:spLocks noChangeArrowheads="1"/>
          </p:cNvSpPr>
          <p:nvPr userDrawn="1"/>
        </p:nvSpPr>
        <p:spPr bwMode="auto">
          <a:xfrm>
            <a:off x="666100" y="4547700"/>
            <a:ext cx="16068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59974" tIns="0" rIns="59974"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426" eaLnBrk="0" hangingPunct="0">
              <a:buClrTx/>
              <a:buFontTx/>
              <a:buNone/>
            </a:pPr>
            <a:r>
              <a:rPr lang="en-US" altLang="zh-CN" sz="1200" b="0" dirty="0">
                <a:solidFill>
                  <a:srgbClr val="000000">
                    <a:lumMod val="75000"/>
                    <a:lumOff val="25000"/>
                  </a:srgb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31" y="3305179"/>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31" y="2180035"/>
            <a:ext cx="7772757" cy="1125140"/>
          </a:xfrm>
        </p:spPr>
        <p:txBody>
          <a:bodyPr anchor="b"/>
          <a:lstStyle>
            <a:lvl1pPr marL="0" indent="0">
              <a:buNone/>
              <a:defRPr sz="1500"/>
            </a:lvl1pPr>
            <a:lvl2pPr marL="342425" indent="0">
              <a:buNone/>
              <a:defRPr sz="1300"/>
            </a:lvl2pPr>
            <a:lvl3pPr marL="684841" indent="0">
              <a:buNone/>
              <a:defRPr sz="1200"/>
            </a:lvl3pPr>
            <a:lvl4pPr marL="1027261" indent="0">
              <a:buNone/>
              <a:defRPr sz="1000"/>
            </a:lvl4pPr>
            <a:lvl5pPr marL="1369680" indent="0">
              <a:buNone/>
              <a:defRPr sz="1000"/>
            </a:lvl5pPr>
            <a:lvl6pPr marL="1712099" indent="0">
              <a:buNone/>
              <a:defRPr sz="1000"/>
            </a:lvl6pPr>
            <a:lvl7pPr marL="2054522" indent="0">
              <a:buNone/>
              <a:defRPr sz="1000"/>
            </a:lvl7pPr>
            <a:lvl8pPr marL="2396940" indent="0">
              <a:buNone/>
              <a:defRPr sz="1000"/>
            </a:lvl8pPr>
            <a:lvl9pPr marL="2739359" indent="0">
              <a:buNone/>
              <a:defRPr sz="1000"/>
            </a:lvl9pPr>
          </a:lstStyle>
          <a:p>
            <a:pPr lvl="0"/>
            <a:r>
              <a:rPr lang="zh-CN" altLang="en-US" smtClean="0"/>
              <a:t>单击此处编辑母版文本样式</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5635" y="1200154"/>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690" y="1200154"/>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wmf"/></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10.xml"/><Relationship Id="rId1" Type="http://schemas.openxmlformats.org/officeDocument/2006/relationships/slideLayout" Target="../slideLayouts/slideLayout83.xml"/><Relationship Id="rId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1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16.pn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15.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10.jpe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image" Target="../media/image7.pn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theme" Target="../theme/theme12.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image" Target="../media/image1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theme" Target="../theme/theme13.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image" Target="../media/image20.png"/><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image" Target="../media/image19.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8.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image" Target="../media/image9.jpe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4.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7.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1.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0.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2.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image" Target="../media/image14.jpe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13.jpe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9.xml"/><Relationship Id="rId1" Type="http://schemas.openxmlformats.org/officeDocument/2006/relationships/slideLayout" Target="../slideLayouts/slideLayout82.xml"/><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2" descr="E:\01 日常工作\10 多媒体\PPT内部汇报用模板\PPT封面03副本.jpg"/>
          <p:cNvPicPr>
            <a:picLocks noChangeAspect="1" noChangeArrowheads="1"/>
          </p:cNvPicPr>
          <p:nvPr/>
        </p:nvPicPr>
        <p:blipFill>
          <a:blip r:embed="rId3" cstate="print"/>
          <a:srcRect/>
          <a:stretch>
            <a:fillRect/>
          </a:stretch>
        </p:blipFill>
        <p:spPr bwMode="auto">
          <a:xfrm>
            <a:off x="0" y="0"/>
            <a:ext cx="9144000" cy="5143500"/>
          </a:xfrm>
          <a:prstGeom prst="rect">
            <a:avLst/>
          </a:prstGeom>
          <a:noFill/>
        </p:spPr>
      </p:pic>
      <p:sp>
        <p:nvSpPr>
          <p:cNvPr id="15" name="Rectangle 8"/>
          <p:cNvSpPr>
            <a:spLocks noGrp="1" noChangeArrowheads="1"/>
          </p:cNvSpPr>
          <p:nvPr>
            <p:ph type="title"/>
          </p:nvPr>
        </p:nvSpPr>
        <p:spPr bwMode="auto">
          <a:xfrm>
            <a:off x="504832" y="1977631"/>
            <a:ext cx="5686135" cy="561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4281" rIns="68562" bIns="34281" numCol="1" anchor="t" anchorCtr="0" compatLnSpc="1">
            <a:prstTxWarp prst="textNoShape">
              <a:avLst/>
            </a:prstTxWarp>
            <a:spAutoFit/>
          </a:bodyPr>
          <a:lstStyle/>
          <a:p>
            <a:pPr lvl="0"/>
            <a:r>
              <a:rPr lang="en-US" altLang="zh-CN" dirty="0" smtClean="0"/>
              <a:t>Click to edit Master title style</a:t>
            </a:r>
            <a:endParaRPr lang="zh-CN" altLang="en-US" dirty="0" smtClean="0"/>
          </a:p>
        </p:txBody>
      </p:sp>
      <p:sp>
        <p:nvSpPr>
          <p:cNvPr id="19" name="Rectangle 21"/>
          <p:cNvSpPr>
            <a:spLocks noChangeArrowheads="1"/>
          </p:cNvSpPr>
          <p:nvPr/>
        </p:nvSpPr>
        <p:spPr bwMode="auto">
          <a:xfrm>
            <a:off x="450234" y="277776"/>
            <a:ext cx="1424894" cy="153888"/>
          </a:xfrm>
          <a:prstGeom prst="rect">
            <a:avLst/>
          </a:prstGeom>
          <a:noFill/>
          <a:ln w="9525" algn="ctr">
            <a:noFill/>
            <a:miter lim="800000"/>
            <a:headEnd/>
            <a:tailEnd/>
          </a:ln>
          <a:effectLst/>
        </p:spPr>
        <p:txBody>
          <a:bodyPr wrap="none" lIns="80082" tIns="0" rIns="80082" bIns="0">
            <a:spAutoFit/>
          </a:bodyPr>
          <a:lstStyle/>
          <a:p>
            <a:pPr defTabSz="801688" eaLnBrk="0" hangingPunct="0"/>
            <a:fld id="{8520E964-B8DE-4320-8AEF-101A290CFAF7}" type="datetime3">
              <a:rPr lang="zh-CN" altLang="en-US" sz="1000" smtClean="0">
                <a:solidFill>
                  <a:schemeClr val="tx1"/>
                </a:solidFill>
                <a:latin typeface="+mn-ea"/>
                <a:ea typeface="+mn-ea"/>
              </a:rPr>
              <a:pPr defTabSz="801688" eaLnBrk="0" hangingPunct="0"/>
              <a:t>2013年8月9日星期五</a:t>
            </a:fld>
            <a:endParaRPr lang="en-US" altLang="zh-CN" sz="1000" dirty="0">
              <a:solidFill>
                <a:schemeClr val="tx1"/>
              </a:solidFill>
              <a:latin typeface="+mn-ea"/>
              <a:ea typeface="+mn-ea"/>
            </a:endParaRPr>
          </a:p>
        </p:txBody>
      </p:sp>
      <p:pic>
        <p:nvPicPr>
          <p:cNvPr id="20" name="Picture 3" descr="C:\Users\z00124665\Desktop\Operational Guide for Background Panels of the Enterprise Business Group.WMF"/>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504825" y="906454"/>
            <a:ext cx="3168650" cy="126223"/>
          </a:xfrm>
          <a:prstGeom prst="rect">
            <a:avLst/>
          </a:prstGeom>
          <a:noFill/>
        </p:spPr>
      </p:pic>
      <p:sp>
        <p:nvSpPr>
          <p:cNvPr id="21" name="Text Box 5"/>
          <p:cNvSpPr txBox="1">
            <a:spLocks noChangeArrowheads="1"/>
          </p:cNvSpPr>
          <p:nvPr/>
        </p:nvSpPr>
        <p:spPr bwMode="auto">
          <a:xfrm>
            <a:off x="504836" y="4647903"/>
            <a:ext cx="2166619" cy="153888"/>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000000"/>
                </a:solidFill>
                <a:latin typeface="FrutigerNext LT Bold" pitchFamily="34" charset="0"/>
                <a:ea typeface="MS PGothic" pitchFamily="34" charset="-128"/>
              </a:rPr>
              <a:t>HUAWEI TECHNOLOGIES CO., LTD.</a:t>
            </a:r>
          </a:p>
        </p:txBody>
      </p:sp>
      <p:sp>
        <p:nvSpPr>
          <p:cNvPr id="22" name="Text Box 5"/>
          <p:cNvSpPr txBox="1">
            <a:spLocks noChangeArrowheads="1"/>
          </p:cNvSpPr>
          <p:nvPr/>
        </p:nvSpPr>
        <p:spPr bwMode="auto">
          <a:xfrm>
            <a:off x="7338102" y="3220555"/>
            <a:ext cx="1310615" cy="13849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a:defRPr/>
            </a:pPr>
            <a:r>
              <a:rPr lang="en-US" altLang="zh-CN" sz="900" dirty="0" smtClean="0">
                <a:solidFill>
                  <a:schemeClr val="bg1"/>
                </a:solidFill>
                <a:latin typeface="FrutigerNext LT Bold" pitchFamily="34" charset="0"/>
                <a:ea typeface="MS PGothic" pitchFamily="34" charset="-128"/>
              </a:rPr>
              <a:t>enterprise.huawei.com</a:t>
            </a:r>
          </a:p>
        </p:txBody>
      </p:sp>
      <p:pic>
        <p:nvPicPr>
          <p:cNvPr id="24" name="Picture 20" descr="Logo"/>
          <p:cNvPicPr>
            <a:picLocks noChangeAspect="1" noChangeArrowheads="1"/>
          </p:cNvPicPr>
          <p:nvPr/>
        </p:nvPicPr>
        <p:blipFill>
          <a:blip r:embed="rId5" cstate="print">
            <a:extLst>
              <a:ext uri="{28A0092B-C50C-407E-A947-70E740481C1C}">
                <a14:useLocalDpi xmlns:a14="http://schemas.microsoft.com/office/drawing/2010/main" xmlns=""/>
              </a:ext>
            </a:extLst>
          </a:blip>
          <a:srcRect/>
          <a:stretch>
            <a:fillRect/>
          </a:stretch>
        </p:blipFill>
        <p:spPr bwMode="auto">
          <a:xfrm>
            <a:off x="7796502" y="4028549"/>
            <a:ext cx="764054" cy="762535"/>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7634681" y="4794654"/>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5"/>
            <a:ext cx="7828702"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17" rIns="60036" bIns="30017"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4" y="2874174"/>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50" y="4876803"/>
            <a:ext cx="2097335" cy="34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8"/>
            <a:ext cx="2775815" cy="28415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700" tIns="29351" rIns="58700" bIns="29351">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7"/>
            <a:ext cx="1295063" cy="80784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12" tIns="34256" rIns="68512" bIns="342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3"/>
            <a:ext cx="1295063" cy="142339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12" tIns="34256" rIns="68512" bIns="342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7"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00" tIns="0" rIns="60000"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681"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p14="http://schemas.microsoft.com/office/powerpoint/2010/main" xmlns="" val="4025030271"/>
      </p:ext>
    </p:extLst>
  </p:cSld>
  <p:clrMap bg1="lt1" tx1="dk1" bg2="lt2" tx2="dk2" accent1="accent1" accent2="accent2" accent3="accent3" accent4="accent4" accent5="accent5" accent6="accent6" hlink="hlink" folHlink="folHlink"/>
  <p:sldLayoutIdLst>
    <p:sldLayoutId id="2147484002" r:id="rId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56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13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698"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26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26" indent="-256926"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669" indent="-21410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413" indent="-171284"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8980" indent="-171284"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545" indent="-171284"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112"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678"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243"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1809"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132" rtl="0" eaLnBrk="1" latinLnBrk="0" hangingPunct="1">
        <a:defRPr sz="1300" kern="1200">
          <a:solidFill>
            <a:schemeClr val="tx1"/>
          </a:solidFill>
          <a:latin typeface="+mn-lt"/>
          <a:ea typeface="+mn-ea"/>
          <a:cs typeface="+mn-cs"/>
        </a:defRPr>
      </a:lvl1pPr>
      <a:lvl2pPr marL="342569" algn="l" defTabSz="685132" rtl="0" eaLnBrk="1" latinLnBrk="0" hangingPunct="1">
        <a:defRPr sz="1300" kern="1200">
          <a:solidFill>
            <a:schemeClr val="tx1"/>
          </a:solidFill>
          <a:latin typeface="+mn-lt"/>
          <a:ea typeface="+mn-ea"/>
          <a:cs typeface="+mn-cs"/>
        </a:defRPr>
      </a:lvl2pPr>
      <a:lvl3pPr marL="685132" algn="l" defTabSz="685132" rtl="0" eaLnBrk="1" latinLnBrk="0" hangingPunct="1">
        <a:defRPr sz="1300" kern="1200">
          <a:solidFill>
            <a:schemeClr val="tx1"/>
          </a:solidFill>
          <a:latin typeface="+mn-lt"/>
          <a:ea typeface="+mn-ea"/>
          <a:cs typeface="+mn-cs"/>
        </a:defRPr>
      </a:lvl3pPr>
      <a:lvl4pPr marL="1027698" algn="l" defTabSz="685132" rtl="0" eaLnBrk="1" latinLnBrk="0" hangingPunct="1">
        <a:defRPr sz="1300" kern="1200">
          <a:solidFill>
            <a:schemeClr val="tx1"/>
          </a:solidFill>
          <a:latin typeface="+mn-lt"/>
          <a:ea typeface="+mn-ea"/>
          <a:cs typeface="+mn-cs"/>
        </a:defRPr>
      </a:lvl4pPr>
      <a:lvl5pPr marL="1370262" algn="l" defTabSz="685132" rtl="0" eaLnBrk="1" latinLnBrk="0" hangingPunct="1">
        <a:defRPr sz="1300" kern="1200">
          <a:solidFill>
            <a:schemeClr val="tx1"/>
          </a:solidFill>
          <a:latin typeface="+mn-lt"/>
          <a:ea typeface="+mn-ea"/>
          <a:cs typeface="+mn-cs"/>
        </a:defRPr>
      </a:lvl5pPr>
      <a:lvl6pPr marL="1712828" algn="l" defTabSz="685132" rtl="0" eaLnBrk="1" latinLnBrk="0" hangingPunct="1">
        <a:defRPr sz="1300" kern="1200">
          <a:solidFill>
            <a:schemeClr val="tx1"/>
          </a:solidFill>
          <a:latin typeface="+mn-lt"/>
          <a:ea typeface="+mn-ea"/>
          <a:cs typeface="+mn-cs"/>
        </a:defRPr>
      </a:lvl6pPr>
      <a:lvl7pPr marL="2055396" algn="l" defTabSz="685132" rtl="0" eaLnBrk="1" latinLnBrk="0" hangingPunct="1">
        <a:defRPr sz="1300" kern="1200">
          <a:solidFill>
            <a:schemeClr val="tx1"/>
          </a:solidFill>
          <a:latin typeface="+mn-lt"/>
          <a:ea typeface="+mn-ea"/>
          <a:cs typeface="+mn-cs"/>
        </a:defRPr>
      </a:lvl7pPr>
      <a:lvl8pPr marL="2397960" algn="l" defTabSz="685132" rtl="0" eaLnBrk="1" latinLnBrk="0" hangingPunct="1">
        <a:defRPr sz="1300" kern="1200">
          <a:solidFill>
            <a:schemeClr val="tx1"/>
          </a:solidFill>
          <a:latin typeface="+mn-lt"/>
          <a:ea typeface="+mn-ea"/>
          <a:cs typeface="+mn-cs"/>
        </a:defRPr>
      </a:lvl8pPr>
      <a:lvl9pPr marL="2740524" algn="l" defTabSz="685132"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长条"/>
          <p:cNvPicPr>
            <a:picLocks noChangeAspect="1" noChangeArrowheads="1"/>
          </p:cNvPicPr>
          <p:nvPr/>
        </p:nvPicPr>
        <p:blipFill>
          <a:blip r:embed="rId14" cstate="email">
            <a:lum contrast="6000"/>
          </a:blip>
          <a:srcRect/>
          <a:stretch>
            <a:fillRect/>
          </a:stretch>
        </p:blipFill>
        <p:spPr bwMode="auto">
          <a:xfrm>
            <a:off x="0" y="4677969"/>
            <a:ext cx="9144000" cy="464344"/>
          </a:xfrm>
          <a:prstGeom prst="rect">
            <a:avLst/>
          </a:prstGeom>
          <a:noFill/>
          <a:ln w="9525">
            <a:noFill/>
            <a:miter lim="800000"/>
            <a:headEnd/>
            <a:tailEnd/>
          </a:ln>
        </p:spPr>
      </p:pic>
      <p:sp>
        <p:nvSpPr>
          <p:cNvPr id="663555" name="Rectangle 3"/>
          <p:cNvSpPr>
            <a:spLocks noChangeArrowheads="1"/>
          </p:cNvSpPr>
          <p:nvPr/>
        </p:nvSpPr>
        <p:spPr bwMode="auto">
          <a:xfrm>
            <a:off x="-1844988" y="396479"/>
            <a:ext cx="1844988" cy="3980259"/>
          </a:xfrm>
          <a:prstGeom prst="rect">
            <a:avLst/>
          </a:prstGeom>
          <a:noFill/>
          <a:ln w="9525">
            <a:noFill/>
            <a:miter lim="800000"/>
            <a:headEnd/>
            <a:tailEnd/>
          </a:ln>
          <a:effectLst/>
        </p:spPr>
        <p:txBody>
          <a:bodyPr lIns="65766" tIns="32881" rIns="65766" bIns="32881"/>
          <a:lstStyle/>
          <a:p>
            <a:pPr algn="r" defTabSz="657571">
              <a:lnSpc>
                <a:spcPct val="125000"/>
              </a:lnSpc>
              <a:buClr>
                <a:srgbClr val="990000"/>
              </a:buClr>
              <a:buFont typeface="Wingdings" pitchFamily="2" charset="2"/>
              <a:buNone/>
              <a:defRPr/>
            </a:pPr>
            <a:r>
              <a:rPr lang="zh-CN" altLang="en-US" sz="900" b="0" dirty="0">
                <a:solidFill>
                  <a:srgbClr val="FFFFFF"/>
                </a:solidFill>
              </a:rPr>
              <a:t>英文标题</a:t>
            </a:r>
            <a:r>
              <a:rPr lang="en-US" altLang="zh-CN" sz="900" b="0" dirty="0">
                <a:solidFill>
                  <a:srgbClr val="FFFFFF"/>
                </a:solidFill>
              </a:rPr>
              <a:t>:32-35pt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 R153 G0 B0</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内部使用字体 </a:t>
            </a:r>
            <a:r>
              <a:rPr lang="en-US" altLang="zh-CN" sz="900" b="0" dirty="0">
                <a:solidFill>
                  <a:srgbClr val="FFFFFF"/>
                </a:solidFill>
                <a:latin typeface="FrutigerNext LT Regular" pitchFamily="34" charset="0"/>
              </a:rPr>
              <a:t>:</a:t>
            </a:r>
          </a:p>
          <a:p>
            <a:pPr algn="r" defTabSz="657571">
              <a:lnSpc>
                <a:spcPct val="125000"/>
              </a:lnSpc>
              <a:buClr>
                <a:srgbClr val="990000"/>
              </a:buClr>
              <a:buFont typeface="Wingdings" pitchFamily="2" charset="2"/>
              <a:buNone/>
              <a:defRPr/>
            </a:pPr>
            <a:r>
              <a:rPr lang="en-US" altLang="zh-CN" sz="900" b="0" dirty="0" err="1">
                <a:solidFill>
                  <a:srgbClr val="FFFFFF"/>
                </a:solidFill>
                <a:latin typeface="FrutigerNext LT Regular" pitchFamily="34" charset="0"/>
              </a:rPr>
              <a:t>FrutigerNext</a:t>
            </a:r>
            <a:r>
              <a:rPr lang="en-US" altLang="zh-CN" sz="900" b="0" dirty="0">
                <a:solidFill>
                  <a:srgbClr val="FFFFFF"/>
                </a:solidFill>
                <a:latin typeface="FrutigerNext LT Regular" pitchFamily="34" charset="0"/>
              </a:rPr>
              <a:t> LT Medium</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外部使用字体 </a:t>
            </a:r>
            <a:r>
              <a:rPr lang="en-US" altLang="zh-CN" sz="900" b="0" dirty="0">
                <a:solidFill>
                  <a:srgbClr val="FFFFFF"/>
                </a:solidFill>
                <a:latin typeface="FrutigerNext LT Regular" pitchFamily="34" charset="0"/>
              </a:rPr>
              <a:t>: Arial</a:t>
            </a:r>
          </a:p>
          <a:p>
            <a:pPr algn="r" defTabSz="657571">
              <a:lnSpc>
                <a:spcPct val="7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中文标题</a:t>
            </a:r>
            <a:r>
              <a:rPr lang="en-US" altLang="zh-CN" sz="900" b="0" dirty="0">
                <a:solidFill>
                  <a:srgbClr val="FFFFFF"/>
                </a:solidFill>
              </a:rPr>
              <a:t>:30-32pt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 R153 G0 B0</a:t>
            </a:r>
          </a:p>
          <a:p>
            <a:pPr algn="r" defTabSz="657571">
              <a:lnSpc>
                <a:spcPct val="125000"/>
              </a:lnSpc>
              <a:buClr>
                <a:srgbClr val="990000"/>
              </a:buClr>
              <a:buFont typeface="Wingdings" pitchFamily="2" charset="2"/>
              <a:buNone/>
              <a:defRPr/>
            </a:pPr>
            <a:r>
              <a:rPr lang="zh-CN" altLang="en-US" sz="900" b="0" dirty="0">
                <a:solidFill>
                  <a:srgbClr val="FFFFFF"/>
                </a:solidFill>
              </a:rPr>
              <a:t>字体</a:t>
            </a:r>
            <a:r>
              <a:rPr lang="en-US" altLang="zh-CN" sz="900" b="0" dirty="0">
                <a:solidFill>
                  <a:srgbClr val="FFFFFF"/>
                </a:solidFill>
              </a:rPr>
              <a:t>:</a:t>
            </a:r>
            <a:r>
              <a:rPr lang="zh-CN" altLang="en-US" sz="900" b="0" dirty="0">
                <a:solidFill>
                  <a:srgbClr val="FFFFFF"/>
                </a:solidFill>
              </a:rPr>
              <a:t>黑体</a:t>
            </a: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英文正文</a:t>
            </a:r>
            <a:r>
              <a:rPr lang="en-US" altLang="zh-CN" sz="900" b="0" dirty="0">
                <a:solidFill>
                  <a:srgbClr val="FFFFFF"/>
                </a:solidFill>
              </a:rPr>
              <a:t>:20-22pt</a:t>
            </a:r>
          </a:p>
          <a:p>
            <a:pPr algn="r" defTabSz="657571">
              <a:lnSpc>
                <a:spcPct val="125000"/>
              </a:lnSpc>
              <a:buClr>
                <a:srgbClr val="990000"/>
              </a:buClr>
              <a:buFont typeface="Wingdings" pitchFamily="2" charset="2"/>
              <a:buNone/>
              <a:defRPr/>
            </a:pPr>
            <a:r>
              <a:rPr lang="zh-CN" altLang="en-US" sz="900" b="0" dirty="0">
                <a:solidFill>
                  <a:srgbClr val="FFFFFF"/>
                </a:solidFill>
              </a:rPr>
              <a:t>子目录 </a:t>
            </a:r>
            <a:r>
              <a:rPr lang="en-US" altLang="zh-CN" sz="900" b="0" dirty="0">
                <a:solidFill>
                  <a:srgbClr val="FFFFFF"/>
                </a:solidFill>
              </a:rPr>
              <a:t>(2-5</a:t>
            </a:r>
            <a:r>
              <a:rPr lang="zh-CN" altLang="en-US" sz="900" b="0" dirty="0">
                <a:solidFill>
                  <a:srgbClr val="FFFFFF"/>
                </a:solidFill>
              </a:rPr>
              <a:t>级</a:t>
            </a:r>
            <a:r>
              <a:rPr lang="en-US" altLang="zh-CN" sz="900" b="0" dirty="0">
                <a:solidFill>
                  <a:srgbClr val="FFFFFF"/>
                </a:solidFill>
              </a:rPr>
              <a:t>) :18pt  </a:t>
            </a: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a:t>
            </a:r>
            <a:r>
              <a:rPr lang="zh-CN" altLang="en-US" sz="900" b="0" dirty="0">
                <a:solidFill>
                  <a:srgbClr val="FFFFFF"/>
                </a:solidFill>
              </a:rPr>
              <a:t>黑色</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内部使用字体 </a:t>
            </a:r>
            <a:r>
              <a:rPr lang="en-US" altLang="zh-CN" sz="900" b="0" dirty="0">
                <a:solidFill>
                  <a:srgbClr val="FFFFFF"/>
                </a:solidFill>
                <a:latin typeface="FrutigerNext LT Regular" pitchFamily="34" charset="0"/>
              </a:rPr>
              <a:t>:</a:t>
            </a:r>
          </a:p>
          <a:p>
            <a:pPr algn="r" defTabSz="657571">
              <a:lnSpc>
                <a:spcPct val="125000"/>
              </a:lnSpc>
              <a:buClr>
                <a:srgbClr val="990000"/>
              </a:buClr>
              <a:buFont typeface="Wingdings" pitchFamily="2" charset="2"/>
              <a:buNone/>
              <a:defRPr/>
            </a:pPr>
            <a:r>
              <a:rPr lang="en-US" altLang="zh-CN" sz="900" b="0" dirty="0" err="1">
                <a:solidFill>
                  <a:srgbClr val="FFFFFF"/>
                </a:solidFill>
                <a:latin typeface="FrutigerNext LT Regular" pitchFamily="34" charset="0"/>
              </a:rPr>
              <a:t>FrutigerNext</a:t>
            </a:r>
            <a:r>
              <a:rPr lang="en-US" altLang="zh-CN" sz="900" b="0" dirty="0">
                <a:solidFill>
                  <a:srgbClr val="FFFFFF"/>
                </a:solidFill>
                <a:latin typeface="FrutigerNext LT Regular" pitchFamily="34" charset="0"/>
              </a:rPr>
              <a:t> LT Regular</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外部使用字体 </a:t>
            </a:r>
            <a:r>
              <a:rPr lang="en-US" altLang="zh-CN" sz="900" b="0" dirty="0">
                <a:solidFill>
                  <a:srgbClr val="FFFFFF"/>
                </a:solidFill>
                <a:latin typeface="FrutigerNext LT Regular" pitchFamily="34" charset="0"/>
              </a:rPr>
              <a:t>: Arial</a:t>
            </a:r>
          </a:p>
          <a:p>
            <a:pPr algn="r" defTabSz="657571">
              <a:lnSpc>
                <a:spcPct val="7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中文正文</a:t>
            </a:r>
            <a:r>
              <a:rPr lang="en-US" altLang="zh-CN" sz="900" b="0" dirty="0">
                <a:solidFill>
                  <a:srgbClr val="FFFFFF"/>
                </a:solidFill>
              </a:rPr>
              <a:t>:18-20pt</a:t>
            </a:r>
          </a:p>
          <a:p>
            <a:pPr algn="r" defTabSz="657571">
              <a:lnSpc>
                <a:spcPct val="125000"/>
              </a:lnSpc>
              <a:buClr>
                <a:srgbClr val="990000"/>
              </a:buClr>
              <a:buFont typeface="Wingdings" pitchFamily="2" charset="2"/>
              <a:buNone/>
              <a:defRPr/>
            </a:pPr>
            <a:r>
              <a:rPr lang="zh-CN" altLang="en-US" sz="900" b="0" dirty="0">
                <a:solidFill>
                  <a:srgbClr val="FFFFFF"/>
                </a:solidFill>
              </a:rPr>
              <a:t>子目录</a:t>
            </a:r>
            <a:r>
              <a:rPr lang="en-US" altLang="zh-CN" sz="900" b="0" dirty="0">
                <a:solidFill>
                  <a:srgbClr val="FFFFFF"/>
                </a:solidFill>
              </a:rPr>
              <a:t>(2-5</a:t>
            </a:r>
            <a:r>
              <a:rPr lang="zh-CN" altLang="en-US" sz="900" b="0" dirty="0">
                <a:solidFill>
                  <a:srgbClr val="FFFFFF"/>
                </a:solidFill>
              </a:rPr>
              <a:t>级</a:t>
            </a:r>
            <a:r>
              <a:rPr lang="en-US" altLang="zh-CN" sz="900" b="0" dirty="0">
                <a:solidFill>
                  <a:srgbClr val="FFFFFF"/>
                </a:solidFill>
              </a:rPr>
              <a:t>):18pt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a:t>
            </a:r>
            <a:r>
              <a:rPr lang="zh-CN" altLang="en-US" sz="900" b="0" dirty="0">
                <a:solidFill>
                  <a:srgbClr val="FFFFFF"/>
                </a:solidFill>
              </a:rPr>
              <a:t>黑色</a:t>
            </a:r>
          </a:p>
          <a:p>
            <a:pPr algn="r" defTabSz="657571">
              <a:lnSpc>
                <a:spcPct val="125000"/>
              </a:lnSpc>
              <a:buClr>
                <a:srgbClr val="990000"/>
              </a:buClr>
              <a:buFont typeface="Wingdings" pitchFamily="2" charset="2"/>
              <a:buNone/>
              <a:defRPr/>
            </a:pPr>
            <a:r>
              <a:rPr lang="zh-CN" altLang="en-US" sz="900" b="0" dirty="0">
                <a:solidFill>
                  <a:srgbClr val="FFFFFF"/>
                </a:solidFill>
              </a:rPr>
              <a:t>字体</a:t>
            </a:r>
            <a:r>
              <a:rPr lang="en-US" altLang="zh-CN" sz="900" b="0" dirty="0">
                <a:solidFill>
                  <a:srgbClr val="FFFFFF"/>
                </a:solidFill>
              </a:rPr>
              <a:t>:</a:t>
            </a:r>
            <a:r>
              <a:rPr lang="zh-CN" altLang="en-US" sz="900" b="0" dirty="0">
                <a:solidFill>
                  <a:srgbClr val="FFFFFF"/>
                </a:solidFill>
              </a:rPr>
              <a:t>细黑体 </a:t>
            </a: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080808"/>
              </a:solidFill>
            </a:endParaRPr>
          </a:p>
        </p:txBody>
      </p:sp>
      <p:sp>
        <p:nvSpPr>
          <p:cNvPr id="663556" name="Rectangle 4"/>
          <p:cNvSpPr>
            <a:spLocks noChangeArrowheads="1"/>
          </p:cNvSpPr>
          <p:nvPr/>
        </p:nvSpPr>
        <p:spPr bwMode="auto">
          <a:xfrm>
            <a:off x="9268984" y="4083852"/>
            <a:ext cx="918923" cy="241697"/>
          </a:xfrm>
          <a:prstGeom prst="rect">
            <a:avLst/>
          </a:prstGeom>
          <a:solidFill>
            <a:schemeClr val="bg1"/>
          </a:solidFill>
          <a:ln w="9525" algn="ctr">
            <a:noFill/>
            <a:miter lim="800000"/>
            <a:headEnd/>
            <a:tailEnd/>
          </a:ln>
          <a:effectLst/>
        </p:spPr>
        <p:txBody>
          <a:bodyPr lIns="68479" tIns="34239" rIns="68479" bIns="34239" anchor="ctr">
            <a:spAutoFit/>
          </a:bodyP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nvGrpSpPr>
          <p:cNvPr id="2" name="Group 5"/>
          <p:cNvGrpSpPr>
            <a:grpSpLocks/>
          </p:cNvGrpSpPr>
          <p:nvPr/>
        </p:nvGrpSpPr>
        <p:grpSpPr bwMode="auto">
          <a:xfrm>
            <a:off x="9352307" y="3958834"/>
            <a:ext cx="740376" cy="138113"/>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3" name="Group 10"/>
          <p:cNvGrpSpPr>
            <a:grpSpLocks/>
          </p:cNvGrpSpPr>
          <p:nvPr/>
        </p:nvGrpSpPr>
        <p:grpSpPr bwMode="auto">
          <a:xfrm>
            <a:off x="9352307" y="4652965"/>
            <a:ext cx="740376" cy="136922"/>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4" name="Group 15"/>
          <p:cNvGrpSpPr>
            <a:grpSpLocks/>
          </p:cNvGrpSpPr>
          <p:nvPr/>
        </p:nvGrpSpPr>
        <p:grpSpPr bwMode="auto">
          <a:xfrm>
            <a:off x="9352307" y="4837510"/>
            <a:ext cx="740376" cy="136922"/>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5" name="Group 20"/>
          <p:cNvGrpSpPr>
            <a:grpSpLocks/>
          </p:cNvGrpSpPr>
          <p:nvPr/>
        </p:nvGrpSpPr>
        <p:grpSpPr bwMode="auto">
          <a:xfrm>
            <a:off x="9352307" y="4145758"/>
            <a:ext cx="740376" cy="136922"/>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6" name="Group 25"/>
          <p:cNvGrpSpPr>
            <a:grpSpLocks/>
          </p:cNvGrpSpPr>
          <p:nvPr/>
        </p:nvGrpSpPr>
        <p:grpSpPr bwMode="auto">
          <a:xfrm>
            <a:off x="9352307" y="4468417"/>
            <a:ext cx="740376" cy="136922"/>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7" name="Group 30"/>
          <p:cNvGrpSpPr>
            <a:grpSpLocks/>
          </p:cNvGrpSpPr>
          <p:nvPr/>
        </p:nvGrpSpPr>
        <p:grpSpPr bwMode="auto">
          <a:xfrm>
            <a:off x="9352307" y="5023249"/>
            <a:ext cx="740376" cy="136922"/>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8" name="Group 35"/>
          <p:cNvGrpSpPr>
            <a:grpSpLocks/>
          </p:cNvGrpSpPr>
          <p:nvPr/>
        </p:nvGrpSpPr>
        <p:grpSpPr bwMode="auto">
          <a:xfrm>
            <a:off x="9352307" y="3774287"/>
            <a:ext cx="740376" cy="138113"/>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9" name="Group 40"/>
          <p:cNvGrpSpPr>
            <a:grpSpLocks/>
          </p:cNvGrpSpPr>
          <p:nvPr/>
        </p:nvGrpSpPr>
        <p:grpSpPr bwMode="auto">
          <a:xfrm>
            <a:off x="9352307" y="3450433"/>
            <a:ext cx="740376" cy="136922"/>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10" name="Group 45"/>
          <p:cNvGrpSpPr>
            <a:grpSpLocks/>
          </p:cNvGrpSpPr>
          <p:nvPr/>
        </p:nvGrpSpPr>
        <p:grpSpPr bwMode="auto">
          <a:xfrm>
            <a:off x="9352307" y="3265890"/>
            <a:ext cx="740376" cy="138113"/>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9199945" y="1697831"/>
            <a:ext cx="1049858" cy="1990725"/>
          </a:xfrm>
          <a:prstGeom prst="rect">
            <a:avLst/>
          </a:prstGeom>
          <a:noFill/>
          <a:ln w="9525">
            <a:noFill/>
            <a:miter lim="800000"/>
            <a:headEnd/>
            <a:tailEnd/>
          </a:ln>
          <a:effectLst/>
        </p:spPr>
        <p:txBody>
          <a:bodyPr lIns="65766" tIns="32881" rIns="65766" bIns="32881"/>
          <a:lstStyle/>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配色参考方案：</a:t>
            </a:r>
          </a:p>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建议同一页面内不超过四种颜色，以下是９组配色方案，同一页面内只选择一组使用。</a:t>
            </a:r>
            <a:endParaRPr lang="en-US" altLang="zh-CN" sz="900" b="0" dirty="0">
              <a:solidFill>
                <a:srgbClr val="FFFFFF"/>
              </a:solidFill>
              <a:latin typeface="华文细黑" pitchFamily="2" charset="-122"/>
            </a:endParaRPr>
          </a:p>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（仅供参考）</a:t>
            </a:r>
          </a:p>
          <a:p>
            <a:pPr defTabSz="657571">
              <a:lnSpc>
                <a:spcPct val="125000"/>
              </a:lnSpc>
              <a:buClr>
                <a:srgbClr val="990000"/>
              </a:buClr>
              <a:buFont typeface="Wingdings" pitchFamily="2" charset="2"/>
              <a:buNone/>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zh-CN" altLang="en-US" sz="900" b="0" dirty="0">
              <a:solidFill>
                <a:srgbClr val="FFFFFF"/>
              </a:solidFill>
              <a:latin typeface="华文细黑" pitchFamily="2" charset="-122"/>
            </a:endParaRPr>
          </a:p>
        </p:txBody>
      </p:sp>
      <p:sp>
        <p:nvSpPr>
          <p:cNvPr id="663603" name="Rectangle 51"/>
          <p:cNvSpPr>
            <a:spLocks noChangeArrowheads="1"/>
          </p:cNvSpPr>
          <p:nvPr/>
        </p:nvSpPr>
        <p:spPr bwMode="auto">
          <a:xfrm>
            <a:off x="9199945" y="-46435"/>
            <a:ext cx="1049858" cy="628651"/>
          </a:xfrm>
          <a:prstGeom prst="rect">
            <a:avLst/>
          </a:prstGeom>
          <a:noFill/>
          <a:ln w="9525">
            <a:noFill/>
            <a:miter lim="800000"/>
            <a:headEnd/>
            <a:tailEnd/>
          </a:ln>
          <a:effectLst/>
        </p:spPr>
        <p:txBody>
          <a:bodyPr lIns="65766" tIns="32881" rIns="65766" bIns="32881"/>
          <a:lstStyle/>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客户或者合作伙伴的标志放在右上角</a:t>
            </a:r>
            <a:r>
              <a:rPr lang="en-US" altLang="zh-CN" sz="900" b="0" dirty="0">
                <a:solidFill>
                  <a:srgbClr val="FFFFFF"/>
                </a:solidFill>
                <a:latin typeface="华文细黑" pitchFamily="2" charset="-122"/>
              </a:rPr>
              <a:t>.</a:t>
            </a:r>
          </a:p>
          <a:p>
            <a:pPr defTabSz="657571">
              <a:lnSpc>
                <a:spcPct val="125000"/>
              </a:lnSpc>
              <a:buClr>
                <a:srgbClr val="990000"/>
              </a:buClr>
              <a:buFont typeface="Wingdings" pitchFamily="2" charset="2"/>
              <a:buNone/>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zh-CN" altLang="en-US" sz="900" b="0" dirty="0">
              <a:solidFill>
                <a:srgbClr val="FFFFFF"/>
              </a:solidFill>
              <a:latin typeface="华文细黑" pitchFamily="2" charset="-122"/>
            </a:endParaRPr>
          </a:p>
        </p:txBody>
      </p:sp>
      <p:sp>
        <p:nvSpPr>
          <p:cNvPr id="663604" name="Text Box 52"/>
          <p:cNvSpPr txBox="1">
            <a:spLocks noChangeArrowheads="1"/>
          </p:cNvSpPr>
          <p:nvPr/>
        </p:nvSpPr>
        <p:spPr bwMode="auto">
          <a:xfrm>
            <a:off x="630874" y="4842280"/>
            <a:ext cx="2088135" cy="197833"/>
          </a:xfrm>
          <a:prstGeom prst="rect">
            <a:avLst/>
          </a:prstGeom>
          <a:noFill/>
          <a:ln w="9525">
            <a:noFill/>
            <a:miter lim="800000"/>
            <a:headEnd/>
            <a:tailEnd/>
          </a:ln>
        </p:spPr>
        <p:txBody>
          <a:bodyPr wrap="none" lIns="58691" tIns="29348" rIns="58691" bIns="29348">
            <a:spAutoFit/>
          </a:bodyPr>
          <a:lstStyle/>
          <a:p>
            <a:pPr defTabSz="587413" eaLnBrk="0" hangingPunct="0">
              <a:buClrTx/>
              <a:buFontTx/>
              <a:buNone/>
              <a:defRPr/>
            </a:pPr>
            <a:r>
              <a:rPr lang="en-US" altLang="zh-CN" sz="900" dirty="0">
                <a:solidFill>
                  <a:srgbClr val="080808"/>
                </a:solidFill>
                <a:ea typeface="ＭＳ Ｐゴシック" pitchFamily="34" charset="-128"/>
              </a:rPr>
              <a:t>HUAWEI TECHNOLOGIES CO., LTD.</a:t>
            </a:r>
          </a:p>
        </p:txBody>
      </p:sp>
      <p:sp>
        <p:nvSpPr>
          <p:cNvPr id="663605" name="Rectangle 53"/>
          <p:cNvSpPr>
            <a:spLocks noChangeArrowheads="1"/>
          </p:cNvSpPr>
          <p:nvPr/>
        </p:nvSpPr>
        <p:spPr bwMode="auto">
          <a:xfrm>
            <a:off x="5931340" y="4795839"/>
            <a:ext cx="1057000" cy="826294"/>
          </a:xfrm>
          <a:prstGeom prst="rect">
            <a:avLst/>
          </a:prstGeom>
          <a:noFill/>
          <a:ln w="9525">
            <a:noFill/>
            <a:miter lim="800000"/>
            <a:headEnd/>
            <a:tailEnd/>
          </a:ln>
          <a:effectLst/>
        </p:spPr>
        <p:txBody>
          <a:bodyPr lIns="0" tIns="0" rIns="0" bIns="0"/>
          <a:lstStyle/>
          <a:p>
            <a:pPr defTabSz="587413" eaLnBrk="0" hangingPunct="0">
              <a:lnSpc>
                <a:spcPct val="85000"/>
              </a:lnSpc>
              <a:buClrTx/>
              <a:buFontTx/>
              <a:buNone/>
              <a:defRPr/>
            </a:pPr>
            <a:endParaRPr lang="de-DE" sz="700" b="0" dirty="0">
              <a:solidFill>
                <a:srgbClr val="080808"/>
              </a:solidFill>
              <a:ea typeface="ＭＳ Ｐゴシック" pitchFamily="34" charset="-128"/>
            </a:endParaRPr>
          </a:p>
          <a:p>
            <a:pPr defTabSz="587413" eaLnBrk="0" hangingPunct="0">
              <a:lnSpc>
                <a:spcPct val="85000"/>
              </a:lnSpc>
              <a:buClrTx/>
              <a:buFontTx/>
              <a:buNone/>
              <a:defRPr/>
            </a:pPr>
            <a:r>
              <a:rPr lang="de-DE" sz="700" b="0" dirty="0">
                <a:solidFill>
                  <a:srgbClr val="080808"/>
                </a:solidFill>
                <a:ea typeface="ＭＳ Ｐゴシック" pitchFamily="34" charset="-128"/>
              </a:rPr>
              <a:t>Page </a:t>
            </a:r>
            <a:fld id="{CA825B19-71A3-4AA3-8627-BD8F0BBECF7A}" type="slidenum">
              <a:rPr lang="de-DE" sz="700" b="0">
                <a:solidFill>
                  <a:srgbClr val="080808"/>
                </a:solidFill>
                <a:ea typeface="ＭＳ Ｐゴシック" pitchFamily="34" charset="-128"/>
              </a:rPr>
              <a:pPr defTabSz="587413" eaLnBrk="0" hangingPunct="0">
                <a:lnSpc>
                  <a:spcPct val="85000"/>
                </a:lnSpc>
                <a:buClrTx/>
                <a:buFontTx/>
                <a:buNone/>
                <a:defRPr/>
              </a:pPr>
              <a:t>‹#›</a:t>
            </a:fld>
            <a:endParaRPr lang="en-GB" sz="700" b="0" dirty="0">
              <a:solidFill>
                <a:srgbClr val="080808"/>
              </a:solidFill>
              <a:ea typeface="ＭＳ Ｐゴシック" pitchFamily="34" charset="-128"/>
            </a:endParaRPr>
          </a:p>
        </p:txBody>
      </p:sp>
      <p:pic>
        <p:nvPicPr>
          <p:cNvPr id="3090" name="Picture 54" descr="图片3副本"/>
          <p:cNvPicPr>
            <a:picLocks noChangeAspect="1" noChangeArrowheads="1"/>
          </p:cNvPicPr>
          <p:nvPr/>
        </p:nvPicPr>
        <p:blipFill>
          <a:blip r:embed="rId15" cstate="email"/>
          <a:srcRect/>
          <a:stretch>
            <a:fillRect/>
          </a:stretch>
        </p:blipFill>
        <p:spPr bwMode="auto">
          <a:xfrm>
            <a:off x="7634681" y="4788702"/>
            <a:ext cx="971297" cy="230981"/>
          </a:xfrm>
          <a:prstGeom prst="rect">
            <a:avLst/>
          </a:prstGeom>
          <a:noFill/>
          <a:ln w="9525">
            <a:noFill/>
            <a:miter lim="800000"/>
            <a:headEnd/>
            <a:tailEnd/>
          </a:ln>
        </p:spPr>
      </p:pic>
      <p:sp>
        <p:nvSpPr>
          <p:cNvPr id="3091" name="Rectangle 55"/>
          <p:cNvSpPr>
            <a:spLocks noGrp="1" noChangeArrowheads="1"/>
          </p:cNvSpPr>
          <p:nvPr>
            <p:ph type="title"/>
          </p:nvPr>
        </p:nvSpPr>
        <p:spPr bwMode="auto">
          <a:xfrm>
            <a:off x="607061" y="205978"/>
            <a:ext cx="8229838" cy="857250"/>
          </a:xfrm>
          <a:prstGeom prst="rect">
            <a:avLst/>
          </a:prstGeom>
          <a:noFill/>
          <a:ln w="9525">
            <a:noFill/>
            <a:miter lim="800000"/>
            <a:headEnd/>
            <a:tailEnd/>
          </a:ln>
        </p:spPr>
        <p:txBody>
          <a:bodyPr vert="horz" wrap="square" lIns="68490" tIns="34245" rIns="68490" bIns="34245" numCol="1" anchor="ctr" anchorCtr="0" compatLnSpc="1">
            <a:prstTxWarp prst="textNoShape">
              <a:avLst/>
            </a:prstTxWarp>
          </a:bodyPr>
          <a:lstStyle/>
          <a:p>
            <a:pPr lvl="0"/>
            <a:r>
              <a:rPr lang="zh-CN" altLang="en-US" smtClean="0"/>
              <a:t>单击此处编辑母版标题样式</a:t>
            </a:r>
          </a:p>
        </p:txBody>
      </p:sp>
      <p:sp>
        <p:nvSpPr>
          <p:cNvPr id="3092" name="Rectangle 56"/>
          <p:cNvSpPr>
            <a:spLocks noGrp="1" noChangeArrowheads="1"/>
          </p:cNvSpPr>
          <p:nvPr>
            <p:ph type="body" idx="1"/>
          </p:nvPr>
        </p:nvSpPr>
        <p:spPr bwMode="auto">
          <a:xfrm>
            <a:off x="661816" y="1200153"/>
            <a:ext cx="8229838" cy="3393281"/>
          </a:xfrm>
          <a:prstGeom prst="rect">
            <a:avLst/>
          </a:prstGeom>
          <a:noFill/>
          <a:ln w="9525">
            <a:noFill/>
            <a:miter lim="800000"/>
            <a:headEnd/>
            <a:tailEnd/>
          </a:ln>
        </p:spPr>
        <p:txBody>
          <a:bodyPr vert="horz" wrap="square" lIns="68490" tIns="34245" rIns="68490" bIns="3424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xmlns="" val="3144408120"/>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Lst>
  <p:txStyles>
    <p:titleStyle>
      <a:lvl1pPr algn="l" defTabSz="656492" rtl="0" eaLnBrk="1" fontAlgn="base" hangingPunct="1">
        <a:spcBef>
          <a:spcPct val="0"/>
        </a:spcBef>
        <a:spcAft>
          <a:spcPct val="0"/>
        </a:spcAft>
        <a:defRPr sz="2500">
          <a:solidFill>
            <a:srgbClr val="990000"/>
          </a:solidFill>
          <a:latin typeface="+mj-lt"/>
          <a:ea typeface="+mj-ea"/>
          <a:cs typeface="+mj-cs"/>
        </a:defRPr>
      </a:lvl1pPr>
      <a:lvl2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2pPr>
      <a:lvl3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3pPr>
      <a:lvl4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4pPr>
      <a:lvl5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5pPr>
      <a:lvl6pPr marL="342461"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6pPr>
      <a:lvl7pPr marL="684920"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7pPr>
      <a:lvl8pPr marL="1027378"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8pPr>
      <a:lvl9pPr marL="1369836"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9pPr>
    </p:titleStyle>
    <p:bodyStyle>
      <a:lvl1pPr marL="244996" indent="-244996" algn="l" defTabSz="656492" rtl="0" eaLnBrk="1" fontAlgn="base" hangingPunct="1">
        <a:lnSpc>
          <a:spcPct val="140000"/>
        </a:lnSpc>
        <a:spcBef>
          <a:spcPct val="0"/>
        </a:spcBef>
        <a:spcAft>
          <a:spcPct val="0"/>
        </a:spcAft>
        <a:buClr>
          <a:schemeClr val="tx2"/>
        </a:buClr>
        <a:buFont typeface="Wingdings" pitchFamily="2" charset="2"/>
        <a:buChar char="n"/>
        <a:defRPr sz="1600" b="1">
          <a:solidFill>
            <a:srgbClr val="080808"/>
          </a:solidFill>
          <a:latin typeface="+mn-lt"/>
          <a:ea typeface="+mn-ea"/>
          <a:cs typeface="+mn-cs"/>
        </a:defRPr>
      </a:lvl1pPr>
      <a:lvl2pPr marL="533996" indent="-204559" algn="l" defTabSz="656492" rtl="0" eaLnBrk="1" fontAlgn="base" hangingPunct="1">
        <a:lnSpc>
          <a:spcPct val="140000"/>
        </a:lnSpc>
        <a:spcBef>
          <a:spcPct val="0"/>
        </a:spcBef>
        <a:spcAft>
          <a:spcPct val="0"/>
        </a:spcAft>
        <a:buClr>
          <a:schemeClr val="tx1"/>
        </a:buClr>
        <a:buFont typeface="FrutigerNext LT Regular" pitchFamily="34" charset="0"/>
        <a:buChar char="›"/>
        <a:defRPr sz="1300">
          <a:solidFill>
            <a:schemeClr val="tx1"/>
          </a:solidFill>
          <a:latin typeface="+mn-lt"/>
          <a:ea typeface="+mn-ea"/>
        </a:defRPr>
      </a:lvl2pPr>
      <a:lvl3pPr marL="821803" indent="-164118" algn="l" defTabSz="656492" rtl="0" eaLnBrk="1" fontAlgn="base" hangingPunct="1">
        <a:lnSpc>
          <a:spcPct val="140000"/>
        </a:lnSpc>
        <a:spcBef>
          <a:spcPct val="0"/>
        </a:spcBef>
        <a:spcAft>
          <a:spcPct val="0"/>
        </a:spcAft>
        <a:buFont typeface="FrutigerNext LT Light" pitchFamily="34" charset="0"/>
        <a:buChar char="»"/>
        <a:defRPr sz="1300">
          <a:solidFill>
            <a:schemeClr val="tx1"/>
          </a:solidFill>
          <a:latin typeface="FrutigerNext LT Light" pitchFamily="34" charset="0"/>
          <a:ea typeface="+mn-ea"/>
        </a:defRPr>
      </a:lvl3pPr>
      <a:lvl4pPr marL="1150050" indent="-164118" algn="l" defTabSz="656492" rtl="0" eaLnBrk="1" fontAlgn="base" hangingPunct="1">
        <a:lnSpc>
          <a:spcPct val="140000"/>
        </a:lnSpc>
        <a:spcBef>
          <a:spcPct val="0"/>
        </a:spcBef>
        <a:spcAft>
          <a:spcPct val="0"/>
        </a:spcAft>
        <a:buChar char="–"/>
        <a:defRPr sz="1100">
          <a:solidFill>
            <a:srgbClr val="080808"/>
          </a:solidFill>
          <a:latin typeface="+mj-lt"/>
          <a:ea typeface="+mn-ea"/>
        </a:defRPr>
      </a:lvl4pPr>
      <a:lvl5pPr marL="1479484" indent="-164118" algn="l" defTabSz="656492"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5pPr>
      <a:lvl6pPr marL="1822883"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6pPr>
      <a:lvl7pPr marL="2165342"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7pPr>
      <a:lvl8pPr marL="2507801"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8pPr>
      <a:lvl9pPr marL="2850260"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9pPr>
    </p:bodyStyle>
    <p:otherStyle>
      <a:defPPr>
        <a:defRPr lang="zh-CN"/>
      </a:defPPr>
      <a:lvl1pPr marL="0" algn="l" defTabSz="684920" rtl="0" eaLnBrk="1" latinLnBrk="0" hangingPunct="1">
        <a:defRPr sz="1300" kern="1200">
          <a:solidFill>
            <a:schemeClr val="tx1"/>
          </a:solidFill>
          <a:latin typeface="+mn-lt"/>
          <a:ea typeface="+mn-ea"/>
          <a:cs typeface="+mn-cs"/>
        </a:defRPr>
      </a:lvl1pPr>
      <a:lvl2pPr marL="342461" algn="l" defTabSz="684920" rtl="0" eaLnBrk="1" latinLnBrk="0" hangingPunct="1">
        <a:defRPr sz="1300" kern="1200">
          <a:solidFill>
            <a:schemeClr val="tx1"/>
          </a:solidFill>
          <a:latin typeface="+mn-lt"/>
          <a:ea typeface="+mn-ea"/>
          <a:cs typeface="+mn-cs"/>
        </a:defRPr>
      </a:lvl2pPr>
      <a:lvl3pPr marL="684920" algn="l" defTabSz="684920" rtl="0" eaLnBrk="1" latinLnBrk="0" hangingPunct="1">
        <a:defRPr sz="1300" kern="1200">
          <a:solidFill>
            <a:schemeClr val="tx1"/>
          </a:solidFill>
          <a:latin typeface="+mn-lt"/>
          <a:ea typeface="+mn-ea"/>
          <a:cs typeface="+mn-cs"/>
        </a:defRPr>
      </a:lvl3pPr>
      <a:lvl4pPr marL="1027378" algn="l" defTabSz="684920" rtl="0" eaLnBrk="1" latinLnBrk="0" hangingPunct="1">
        <a:defRPr sz="1300" kern="1200">
          <a:solidFill>
            <a:schemeClr val="tx1"/>
          </a:solidFill>
          <a:latin typeface="+mn-lt"/>
          <a:ea typeface="+mn-ea"/>
          <a:cs typeface="+mn-cs"/>
        </a:defRPr>
      </a:lvl4pPr>
      <a:lvl5pPr marL="1369836" algn="l" defTabSz="684920" rtl="0" eaLnBrk="1" latinLnBrk="0" hangingPunct="1">
        <a:defRPr sz="1300" kern="1200">
          <a:solidFill>
            <a:schemeClr val="tx1"/>
          </a:solidFill>
          <a:latin typeface="+mn-lt"/>
          <a:ea typeface="+mn-ea"/>
          <a:cs typeface="+mn-cs"/>
        </a:defRPr>
      </a:lvl5pPr>
      <a:lvl6pPr marL="1712297" algn="l" defTabSz="684920" rtl="0" eaLnBrk="1" latinLnBrk="0" hangingPunct="1">
        <a:defRPr sz="1300" kern="1200">
          <a:solidFill>
            <a:schemeClr val="tx1"/>
          </a:solidFill>
          <a:latin typeface="+mn-lt"/>
          <a:ea typeface="+mn-ea"/>
          <a:cs typeface="+mn-cs"/>
        </a:defRPr>
      </a:lvl6pPr>
      <a:lvl7pPr marL="2054757" algn="l" defTabSz="684920" rtl="0" eaLnBrk="1" latinLnBrk="0" hangingPunct="1">
        <a:defRPr sz="1300" kern="1200">
          <a:solidFill>
            <a:schemeClr val="tx1"/>
          </a:solidFill>
          <a:latin typeface="+mn-lt"/>
          <a:ea typeface="+mn-ea"/>
          <a:cs typeface="+mn-cs"/>
        </a:defRPr>
      </a:lvl7pPr>
      <a:lvl8pPr marL="2397214" algn="l" defTabSz="684920" rtl="0" eaLnBrk="1" latinLnBrk="0" hangingPunct="1">
        <a:defRPr sz="1300" kern="1200">
          <a:solidFill>
            <a:schemeClr val="tx1"/>
          </a:solidFill>
          <a:latin typeface="+mn-lt"/>
          <a:ea typeface="+mn-ea"/>
          <a:cs typeface="+mn-cs"/>
        </a:defRPr>
      </a:lvl8pPr>
      <a:lvl9pPr marL="2739672" algn="l" defTabSz="684920"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 name="Picture 104" descr="PPT胶片内页元素-16比9-内页灰条"/>
          <p:cNvPicPr>
            <a:picLocks noChangeAspect="1" noChangeArrowheads="1"/>
          </p:cNvPicPr>
          <p:nvPr/>
        </p:nvPicPr>
        <p:blipFill>
          <a:blip r:embed="rId20" cstate="email">
            <a:extLst>
              <a:ext uri="{28A0092B-C50C-407E-A947-70E740481C1C}">
                <a14:useLocalDpi xmlns="" xmlns:a14="http://schemas.microsoft.com/office/drawing/2010/main" val="0"/>
              </a:ext>
            </a:extLst>
          </a:blip>
          <a:srcRect/>
          <a:stretch>
            <a:fillRect/>
          </a:stretch>
        </p:blipFill>
        <p:spPr bwMode="auto">
          <a:xfrm>
            <a:off x="1" y="4668443"/>
            <a:ext cx="9140429" cy="475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 name="图片 61"/>
          <p:cNvPicPr>
            <a:picLocks noChangeAspect="1"/>
          </p:cNvPicPr>
          <p:nvPr/>
        </p:nvPicPr>
        <p:blipFill>
          <a:blip r:embed="rId21" cstate="email">
            <a:extLst>
              <a:ext uri="{28A0092B-C50C-407E-A947-70E740481C1C}">
                <a14:useLocalDpi xmlns="" xmlns:a14="http://schemas.microsoft.com/office/drawing/2010/main" val="0"/>
              </a:ext>
            </a:extLst>
          </a:blip>
          <a:stretch>
            <a:fillRect/>
          </a:stretch>
        </p:blipFill>
        <p:spPr>
          <a:xfrm>
            <a:off x="2401504" y="389544"/>
            <a:ext cx="6742496" cy="4280981"/>
          </a:xfrm>
          <a:prstGeom prst="rect">
            <a:avLst/>
          </a:prstGeom>
        </p:spPr>
      </p:pic>
      <p:sp>
        <p:nvSpPr>
          <p:cNvPr id="1470550" name="Rectangle 86"/>
          <p:cNvSpPr>
            <a:spLocks noChangeArrowheads="1"/>
          </p:cNvSpPr>
          <p:nvPr/>
        </p:nvSpPr>
        <p:spPr bwMode="auto">
          <a:xfrm>
            <a:off x="5931340" y="4797030"/>
            <a:ext cx="1057000" cy="826294"/>
          </a:xfrm>
          <a:prstGeom prst="rect">
            <a:avLst/>
          </a:prstGeom>
          <a:noFill/>
          <a:ln w="9525">
            <a:noFill/>
            <a:miter lim="800000"/>
            <a:headEnd/>
            <a:tailEnd/>
          </a:ln>
          <a:effectLst/>
        </p:spPr>
        <p:txBody>
          <a:bodyPr lIns="0" tIns="0" rIns="0" bIns="0"/>
          <a:lstStyle/>
          <a:p>
            <a:pPr defTabSz="587428" eaLnBrk="0" hangingPunct="0">
              <a:lnSpc>
                <a:spcPct val="85000"/>
              </a:lnSpc>
              <a:buClrTx/>
              <a:buFontTx/>
              <a:buNone/>
            </a:pPr>
            <a:endParaRPr lang="de-DE" sz="700" b="0" dirty="0">
              <a:solidFill>
                <a:srgbClr val="000000"/>
              </a:solidFill>
              <a:ea typeface="MS PGothic" pitchFamily="34" charset="-128"/>
            </a:endParaRPr>
          </a:p>
          <a:p>
            <a:pPr defTabSz="587428" eaLnBrk="0" hangingPunct="0">
              <a:lnSpc>
                <a:spcPct val="85000"/>
              </a:lnSpc>
              <a:buClrTx/>
              <a:buFontTx/>
              <a:buNone/>
            </a:pPr>
            <a:r>
              <a:rPr lang="de-DE" sz="700" b="0" dirty="0">
                <a:solidFill>
                  <a:srgbClr val="000000"/>
                </a:solidFill>
                <a:ea typeface="MS PGothic" pitchFamily="34" charset="-128"/>
              </a:rPr>
              <a:t>Page </a:t>
            </a:r>
            <a:fld id="{E68EC476-442B-4BB7-9603-F1440C241F3D}" type="slidenum">
              <a:rPr lang="de-DE" sz="700" b="0">
                <a:solidFill>
                  <a:srgbClr val="000000"/>
                </a:solidFill>
                <a:ea typeface="MS PGothic" pitchFamily="34" charset="-128"/>
              </a:rPr>
              <a:pPr defTabSz="587428" eaLnBrk="0" hangingPunct="0">
                <a:lnSpc>
                  <a:spcPct val="85000"/>
                </a:lnSpc>
                <a:buClrTx/>
                <a:buFontTx/>
                <a:buNone/>
              </a:pPr>
              <a:t>‹#›</a:t>
            </a:fld>
            <a:endParaRPr lang="en-GB" sz="700" b="0" dirty="0">
              <a:solidFill>
                <a:srgbClr val="000000"/>
              </a:solidFill>
              <a:ea typeface="MS PGothic" pitchFamily="34" charset="-128"/>
            </a:endParaRPr>
          </a:p>
        </p:txBody>
      </p:sp>
      <p:pic>
        <p:nvPicPr>
          <p:cNvPr id="1470551" name="Picture 87" descr="图片3副本"/>
          <p:cNvPicPr>
            <a:picLocks noChangeAspect="1" noChangeArrowheads="1"/>
          </p:cNvPicPr>
          <p:nvPr/>
        </p:nvPicPr>
        <p:blipFill>
          <a:blip r:embed="rId22" cstate="email"/>
          <a:srcRect/>
          <a:stretch>
            <a:fillRect/>
          </a:stretch>
        </p:blipFill>
        <p:spPr bwMode="auto">
          <a:xfrm>
            <a:off x="7634681" y="4789894"/>
            <a:ext cx="971297" cy="230981"/>
          </a:xfrm>
          <a:prstGeom prst="rect">
            <a:avLst/>
          </a:prstGeom>
          <a:noFill/>
        </p:spPr>
      </p:pic>
      <p:sp>
        <p:nvSpPr>
          <p:cNvPr id="1470552" name="Rectangle 88"/>
          <p:cNvSpPr>
            <a:spLocks noGrp="1" noChangeArrowheads="1"/>
          </p:cNvSpPr>
          <p:nvPr>
            <p:ph type="title"/>
          </p:nvPr>
        </p:nvSpPr>
        <p:spPr bwMode="auto">
          <a:xfrm>
            <a:off x="585635" y="205978"/>
            <a:ext cx="8229838" cy="857250"/>
          </a:xfrm>
          <a:prstGeom prst="rect">
            <a:avLst/>
          </a:prstGeom>
          <a:noFill/>
          <a:ln w="9525" algn="ctr">
            <a:noFill/>
            <a:miter lim="800000"/>
            <a:headEnd/>
            <a:tailEnd/>
          </a:ln>
          <a:effectLst/>
        </p:spPr>
        <p:txBody>
          <a:bodyPr vert="horz" wrap="square" lIns="68492" tIns="34246" rIns="68492" bIns="34246" numCol="1" anchor="ctr" anchorCtr="0" compatLnSpc="1">
            <a:prstTxWarp prst="textNoShape">
              <a:avLst/>
            </a:prstTxWarp>
          </a:bodyPr>
          <a:lstStyle/>
          <a:p>
            <a:pPr lvl="0"/>
            <a:r>
              <a:rPr lang="zh-CN" altLang="en-US" smtClean="0"/>
              <a:t>单击此处编辑母版标题样式</a:t>
            </a:r>
          </a:p>
        </p:txBody>
      </p:sp>
      <p:sp>
        <p:nvSpPr>
          <p:cNvPr id="1470553" name="Rectangle 89"/>
          <p:cNvSpPr>
            <a:spLocks noGrp="1" noChangeArrowheads="1"/>
          </p:cNvSpPr>
          <p:nvPr>
            <p:ph type="body" idx="1"/>
          </p:nvPr>
        </p:nvSpPr>
        <p:spPr bwMode="auto">
          <a:xfrm>
            <a:off x="585635" y="1200154"/>
            <a:ext cx="8229838" cy="3394472"/>
          </a:xfrm>
          <a:prstGeom prst="rect">
            <a:avLst/>
          </a:prstGeom>
          <a:noFill/>
          <a:ln w="9525" algn="ctr">
            <a:noFill/>
            <a:miter lim="800000"/>
            <a:headEnd/>
            <a:tailEnd/>
          </a:ln>
          <a:effectLst/>
        </p:spPr>
        <p:txBody>
          <a:bodyPr vert="horz" wrap="square" lIns="68492" tIns="34246" rIns="68492" bIns="3424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0602" name="Rectangle 138"/>
          <p:cNvSpPr>
            <a:spLocks noChangeArrowheads="1"/>
          </p:cNvSpPr>
          <p:nvPr/>
        </p:nvSpPr>
        <p:spPr bwMode="auto">
          <a:xfrm>
            <a:off x="-1844988" y="396479"/>
            <a:ext cx="1844988" cy="3980259"/>
          </a:xfrm>
          <a:prstGeom prst="rect">
            <a:avLst/>
          </a:prstGeom>
          <a:noFill/>
          <a:ln w="9525">
            <a:noFill/>
            <a:miter lim="800000"/>
            <a:headEnd/>
            <a:tailEnd/>
          </a:ln>
          <a:effectLst/>
        </p:spPr>
        <p:txBody>
          <a:bodyPr lIns="65768" tIns="32881" rIns="65768" bIns="32881"/>
          <a:lstStyle/>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54" indent="-25685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54" indent="-256854"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54" indent="-25685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54" indent="-256854"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470603" name="Rectangle 139"/>
          <p:cNvSpPr>
            <a:spLocks noChangeArrowheads="1"/>
          </p:cNvSpPr>
          <p:nvPr/>
        </p:nvSpPr>
        <p:spPr bwMode="auto">
          <a:xfrm>
            <a:off x="9268992" y="4083513"/>
            <a:ext cx="920113" cy="242362"/>
          </a:xfrm>
          <a:prstGeom prst="rect">
            <a:avLst/>
          </a:prstGeom>
          <a:solidFill>
            <a:srgbClr val="F8F8F8"/>
          </a:solidFill>
          <a:ln w="9525" algn="ctr">
            <a:noFill/>
            <a:miter lim="800000"/>
            <a:headEnd/>
            <a:tailEnd/>
          </a:ln>
          <a:effectLst/>
        </p:spPr>
        <p:txBody>
          <a:bodyPr lIns="68480" tIns="34240" rIns="68480" bIns="34240" anchor="ctr">
            <a:spAutoFit/>
          </a:bodyPr>
          <a:lstStyle/>
          <a:p>
            <a:pPr algn="ctr" defTabSz="657589" eaLnBrk="0" hangingPunct="0">
              <a:buClrTx/>
              <a:buFontTx/>
              <a:buNone/>
            </a:pPr>
            <a:endParaRPr lang="zh-CN" altLang="zh-CN" sz="1100" b="0">
              <a:solidFill>
                <a:srgbClr val="000000"/>
              </a:solidFill>
              <a:latin typeface="FrutigerNext LT Regular" pitchFamily="34" charset="0"/>
              <a:ea typeface="MS PGothic" pitchFamily="34" charset="-128"/>
            </a:endParaRPr>
          </a:p>
        </p:txBody>
      </p:sp>
      <p:grpSp>
        <p:nvGrpSpPr>
          <p:cNvPr id="2" name="Group 140"/>
          <p:cNvGrpSpPr>
            <a:grpSpLocks/>
          </p:cNvGrpSpPr>
          <p:nvPr/>
        </p:nvGrpSpPr>
        <p:grpSpPr bwMode="auto">
          <a:xfrm>
            <a:off x="9352305" y="3958835"/>
            <a:ext cx="741566" cy="138113"/>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3" name="Group 145"/>
          <p:cNvGrpSpPr>
            <a:grpSpLocks/>
          </p:cNvGrpSpPr>
          <p:nvPr/>
        </p:nvGrpSpPr>
        <p:grpSpPr bwMode="auto">
          <a:xfrm>
            <a:off x="9352305" y="4652965"/>
            <a:ext cx="741566" cy="136922"/>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150"/>
          <p:cNvGrpSpPr>
            <a:grpSpLocks/>
          </p:cNvGrpSpPr>
          <p:nvPr/>
        </p:nvGrpSpPr>
        <p:grpSpPr bwMode="auto">
          <a:xfrm>
            <a:off x="9352305" y="4837510"/>
            <a:ext cx="741566" cy="13692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155"/>
          <p:cNvGrpSpPr>
            <a:grpSpLocks/>
          </p:cNvGrpSpPr>
          <p:nvPr/>
        </p:nvGrpSpPr>
        <p:grpSpPr bwMode="auto">
          <a:xfrm>
            <a:off x="9352305" y="4145758"/>
            <a:ext cx="741566" cy="136922"/>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160"/>
          <p:cNvGrpSpPr>
            <a:grpSpLocks/>
          </p:cNvGrpSpPr>
          <p:nvPr/>
        </p:nvGrpSpPr>
        <p:grpSpPr bwMode="auto">
          <a:xfrm>
            <a:off x="9352305" y="4468417"/>
            <a:ext cx="741566" cy="13692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165"/>
          <p:cNvGrpSpPr>
            <a:grpSpLocks/>
          </p:cNvGrpSpPr>
          <p:nvPr/>
        </p:nvGrpSpPr>
        <p:grpSpPr bwMode="auto">
          <a:xfrm>
            <a:off x="9352305" y="5023249"/>
            <a:ext cx="741566" cy="13692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170"/>
          <p:cNvGrpSpPr>
            <a:grpSpLocks/>
          </p:cNvGrpSpPr>
          <p:nvPr/>
        </p:nvGrpSpPr>
        <p:grpSpPr bwMode="auto">
          <a:xfrm>
            <a:off x="9352305" y="3774288"/>
            <a:ext cx="741566" cy="138113"/>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175"/>
          <p:cNvGrpSpPr>
            <a:grpSpLocks/>
          </p:cNvGrpSpPr>
          <p:nvPr/>
        </p:nvGrpSpPr>
        <p:grpSpPr bwMode="auto">
          <a:xfrm>
            <a:off x="9352305" y="3450433"/>
            <a:ext cx="741566" cy="136922"/>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180"/>
          <p:cNvGrpSpPr>
            <a:grpSpLocks/>
          </p:cNvGrpSpPr>
          <p:nvPr/>
        </p:nvGrpSpPr>
        <p:grpSpPr bwMode="auto">
          <a:xfrm>
            <a:off x="9352305" y="3265891"/>
            <a:ext cx="741566" cy="138113"/>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solidFill>
                  <a:srgbClr val="000000"/>
                </a:solidFill>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solidFill>
                  <a:srgbClr val="000000"/>
                </a:solidFill>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sp>
        <p:nvSpPr>
          <p:cNvPr id="1470649" name="Rectangle 185"/>
          <p:cNvSpPr>
            <a:spLocks noChangeArrowheads="1"/>
          </p:cNvSpPr>
          <p:nvPr/>
        </p:nvSpPr>
        <p:spPr bwMode="auto">
          <a:xfrm>
            <a:off x="9199945" y="1697831"/>
            <a:ext cx="1051048" cy="1990725"/>
          </a:xfrm>
          <a:prstGeom prst="rect">
            <a:avLst/>
          </a:prstGeom>
          <a:noFill/>
          <a:ln w="9525">
            <a:noFill/>
            <a:miter lim="800000"/>
            <a:headEnd/>
            <a:tailEnd/>
          </a:ln>
          <a:effectLst/>
        </p:spPr>
        <p:txBody>
          <a:bodyPr lIns="65768" tIns="32881" rIns="65768" bIns="32881"/>
          <a:lstStyle/>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p:nvSpPr>
        <p:spPr bwMode="auto">
          <a:xfrm>
            <a:off x="9199945" y="-46435"/>
            <a:ext cx="1051048" cy="628651"/>
          </a:xfrm>
          <a:prstGeom prst="rect">
            <a:avLst/>
          </a:prstGeom>
          <a:noFill/>
          <a:ln w="9525">
            <a:noFill/>
            <a:miter lim="800000"/>
            <a:headEnd/>
            <a:tailEnd/>
          </a:ln>
          <a:effectLst/>
        </p:spPr>
        <p:txBody>
          <a:bodyPr lIns="65768" tIns="32881" rIns="65768" bIns="32881"/>
          <a:lstStyle/>
          <a:p>
            <a:pPr marL="256854" indent="-256854">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58" name="Rectangle 21"/>
          <p:cNvSpPr>
            <a:spLocks noChangeArrowheads="1"/>
          </p:cNvSpPr>
          <p:nvPr/>
        </p:nvSpPr>
        <p:spPr bwMode="auto">
          <a:xfrm>
            <a:off x="666109" y="4816817"/>
            <a:ext cx="136038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59983" tIns="0" rIns="59983"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511" eaLnBrk="0" hangingPunct="0">
              <a:buClrTx/>
              <a:buFontTx/>
              <a:buNone/>
            </a:pPr>
            <a:r>
              <a:rPr lang="en-US" altLang="zh-CN" sz="1000" b="0" dirty="0">
                <a:solidFill>
                  <a:srgbClr val="000000">
                    <a:lumMod val="75000"/>
                    <a:lumOff val="25000"/>
                  </a:srgbClr>
                </a:solidFill>
                <a:latin typeface="FrutigerNext LT Bold" pitchFamily="1" charset="0"/>
                <a:ea typeface="ＭＳ Ｐゴシック" pitchFamily="34" charset="-128"/>
              </a:rPr>
              <a:t>Huawei Confidential </a:t>
            </a: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 id="2147484034" r:id="rId18"/>
  </p:sldLayoutIdLst>
  <p:timing>
    <p:tnLst>
      <p:par>
        <p:cTn id="1" dur="indefinite" restart="never" nodeType="tmRoot"/>
      </p:par>
    </p:tnLst>
  </p:timing>
  <p:hf sldNum="0" hdr="0" ftr="0"/>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5pPr>
      <a:lvl6pPr marL="34247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6pPr>
      <a:lvl7pPr marL="684938"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7pPr>
      <a:lvl8pPr marL="102740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8pPr>
      <a:lvl9pPr marL="136987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9pPr>
    </p:titleStyle>
    <p:bodyStyle>
      <a:lvl1pPr marL="256854" indent="-256854"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6511" indent="-214045" algn="l" rtl="0" eaLnBrk="1" fontAlgn="base" hangingPunct="1">
        <a:spcBef>
          <a:spcPct val="20000"/>
        </a:spcBef>
        <a:spcAft>
          <a:spcPct val="0"/>
        </a:spcAft>
        <a:buFont typeface="Arial" charset="0"/>
        <a:buChar char="›"/>
        <a:defRPr sz="1500">
          <a:solidFill>
            <a:schemeClr val="tx1"/>
          </a:solidFill>
          <a:latin typeface="+mn-lt"/>
          <a:ea typeface="+mn-ea"/>
          <a:cs typeface="+mn-cs"/>
        </a:defRPr>
      </a:lvl2pPr>
      <a:lvl3pPr marL="856170" indent="-17123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198640" indent="-171236" algn="l" rtl="0" eaLnBrk="1" fontAlgn="base" hangingPunct="1">
        <a:spcBef>
          <a:spcPct val="20000"/>
        </a:spcBef>
        <a:spcAft>
          <a:spcPct val="0"/>
        </a:spcAft>
        <a:buChar char="–"/>
        <a:defRPr sz="1200">
          <a:solidFill>
            <a:schemeClr val="tx1"/>
          </a:solidFill>
          <a:latin typeface="+mn-lt"/>
          <a:ea typeface="+mn-ea"/>
          <a:cs typeface="+mn-cs"/>
        </a:defRPr>
      </a:lvl4pPr>
      <a:lvl5pPr marL="1541107"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5pPr>
      <a:lvl6pPr marL="1883578"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047"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8515"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0984"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4938" rtl="0" eaLnBrk="1" latinLnBrk="0" hangingPunct="1">
        <a:defRPr sz="1300" kern="1200">
          <a:solidFill>
            <a:schemeClr val="tx1"/>
          </a:solidFill>
          <a:latin typeface="+mn-lt"/>
          <a:ea typeface="+mn-ea"/>
          <a:cs typeface="+mn-cs"/>
        </a:defRPr>
      </a:lvl1pPr>
      <a:lvl2pPr marL="342473" algn="l" defTabSz="684938" rtl="0" eaLnBrk="1" latinLnBrk="0" hangingPunct="1">
        <a:defRPr sz="1300" kern="1200">
          <a:solidFill>
            <a:schemeClr val="tx1"/>
          </a:solidFill>
          <a:latin typeface="+mn-lt"/>
          <a:ea typeface="+mn-ea"/>
          <a:cs typeface="+mn-cs"/>
        </a:defRPr>
      </a:lvl2pPr>
      <a:lvl3pPr marL="684938" algn="l" defTabSz="684938" rtl="0" eaLnBrk="1" latinLnBrk="0" hangingPunct="1">
        <a:defRPr sz="1300" kern="1200">
          <a:solidFill>
            <a:schemeClr val="tx1"/>
          </a:solidFill>
          <a:latin typeface="+mn-lt"/>
          <a:ea typeface="+mn-ea"/>
          <a:cs typeface="+mn-cs"/>
        </a:defRPr>
      </a:lvl3pPr>
      <a:lvl4pPr marL="1027407" algn="l" defTabSz="684938" rtl="0" eaLnBrk="1" latinLnBrk="0" hangingPunct="1">
        <a:defRPr sz="1300" kern="1200">
          <a:solidFill>
            <a:schemeClr val="tx1"/>
          </a:solidFill>
          <a:latin typeface="+mn-lt"/>
          <a:ea typeface="+mn-ea"/>
          <a:cs typeface="+mn-cs"/>
        </a:defRPr>
      </a:lvl4pPr>
      <a:lvl5pPr marL="1369874" algn="l" defTabSz="684938" rtl="0" eaLnBrk="1" latinLnBrk="0" hangingPunct="1">
        <a:defRPr sz="1300" kern="1200">
          <a:solidFill>
            <a:schemeClr val="tx1"/>
          </a:solidFill>
          <a:latin typeface="+mn-lt"/>
          <a:ea typeface="+mn-ea"/>
          <a:cs typeface="+mn-cs"/>
        </a:defRPr>
      </a:lvl5pPr>
      <a:lvl6pPr marL="1712342" algn="l" defTabSz="684938" rtl="0" eaLnBrk="1" latinLnBrk="0" hangingPunct="1">
        <a:defRPr sz="1300" kern="1200">
          <a:solidFill>
            <a:schemeClr val="tx1"/>
          </a:solidFill>
          <a:latin typeface="+mn-lt"/>
          <a:ea typeface="+mn-ea"/>
          <a:cs typeface="+mn-cs"/>
        </a:defRPr>
      </a:lvl6pPr>
      <a:lvl7pPr marL="2054814" algn="l" defTabSz="684938" rtl="0" eaLnBrk="1" latinLnBrk="0" hangingPunct="1">
        <a:defRPr sz="1300" kern="1200">
          <a:solidFill>
            <a:schemeClr val="tx1"/>
          </a:solidFill>
          <a:latin typeface="+mn-lt"/>
          <a:ea typeface="+mn-ea"/>
          <a:cs typeface="+mn-cs"/>
        </a:defRPr>
      </a:lvl7pPr>
      <a:lvl8pPr marL="2397280" algn="l" defTabSz="684938" rtl="0" eaLnBrk="1" latinLnBrk="0" hangingPunct="1">
        <a:defRPr sz="1300" kern="1200">
          <a:solidFill>
            <a:schemeClr val="tx1"/>
          </a:solidFill>
          <a:latin typeface="+mn-lt"/>
          <a:ea typeface="+mn-ea"/>
          <a:cs typeface="+mn-cs"/>
        </a:defRPr>
      </a:lvl8pPr>
      <a:lvl9pPr marL="2739747" algn="l" defTabSz="684938"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2463" y="621508"/>
            <a:ext cx="6850062" cy="357188"/>
          </a:xfrm>
          <a:prstGeom prst="rect">
            <a:avLst/>
          </a:prstGeom>
          <a:noFill/>
          <a:ln w="9525">
            <a:noFill/>
            <a:miter lim="800000"/>
            <a:headEnd/>
            <a:tailEnd/>
          </a:ln>
        </p:spPr>
        <p:txBody>
          <a:bodyPr vert="horz" wrap="square" lIns="58658" tIns="29334" rIns="58658" bIns="29334" numCol="1" anchor="ctr" anchorCtr="0" compatLnSpc="1">
            <a:prstTxWarp prst="textNoShape">
              <a:avLst/>
            </a:prstTxWarp>
            <a:spAutoFit/>
          </a:bodyPr>
          <a:lstStyle/>
          <a:p>
            <a:pPr lvl="0"/>
            <a:r>
              <a:rPr lang="zh-CN" altLang="en-US" smtClean="0"/>
              <a:t>单击此处编辑母版标题样式</a:t>
            </a:r>
          </a:p>
        </p:txBody>
      </p:sp>
      <p:pic>
        <p:nvPicPr>
          <p:cNvPr id="4099" name="Picture 7" descr="7"/>
          <p:cNvPicPr>
            <a:picLocks noChangeAspect="1" noChangeArrowheads="1"/>
          </p:cNvPicPr>
          <p:nvPr/>
        </p:nvPicPr>
        <p:blipFill>
          <a:blip r:embed="rId14" cstate="email"/>
          <a:srcRect/>
          <a:stretch>
            <a:fillRect/>
          </a:stretch>
        </p:blipFill>
        <p:spPr bwMode="auto">
          <a:xfrm>
            <a:off x="1" y="4666063"/>
            <a:ext cx="9142413" cy="477440"/>
          </a:xfrm>
          <a:prstGeom prst="rect">
            <a:avLst/>
          </a:prstGeom>
          <a:noFill/>
          <a:ln w="9525">
            <a:noFill/>
            <a:miter lim="800000"/>
            <a:headEnd/>
            <a:tailEnd/>
          </a:ln>
        </p:spPr>
      </p:pic>
      <p:pic>
        <p:nvPicPr>
          <p:cNvPr id="4100" name="Picture 9" descr="8"/>
          <p:cNvPicPr>
            <a:picLocks noChangeAspect="1" noChangeArrowheads="1"/>
          </p:cNvPicPr>
          <p:nvPr/>
        </p:nvPicPr>
        <p:blipFill>
          <a:blip r:embed="rId15" cstate="email"/>
          <a:srcRect/>
          <a:stretch>
            <a:fillRect/>
          </a:stretch>
        </p:blipFill>
        <p:spPr bwMode="auto">
          <a:xfrm>
            <a:off x="7508876" y="4800604"/>
            <a:ext cx="1309688" cy="23217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110298" y="4810125"/>
            <a:ext cx="1595437" cy="20121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algn="l">
              <a:lnSpc>
                <a:spcPct val="145000"/>
              </a:lnSpc>
              <a:defRPr sz="1000">
                <a:latin typeface="FrutigerNext LT Bold" pitchFamily="20" charset="0"/>
              </a:defRPr>
            </a:lvl1pPr>
          </a:lstStyle>
          <a:p>
            <a:pPr eaLnBrk="0" hangingPunct="0">
              <a:buClrTx/>
              <a:buFontTx/>
              <a:buNone/>
              <a:defRPr/>
            </a:pPr>
            <a:r>
              <a:rPr lang="de-DE" altLang="zh-CN" b="0">
                <a:solidFill>
                  <a:srgbClr val="000000"/>
                </a:solidFill>
                <a:ea typeface="ＭＳ Ｐゴシック" pitchFamily="34" charset="-128"/>
              </a:rPr>
              <a:t>Page </a:t>
            </a:r>
            <a:fld id="{3C1805C0-02D9-47D1-812F-294F9009989A}" type="slidenum">
              <a:rPr lang="de-DE" altLang="zh-CN" b="0">
                <a:solidFill>
                  <a:srgbClr val="000000"/>
                </a:solidFill>
                <a:ea typeface="ＭＳ Ｐゴシック" pitchFamily="34" charset="-128"/>
              </a:rPr>
              <a:pPr eaLnBrk="0" hangingPunct="0">
                <a:buClrTx/>
                <a:buFontTx/>
                <a:buNone/>
                <a:defRPr/>
              </a:pPr>
              <a:t>‹#›</a:t>
            </a:fld>
            <a:endParaRPr lang="en-GB" altLang="zh-CN" b="0">
              <a:solidFill>
                <a:srgbClr val="000000"/>
              </a:solidFill>
              <a:ea typeface="ＭＳ Ｐゴシック" pitchFamily="34" charset="-128"/>
            </a:endParaRPr>
          </a:p>
        </p:txBody>
      </p:sp>
      <p:sp>
        <p:nvSpPr>
          <p:cNvPr id="4102" name="Rectangle 12"/>
          <p:cNvSpPr>
            <a:spLocks noGrp="1" noChangeArrowheads="1"/>
          </p:cNvSpPr>
          <p:nvPr>
            <p:ph type="body" idx="1"/>
          </p:nvPr>
        </p:nvSpPr>
        <p:spPr bwMode="auto">
          <a:xfrm>
            <a:off x="652463" y="1231115"/>
            <a:ext cx="6850062" cy="2164451"/>
          </a:xfrm>
          <a:prstGeom prst="rect">
            <a:avLst/>
          </a:prstGeom>
          <a:noFill/>
          <a:ln w="9525">
            <a:noFill/>
            <a:miter lim="800000"/>
            <a:headEnd/>
            <a:tailEnd/>
          </a:ln>
        </p:spPr>
        <p:txBody>
          <a:bodyPr vert="horz" wrap="square" lIns="58679" tIns="29343" rIns="58679" bIns="29343" numCol="1" anchor="t" anchorCtr="0" compatLnSpc="1">
            <a:prstTxWarp prst="textNoShape">
              <a:avLst/>
            </a:prstTxWarp>
            <a:spAutoFit/>
          </a:bodyPr>
          <a:lstStyle/>
          <a:p>
            <a:pPr lvl="0"/>
            <a:r>
              <a:rPr lang="zh-CN" altLang="en-US" smtClean="0"/>
              <a:t>单击此处编辑母版文本样式</a:t>
            </a:r>
          </a:p>
          <a:p>
            <a:pPr lvl="1"/>
            <a:r>
              <a:rPr lang="zh-CN" altLang="en-US" smtClean="0"/>
              <a:t>单击此处编辑母版文本样式</a:t>
            </a:r>
          </a:p>
          <a:p>
            <a:pPr lvl="2"/>
            <a:r>
              <a:rPr lang="zh-CN" altLang="en-US" smtClean="0"/>
              <a:t>单击此处编辑母版文本样式</a:t>
            </a:r>
          </a:p>
          <a:p>
            <a:pPr lvl="3"/>
            <a:r>
              <a:rPr lang="zh-CN" altLang="en-US" smtClean="0"/>
              <a:t>单击此处编辑母版文本样式</a:t>
            </a:r>
          </a:p>
          <a:p>
            <a:pPr lvl="0"/>
            <a:endParaRPr lang="zh-CN" altLang="en-US" smtClean="0"/>
          </a:p>
        </p:txBody>
      </p:sp>
      <p:sp>
        <p:nvSpPr>
          <p:cNvPr id="28687" name="Text Box 15"/>
          <p:cNvSpPr txBox="1">
            <a:spLocks noChangeArrowheads="1"/>
          </p:cNvSpPr>
          <p:nvPr/>
        </p:nvSpPr>
        <p:spPr bwMode="auto">
          <a:xfrm>
            <a:off x="406408" y="4830367"/>
            <a:ext cx="2192857" cy="213176"/>
          </a:xfrm>
          <a:prstGeom prst="rect">
            <a:avLst/>
          </a:prstGeom>
          <a:noFill/>
          <a:ln w="9525">
            <a:noFill/>
            <a:miter lim="800000"/>
            <a:headEnd/>
            <a:tailEnd/>
          </a:ln>
        </p:spPr>
        <p:txBody>
          <a:bodyPr wrap="none" lIns="58649" tIns="29329" rIns="58649" bIns="29329">
            <a:spAutoFit/>
          </a:bodyPr>
          <a:lstStyle/>
          <a:p>
            <a:pPr defTabSz="587345" eaLnBrk="0" hangingPunct="0">
              <a:buClrTx/>
              <a:buFontTx/>
              <a:buNone/>
              <a:defRPr/>
            </a:pPr>
            <a:r>
              <a:rPr lang="en-US" altLang="zh-CN" sz="1000" b="0">
                <a:solidFill>
                  <a:srgbClr val="000000"/>
                </a:solidFill>
                <a:latin typeface="FrutigerNext LT Bold" pitchFamily="20" charset="0"/>
                <a:ea typeface="MS PGothic" pitchFamily="34" charset="-128"/>
              </a:rPr>
              <a:t>HUAWEI TECHNOLOGIES CO., LTD.</a:t>
            </a:r>
          </a:p>
        </p:txBody>
      </p:sp>
      <p:sp>
        <p:nvSpPr>
          <p:cNvPr id="28688" name="Rectangle 16"/>
          <p:cNvSpPr>
            <a:spLocks noChangeArrowheads="1"/>
          </p:cNvSpPr>
          <p:nvPr/>
        </p:nvSpPr>
        <p:spPr bwMode="auto">
          <a:xfrm>
            <a:off x="3762375" y="4830374"/>
            <a:ext cx="2909888" cy="213157"/>
          </a:xfrm>
          <a:prstGeom prst="rect">
            <a:avLst/>
          </a:prstGeom>
          <a:noFill/>
          <a:ln w="9525" algn="ctr">
            <a:noFill/>
            <a:miter lim="800000"/>
            <a:headEnd/>
            <a:tailEnd/>
          </a:ln>
          <a:effectLst/>
        </p:spPr>
        <p:txBody>
          <a:bodyPr lIns="58634" tIns="29320" rIns="58634" bIns="29320">
            <a:spAutoFit/>
          </a:bodyPr>
          <a:lstStyle/>
          <a:p>
            <a:pPr defTabSz="587345" eaLnBrk="0" hangingPunct="0">
              <a:buClrTx/>
              <a:buFontTx/>
              <a:buNone/>
              <a:defRPr/>
            </a:pPr>
            <a:r>
              <a:rPr lang="en-US" altLang="zh-CN" sz="1000" b="0">
                <a:solidFill>
                  <a:srgbClr val="000000"/>
                </a:solidFill>
                <a:latin typeface="FrutigerNext LT Bold" pitchFamily="20" charset="0"/>
                <a:ea typeface="MS PGothic" pitchFamily="34" charset="-128"/>
              </a:rPr>
              <a:t>All rights reserved</a:t>
            </a:r>
          </a:p>
        </p:txBody>
      </p:sp>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Lst>
  <p:hf sldNum="0" hdr="0" ftr="0"/>
  <p:txStyles>
    <p:titleStyle>
      <a:lvl1pPr algn="l" defTabSz="587345" rtl="0" eaLnBrk="1" fontAlgn="base" hangingPunct="1">
        <a:spcBef>
          <a:spcPct val="0"/>
        </a:spcBef>
        <a:spcAft>
          <a:spcPct val="0"/>
        </a:spcAft>
        <a:defRPr sz="1900">
          <a:solidFill>
            <a:srgbClr val="990000"/>
          </a:solidFill>
          <a:latin typeface="+mj-lt"/>
          <a:ea typeface="+mj-ea"/>
          <a:cs typeface="+mj-cs"/>
        </a:defRPr>
      </a:lvl1pPr>
      <a:lvl2pPr algn="l" defTabSz="587345" rtl="0" eaLnBrk="1" fontAlgn="base" hangingPunct="1">
        <a:spcBef>
          <a:spcPct val="0"/>
        </a:spcBef>
        <a:spcAft>
          <a:spcPct val="0"/>
        </a:spcAft>
        <a:defRPr sz="1900">
          <a:solidFill>
            <a:srgbClr val="990000"/>
          </a:solidFill>
          <a:latin typeface="Arial" charset="0"/>
          <a:ea typeface="黑体" pitchFamily="2" charset="-122"/>
        </a:defRPr>
      </a:lvl2pPr>
      <a:lvl3pPr algn="l" defTabSz="587345" rtl="0" eaLnBrk="1" fontAlgn="base" hangingPunct="1">
        <a:spcBef>
          <a:spcPct val="0"/>
        </a:spcBef>
        <a:spcAft>
          <a:spcPct val="0"/>
        </a:spcAft>
        <a:defRPr sz="1900">
          <a:solidFill>
            <a:srgbClr val="990000"/>
          </a:solidFill>
          <a:latin typeface="Arial" charset="0"/>
          <a:ea typeface="黑体" pitchFamily="2" charset="-122"/>
        </a:defRPr>
      </a:lvl3pPr>
      <a:lvl4pPr algn="l" defTabSz="587345" rtl="0" eaLnBrk="1" fontAlgn="base" hangingPunct="1">
        <a:spcBef>
          <a:spcPct val="0"/>
        </a:spcBef>
        <a:spcAft>
          <a:spcPct val="0"/>
        </a:spcAft>
        <a:defRPr sz="1900">
          <a:solidFill>
            <a:srgbClr val="990000"/>
          </a:solidFill>
          <a:latin typeface="Arial" charset="0"/>
          <a:ea typeface="黑体" pitchFamily="2" charset="-122"/>
        </a:defRPr>
      </a:lvl4pPr>
      <a:lvl5pPr algn="l" defTabSz="587345" rtl="0" eaLnBrk="1" fontAlgn="base" hangingPunct="1">
        <a:spcBef>
          <a:spcPct val="0"/>
        </a:spcBef>
        <a:spcAft>
          <a:spcPct val="0"/>
        </a:spcAft>
        <a:defRPr sz="1900">
          <a:solidFill>
            <a:srgbClr val="990000"/>
          </a:solidFill>
          <a:latin typeface="Arial" charset="0"/>
          <a:ea typeface="黑体" pitchFamily="2" charset="-122"/>
        </a:defRPr>
      </a:lvl5pPr>
      <a:lvl6pPr marL="342425" algn="l" defTabSz="587345" rtl="0" eaLnBrk="1" fontAlgn="base" hangingPunct="1">
        <a:spcBef>
          <a:spcPct val="0"/>
        </a:spcBef>
        <a:spcAft>
          <a:spcPct val="0"/>
        </a:spcAft>
        <a:defRPr sz="1900">
          <a:solidFill>
            <a:srgbClr val="990000"/>
          </a:solidFill>
          <a:latin typeface="Arial" charset="0"/>
          <a:ea typeface="黑体" pitchFamily="2" charset="-122"/>
        </a:defRPr>
      </a:lvl6pPr>
      <a:lvl7pPr marL="684841" algn="l" defTabSz="587345" rtl="0" eaLnBrk="1" fontAlgn="base" hangingPunct="1">
        <a:spcBef>
          <a:spcPct val="0"/>
        </a:spcBef>
        <a:spcAft>
          <a:spcPct val="0"/>
        </a:spcAft>
        <a:defRPr sz="1900">
          <a:solidFill>
            <a:srgbClr val="990000"/>
          </a:solidFill>
          <a:latin typeface="Arial" charset="0"/>
          <a:ea typeface="黑体" pitchFamily="2" charset="-122"/>
        </a:defRPr>
      </a:lvl7pPr>
      <a:lvl8pPr marL="1027261" algn="l" defTabSz="587345" rtl="0" eaLnBrk="1" fontAlgn="base" hangingPunct="1">
        <a:spcBef>
          <a:spcPct val="0"/>
        </a:spcBef>
        <a:spcAft>
          <a:spcPct val="0"/>
        </a:spcAft>
        <a:defRPr sz="1900">
          <a:solidFill>
            <a:srgbClr val="990000"/>
          </a:solidFill>
          <a:latin typeface="Arial" charset="0"/>
          <a:ea typeface="黑体" pitchFamily="2" charset="-122"/>
        </a:defRPr>
      </a:lvl8pPr>
      <a:lvl9pPr marL="1369680" algn="l" defTabSz="587345" rtl="0" eaLnBrk="1" fontAlgn="base" hangingPunct="1">
        <a:spcBef>
          <a:spcPct val="0"/>
        </a:spcBef>
        <a:spcAft>
          <a:spcPct val="0"/>
        </a:spcAft>
        <a:defRPr sz="1900">
          <a:solidFill>
            <a:srgbClr val="990000"/>
          </a:solidFill>
          <a:latin typeface="Arial" charset="0"/>
          <a:ea typeface="黑体" pitchFamily="2" charset="-122"/>
        </a:defRPr>
      </a:lvl9pPr>
    </p:titleStyle>
    <p:bodyStyle>
      <a:lvl1pPr marL="219959" indent="-219959" algn="l" defTabSz="587345" rtl="0" eaLnBrk="1" fontAlgn="base" hangingPunct="1">
        <a:lnSpc>
          <a:spcPct val="120000"/>
        </a:lnSpc>
        <a:spcBef>
          <a:spcPct val="20000"/>
        </a:spcBef>
        <a:spcAft>
          <a:spcPct val="20000"/>
        </a:spcAft>
        <a:buClr>
          <a:srgbClr val="990000"/>
        </a:buClr>
        <a:buSzPct val="85000"/>
        <a:buFont typeface="Wingdings" pitchFamily="2" charset="2"/>
        <a:buChar char="l"/>
        <a:defRPr>
          <a:solidFill>
            <a:schemeClr val="tx1"/>
          </a:solidFill>
          <a:latin typeface="+mn-lt"/>
          <a:ea typeface="+mn-ea"/>
          <a:cs typeface="+mn-cs"/>
        </a:defRPr>
      </a:lvl1pPr>
      <a:lvl2pPr marL="476773" indent="-183099" algn="l" defTabSz="587345" rtl="0" eaLnBrk="1" fontAlgn="base" hangingPunct="1">
        <a:lnSpc>
          <a:spcPct val="120000"/>
        </a:lnSpc>
        <a:spcBef>
          <a:spcPct val="20000"/>
        </a:spcBef>
        <a:spcAft>
          <a:spcPct val="20000"/>
        </a:spcAft>
        <a:buClr>
          <a:srgbClr val="5F5F5F"/>
        </a:buClr>
        <a:buFont typeface="Wingdings 3" pitchFamily="18" charset="2"/>
        <a:buChar char="["/>
        <a:defRPr>
          <a:solidFill>
            <a:schemeClr val="tx1"/>
          </a:solidFill>
          <a:latin typeface="+mn-lt"/>
          <a:ea typeface="+mn-ea"/>
        </a:defRPr>
      </a:lvl2pPr>
      <a:lvl3pPr marL="733588" indent="-146240" algn="l" defTabSz="587345" rtl="0" eaLnBrk="1" fontAlgn="base" hangingPunct="1">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3pPr>
      <a:lvl4pPr marL="1027261" indent="-147430" algn="l" defTabSz="587345" rtl="0" eaLnBrk="1" fontAlgn="base" hangingPunct="1">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4pPr>
      <a:lvl5pPr marL="1320935"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5pPr>
      <a:lvl6pPr marL="1663354"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6pPr>
      <a:lvl7pPr marL="2005770"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7pPr>
      <a:lvl8pPr marL="2348194"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8pPr>
      <a:lvl9pPr marL="2690615"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9pPr>
    </p:bodyStyle>
    <p:otherStyle>
      <a:defPPr>
        <a:defRPr lang="zh-CN"/>
      </a:defPPr>
      <a:lvl1pPr marL="0" algn="l" defTabSz="684841" rtl="0" eaLnBrk="1" latinLnBrk="0" hangingPunct="1">
        <a:defRPr sz="1300" kern="1200">
          <a:solidFill>
            <a:schemeClr val="tx1"/>
          </a:solidFill>
          <a:latin typeface="+mn-lt"/>
          <a:ea typeface="+mn-ea"/>
          <a:cs typeface="+mn-cs"/>
        </a:defRPr>
      </a:lvl1pPr>
      <a:lvl2pPr marL="342425" algn="l" defTabSz="684841" rtl="0" eaLnBrk="1" latinLnBrk="0" hangingPunct="1">
        <a:defRPr sz="1300" kern="1200">
          <a:solidFill>
            <a:schemeClr val="tx1"/>
          </a:solidFill>
          <a:latin typeface="+mn-lt"/>
          <a:ea typeface="+mn-ea"/>
          <a:cs typeface="+mn-cs"/>
        </a:defRPr>
      </a:lvl2pPr>
      <a:lvl3pPr marL="684841" algn="l" defTabSz="684841" rtl="0" eaLnBrk="1" latinLnBrk="0" hangingPunct="1">
        <a:defRPr sz="1300" kern="1200">
          <a:solidFill>
            <a:schemeClr val="tx1"/>
          </a:solidFill>
          <a:latin typeface="+mn-lt"/>
          <a:ea typeface="+mn-ea"/>
          <a:cs typeface="+mn-cs"/>
        </a:defRPr>
      </a:lvl3pPr>
      <a:lvl4pPr marL="1027261" algn="l" defTabSz="684841" rtl="0" eaLnBrk="1" latinLnBrk="0" hangingPunct="1">
        <a:defRPr sz="1300" kern="1200">
          <a:solidFill>
            <a:schemeClr val="tx1"/>
          </a:solidFill>
          <a:latin typeface="+mn-lt"/>
          <a:ea typeface="+mn-ea"/>
          <a:cs typeface="+mn-cs"/>
        </a:defRPr>
      </a:lvl4pPr>
      <a:lvl5pPr marL="1369680" algn="l" defTabSz="684841" rtl="0" eaLnBrk="1" latinLnBrk="0" hangingPunct="1">
        <a:defRPr sz="1300" kern="1200">
          <a:solidFill>
            <a:schemeClr val="tx1"/>
          </a:solidFill>
          <a:latin typeface="+mn-lt"/>
          <a:ea typeface="+mn-ea"/>
          <a:cs typeface="+mn-cs"/>
        </a:defRPr>
      </a:lvl5pPr>
      <a:lvl6pPr marL="1712099" algn="l" defTabSz="684841" rtl="0" eaLnBrk="1" latinLnBrk="0" hangingPunct="1">
        <a:defRPr sz="1300" kern="1200">
          <a:solidFill>
            <a:schemeClr val="tx1"/>
          </a:solidFill>
          <a:latin typeface="+mn-lt"/>
          <a:ea typeface="+mn-ea"/>
          <a:cs typeface="+mn-cs"/>
        </a:defRPr>
      </a:lvl6pPr>
      <a:lvl7pPr marL="2054522" algn="l" defTabSz="684841" rtl="0" eaLnBrk="1" latinLnBrk="0" hangingPunct="1">
        <a:defRPr sz="1300" kern="1200">
          <a:solidFill>
            <a:schemeClr val="tx1"/>
          </a:solidFill>
          <a:latin typeface="+mn-lt"/>
          <a:ea typeface="+mn-ea"/>
          <a:cs typeface="+mn-cs"/>
        </a:defRPr>
      </a:lvl7pPr>
      <a:lvl8pPr marL="2396940" algn="l" defTabSz="684841" rtl="0" eaLnBrk="1" latinLnBrk="0" hangingPunct="1">
        <a:defRPr sz="1300" kern="1200">
          <a:solidFill>
            <a:schemeClr val="tx1"/>
          </a:solidFill>
          <a:latin typeface="+mn-lt"/>
          <a:ea typeface="+mn-ea"/>
          <a:cs typeface="+mn-cs"/>
        </a:defRPr>
      </a:lvl8pPr>
      <a:lvl9pPr marL="2739359" algn="l" defTabSz="684841"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auto">
          <a:xfrm>
            <a:off x="0" y="2375231"/>
            <a:ext cx="9144000" cy="393938"/>
          </a:xfrm>
          <a:prstGeom prst="rect">
            <a:avLst/>
          </a:prstGeom>
          <a:solidFill>
            <a:srgbClr val="EAEAEA"/>
          </a:solidFill>
          <a:ln w="9525" algn="ctr">
            <a:noFill/>
            <a:miter lim="800000"/>
            <a:headEnd/>
            <a:tailEnd/>
          </a:ln>
          <a:effectLst/>
        </p:spPr>
        <p:txBody>
          <a:bodyPr wrap="square"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823" r:id="rId1"/>
    <p:sldLayoutId id="2147483850" r:id="rId2"/>
    <p:sldLayoutId id="2147483854" r:id="rId3"/>
    <p:sldLayoutId id="2147483856" r:id="rId4"/>
    <p:sldLayoutId id="2147483864" r:id="rId5"/>
    <p:sldLayoutId id="2147483867"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54" r:id="rId15"/>
    <p:sldLayoutId id="2147483955" r:id="rId16"/>
    <p:sldLayoutId id="2147483956" r:id="rId17"/>
    <p:sldLayoutId id="2147483957" r:id="rId18"/>
    <p:sldLayoutId id="2147483958" r:id="rId19"/>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15" name="Picture 104" descr="PPT胶片内页元素-16比9-内页灰条"/>
          <p:cNvPicPr>
            <a:picLocks noChangeAspect="1" noChangeArrowheads="1"/>
          </p:cNvPicPr>
          <p:nvPr/>
        </p:nvPicPr>
        <p:blipFill>
          <a:blip r:embed="rId14" cstate="print">
            <a:extLst>
              <a:ext uri="{28A0092B-C50C-407E-A947-70E740481C1C}">
                <a14:useLocalDpi xmlns:a14="http://schemas.microsoft.com/office/drawing/2010/main" xmlns=""/>
              </a:ext>
            </a:extLst>
          </a:blip>
          <a:srcRect/>
          <a:stretch>
            <a:fillRect/>
          </a:stretch>
        </p:blipFill>
        <p:spPr bwMode="auto">
          <a:xfrm>
            <a:off x="0" y="4668388"/>
            <a:ext cx="9144000" cy="475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01" descr="图片3副本"/>
          <p:cNvPicPr>
            <a:picLocks noChangeAspect="1" noChangeArrowheads="1"/>
          </p:cNvPicPr>
          <p:nvPr/>
        </p:nvPicPr>
        <p:blipFill>
          <a:blip r:embed="rId15" cstate="print">
            <a:extLst>
              <a:ext uri="{28A0092B-C50C-407E-A947-70E740481C1C}">
                <a14:useLocalDpi xmlns:a14="http://schemas.microsoft.com/office/drawing/2010/main" xmlns=""/>
              </a:ext>
            </a:extLst>
          </a:blip>
          <a:srcRect/>
          <a:stretch>
            <a:fillRect/>
          </a:stretch>
        </p:blipFill>
        <p:spPr bwMode="auto">
          <a:xfrm>
            <a:off x="7637663" y="4805337"/>
            <a:ext cx="971676" cy="23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8"/>
          <p:cNvSpPr txBox="1">
            <a:spLocks noChangeArrowheads="1"/>
          </p:cNvSpPr>
          <p:nvPr/>
        </p:nvSpPr>
        <p:spPr bwMode="auto">
          <a:xfrm>
            <a:off x="504835" y="4887509"/>
            <a:ext cx="1744813" cy="1231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800" dirty="0" smtClean="0">
                <a:latin typeface="FrutigerNext LT Bold" pitchFamily="34" charset="0"/>
                <a:ea typeface="MS PGothic" pitchFamily="34" charset="-128"/>
              </a:rPr>
              <a:t>HUAWEI TECHNOLOGIES CO., LTD.</a:t>
            </a:r>
          </a:p>
        </p:txBody>
      </p:sp>
      <p:sp>
        <p:nvSpPr>
          <p:cNvPr id="18" name="Rectangle 21"/>
          <p:cNvSpPr>
            <a:spLocks noChangeArrowheads="1"/>
          </p:cNvSpPr>
          <p:nvPr/>
        </p:nvSpPr>
        <p:spPr bwMode="auto">
          <a:xfrm>
            <a:off x="3853364" y="4887509"/>
            <a:ext cx="1149178" cy="12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82" tIns="0" rIns="80082" bIns="0">
            <a:spAutoFit/>
          </a:bodyPr>
          <a:lstStyle/>
          <a:p>
            <a:pPr defTabSz="801688" eaLnBrk="0" hangingPunct="0"/>
            <a:r>
              <a:rPr lang="en-US" altLang="zh-CN" sz="800" dirty="0">
                <a:latin typeface="FrutigerNext LT Bold" pitchFamily="34" charset="0"/>
                <a:ea typeface="ＭＳ Ｐゴシック" pitchFamily="34" charset="-128"/>
              </a:rPr>
              <a:t>Huawei Confidential </a:t>
            </a:r>
          </a:p>
        </p:txBody>
      </p:sp>
      <p:sp>
        <p:nvSpPr>
          <p:cNvPr id="19" name="Rectangle 5"/>
          <p:cNvSpPr>
            <a:spLocks noChangeArrowheads="1"/>
          </p:cNvSpPr>
          <p:nvPr/>
        </p:nvSpPr>
        <p:spPr bwMode="auto">
          <a:xfrm>
            <a:off x="6363528" y="4887509"/>
            <a:ext cx="2098154" cy="341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800" dirty="0" smtClean="0">
                <a:solidFill>
                  <a:srgbClr val="000000"/>
                </a:solidFill>
                <a:latin typeface="FrutigerNext LT Bold" pitchFamily="34" charset="0"/>
                <a:ea typeface="ＭＳ Ｐゴシック" pitchFamily="34" charset="-128"/>
              </a:rPr>
              <a:t>Page </a:t>
            </a:r>
            <a:fld id="{78ECEAFF-B846-4D61-B32B-143CBFF944E0}" type="slidenum">
              <a:rPr lang="de-DE" altLang="zh-CN" sz="8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8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4" r:id="rId1"/>
    <p:sldLayoutId id="2147483822" r:id="rId2"/>
    <p:sldLayoutId id="2147483836" r:id="rId3"/>
    <p:sldLayoutId id="2147483865" r:id="rId4"/>
    <p:sldLayoutId id="2147483928" r:id="rId5"/>
    <p:sldLayoutId id="2147483929" r:id="rId6"/>
    <p:sldLayoutId id="2147483930" r:id="rId7"/>
    <p:sldLayoutId id="2147483931" r:id="rId8"/>
    <p:sldLayoutId id="2147483933" r:id="rId9"/>
    <p:sldLayoutId id="2147483934" r:id="rId10"/>
    <p:sldLayoutId id="2147483935" r:id="rId11"/>
    <p:sldLayoutId id="2147483959" r:id="rId1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nvGrpSpPr>
          <p:cNvPr id="9" name="组合 8"/>
          <p:cNvGrpSpPr/>
          <p:nvPr/>
        </p:nvGrpSpPr>
        <p:grpSpPr>
          <a:xfrm>
            <a:off x="12" y="1962988"/>
            <a:ext cx="9143999" cy="3180521"/>
            <a:chOff x="0" y="2616200"/>
            <a:chExt cx="12195175" cy="4241800"/>
          </a:xfrm>
        </p:grpSpPr>
        <p:pic>
          <p:nvPicPr>
            <p:cNvPr id="10" name="Picture 79" descr="5"/>
            <p:cNvPicPr>
              <a:picLocks noChangeAspect="1" noChangeArrowheads="1"/>
            </p:cNvPicPr>
            <p:nvPr userDrawn="1"/>
          </p:nvPicPr>
          <p:blipFill>
            <a:blip r:embed="rId16" cstate="print">
              <a:extLst>
                <a:ext uri="{28A0092B-C50C-407E-A947-70E740481C1C}">
                  <a14:useLocalDpi xmlns:a14="http://schemas.microsoft.com/office/drawing/2010/main" xmlns=""/>
                </a:ext>
              </a:extLst>
            </a:blip>
            <a:srcRect/>
            <a:stretch>
              <a:fillRect/>
            </a:stretch>
          </p:blipFill>
          <p:spPr bwMode="auto">
            <a:xfrm>
              <a:off x="0" y="5616575"/>
              <a:ext cx="12195175" cy="1241425"/>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 Box 80"/>
            <p:cNvSpPr txBox="1">
              <a:spLocks noChangeArrowheads="1"/>
            </p:cNvSpPr>
            <p:nvPr userDrawn="1"/>
          </p:nvSpPr>
          <p:spPr bwMode="auto">
            <a:xfrm>
              <a:off x="4613275" y="2616200"/>
              <a:ext cx="2796794" cy="7799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eaLnBrk="0" hangingPunct="0"/>
              <a:r>
                <a:rPr lang="en-US" altLang="zh-CN" sz="3200" dirty="0">
                  <a:solidFill>
                    <a:srgbClr val="990000"/>
                  </a:solidFill>
                  <a:latin typeface="FrutigerNext LT Medium" pitchFamily="34" charset="0"/>
                  <a:ea typeface="ＭＳ Ｐゴシック" pitchFamily="34" charset="-128"/>
                </a:rPr>
                <a:t>Thank you</a:t>
              </a:r>
            </a:p>
          </p:txBody>
        </p:sp>
        <p:sp>
          <p:nvSpPr>
            <p:cNvPr id="14" name="Text Box 81"/>
            <p:cNvSpPr txBox="1">
              <a:spLocks noChangeArrowheads="1"/>
            </p:cNvSpPr>
            <p:nvPr userDrawn="1"/>
          </p:nvSpPr>
          <p:spPr bwMode="auto">
            <a:xfrm>
              <a:off x="4683441" y="3389507"/>
              <a:ext cx="2823218" cy="4925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eaLnBrk="0" hangingPunct="0"/>
              <a:r>
                <a:rPr lang="en-US" altLang="zh-CN" sz="1800" dirty="0">
                  <a:solidFill>
                    <a:srgbClr val="666666"/>
                  </a:solidFill>
                  <a:latin typeface="FrutigerNext LT Regular" pitchFamily="34" charset="0"/>
                  <a:ea typeface="ＭＳ Ｐゴシック" pitchFamily="34" charset="-128"/>
                </a:rPr>
                <a:t>www.huawei.com</a:t>
              </a:r>
              <a:endParaRPr lang="en-US" altLang="zh-CN" sz="1600" dirty="0">
                <a:solidFill>
                  <a:srgbClr val="990000"/>
                </a:solidFill>
                <a:latin typeface="FrutigerNext LT Regular" pitchFamily="34" charset="0"/>
                <a:ea typeface="ＭＳ Ｐゴシック" pitchFamily="34" charset="-128"/>
              </a:endParaRPr>
            </a:p>
          </p:txBody>
        </p:sp>
        <p:sp>
          <p:nvSpPr>
            <p:cNvPr id="15" name="TextBox 14"/>
            <p:cNvSpPr txBox="1"/>
            <p:nvPr userDrawn="1"/>
          </p:nvSpPr>
          <p:spPr>
            <a:xfrm>
              <a:off x="865188" y="4187924"/>
              <a:ext cx="10412412" cy="1200641"/>
            </a:xfrm>
            <a:prstGeom prst="rect">
              <a:avLst/>
            </a:prstGeom>
            <a:noFill/>
          </p:spPr>
          <p:txBody>
            <a:bodyPr wrap="square" rtlCol="0">
              <a:spAutoFit/>
            </a:bodyPr>
            <a:lstStyle/>
            <a:p>
              <a:pPr algn="just">
                <a:lnSpc>
                  <a:spcPct val="100000"/>
                </a:lnSpc>
              </a:pPr>
              <a:r>
                <a:rPr lang="en-US" altLang="zh-CN" sz="1050" b="1" kern="1200" dirty="0" smtClean="0">
                  <a:solidFill>
                    <a:schemeClr val="tx1"/>
                  </a:solidFill>
                  <a:effectLst/>
                  <a:latin typeface="Calibri" pitchFamily="34" charset="0"/>
                  <a:ea typeface="宋体" charset="-122"/>
                  <a:cs typeface="+mn-cs"/>
                </a:rPr>
                <a:t>Copyright©2012 Huawei Technologies Co., Ltd. All Rights Reserved.</a:t>
              </a:r>
              <a:endParaRPr lang="zh-CN" altLang="zh-CN" sz="1050" kern="1200" dirty="0" smtClean="0">
                <a:solidFill>
                  <a:schemeClr val="tx1"/>
                </a:solidFill>
                <a:effectLst/>
                <a:latin typeface="Calibri" pitchFamily="34" charset="0"/>
                <a:ea typeface="宋体" charset="-122"/>
                <a:cs typeface="+mn-cs"/>
              </a:endParaRPr>
            </a:p>
            <a:p>
              <a:pPr algn="just">
                <a:lnSpc>
                  <a:spcPct val="100000"/>
                </a:lnSpc>
              </a:pPr>
              <a:r>
                <a:rPr lang="en-US" altLang="zh-CN" sz="1050" kern="1200" dirty="0" smtClean="0">
                  <a:solidFill>
                    <a:schemeClr val="tx1"/>
                  </a:solidFill>
                  <a:effectLst/>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50" kern="1200" dirty="0">
                <a:solidFill>
                  <a:schemeClr val="tx1"/>
                </a:solidFill>
                <a:effectLst/>
                <a:latin typeface="Calibri" pitchFamily="34" charset="0"/>
                <a:ea typeface="宋体" charset="-122"/>
                <a:cs typeface="+mn-cs"/>
              </a:endParaRPr>
            </a:p>
          </p:txBody>
        </p:sp>
      </p:grpSp>
    </p:spTree>
  </p:cSld>
  <p:clrMap bg1="lt1" tx1="dk1" bg2="lt2" tx2="dk2" accent1="accent1" accent2="accent2" accent3="accent3" accent4="accent4" accent5="accent5" accent6="accent6" hlink="hlink" folHlink="folHlink"/>
  <p:sldLayoutIdLst>
    <p:sldLayoutId id="2147483834" r:id="rId1"/>
    <p:sldLayoutId id="2147483846" r:id="rId2"/>
    <p:sldLayoutId id="2147483861"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84" r:id="rId12"/>
    <p:sldLayoutId id="2147483938" r:id="rId13"/>
    <p:sldLayoutId id="2147483939" r:id="rId14"/>
  </p:sldLayoutIdLst>
  <p:transition>
    <p:fade/>
  </p:transition>
  <p:timing>
    <p:tnLst>
      <p:par>
        <p:cTn id="1" dur="indefinite" restart="never" nodeType="tmRoot"/>
      </p:par>
    </p:tnLst>
  </p:timing>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 name="Picture 104" descr="PPT胶片内页元素-16比9-内页灰条"/>
          <p:cNvPicPr>
            <a:picLocks noChangeAspect="1" noChangeArrowheads="1"/>
          </p:cNvPicPr>
          <p:nvPr/>
        </p:nvPicPr>
        <p:blipFill>
          <a:blip r:embed="rId13" cstate="email">
            <a:extLst>
              <a:ext uri="{28A0092B-C50C-407E-A947-70E740481C1C}">
                <a14:useLocalDpi xmlns:a14="http://schemas.microsoft.com/office/drawing/2010/main" xmlns="" val="0"/>
              </a:ext>
            </a:extLst>
          </a:blip>
          <a:srcRect/>
          <a:stretch>
            <a:fillRect/>
          </a:stretch>
        </p:blipFill>
        <p:spPr bwMode="auto">
          <a:xfrm>
            <a:off x="1" y="4668441"/>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图片 61"/>
          <p:cNvPicPr>
            <a:picLocks noChangeAspect="1"/>
          </p:cNvPicPr>
          <p:nvPr/>
        </p:nvPicPr>
        <p:blipFill>
          <a:blip r:embed="rId14" cstate="email">
            <a:extLst>
              <a:ext uri="{28A0092B-C50C-407E-A947-70E740481C1C}">
                <a14:useLocalDpi xmlns:a14="http://schemas.microsoft.com/office/drawing/2010/main" xmlns="" val="0"/>
              </a:ext>
            </a:extLst>
          </a:blip>
          <a:stretch>
            <a:fillRect/>
          </a:stretch>
        </p:blipFill>
        <p:spPr>
          <a:xfrm>
            <a:off x="2401504" y="389542"/>
            <a:ext cx="6742496" cy="4280981"/>
          </a:xfrm>
          <a:prstGeom prst="rect">
            <a:avLst/>
          </a:prstGeom>
        </p:spPr>
      </p:pic>
      <p:sp>
        <p:nvSpPr>
          <p:cNvPr id="1470550" name="Rectangle 86"/>
          <p:cNvSpPr>
            <a:spLocks noChangeArrowheads="1"/>
          </p:cNvSpPr>
          <p:nvPr/>
        </p:nvSpPr>
        <p:spPr bwMode="auto">
          <a:xfrm>
            <a:off x="5931340" y="4797030"/>
            <a:ext cx="1057000" cy="826294"/>
          </a:xfrm>
          <a:prstGeom prst="rect">
            <a:avLst/>
          </a:prstGeom>
          <a:noFill/>
          <a:ln w="9525">
            <a:noFill/>
            <a:miter lim="800000"/>
            <a:headEnd/>
            <a:tailEnd/>
          </a:ln>
          <a:effectLst/>
        </p:spPr>
        <p:txBody>
          <a:bodyPr lIns="0" tIns="0" rIns="0" bIns="0"/>
          <a:lstStyle/>
          <a:p>
            <a:pPr defTabSz="588012" eaLnBrk="0" hangingPunct="0">
              <a:lnSpc>
                <a:spcPct val="85000"/>
              </a:lnSpc>
              <a:buClrTx/>
              <a:buFontTx/>
              <a:buNone/>
            </a:pPr>
            <a:endParaRPr lang="de-DE" sz="700" b="0" dirty="0">
              <a:ea typeface="MS PGothic" pitchFamily="34" charset="-128"/>
            </a:endParaRPr>
          </a:p>
          <a:p>
            <a:pPr defTabSz="588012" eaLnBrk="0" hangingPunct="0">
              <a:lnSpc>
                <a:spcPct val="85000"/>
              </a:lnSpc>
              <a:buClrTx/>
              <a:buFontTx/>
              <a:buNone/>
            </a:pPr>
            <a:r>
              <a:rPr lang="de-DE" sz="700" b="0" dirty="0">
                <a:ea typeface="MS PGothic" pitchFamily="34" charset="-128"/>
              </a:rPr>
              <a:t>Page </a:t>
            </a:r>
            <a:fld id="{E68EC476-442B-4BB7-9603-F1440C241F3D}" type="slidenum">
              <a:rPr lang="de-DE" sz="700" b="0">
                <a:ea typeface="MS PGothic" pitchFamily="34" charset="-128"/>
              </a:rPr>
              <a:pPr defTabSz="588012" eaLnBrk="0" hangingPunct="0">
                <a:lnSpc>
                  <a:spcPct val="85000"/>
                </a:lnSpc>
                <a:buClrTx/>
                <a:buFontTx/>
                <a:buNone/>
              </a:pPr>
              <a:t>‹#›</a:t>
            </a:fld>
            <a:endParaRPr lang="en-GB" sz="700" b="0" dirty="0">
              <a:ea typeface="MS PGothic" pitchFamily="34" charset="-128"/>
            </a:endParaRPr>
          </a:p>
        </p:txBody>
      </p:sp>
      <p:pic>
        <p:nvPicPr>
          <p:cNvPr id="1470551" name="Picture 87" descr="图片3副本"/>
          <p:cNvPicPr>
            <a:picLocks noChangeAspect="1" noChangeArrowheads="1"/>
          </p:cNvPicPr>
          <p:nvPr/>
        </p:nvPicPr>
        <p:blipFill>
          <a:blip r:embed="rId15" cstate="email"/>
          <a:srcRect/>
          <a:stretch>
            <a:fillRect/>
          </a:stretch>
        </p:blipFill>
        <p:spPr bwMode="auto">
          <a:xfrm>
            <a:off x="7634681" y="4789887"/>
            <a:ext cx="971297" cy="230981"/>
          </a:xfrm>
          <a:prstGeom prst="rect">
            <a:avLst/>
          </a:prstGeom>
          <a:noFill/>
        </p:spPr>
      </p:pic>
      <p:sp>
        <p:nvSpPr>
          <p:cNvPr id="1470552" name="Rectangle 88"/>
          <p:cNvSpPr>
            <a:spLocks noGrp="1" noChangeArrowheads="1"/>
          </p:cNvSpPr>
          <p:nvPr>
            <p:ph type="title"/>
          </p:nvPr>
        </p:nvSpPr>
        <p:spPr bwMode="auto">
          <a:xfrm>
            <a:off x="585635" y="205978"/>
            <a:ext cx="8229838" cy="857250"/>
          </a:xfrm>
          <a:prstGeom prst="rect">
            <a:avLst/>
          </a:prstGeom>
          <a:noFill/>
          <a:ln w="9525" algn="ctr">
            <a:noFill/>
            <a:miter lim="800000"/>
            <a:headEnd/>
            <a:tailEnd/>
          </a:ln>
          <a:effectLst/>
        </p:spPr>
        <p:txBody>
          <a:bodyPr vert="horz" wrap="square" lIns="68562" tIns="34281" rIns="68562" bIns="34281" numCol="1" anchor="ctr" anchorCtr="0" compatLnSpc="1">
            <a:prstTxWarp prst="textNoShape">
              <a:avLst/>
            </a:prstTxWarp>
          </a:bodyPr>
          <a:lstStyle/>
          <a:p>
            <a:pPr lvl="0"/>
            <a:r>
              <a:rPr lang="zh-CN" altLang="en-US" smtClean="0"/>
              <a:t>单击此处编辑母版标题样式</a:t>
            </a:r>
          </a:p>
        </p:txBody>
      </p:sp>
      <p:sp>
        <p:nvSpPr>
          <p:cNvPr id="1470553" name="Rectangle 89"/>
          <p:cNvSpPr>
            <a:spLocks noGrp="1" noChangeArrowheads="1"/>
          </p:cNvSpPr>
          <p:nvPr>
            <p:ph type="body" idx="1"/>
          </p:nvPr>
        </p:nvSpPr>
        <p:spPr bwMode="auto">
          <a:xfrm>
            <a:off x="585635" y="1200152"/>
            <a:ext cx="8229838" cy="3394472"/>
          </a:xfrm>
          <a:prstGeom prst="rect">
            <a:avLst/>
          </a:prstGeom>
          <a:noFill/>
          <a:ln w="9525" algn="ctr">
            <a:noFill/>
            <a:miter lim="800000"/>
            <a:headEnd/>
            <a:tailEnd/>
          </a:ln>
          <a:effectLst/>
        </p:spPr>
        <p:txBody>
          <a:bodyPr vert="horz" wrap="square" lIns="68562" tIns="34281" rIns="68562" bIns="3428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0602" name="Rectangle 138"/>
          <p:cNvSpPr>
            <a:spLocks noChangeArrowheads="1"/>
          </p:cNvSpPr>
          <p:nvPr/>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470603" name="Rectangle 139"/>
          <p:cNvSpPr>
            <a:spLocks noChangeArrowheads="1"/>
          </p:cNvSpPr>
          <p:nvPr/>
        </p:nvSpPr>
        <p:spPr bwMode="auto">
          <a:xfrm>
            <a:off x="9268985" y="4083513"/>
            <a:ext cx="920113" cy="242362"/>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a:latin typeface="FrutigerNext LT Regular" pitchFamily="34" charset="0"/>
              <a:ea typeface="MS PGothic" pitchFamily="34" charset="-128"/>
            </a:endParaRPr>
          </a:p>
        </p:txBody>
      </p:sp>
      <p:grpSp>
        <p:nvGrpSpPr>
          <p:cNvPr id="2" name="Group 140"/>
          <p:cNvGrpSpPr>
            <a:grpSpLocks/>
          </p:cNvGrpSpPr>
          <p:nvPr/>
        </p:nvGrpSpPr>
        <p:grpSpPr bwMode="auto">
          <a:xfrm>
            <a:off x="9352305" y="3958828"/>
            <a:ext cx="741566" cy="138113"/>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145"/>
          <p:cNvGrpSpPr>
            <a:grpSpLocks/>
          </p:cNvGrpSpPr>
          <p:nvPr/>
        </p:nvGrpSpPr>
        <p:grpSpPr bwMode="auto">
          <a:xfrm>
            <a:off x="9352305" y="4652965"/>
            <a:ext cx="741566" cy="136922"/>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150"/>
          <p:cNvGrpSpPr>
            <a:grpSpLocks/>
          </p:cNvGrpSpPr>
          <p:nvPr/>
        </p:nvGrpSpPr>
        <p:grpSpPr bwMode="auto">
          <a:xfrm>
            <a:off x="9352305" y="4837510"/>
            <a:ext cx="741566" cy="13692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155"/>
          <p:cNvGrpSpPr>
            <a:grpSpLocks/>
          </p:cNvGrpSpPr>
          <p:nvPr/>
        </p:nvGrpSpPr>
        <p:grpSpPr bwMode="auto">
          <a:xfrm>
            <a:off x="9352305" y="4145758"/>
            <a:ext cx="741566" cy="136922"/>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160"/>
          <p:cNvGrpSpPr>
            <a:grpSpLocks/>
          </p:cNvGrpSpPr>
          <p:nvPr/>
        </p:nvGrpSpPr>
        <p:grpSpPr bwMode="auto">
          <a:xfrm>
            <a:off x="9352305" y="4468416"/>
            <a:ext cx="741566" cy="13692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165"/>
          <p:cNvGrpSpPr>
            <a:grpSpLocks/>
          </p:cNvGrpSpPr>
          <p:nvPr/>
        </p:nvGrpSpPr>
        <p:grpSpPr bwMode="auto">
          <a:xfrm>
            <a:off x="9352305" y="5023247"/>
            <a:ext cx="741566" cy="13692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170"/>
          <p:cNvGrpSpPr>
            <a:grpSpLocks/>
          </p:cNvGrpSpPr>
          <p:nvPr/>
        </p:nvGrpSpPr>
        <p:grpSpPr bwMode="auto">
          <a:xfrm>
            <a:off x="9352305" y="3774281"/>
            <a:ext cx="741566" cy="138113"/>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75"/>
          <p:cNvGrpSpPr>
            <a:grpSpLocks/>
          </p:cNvGrpSpPr>
          <p:nvPr/>
        </p:nvGrpSpPr>
        <p:grpSpPr bwMode="auto">
          <a:xfrm>
            <a:off x="9352305" y="3450433"/>
            <a:ext cx="741566" cy="136922"/>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80"/>
          <p:cNvGrpSpPr>
            <a:grpSpLocks/>
          </p:cNvGrpSpPr>
          <p:nvPr/>
        </p:nvGrpSpPr>
        <p:grpSpPr bwMode="auto">
          <a:xfrm>
            <a:off x="9352305" y="3265884"/>
            <a:ext cx="741566" cy="138113"/>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70649" name="Rectangle 185"/>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58" name="Rectangle 21"/>
          <p:cNvSpPr>
            <a:spLocks noChangeArrowheads="1"/>
          </p:cNvSpPr>
          <p:nvPr/>
        </p:nvSpPr>
        <p:spPr bwMode="auto">
          <a:xfrm>
            <a:off x="666102"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5pPr>
      <a:lvl6pPr marL="34280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6pPr>
      <a:lvl7pPr marL="68561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7pPr>
      <a:lvl8pPr marL="1028426"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8pPr>
      <a:lvl9pPr marL="137123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9pPr>
    </p:titleStyle>
    <p:bodyStyle>
      <a:lvl1pPr marL="257106" indent="-257106"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7064" indent="-214255" algn="l" rtl="0" eaLnBrk="1" fontAlgn="base" hangingPunct="1">
        <a:spcBef>
          <a:spcPct val="20000"/>
        </a:spcBef>
        <a:spcAft>
          <a:spcPct val="0"/>
        </a:spcAft>
        <a:buFont typeface="Arial" charset="0"/>
        <a:buChar char="›"/>
        <a:defRPr sz="1500">
          <a:solidFill>
            <a:schemeClr val="tx1"/>
          </a:solidFill>
          <a:latin typeface="+mn-lt"/>
          <a:ea typeface="+mn-ea"/>
          <a:cs typeface="+mn-cs"/>
        </a:defRPr>
      </a:lvl2pPr>
      <a:lvl3pPr marL="857021" indent="-171404"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199830" indent="-171404" algn="l" rtl="0" eaLnBrk="1" fontAlgn="base" hangingPunct="1">
        <a:spcBef>
          <a:spcPct val="20000"/>
        </a:spcBef>
        <a:spcAft>
          <a:spcPct val="0"/>
        </a:spcAft>
        <a:buChar char="–"/>
        <a:defRPr sz="1200">
          <a:solidFill>
            <a:schemeClr val="tx1"/>
          </a:solidFill>
          <a:latin typeface="+mn-lt"/>
          <a:ea typeface="+mn-ea"/>
          <a:cs typeface="+mn-cs"/>
        </a:defRPr>
      </a:lvl4pPr>
      <a:lvl5pPr marL="1542639"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5pPr>
      <a:lvl6pPr marL="1885447"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256"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064"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3873"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617" rtl="0" eaLnBrk="1" latinLnBrk="0" hangingPunct="1">
        <a:defRPr sz="1300" kern="1200">
          <a:solidFill>
            <a:schemeClr val="tx1"/>
          </a:solidFill>
          <a:latin typeface="+mn-lt"/>
          <a:ea typeface="+mn-ea"/>
          <a:cs typeface="+mn-cs"/>
        </a:defRPr>
      </a:lvl1pPr>
      <a:lvl2pPr marL="342809" algn="l" defTabSz="685617" rtl="0" eaLnBrk="1" latinLnBrk="0" hangingPunct="1">
        <a:defRPr sz="1300" kern="1200">
          <a:solidFill>
            <a:schemeClr val="tx1"/>
          </a:solidFill>
          <a:latin typeface="+mn-lt"/>
          <a:ea typeface="+mn-ea"/>
          <a:cs typeface="+mn-cs"/>
        </a:defRPr>
      </a:lvl2pPr>
      <a:lvl3pPr marL="685617" algn="l" defTabSz="685617" rtl="0" eaLnBrk="1" latinLnBrk="0" hangingPunct="1">
        <a:defRPr sz="1300" kern="1200">
          <a:solidFill>
            <a:schemeClr val="tx1"/>
          </a:solidFill>
          <a:latin typeface="+mn-lt"/>
          <a:ea typeface="+mn-ea"/>
          <a:cs typeface="+mn-cs"/>
        </a:defRPr>
      </a:lvl3pPr>
      <a:lvl4pPr marL="1028426" algn="l" defTabSz="685617" rtl="0" eaLnBrk="1" latinLnBrk="0" hangingPunct="1">
        <a:defRPr sz="1300" kern="1200">
          <a:solidFill>
            <a:schemeClr val="tx1"/>
          </a:solidFill>
          <a:latin typeface="+mn-lt"/>
          <a:ea typeface="+mn-ea"/>
          <a:cs typeface="+mn-cs"/>
        </a:defRPr>
      </a:lvl4pPr>
      <a:lvl5pPr marL="1371234" algn="l" defTabSz="685617" rtl="0" eaLnBrk="1" latinLnBrk="0" hangingPunct="1">
        <a:defRPr sz="1300" kern="1200">
          <a:solidFill>
            <a:schemeClr val="tx1"/>
          </a:solidFill>
          <a:latin typeface="+mn-lt"/>
          <a:ea typeface="+mn-ea"/>
          <a:cs typeface="+mn-cs"/>
        </a:defRPr>
      </a:lvl5pPr>
      <a:lvl6pPr marL="1714043" algn="l" defTabSz="685617" rtl="0" eaLnBrk="1" latinLnBrk="0" hangingPunct="1">
        <a:defRPr sz="1300" kern="1200">
          <a:solidFill>
            <a:schemeClr val="tx1"/>
          </a:solidFill>
          <a:latin typeface="+mn-lt"/>
          <a:ea typeface="+mn-ea"/>
          <a:cs typeface="+mn-cs"/>
        </a:defRPr>
      </a:lvl6pPr>
      <a:lvl7pPr marL="2056851" algn="l" defTabSz="685617" rtl="0" eaLnBrk="1" latinLnBrk="0" hangingPunct="1">
        <a:defRPr sz="1300" kern="1200">
          <a:solidFill>
            <a:schemeClr val="tx1"/>
          </a:solidFill>
          <a:latin typeface="+mn-lt"/>
          <a:ea typeface="+mn-ea"/>
          <a:cs typeface="+mn-cs"/>
        </a:defRPr>
      </a:lvl7pPr>
      <a:lvl8pPr marL="2399660" algn="l" defTabSz="685617" rtl="0" eaLnBrk="1" latinLnBrk="0" hangingPunct="1">
        <a:defRPr sz="1300" kern="1200">
          <a:solidFill>
            <a:schemeClr val="tx1"/>
          </a:solidFill>
          <a:latin typeface="+mn-lt"/>
          <a:ea typeface="+mn-ea"/>
          <a:cs typeface="+mn-cs"/>
        </a:defRPr>
      </a:lvl8pPr>
      <a:lvl9pPr marL="2742468" algn="l" defTabSz="685617"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 name="图片 53"/>
          <p:cNvPicPr>
            <a:picLocks noChangeAspect="1"/>
          </p:cNvPicPr>
          <p:nvPr/>
        </p:nvPicPr>
        <p:blipFill>
          <a:blip r:embed="rId13" cstate="email">
            <a:extLst>
              <a:ext uri="{28A0092B-C50C-407E-A947-70E740481C1C}">
                <a14:useLocalDpi xmlns:a14="http://schemas.microsoft.com/office/drawing/2010/main" xmlns="" val="0"/>
              </a:ext>
            </a:extLst>
          </a:blip>
          <a:stretch>
            <a:fillRect/>
          </a:stretch>
        </p:blipFill>
        <p:spPr>
          <a:xfrm>
            <a:off x="619" y="0"/>
            <a:ext cx="9142762" cy="5143500"/>
          </a:xfrm>
          <a:prstGeom prst="rect">
            <a:avLst/>
          </a:prstGeom>
        </p:spPr>
      </p:pic>
      <p:sp>
        <p:nvSpPr>
          <p:cNvPr id="1478692" name="Rectangle 36"/>
          <p:cNvSpPr>
            <a:spLocks noGrp="1" noChangeArrowheads="1"/>
          </p:cNvSpPr>
          <p:nvPr>
            <p:ph type="title"/>
          </p:nvPr>
        </p:nvSpPr>
        <p:spPr bwMode="auto">
          <a:xfrm>
            <a:off x="585635" y="366712"/>
            <a:ext cx="8229838" cy="857250"/>
          </a:xfrm>
          <a:prstGeom prst="rect">
            <a:avLst/>
          </a:prstGeom>
          <a:noFill/>
          <a:ln w="9525" algn="ctr">
            <a:noFill/>
            <a:miter lim="800000"/>
            <a:headEnd/>
            <a:tailEnd/>
          </a:ln>
          <a:effectLst/>
        </p:spPr>
        <p:txBody>
          <a:bodyPr vert="horz" wrap="square" lIns="68552" tIns="34276" rIns="68552" bIns="34276" numCol="1" anchor="ctr" anchorCtr="0" compatLnSpc="1">
            <a:prstTxWarp prst="textNoShape">
              <a:avLst/>
            </a:prstTxWarp>
          </a:bodyPr>
          <a:lstStyle/>
          <a:p>
            <a:pPr lvl="0"/>
            <a:r>
              <a:rPr lang="en-US" altLang="zh-CN" smtClean="0"/>
              <a:t>Content</a:t>
            </a:r>
          </a:p>
        </p:txBody>
      </p:sp>
      <p:sp>
        <p:nvSpPr>
          <p:cNvPr id="1478693" name="Rectangle 37"/>
          <p:cNvSpPr>
            <a:spLocks noGrp="1" noChangeArrowheads="1"/>
          </p:cNvSpPr>
          <p:nvPr>
            <p:ph type="body" idx="1"/>
          </p:nvPr>
        </p:nvSpPr>
        <p:spPr bwMode="auto">
          <a:xfrm>
            <a:off x="672530" y="1293019"/>
            <a:ext cx="8229838" cy="3394472"/>
          </a:xfrm>
          <a:prstGeom prst="rect">
            <a:avLst/>
          </a:prstGeom>
          <a:noFill/>
          <a:ln w="9525" algn="ctr">
            <a:noFill/>
            <a:miter lim="800000"/>
            <a:headEnd/>
            <a:tailEnd/>
          </a:ln>
          <a:effectLst/>
        </p:spPr>
        <p:txBody>
          <a:bodyPr vert="horz" wrap="square" lIns="68552" tIns="34276" rIns="68552" bIns="342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8742" name="Rectangle 86"/>
          <p:cNvSpPr>
            <a:spLocks noChangeArrowheads="1"/>
          </p:cNvSpPr>
          <p:nvPr/>
        </p:nvSpPr>
        <p:spPr bwMode="auto">
          <a:xfrm>
            <a:off x="-1844988" y="396479"/>
            <a:ext cx="1844988" cy="3980259"/>
          </a:xfrm>
          <a:prstGeom prst="rect">
            <a:avLst/>
          </a:prstGeom>
          <a:noFill/>
          <a:ln w="9525">
            <a:noFill/>
            <a:miter lim="800000"/>
            <a:headEnd/>
            <a:tailEnd/>
          </a:ln>
          <a:effectLst/>
        </p:spPr>
        <p:txBody>
          <a:bodyPr lIns="65822" tIns="32911" rIns="65822" bIns="32911"/>
          <a:lstStyle/>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英文标题</a:t>
            </a:r>
            <a:r>
              <a:rPr lang="en-US" altLang="zh-CN" sz="900" b="0">
                <a:solidFill>
                  <a:srgbClr val="F8F8F8"/>
                </a:solidFill>
                <a:ea typeface="华文细黑" pitchFamily="2" charset="-122"/>
                <a:cs typeface="SimSun" pitchFamily="2" charset="-122"/>
              </a:rPr>
              <a:t>:32-35pt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 R153 G0 B0</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内部使用字体 </a:t>
            </a:r>
            <a:r>
              <a:rPr lang="en-US" altLang="zh-CN" sz="900" b="0">
                <a:solidFill>
                  <a:srgbClr val="F8F8F8"/>
                </a:solidFill>
                <a:latin typeface="FrutigerNext LT Medium" pitchFamily="34" charset="0"/>
                <a:ea typeface="华文细黑" pitchFamily="2" charset="-122"/>
                <a:cs typeface="SimSun" pitchFamily="2" charset="-122"/>
              </a:rPr>
              <a:t>:</a:t>
            </a:r>
          </a:p>
          <a:p>
            <a:pPr marL="257070" indent="-257070" algn="r">
              <a:lnSpc>
                <a:spcPct val="125000"/>
              </a:lnSpc>
              <a:spcBef>
                <a:spcPct val="20000"/>
              </a:spcBef>
              <a:buClr>
                <a:schemeClr val="tx2"/>
              </a:buClr>
              <a:buFontTx/>
              <a:buNone/>
            </a:pPr>
            <a:r>
              <a:rPr lang="en-US" altLang="zh-CN" sz="900" b="0">
                <a:solidFill>
                  <a:srgbClr val="F8F8F8"/>
                </a:solidFill>
                <a:latin typeface="FrutigerNext LT Medium" pitchFamily="34" charset="0"/>
                <a:ea typeface="华文细黑" pitchFamily="2" charset="-122"/>
                <a:cs typeface="SimSun" pitchFamily="2" charset="-122"/>
              </a:rPr>
              <a:t>FrutigerNext LT Medium</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外部使用字体 </a:t>
            </a:r>
            <a:r>
              <a:rPr lang="en-US" altLang="zh-CN" sz="900" b="0">
                <a:solidFill>
                  <a:srgbClr val="F8F8F8"/>
                </a:solidFill>
                <a:latin typeface="FrutigerNext LT Medium" pitchFamily="34" charset="0"/>
                <a:ea typeface="华文细黑" pitchFamily="2" charset="-122"/>
                <a:cs typeface="SimSun" pitchFamily="2" charset="-122"/>
              </a:rPr>
              <a:t>: Arial</a:t>
            </a:r>
          </a:p>
          <a:p>
            <a:pPr marL="257070" indent="-257070" algn="r">
              <a:lnSpc>
                <a:spcPct val="75000"/>
              </a:lnSpc>
              <a:spcBef>
                <a:spcPct val="20000"/>
              </a:spcBef>
              <a:buClr>
                <a:schemeClr val="tx2"/>
              </a:buClr>
              <a:buFontTx/>
              <a:buNone/>
            </a:pPr>
            <a:endParaRPr lang="en-US" altLang="zh-CN"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中文标题</a:t>
            </a:r>
            <a:r>
              <a:rPr lang="en-US" altLang="zh-CN" sz="900" b="0">
                <a:solidFill>
                  <a:srgbClr val="F8F8F8"/>
                </a:solidFill>
                <a:ea typeface="华文细黑" pitchFamily="2" charset="-122"/>
                <a:cs typeface="SimSun" pitchFamily="2" charset="-122"/>
              </a:rPr>
              <a:t>:30-32pt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 R153 G0 B0</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字体</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黑体</a:t>
            </a: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英文正文</a:t>
            </a:r>
            <a:r>
              <a:rPr lang="en-US" altLang="zh-CN" sz="900" b="0">
                <a:solidFill>
                  <a:srgbClr val="F8F8F8"/>
                </a:solidFill>
                <a:ea typeface="华文细黑" pitchFamily="2" charset="-122"/>
                <a:cs typeface="SimSun" pitchFamily="2" charset="-122"/>
              </a:rPr>
              <a:t>:20-22pt</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子目录 </a:t>
            </a:r>
            <a:r>
              <a:rPr lang="en-US" altLang="zh-CN" sz="900" b="0">
                <a:solidFill>
                  <a:srgbClr val="F8F8F8"/>
                </a:solidFill>
                <a:ea typeface="华文细黑" pitchFamily="2" charset="-122"/>
                <a:cs typeface="SimSun" pitchFamily="2" charset="-122"/>
              </a:rPr>
              <a:t>(2-5</a:t>
            </a:r>
            <a:r>
              <a:rPr lang="zh-CN" altLang="en-US" sz="900" b="0">
                <a:solidFill>
                  <a:srgbClr val="F8F8F8"/>
                </a:solidFill>
                <a:ea typeface="华文细黑" pitchFamily="2" charset="-122"/>
                <a:cs typeface="SimSun" pitchFamily="2" charset="-122"/>
              </a:rPr>
              <a:t>级</a:t>
            </a:r>
            <a:r>
              <a:rPr lang="en-US" altLang="zh-CN" sz="900" b="0">
                <a:solidFill>
                  <a:srgbClr val="F8F8F8"/>
                </a:solidFill>
                <a:ea typeface="华文细黑" pitchFamily="2" charset="-122"/>
                <a:cs typeface="SimSun" pitchFamily="2" charset="-122"/>
              </a:rPr>
              <a:t>) :18pt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黑色</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内部使用字体 </a:t>
            </a:r>
            <a:r>
              <a:rPr lang="en-US" altLang="zh-CN" sz="900" b="0">
                <a:solidFill>
                  <a:srgbClr val="F8F8F8"/>
                </a:solidFill>
                <a:latin typeface="FrutigerNext LT Medium" pitchFamily="34" charset="0"/>
                <a:ea typeface="华文细黑" pitchFamily="2" charset="-122"/>
                <a:cs typeface="SimSun" pitchFamily="2" charset="-122"/>
              </a:rPr>
              <a:t>:</a:t>
            </a:r>
          </a:p>
          <a:p>
            <a:pPr marL="257070" indent="-257070" algn="r">
              <a:lnSpc>
                <a:spcPct val="125000"/>
              </a:lnSpc>
              <a:spcBef>
                <a:spcPct val="20000"/>
              </a:spcBef>
              <a:buClr>
                <a:schemeClr val="tx2"/>
              </a:buClr>
              <a:buFontTx/>
              <a:buNone/>
            </a:pPr>
            <a:r>
              <a:rPr lang="en-US" altLang="zh-CN" sz="900" b="0">
                <a:solidFill>
                  <a:srgbClr val="F8F8F8"/>
                </a:solidFill>
                <a:latin typeface="FrutigerNext LT Medium" pitchFamily="34" charset="0"/>
                <a:ea typeface="华文细黑" pitchFamily="2" charset="-122"/>
                <a:cs typeface="SimSun" pitchFamily="2" charset="-122"/>
              </a:rPr>
              <a:t>FrutigerNext LT Regular</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外部使用字体 </a:t>
            </a:r>
            <a:r>
              <a:rPr lang="en-US" altLang="zh-CN" sz="900" b="0">
                <a:solidFill>
                  <a:srgbClr val="F8F8F8"/>
                </a:solidFill>
                <a:latin typeface="FrutigerNext LT Medium" pitchFamily="34" charset="0"/>
                <a:ea typeface="华文细黑" pitchFamily="2" charset="-122"/>
                <a:cs typeface="SimSun" pitchFamily="2" charset="-122"/>
              </a:rPr>
              <a:t>: Arial</a:t>
            </a:r>
          </a:p>
          <a:p>
            <a:pPr marL="257070" indent="-257070" algn="r">
              <a:lnSpc>
                <a:spcPct val="75000"/>
              </a:lnSpc>
              <a:spcBef>
                <a:spcPct val="20000"/>
              </a:spcBef>
              <a:buClr>
                <a:schemeClr val="tx2"/>
              </a:buClr>
              <a:buFontTx/>
              <a:buNone/>
            </a:pPr>
            <a:endParaRPr lang="en-US" altLang="zh-CN"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中文正文</a:t>
            </a:r>
            <a:r>
              <a:rPr lang="en-US" altLang="zh-CN" sz="900" b="0">
                <a:solidFill>
                  <a:srgbClr val="F8F8F8"/>
                </a:solidFill>
                <a:ea typeface="华文细黑" pitchFamily="2" charset="-122"/>
                <a:cs typeface="SimSun" pitchFamily="2" charset="-122"/>
              </a:rPr>
              <a:t>:18-20pt</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子目录</a:t>
            </a:r>
            <a:r>
              <a:rPr lang="en-US" altLang="zh-CN" sz="900" b="0">
                <a:solidFill>
                  <a:srgbClr val="F8F8F8"/>
                </a:solidFill>
                <a:ea typeface="华文细黑" pitchFamily="2" charset="-122"/>
                <a:cs typeface="SimSun" pitchFamily="2" charset="-122"/>
              </a:rPr>
              <a:t>(2-5</a:t>
            </a:r>
            <a:r>
              <a:rPr lang="zh-CN" altLang="en-US" sz="900" b="0">
                <a:solidFill>
                  <a:srgbClr val="F8F8F8"/>
                </a:solidFill>
                <a:ea typeface="华文细黑" pitchFamily="2" charset="-122"/>
                <a:cs typeface="SimSun" pitchFamily="2" charset="-122"/>
              </a:rPr>
              <a:t>级</a:t>
            </a:r>
            <a:r>
              <a:rPr lang="en-US" altLang="zh-CN" sz="900" b="0">
                <a:solidFill>
                  <a:srgbClr val="F8F8F8"/>
                </a:solidFill>
                <a:ea typeface="华文细黑" pitchFamily="2" charset="-122"/>
                <a:cs typeface="SimSun" pitchFamily="2" charset="-122"/>
              </a:rPr>
              <a:t>):18pt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黑色</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字体</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细黑体 </a:t>
            </a:r>
          </a:p>
          <a:p>
            <a:pPr marL="257070" indent="-257070" algn="r">
              <a:lnSpc>
                <a:spcPct val="125000"/>
              </a:lnSpc>
              <a:spcBef>
                <a:spcPct val="20000"/>
              </a:spcBef>
              <a:buClr>
                <a:schemeClr val="tx2"/>
              </a:buClr>
              <a:buFontTx/>
              <a:buNone/>
            </a:pPr>
            <a:endParaRPr lang="en-US" altLang="zh-CN" sz="900" b="0">
              <a:solidFill>
                <a:srgbClr val="080808"/>
              </a:solidFill>
              <a:ea typeface="华文细黑" pitchFamily="2" charset="-122"/>
              <a:cs typeface="SimSun" pitchFamily="2" charset="-122"/>
            </a:endParaRPr>
          </a:p>
        </p:txBody>
      </p:sp>
      <p:sp>
        <p:nvSpPr>
          <p:cNvPr id="1478743" name="Rectangle 87"/>
          <p:cNvSpPr>
            <a:spLocks noChangeArrowheads="1"/>
          </p:cNvSpPr>
          <p:nvPr/>
        </p:nvSpPr>
        <p:spPr bwMode="auto">
          <a:xfrm>
            <a:off x="9268986" y="4083513"/>
            <a:ext cx="920113" cy="242362"/>
          </a:xfrm>
          <a:prstGeom prst="rect">
            <a:avLst/>
          </a:prstGeom>
          <a:solidFill>
            <a:srgbClr val="F8F8F8"/>
          </a:solidFill>
          <a:ln w="9525" algn="ctr">
            <a:noFill/>
            <a:miter lim="800000"/>
            <a:headEnd/>
            <a:tailEnd/>
          </a:ln>
          <a:effectLst/>
        </p:spPr>
        <p:txBody>
          <a:bodyPr lIns="68540" tIns="34270" rIns="68540" bIns="34270" anchor="ctr">
            <a:spAutoFit/>
          </a:bodyPr>
          <a:lstStyle/>
          <a:p>
            <a:pPr algn="ctr" defTabSz="658147" eaLnBrk="0" hangingPunct="0">
              <a:buClrTx/>
              <a:buFontTx/>
              <a:buNone/>
            </a:pPr>
            <a:endParaRPr lang="zh-CN" altLang="zh-CN" sz="1100" b="0">
              <a:latin typeface="FrutigerNext LT Regular" pitchFamily="34" charset="0"/>
              <a:ea typeface="MS PGothic" pitchFamily="34" charset="-128"/>
            </a:endParaRPr>
          </a:p>
        </p:txBody>
      </p:sp>
      <p:grpSp>
        <p:nvGrpSpPr>
          <p:cNvPr id="2" name="Group 88"/>
          <p:cNvGrpSpPr>
            <a:grpSpLocks/>
          </p:cNvGrpSpPr>
          <p:nvPr/>
        </p:nvGrpSpPr>
        <p:grpSpPr bwMode="auto">
          <a:xfrm>
            <a:off x="9352305" y="3958829"/>
            <a:ext cx="741566" cy="138113"/>
            <a:chOff x="6657" y="3492"/>
            <a:chExt cx="527" cy="121"/>
          </a:xfrm>
        </p:grpSpPr>
        <p:sp>
          <p:nvSpPr>
            <p:cNvPr id="1478745" name="Rectangle 8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78746" name="Rectangle 9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47" name="Rectangle 9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78748" name="Rectangle 9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93"/>
          <p:cNvGrpSpPr>
            <a:grpSpLocks/>
          </p:cNvGrpSpPr>
          <p:nvPr/>
        </p:nvGrpSpPr>
        <p:grpSpPr bwMode="auto">
          <a:xfrm>
            <a:off x="9352305" y="4652965"/>
            <a:ext cx="741566" cy="136922"/>
            <a:chOff x="6657" y="4103"/>
            <a:chExt cx="527" cy="121"/>
          </a:xfrm>
        </p:grpSpPr>
        <p:sp>
          <p:nvSpPr>
            <p:cNvPr id="1478750" name="Rectangle 9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8751" name="Rectangle 9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8752" name="Rectangle 9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78753" name="Rectangle 9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98"/>
          <p:cNvGrpSpPr>
            <a:grpSpLocks/>
          </p:cNvGrpSpPr>
          <p:nvPr/>
        </p:nvGrpSpPr>
        <p:grpSpPr bwMode="auto">
          <a:xfrm>
            <a:off x="9352305" y="4837510"/>
            <a:ext cx="741566" cy="136922"/>
            <a:chOff x="6657" y="4266"/>
            <a:chExt cx="527" cy="121"/>
          </a:xfrm>
        </p:grpSpPr>
        <p:sp>
          <p:nvSpPr>
            <p:cNvPr id="1478755" name="Rectangle 9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8756" name="Rectangle 10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78757" name="Rectangle 10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8758" name="Rectangle 10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103"/>
          <p:cNvGrpSpPr>
            <a:grpSpLocks/>
          </p:cNvGrpSpPr>
          <p:nvPr/>
        </p:nvGrpSpPr>
        <p:grpSpPr bwMode="auto">
          <a:xfrm>
            <a:off x="9352305" y="4145758"/>
            <a:ext cx="741566" cy="136922"/>
            <a:chOff x="6657" y="3656"/>
            <a:chExt cx="527" cy="121"/>
          </a:xfrm>
        </p:grpSpPr>
        <p:sp>
          <p:nvSpPr>
            <p:cNvPr id="1478760" name="Rectangle 10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8761" name="Rectangle 10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62" name="Rectangle 10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63" name="Rectangle 10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108"/>
          <p:cNvGrpSpPr>
            <a:grpSpLocks/>
          </p:cNvGrpSpPr>
          <p:nvPr/>
        </p:nvGrpSpPr>
        <p:grpSpPr bwMode="auto">
          <a:xfrm>
            <a:off x="9352305" y="4468417"/>
            <a:ext cx="741566" cy="136922"/>
            <a:chOff x="6657" y="3941"/>
            <a:chExt cx="527" cy="121"/>
          </a:xfrm>
        </p:grpSpPr>
        <p:sp>
          <p:nvSpPr>
            <p:cNvPr id="1478765" name="Rectangle 10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78766" name="Rectangle 11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78767" name="Rectangle 11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8768" name="Rectangle 11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113"/>
          <p:cNvGrpSpPr>
            <a:grpSpLocks/>
          </p:cNvGrpSpPr>
          <p:nvPr/>
        </p:nvGrpSpPr>
        <p:grpSpPr bwMode="auto">
          <a:xfrm>
            <a:off x="9352305" y="5023248"/>
            <a:ext cx="741566" cy="136922"/>
            <a:chOff x="6657" y="4430"/>
            <a:chExt cx="527" cy="121"/>
          </a:xfrm>
        </p:grpSpPr>
        <p:sp>
          <p:nvSpPr>
            <p:cNvPr id="1478770" name="Rectangle 11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71" name="Rectangle 11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8772" name="Rectangle 11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8773" name="Rectangle 11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118"/>
          <p:cNvGrpSpPr>
            <a:grpSpLocks/>
          </p:cNvGrpSpPr>
          <p:nvPr/>
        </p:nvGrpSpPr>
        <p:grpSpPr bwMode="auto">
          <a:xfrm>
            <a:off x="9352305" y="3774282"/>
            <a:ext cx="741566" cy="138113"/>
            <a:chOff x="6657" y="3329"/>
            <a:chExt cx="527" cy="122"/>
          </a:xfrm>
        </p:grpSpPr>
        <p:sp>
          <p:nvSpPr>
            <p:cNvPr id="1478775" name="Rectangle 11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76" name="Rectangle 12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78777" name="Rectangle 12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78" name="Rectangle 12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23"/>
          <p:cNvGrpSpPr>
            <a:grpSpLocks/>
          </p:cNvGrpSpPr>
          <p:nvPr/>
        </p:nvGrpSpPr>
        <p:grpSpPr bwMode="auto">
          <a:xfrm>
            <a:off x="9352305" y="3450433"/>
            <a:ext cx="741566" cy="136922"/>
            <a:chOff x="6657" y="3043"/>
            <a:chExt cx="527" cy="121"/>
          </a:xfrm>
        </p:grpSpPr>
        <p:sp>
          <p:nvSpPr>
            <p:cNvPr id="1478780" name="Rectangle 12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81" name="Rectangle 12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8782" name="Rectangle 12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8783" name="Rectangle 12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28"/>
          <p:cNvGrpSpPr>
            <a:grpSpLocks/>
          </p:cNvGrpSpPr>
          <p:nvPr/>
        </p:nvGrpSpPr>
        <p:grpSpPr bwMode="auto">
          <a:xfrm>
            <a:off x="9352305" y="3265885"/>
            <a:ext cx="741566" cy="138113"/>
            <a:chOff x="6657" y="2881"/>
            <a:chExt cx="527" cy="121"/>
          </a:xfrm>
        </p:grpSpPr>
        <p:sp>
          <p:nvSpPr>
            <p:cNvPr id="1478785" name="Rectangle 12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78786" name="Rectangle 13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78787" name="Rectangle 13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88" name="Rectangle 13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78789" name="Rectangle 133"/>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22" tIns="32911" rIns="65822" bIns="32911"/>
          <a:lstStyle/>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配色参考方案：</a:t>
            </a:r>
          </a:p>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（仅供参考）</a:t>
            </a:r>
          </a:p>
        </p:txBody>
      </p:sp>
      <p:sp>
        <p:nvSpPr>
          <p:cNvPr id="1478790" name="Rectangle 134"/>
          <p:cNvSpPr>
            <a:spLocks noChangeArrowheads="1"/>
          </p:cNvSpPr>
          <p:nvPr/>
        </p:nvSpPr>
        <p:spPr bwMode="auto">
          <a:xfrm>
            <a:off x="9199945" y="-46435"/>
            <a:ext cx="1051048" cy="628651"/>
          </a:xfrm>
          <a:prstGeom prst="rect">
            <a:avLst/>
          </a:prstGeom>
          <a:noFill/>
          <a:ln w="9525">
            <a:noFill/>
            <a:miter lim="800000"/>
            <a:headEnd/>
            <a:tailEnd/>
          </a:ln>
          <a:effectLst/>
        </p:spPr>
        <p:txBody>
          <a:bodyPr lIns="65822" tIns="32911" rIns="65822" bIns="32911"/>
          <a:lstStyle/>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fontAlgn="base" hangingPunct="1">
        <a:spcBef>
          <a:spcPct val="0"/>
        </a:spcBef>
        <a:spcAft>
          <a:spcPct val="0"/>
        </a:spcAft>
        <a:defRPr sz="3600" b="1">
          <a:solidFill>
            <a:srgbClr val="990000"/>
          </a:solidFill>
          <a:latin typeface="+mj-lt"/>
          <a:ea typeface="+mj-ea"/>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2761"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552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828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7104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7070" indent="-257070" algn="l" rtl="0" eaLnBrk="1" fontAlgn="base" hangingPunct="1">
        <a:lnSpc>
          <a:spcPct val="125000"/>
        </a:lnSpc>
        <a:spcBef>
          <a:spcPct val="20000"/>
        </a:spcBef>
        <a:spcAft>
          <a:spcPct val="0"/>
        </a:spcAft>
        <a:buClr>
          <a:schemeClr val="tx2"/>
        </a:buClr>
        <a:buChar char="•"/>
        <a:defRPr sz="2400" b="1">
          <a:solidFill>
            <a:srgbClr val="808080"/>
          </a:solidFill>
          <a:latin typeface="+mn-lt"/>
          <a:ea typeface="+mn-ea"/>
          <a:cs typeface="+mn-cs"/>
        </a:defRPr>
      </a:lvl1pPr>
      <a:lvl2pPr marL="556985" indent="-214225" algn="l" rtl="0" eaLnBrk="1" fontAlgn="base" hangingPunct="1">
        <a:lnSpc>
          <a:spcPct val="125000"/>
        </a:lnSpc>
        <a:spcBef>
          <a:spcPct val="20000"/>
        </a:spcBef>
        <a:spcAft>
          <a:spcPct val="0"/>
        </a:spcAft>
        <a:buFont typeface="Arial" charset="0"/>
        <a:buChar char="›"/>
        <a:defRPr sz="2100">
          <a:solidFill>
            <a:srgbClr val="808080"/>
          </a:solidFill>
          <a:latin typeface="+mn-lt"/>
          <a:ea typeface="+mn-ea"/>
          <a:cs typeface="+mn-cs"/>
        </a:defRPr>
      </a:lvl2pPr>
      <a:lvl3pPr marL="856900" indent="-171380" algn="l" rtl="0" eaLnBrk="1" fontAlgn="base" hangingPunct="1">
        <a:lnSpc>
          <a:spcPct val="125000"/>
        </a:lnSpc>
        <a:spcBef>
          <a:spcPct val="20000"/>
        </a:spcBef>
        <a:spcAft>
          <a:spcPct val="0"/>
        </a:spcAft>
        <a:buFont typeface="FrutigerNext LT Medium" pitchFamily="34" charset="0"/>
        <a:buChar char="»"/>
        <a:defRPr sz="1800">
          <a:solidFill>
            <a:srgbClr val="808080"/>
          </a:solidFill>
          <a:latin typeface="+mn-lt"/>
          <a:ea typeface="+mn-ea"/>
          <a:cs typeface="+mn-cs"/>
        </a:defRPr>
      </a:lvl3pPr>
      <a:lvl4pPr marL="1199660" indent="-171380" algn="l" rtl="0" eaLnBrk="1" fontAlgn="base" hangingPunct="1">
        <a:lnSpc>
          <a:spcPct val="125000"/>
        </a:lnSpc>
        <a:spcBef>
          <a:spcPct val="20000"/>
        </a:spcBef>
        <a:spcAft>
          <a:spcPct val="0"/>
        </a:spcAft>
        <a:buChar char="–"/>
        <a:defRPr sz="1500">
          <a:solidFill>
            <a:srgbClr val="808080"/>
          </a:solidFill>
          <a:latin typeface="+mn-lt"/>
          <a:ea typeface="+mn-ea"/>
          <a:cs typeface="+mn-cs"/>
        </a:defRPr>
      </a:lvl4pPr>
      <a:lvl5pPr marL="154242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5pPr>
      <a:lvl6pPr marL="188518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794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7070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1346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5520" rtl="0" eaLnBrk="1" latinLnBrk="0" hangingPunct="1">
        <a:defRPr sz="1300" kern="1200">
          <a:solidFill>
            <a:schemeClr val="tx1"/>
          </a:solidFill>
          <a:latin typeface="+mn-lt"/>
          <a:ea typeface="+mn-ea"/>
          <a:cs typeface="+mn-cs"/>
        </a:defRPr>
      </a:lvl1pPr>
      <a:lvl2pPr marL="342761" algn="l" defTabSz="685520" rtl="0" eaLnBrk="1" latinLnBrk="0" hangingPunct="1">
        <a:defRPr sz="1300" kern="1200">
          <a:solidFill>
            <a:schemeClr val="tx1"/>
          </a:solidFill>
          <a:latin typeface="+mn-lt"/>
          <a:ea typeface="+mn-ea"/>
          <a:cs typeface="+mn-cs"/>
        </a:defRPr>
      </a:lvl2pPr>
      <a:lvl3pPr marL="685520" algn="l" defTabSz="685520" rtl="0" eaLnBrk="1" latinLnBrk="0" hangingPunct="1">
        <a:defRPr sz="1300" kern="1200">
          <a:solidFill>
            <a:schemeClr val="tx1"/>
          </a:solidFill>
          <a:latin typeface="+mn-lt"/>
          <a:ea typeface="+mn-ea"/>
          <a:cs typeface="+mn-cs"/>
        </a:defRPr>
      </a:lvl3pPr>
      <a:lvl4pPr marL="1028280" algn="l" defTabSz="685520" rtl="0" eaLnBrk="1" latinLnBrk="0" hangingPunct="1">
        <a:defRPr sz="1300" kern="1200">
          <a:solidFill>
            <a:schemeClr val="tx1"/>
          </a:solidFill>
          <a:latin typeface="+mn-lt"/>
          <a:ea typeface="+mn-ea"/>
          <a:cs typeface="+mn-cs"/>
        </a:defRPr>
      </a:lvl4pPr>
      <a:lvl5pPr marL="1371040" algn="l" defTabSz="685520" rtl="0" eaLnBrk="1" latinLnBrk="0" hangingPunct="1">
        <a:defRPr sz="1300" kern="1200">
          <a:solidFill>
            <a:schemeClr val="tx1"/>
          </a:solidFill>
          <a:latin typeface="+mn-lt"/>
          <a:ea typeface="+mn-ea"/>
          <a:cs typeface="+mn-cs"/>
        </a:defRPr>
      </a:lvl5pPr>
      <a:lvl6pPr marL="1713800" algn="l" defTabSz="685520" rtl="0" eaLnBrk="1" latinLnBrk="0" hangingPunct="1">
        <a:defRPr sz="1300" kern="1200">
          <a:solidFill>
            <a:schemeClr val="tx1"/>
          </a:solidFill>
          <a:latin typeface="+mn-lt"/>
          <a:ea typeface="+mn-ea"/>
          <a:cs typeface="+mn-cs"/>
        </a:defRPr>
      </a:lvl6pPr>
      <a:lvl7pPr marL="2056560" algn="l" defTabSz="685520" rtl="0" eaLnBrk="1" latinLnBrk="0" hangingPunct="1">
        <a:defRPr sz="1300" kern="1200">
          <a:solidFill>
            <a:schemeClr val="tx1"/>
          </a:solidFill>
          <a:latin typeface="+mn-lt"/>
          <a:ea typeface="+mn-ea"/>
          <a:cs typeface="+mn-cs"/>
        </a:defRPr>
      </a:lvl7pPr>
      <a:lvl8pPr marL="2399320" algn="l" defTabSz="685520" rtl="0" eaLnBrk="1" latinLnBrk="0" hangingPunct="1">
        <a:defRPr sz="1300" kern="1200">
          <a:solidFill>
            <a:schemeClr val="tx1"/>
          </a:solidFill>
          <a:latin typeface="+mn-lt"/>
          <a:ea typeface="+mn-ea"/>
          <a:cs typeface="+mn-cs"/>
        </a:defRPr>
      </a:lvl8pPr>
      <a:lvl9pPr marL="2742079" algn="l" defTabSz="685520"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 name="图片 56"/>
          <p:cNvPicPr>
            <a:picLocks noChangeAspect="1"/>
          </p:cNvPicPr>
          <p:nvPr/>
        </p:nvPicPr>
        <p:blipFill rotWithShape="1">
          <a:blip r:embed="rId15" cstate="email">
            <a:extLst>
              <a:ext uri="{28A0092B-C50C-407E-A947-70E740481C1C}">
                <a14:useLocalDpi xmlns:a14="http://schemas.microsoft.com/office/drawing/2010/main" xmlns="" val="0"/>
              </a:ext>
            </a:extLst>
          </a:blip>
          <a:srcRect/>
          <a:stretch/>
        </p:blipFill>
        <p:spPr>
          <a:xfrm>
            <a:off x="2401504" y="64294"/>
            <a:ext cx="6742496" cy="4147892"/>
          </a:xfrm>
          <a:prstGeom prst="rect">
            <a:avLst/>
          </a:prstGeom>
        </p:spPr>
      </p:pic>
      <p:sp>
        <p:nvSpPr>
          <p:cNvPr id="1487888" name="Text Box 16"/>
          <p:cNvSpPr txBox="1">
            <a:spLocks noChangeArrowheads="1"/>
          </p:cNvSpPr>
          <p:nvPr/>
        </p:nvSpPr>
        <p:spPr bwMode="auto">
          <a:xfrm>
            <a:off x="3434063" y="1962152"/>
            <a:ext cx="2431463" cy="623229"/>
          </a:xfrm>
          <a:prstGeom prst="rect">
            <a:avLst/>
          </a:prstGeom>
          <a:noFill/>
          <a:ln w="9525">
            <a:noFill/>
            <a:miter lim="800000"/>
            <a:headEnd/>
            <a:tailEnd/>
          </a:ln>
        </p:spPr>
        <p:txBody>
          <a:bodyPr wrap="none" lIns="68542" tIns="34271" rIns="68542" bIns="34271">
            <a:spAutoFit/>
          </a:bodyPr>
          <a:lstStyle/>
          <a:p>
            <a:pPr eaLnBrk="0" hangingPunct="0">
              <a:buClrTx/>
              <a:buFontTx/>
              <a:buNone/>
            </a:pPr>
            <a:r>
              <a:rPr lang="en-US" altLang="zh-CN" sz="3600" b="0">
                <a:solidFill>
                  <a:srgbClr val="990000"/>
                </a:solidFill>
                <a:latin typeface="FrutigerNext LT Medium" pitchFamily="34" charset="0"/>
                <a:ea typeface="MS PGothic" pitchFamily="34" charset="-128"/>
              </a:rPr>
              <a:t>Thank you</a:t>
            </a:r>
          </a:p>
        </p:txBody>
      </p:sp>
      <p:sp>
        <p:nvSpPr>
          <p:cNvPr id="1487889" name="Text Box 17"/>
          <p:cNvSpPr txBox="1">
            <a:spLocks noChangeArrowheads="1"/>
          </p:cNvSpPr>
          <p:nvPr/>
        </p:nvSpPr>
        <p:spPr bwMode="auto">
          <a:xfrm>
            <a:off x="3469770" y="2557463"/>
            <a:ext cx="2390554" cy="392397"/>
          </a:xfrm>
          <a:prstGeom prst="rect">
            <a:avLst/>
          </a:prstGeom>
          <a:noFill/>
          <a:ln w="9525">
            <a:noFill/>
            <a:miter lim="800000"/>
            <a:headEnd/>
            <a:tailEnd/>
          </a:ln>
        </p:spPr>
        <p:txBody>
          <a:bodyPr wrap="none" lIns="68542" tIns="34271" rIns="68542" bIns="34271">
            <a:spAutoFit/>
          </a:bodyPr>
          <a:lstStyle/>
          <a:p>
            <a:pPr eaLnBrk="0" hangingPunct="0">
              <a:buClrTx/>
              <a:buFontTx/>
              <a:buNone/>
            </a:pPr>
            <a:r>
              <a:rPr lang="en-US" altLang="zh-CN" sz="2100" b="0" dirty="0">
                <a:solidFill>
                  <a:srgbClr val="666666"/>
                </a:solidFill>
                <a:latin typeface="FrutigerNext LT Regular" pitchFamily="34" charset="0"/>
                <a:ea typeface="MS PGothic" pitchFamily="34" charset="-128"/>
              </a:rPr>
              <a:t>www.huawei.com</a:t>
            </a:r>
            <a:endParaRPr lang="en-US" altLang="zh-CN" sz="1700" b="0" dirty="0">
              <a:solidFill>
                <a:srgbClr val="990000"/>
              </a:solidFill>
              <a:latin typeface="FrutigerNext LT Regular" pitchFamily="34" charset="0"/>
              <a:ea typeface="MS PGothic" pitchFamily="34" charset="-128"/>
            </a:endParaRPr>
          </a:p>
        </p:txBody>
      </p:sp>
      <p:sp>
        <p:nvSpPr>
          <p:cNvPr id="1487938" name="Rectangle 66"/>
          <p:cNvSpPr>
            <a:spLocks noChangeArrowheads="1"/>
          </p:cNvSpPr>
          <p:nvPr/>
        </p:nvSpPr>
        <p:spPr bwMode="auto">
          <a:xfrm>
            <a:off x="-1844988" y="396479"/>
            <a:ext cx="1844988" cy="3980259"/>
          </a:xfrm>
          <a:prstGeom prst="rect">
            <a:avLst/>
          </a:prstGeom>
          <a:noFill/>
          <a:ln w="9525">
            <a:noFill/>
            <a:miter lim="800000"/>
            <a:headEnd/>
            <a:tailEnd/>
          </a:ln>
          <a:effectLst/>
        </p:spPr>
        <p:txBody>
          <a:bodyPr lIns="65813" tIns="32906" rIns="65813" bIns="32906"/>
          <a:lstStyle/>
          <a:p>
            <a:pPr marL="257034" indent="-257034" algn="r">
              <a:lnSpc>
                <a:spcPct val="125000"/>
              </a:lnSpc>
              <a:spcBef>
                <a:spcPct val="20000"/>
              </a:spcBef>
              <a:buClr>
                <a:srgbClr val="990000"/>
              </a:buClr>
              <a:buFontTx/>
              <a:buNone/>
            </a:pPr>
            <a:r>
              <a:rPr lang="zh-CN" altLang="en-US" sz="900" b="0" dirty="0">
                <a:solidFill>
                  <a:srgbClr val="F8F8F8"/>
                </a:solidFill>
              </a:rPr>
              <a:t>英文标题</a:t>
            </a:r>
            <a:r>
              <a:rPr lang="en-US" altLang="zh-CN" sz="900" b="0" dirty="0">
                <a:solidFill>
                  <a:srgbClr val="F8F8F8"/>
                </a:solidFill>
              </a:rPr>
              <a:t>:32-35pt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 R153 G0 B0</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内部使用字体 </a:t>
            </a:r>
            <a:r>
              <a:rPr lang="en-US" altLang="zh-CN" sz="900" b="0" dirty="0">
                <a:solidFill>
                  <a:srgbClr val="F8F8F8"/>
                </a:solidFill>
                <a:latin typeface="FrutigerNext LT Medium" pitchFamily="34" charset="0"/>
              </a:rPr>
              <a:t>:</a:t>
            </a:r>
          </a:p>
          <a:p>
            <a:pPr marL="257034" indent="-25703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rPr>
              <a:t>FrutigerNext</a:t>
            </a:r>
            <a:r>
              <a:rPr lang="en-US" altLang="zh-CN" sz="900" b="0" dirty="0">
                <a:solidFill>
                  <a:srgbClr val="F8F8F8"/>
                </a:solidFill>
                <a:latin typeface="FrutigerNext LT Medium" pitchFamily="34" charset="0"/>
              </a:rPr>
              <a:t> LT Medium</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外部使用字体 </a:t>
            </a:r>
            <a:r>
              <a:rPr lang="en-US" altLang="zh-CN" sz="900" b="0" dirty="0">
                <a:solidFill>
                  <a:srgbClr val="F8F8F8"/>
                </a:solidFill>
                <a:latin typeface="FrutigerNext LT Medium" pitchFamily="34" charset="0"/>
              </a:rPr>
              <a:t>: Arial</a:t>
            </a:r>
          </a:p>
          <a:p>
            <a:pPr marL="257034" indent="-257034" algn="r">
              <a:lnSpc>
                <a:spcPct val="75000"/>
              </a:lnSpc>
              <a:spcBef>
                <a:spcPct val="20000"/>
              </a:spcBef>
              <a:buClr>
                <a:srgbClr val="990000"/>
              </a:buClr>
              <a:buFontTx/>
              <a:buNone/>
            </a:pPr>
            <a:endParaRPr lang="en-US" altLang="zh-CN"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中文标题</a:t>
            </a:r>
            <a:r>
              <a:rPr lang="en-US" altLang="zh-CN" sz="900" b="0" dirty="0">
                <a:solidFill>
                  <a:srgbClr val="F8F8F8"/>
                </a:solidFill>
              </a:rPr>
              <a:t>:30-32pt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 R153 G0 B0</a:t>
            </a:r>
          </a:p>
          <a:p>
            <a:pPr marL="257034" indent="-257034" algn="r">
              <a:lnSpc>
                <a:spcPct val="125000"/>
              </a:lnSpc>
              <a:spcBef>
                <a:spcPct val="20000"/>
              </a:spcBef>
              <a:buClr>
                <a:srgbClr val="990000"/>
              </a:buClr>
              <a:buFontTx/>
              <a:buNone/>
            </a:pPr>
            <a:r>
              <a:rPr lang="zh-CN" altLang="en-US" sz="900" b="0" dirty="0">
                <a:solidFill>
                  <a:srgbClr val="F8F8F8"/>
                </a:solidFill>
              </a:rPr>
              <a:t>字体</a:t>
            </a:r>
            <a:r>
              <a:rPr lang="en-US" altLang="zh-CN" sz="900" b="0" dirty="0">
                <a:solidFill>
                  <a:srgbClr val="F8F8F8"/>
                </a:solidFill>
              </a:rPr>
              <a:t>:</a:t>
            </a:r>
            <a:r>
              <a:rPr lang="zh-CN" altLang="en-US" sz="900" b="0" dirty="0">
                <a:solidFill>
                  <a:srgbClr val="F8F8F8"/>
                </a:solidFill>
              </a:rPr>
              <a:t>黑体</a:t>
            </a: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英文正文</a:t>
            </a:r>
            <a:r>
              <a:rPr lang="en-US" altLang="zh-CN" sz="900" b="0" dirty="0">
                <a:solidFill>
                  <a:srgbClr val="F8F8F8"/>
                </a:solidFill>
              </a:rPr>
              <a:t>:20-22pt</a:t>
            </a:r>
          </a:p>
          <a:p>
            <a:pPr marL="257034" indent="-257034" algn="r">
              <a:lnSpc>
                <a:spcPct val="125000"/>
              </a:lnSpc>
              <a:spcBef>
                <a:spcPct val="20000"/>
              </a:spcBef>
              <a:buClr>
                <a:srgbClr val="990000"/>
              </a:buClr>
              <a:buFontTx/>
              <a:buNone/>
            </a:pPr>
            <a:r>
              <a:rPr lang="zh-CN" altLang="en-US" sz="900" b="0" dirty="0">
                <a:solidFill>
                  <a:srgbClr val="F8F8F8"/>
                </a:solidFill>
              </a:rPr>
              <a:t>子目录 </a:t>
            </a:r>
            <a:r>
              <a:rPr lang="en-US" altLang="zh-CN" sz="900" b="0" dirty="0">
                <a:solidFill>
                  <a:srgbClr val="F8F8F8"/>
                </a:solidFill>
              </a:rPr>
              <a:t>(2-5</a:t>
            </a:r>
            <a:r>
              <a:rPr lang="zh-CN" altLang="en-US" sz="900" b="0" dirty="0">
                <a:solidFill>
                  <a:srgbClr val="F8F8F8"/>
                </a:solidFill>
              </a:rPr>
              <a:t>级</a:t>
            </a:r>
            <a:r>
              <a:rPr lang="en-US" altLang="zh-CN" sz="900" b="0" dirty="0">
                <a:solidFill>
                  <a:srgbClr val="F8F8F8"/>
                </a:solidFill>
              </a:rPr>
              <a:t>) :18pt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a:t>
            </a:r>
            <a:r>
              <a:rPr lang="zh-CN" altLang="en-US" sz="900" b="0" dirty="0">
                <a:solidFill>
                  <a:srgbClr val="F8F8F8"/>
                </a:solidFill>
              </a:rPr>
              <a:t>黑色</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内部使用字体 </a:t>
            </a:r>
            <a:r>
              <a:rPr lang="en-US" altLang="zh-CN" sz="900" b="0" dirty="0">
                <a:solidFill>
                  <a:srgbClr val="F8F8F8"/>
                </a:solidFill>
                <a:latin typeface="FrutigerNext LT Medium" pitchFamily="34" charset="0"/>
              </a:rPr>
              <a:t>:</a:t>
            </a:r>
          </a:p>
          <a:p>
            <a:pPr marL="257034" indent="-25703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rPr>
              <a:t>FrutigerNext</a:t>
            </a:r>
            <a:r>
              <a:rPr lang="en-US" altLang="zh-CN" sz="900" b="0" dirty="0">
                <a:solidFill>
                  <a:srgbClr val="F8F8F8"/>
                </a:solidFill>
                <a:latin typeface="FrutigerNext LT Medium" pitchFamily="34" charset="0"/>
              </a:rPr>
              <a:t> LT Regular</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外部使用字体 </a:t>
            </a:r>
            <a:r>
              <a:rPr lang="en-US" altLang="zh-CN" sz="900" b="0" dirty="0">
                <a:solidFill>
                  <a:srgbClr val="F8F8F8"/>
                </a:solidFill>
                <a:latin typeface="FrutigerNext LT Medium" pitchFamily="34" charset="0"/>
              </a:rPr>
              <a:t>: Arial</a:t>
            </a:r>
          </a:p>
          <a:p>
            <a:pPr marL="257034" indent="-257034" algn="r">
              <a:lnSpc>
                <a:spcPct val="75000"/>
              </a:lnSpc>
              <a:spcBef>
                <a:spcPct val="20000"/>
              </a:spcBef>
              <a:buClr>
                <a:srgbClr val="990000"/>
              </a:buClr>
              <a:buFontTx/>
              <a:buNone/>
            </a:pPr>
            <a:endParaRPr lang="en-US" altLang="zh-CN"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中文正文</a:t>
            </a:r>
            <a:r>
              <a:rPr lang="en-US" altLang="zh-CN" sz="900" b="0" dirty="0">
                <a:solidFill>
                  <a:srgbClr val="F8F8F8"/>
                </a:solidFill>
              </a:rPr>
              <a:t>:18-20pt</a:t>
            </a:r>
          </a:p>
          <a:p>
            <a:pPr marL="257034" indent="-257034" algn="r">
              <a:lnSpc>
                <a:spcPct val="125000"/>
              </a:lnSpc>
              <a:spcBef>
                <a:spcPct val="20000"/>
              </a:spcBef>
              <a:buClr>
                <a:srgbClr val="990000"/>
              </a:buClr>
              <a:buFontTx/>
              <a:buNone/>
            </a:pPr>
            <a:r>
              <a:rPr lang="zh-CN" altLang="en-US" sz="900" b="0" dirty="0">
                <a:solidFill>
                  <a:srgbClr val="F8F8F8"/>
                </a:solidFill>
              </a:rPr>
              <a:t>子目录</a:t>
            </a:r>
            <a:r>
              <a:rPr lang="en-US" altLang="zh-CN" sz="900" b="0" dirty="0">
                <a:solidFill>
                  <a:srgbClr val="F8F8F8"/>
                </a:solidFill>
              </a:rPr>
              <a:t>(2-5</a:t>
            </a:r>
            <a:r>
              <a:rPr lang="zh-CN" altLang="en-US" sz="900" b="0" dirty="0">
                <a:solidFill>
                  <a:srgbClr val="F8F8F8"/>
                </a:solidFill>
              </a:rPr>
              <a:t>级</a:t>
            </a:r>
            <a:r>
              <a:rPr lang="en-US" altLang="zh-CN" sz="900" b="0" dirty="0">
                <a:solidFill>
                  <a:srgbClr val="F8F8F8"/>
                </a:solidFill>
              </a:rPr>
              <a:t>):18pt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a:t>
            </a:r>
            <a:r>
              <a:rPr lang="zh-CN" altLang="en-US" sz="900" b="0" dirty="0">
                <a:solidFill>
                  <a:srgbClr val="F8F8F8"/>
                </a:solidFill>
              </a:rPr>
              <a:t>黑色</a:t>
            </a:r>
          </a:p>
          <a:p>
            <a:pPr marL="257034" indent="-257034" algn="r">
              <a:lnSpc>
                <a:spcPct val="125000"/>
              </a:lnSpc>
              <a:spcBef>
                <a:spcPct val="20000"/>
              </a:spcBef>
              <a:buClr>
                <a:srgbClr val="990000"/>
              </a:buClr>
              <a:buFontTx/>
              <a:buNone/>
            </a:pPr>
            <a:r>
              <a:rPr lang="zh-CN" altLang="en-US" sz="900" b="0" dirty="0">
                <a:solidFill>
                  <a:srgbClr val="F8F8F8"/>
                </a:solidFill>
              </a:rPr>
              <a:t>字体</a:t>
            </a:r>
            <a:r>
              <a:rPr lang="en-US" altLang="zh-CN" sz="900" b="0" dirty="0">
                <a:solidFill>
                  <a:srgbClr val="F8F8F8"/>
                </a:solidFill>
              </a:rPr>
              <a:t>:</a:t>
            </a:r>
            <a:r>
              <a:rPr lang="zh-CN" altLang="en-US" sz="900" b="0" dirty="0">
                <a:solidFill>
                  <a:srgbClr val="F8F8F8"/>
                </a:solidFill>
              </a:rPr>
              <a:t>细黑体 </a:t>
            </a:r>
          </a:p>
          <a:p>
            <a:pPr marL="257034" indent="-257034" algn="r">
              <a:lnSpc>
                <a:spcPct val="125000"/>
              </a:lnSpc>
              <a:spcBef>
                <a:spcPct val="20000"/>
              </a:spcBef>
              <a:buClr>
                <a:srgbClr val="990000"/>
              </a:buClr>
              <a:buFontTx/>
              <a:buNone/>
            </a:pPr>
            <a:endParaRPr lang="en-US" altLang="zh-CN" sz="900" b="0" dirty="0">
              <a:solidFill>
                <a:srgbClr val="080808"/>
              </a:solidFill>
            </a:endParaRPr>
          </a:p>
        </p:txBody>
      </p:sp>
      <p:sp>
        <p:nvSpPr>
          <p:cNvPr id="1487939" name="Rectangle 67"/>
          <p:cNvSpPr>
            <a:spLocks noChangeArrowheads="1"/>
          </p:cNvSpPr>
          <p:nvPr/>
        </p:nvSpPr>
        <p:spPr bwMode="auto">
          <a:xfrm>
            <a:off x="9268987" y="4083513"/>
            <a:ext cx="920113" cy="242362"/>
          </a:xfrm>
          <a:prstGeom prst="rect">
            <a:avLst/>
          </a:prstGeom>
          <a:solidFill>
            <a:srgbClr val="F8F8F8"/>
          </a:solidFill>
          <a:ln w="9525" algn="ctr">
            <a:noFill/>
            <a:miter lim="800000"/>
            <a:headEnd/>
            <a:tailEnd/>
          </a:ln>
          <a:effectLst/>
        </p:spPr>
        <p:txBody>
          <a:bodyPr lIns="68530" tIns="34265" rIns="68530" bIns="34265" anchor="ctr">
            <a:spAutoFit/>
          </a:bodyPr>
          <a:lstStyle/>
          <a:p>
            <a:pPr algn="ctr" defTabSz="658054" eaLnBrk="0" hangingPunct="0">
              <a:buClrTx/>
              <a:buFontTx/>
              <a:buNone/>
            </a:pPr>
            <a:endParaRPr lang="zh-CN" altLang="zh-CN" sz="1100" b="0">
              <a:latin typeface="FrutigerNext LT Regular" pitchFamily="34" charset="0"/>
              <a:ea typeface="MS PGothic" pitchFamily="34" charset="-128"/>
            </a:endParaRPr>
          </a:p>
        </p:txBody>
      </p:sp>
      <p:grpSp>
        <p:nvGrpSpPr>
          <p:cNvPr id="2" name="Group 68"/>
          <p:cNvGrpSpPr>
            <a:grpSpLocks/>
          </p:cNvGrpSpPr>
          <p:nvPr/>
        </p:nvGrpSpPr>
        <p:grpSpPr bwMode="auto">
          <a:xfrm>
            <a:off x="9352305" y="3958830"/>
            <a:ext cx="741566" cy="138113"/>
            <a:chOff x="6657" y="3492"/>
            <a:chExt cx="527" cy="121"/>
          </a:xfrm>
        </p:grpSpPr>
        <p:sp>
          <p:nvSpPr>
            <p:cNvPr id="1487941" name="Rectangle 6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87942" name="Rectangle 7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43" name="Rectangle 7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87944" name="Rectangle 7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73"/>
          <p:cNvGrpSpPr>
            <a:grpSpLocks/>
          </p:cNvGrpSpPr>
          <p:nvPr/>
        </p:nvGrpSpPr>
        <p:grpSpPr bwMode="auto">
          <a:xfrm>
            <a:off x="9352305" y="4652965"/>
            <a:ext cx="741566" cy="136922"/>
            <a:chOff x="6657" y="4103"/>
            <a:chExt cx="527" cy="121"/>
          </a:xfrm>
        </p:grpSpPr>
        <p:sp>
          <p:nvSpPr>
            <p:cNvPr id="1487946" name="Rectangle 7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87947" name="Rectangle 7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87948" name="Rectangle 7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87949" name="Rectangle 7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78"/>
          <p:cNvGrpSpPr>
            <a:grpSpLocks/>
          </p:cNvGrpSpPr>
          <p:nvPr/>
        </p:nvGrpSpPr>
        <p:grpSpPr bwMode="auto">
          <a:xfrm>
            <a:off x="9352305" y="4837510"/>
            <a:ext cx="741566" cy="136922"/>
            <a:chOff x="6657" y="4266"/>
            <a:chExt cx="527" cy="121"/>
          </a:xfrm>
        </p:grpSpPr>
        <p:sp>
          <p:nvSpPr>
            <p:cNvPr id="1487951" name="Rectangle 7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87952" name="Rectangle 8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87953" name="Rectangle 8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87954" name="Rectangle 8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83"/>
          <p:cNvGrpSpPr>
            <a:grpSpLocks/>
          </p:cNvGrpSpPr>
          <p:nvPr/>
        </p:nvGrpSpPr>
        <p:grpSpPr bwMode="auto">
          <a:xfrm>
            <a:off x="9352305" y="4145758"/>
            <a:ext cx="741566" cy="136922"/>
            <a:chOff x="6657" y="3656"/>
            <a:chExt cx="527" cy="121"/>
          </a:xfrm>
        </p:grpSpPr>
        <p:sp>
          <p:nvSpPr>
            <p:cNvPr id="1487956" name="Rectangle 8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87957" name="Rectangle 8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58" name="Rectangle 8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59" name="Rectangle 8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88"/>
          <p:cNvGrpSpPr>
            <a:grpSpLocks/>
          </p:cNvGrpSpPr>
          <p:nvPr/>
        </p:nvGrpSpPr>
        <p:grpSpPr bwMode="auto">
          <a:xfrm>
            <a:off x="9352305" y="4468417"/>
            <a:ext cx="741566" cy="136922"/>
            <a:chOff x="6657" y="3941"/>
            <a:chExt cx="527" cy="121"/>
          </a:xfrm>
        </p:grpSpPr>
        <p:sp>
          <p:nvSpPr>
            <p:cNvPr id="1487961" name="Rectangle 8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87962" name="Rectangle 9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87963" name="Rectangle 9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87964" name="Rectangle 9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93"/>
          <p:cNvGrpSpPr>
            <a:grpSpLocks/>
          </p:cNvGrpSpPr>
          <p:nvPr/>
        </p:nvGrpSpPr>
        <p:grpSpPr bwMode="auto">
          <a:xfrm>
            <a:off x="9352305" y="5023249"/>
            <a:ext cx="741566" cy="136922"/>
            <a:chOff x="6657" y="4430"/>
            <a:chExt cx="527" cy="121"/>
          </a:xfrm>
        </p:grpSpPr>
        <p:sp>
          <p:nvSpPr>
            <p:cNvPr id="1487966" name="Rectangle 9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67" name="Rectangle 9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87968" name="Rectangle 9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87969" name="Rectangle 9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98"/>
          <p:cNvGrpSpPr>
            <a:grpSpLocks/>
          </p:cNvGrpSpPr>
          <p:nvPr/>
        </p:nvGrpSpPr>
        <p:grpSpPr bwMode="auto">
          <a:xfrm>
            <a:off x="9352305" y="3774283"/>
            <a:ext cx="741566" cy="138113"/>
            <a:chOff x="6657" y="3329"/>
            <a:chExt cx="527" cy="122"/>
          </a:xfrm>
        </p:grpSpPr>
        <p:sp>
          <p:nvSpPr>
            <p:cNvPr id="1487971" name="Rectangle 9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72" name="Rectangle 10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87973" name="Rectangle 10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74" name="Rectangle 10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03"/>
          <p:cNvGrpSpPr>
            <a:grpSpLocks/>
          </p:cNvGrpSpPr>
          <p:nvPr/>
        </p:nvGrpSpPr>
        <p:grpSpPr bwMode="auto">
          <a:xfrm>
            <a:off x="9352305" y="3450433"/>
            <a:ext cx="741566" cy="136922"/>
            <a:chOff x="6657" y="3043"/>
            <a:chExt cx="527" cy="121"/>
          </a:xfrm>
        </p:grpSpPr>
        <p:sp>
          <p:nvSpPr>
            <p:cNvPr id="1487976" name="Rectangle 10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77" name="Rectangle 10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87978" name="Rectangle 10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87979" name="Rectangle 10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08"/>
          <p:cNvGrpSpPr>
            <a:grpSpLocks/>
          </p:cNvGrpSpPr>
          <p:nvPr/>
        </p:nvGrpSpPr>
        <p:grpSpPr bwMode="auto">
          <a:xfrm>
            <a:off x="9352305" y="3265886"/>
            <a:ext cx="741566" cy="138113"/>
            <a:chOff x="6657" y="2881"/>
            <a:chExt cx="527" cy="121"/>
          </a:xfrm>
        </p:grpSpPr>
        <p:sp>
          <p:nvSpPr>
            <p:cNvPr id="1487981" name="Rectangle 10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87982" name="Rectangle 11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87983" name="Rectangle 11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84" name="Rectangle 11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87985" name="Rectangle 113"/>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13" tIns="32906" rIns="65813" bIns="32906"/>
          <a:lstStyle/>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配色参考方案：</a:t>
            </a:r>
          </a:p>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建议同一页面内不超过四种颜色，以下是９组配色方案，同一页面内只选择一组使用。</a:t>
            </a:r>
          </a:p>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（仅供参考）</a:t>
            </a:r>
          </a:p>
        </p:txBody>
      </p:sp>
      <p:sp>
        <p:nvSpPr>
          <p:cNvPr id="1487986" name="Rectangle 114"/>
          <p:cNvSpPr>
            <a:spLocks noChangeArrowheads="1"/>
          </p:cNvSpPr>
          <p:nvPr/>
        </p:nvSpPr>
        <p:spPr bwMode="auto">
          <a:xfrm>
            <a:off x="9199945" y="-46435"/>
            <a:ext cx="1051048" cy="628651"/>
          </a:xfrm>
          <a:prstGeom prst="rect">
            <a:avLst/>
          </a:prstGeom>
          <a:noFill/>
          <a:ln w="9525">
            <a:noFill/>
            <a:miter lim="800000"/>
            <a:headEnd/>
            <a:tailEnd/>
          </a:ln>
          <a:effectLst/>
        </p:spPr>
        <p:txBody>
          <a:bodyPr lIns="65813" tIns="32906" rIns="65813" bIns="32906"/>
          <a:lstStyle/>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客户或者合作伙伴的标志放在右上角</a:t>
            </a:r>
            <a:r>
              <a:rPr lang="en-US" altLang="zh-CN" sz="900" b="0">
                <a:solidFill>
                  <a:srgbClr val="F8F8F8"/>
                </a:solidFill>
                <a:latin typeface="华文细黑" pitchFamily="2" charset="-122"/>
              </a:rPr>
              <a:t>.</a:t>
            </a:r>
          </a:p>
        </p:txBody>
      </p:sp>
      <p:pic>
        <p:nvPicPr>
          <p:cNvPr id="56" name="Picture 79" descr="5"/>
          <p:cNvPicPr>
            <a:picLocks noChangeAspect="1" noChangeArrowheads="1"/>
          </p:cNvPicPr>
          <p:nvPr/>
        </p:nvPicPr>
        <p:blipFill>
          <a:blip r:embed="rId16" cstate="email">
            <a:extLst>
              <a:ext uri="{28A0092B-C50C-407E-A947-70E740481C1C}">
                <a14:useLocalDpi xmlns:a14="http://schemas.microsoft.com/office/drawing/2010/main" xmlns="" val="0"/>
              </a:ext>
            </a:extLst>
          </a:blip>
          <a:srcRect/>
          <a:stretch>
            <a:fillRect/>
          </a:stretch>
        </p:blipFill>
        <p:spPr bwMode="auto">
          <a:xfrm>
            <a:off x="0" y="4212435"/>
            <a:ext cx="9144000" cy="931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TextBox 58"/>
          <p:cNvSpPr txBox="1"/>
          <p:nvPr/>
        </p:nvSpPr>
        <p:spPr>
          <a:xfrm>
            <a:off x="657054" y="3327838"/>
            <a:ext cx="7829892" cy="838653"/>
          </a:xfrm>
          <a:prstGeom prst="rect">
            <a:avLst/>
          </a:prstGeom>
          <a:noFill/>
        </p:spPr>
        <p:txBody>
          <a:bodyPr wrap="square" lIns="68542" tIns="34271" rIns="68542" bIns="34271" rtlCol="0">
            <a:spAutoFit/>
          </a:bodyPr>
          <a:lstStyle/>
          <a:p>
            <a:pPr marL="0" marR="0" lvl="0" indent="0" algn="just" defTabSz="685423"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smtClean="0">
                <a:ln>
                  <a:noFill/>
                </a:ln>
                <a:solidFill>
                  <a:srgbClr val="000000"/>
                </a:solidFill>
                <a:effectLst/>
                <a:uLnTx/>
                <a:uFillTx/>
                <a:latin typeface="Calibri" pitchFamily="34" charset="0"/>
                <a:ea typeface="宋体" charset="-122"/>
                <a:cs typeface="+mn-cs"/>
              </a:rPr>
              <a:t>Copyright©2012 Huawei Technologies Co., Ltd. All Rights Reserved.</a:t>
            </a:r>
            <a:endParaRPr kumimoji="0" lang="zh-CN" altLang="zh-CN" sz="1000" b="0" i="0" u="none" strike="noStrike" kern="1200" cap="none" spc="0" normalizeH="0" baseline="0" noProof="0" dirty="0" smtClean="0">
              <a:ln>
                <a:noFill/>
              </a:ln>
              <a:solidFill>
                <a:srgbClr val="000000"/>
              </a:solidFill>
              <a:effectLst/>
              <a:uLnTx/>
              <a:uFillTx/>
              <a:latin typeface="Calibri" pitchFamily="34" charset="0"/>
              <a:ea typeface="宋体" charset="-122"/>
              <a:cs typeface="+mn-cs"/>
            </a:endParaRPr>
          </a:p>
          <a:p>
            <a:pPr marL="0" marR="0" lvl="0" indent="0" algn="just" defTabSz="685423"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srgbClr val="000000"/>
                </a:solidFill>
                <a:effectLst/>
                <a:uLnTx/>
                <a:uFillTx/>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5pPr>
      <a:lvl6pPr marL="342713"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6pPr>
      <a:lvl7pPr marL="685423"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7pPr>
      <a:lvl8pPr marL="1028134"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8pPr>
      <a:lvl9pPr marL="1370846"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9pPr>
    </p:titleStyle>
    <p:bodyStyle>
      <a:lvl1pPr marL="257034" indent="-257034"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6906" indent="-214195" algn="l" rtl="0" eaLnBrk="1" fontAlgn="base" hangingPunct="1">
        <a:spcBef>
          <a:spcPct val="20000"/>
        </a:spcBef>
        <a:spcAft>
          <a:spcPct val="0"/>
        </a:spcAft>
        <a:buFont typeface="Arial" charset="0"/>
        <a:buChar char="›"/>
        <a:defRPr sz="1500">
          <a:solidFill>
            <a:schemeClr val="tx1"/>
          </a:solidFill>
          <a:latin typeface="+mn-lt"/>
          <a:ea typeface="+mn-ea"/>
        </a:defRPr>
      </a:lvl2pPr>
      <a:lvl3pPr marL="856778" indent="-171356"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199490" indent="-171356" algn="l" rtl="0" eaLnBrk="1" fontAlgn="base" hangingPunct="1">
        <a:spcBef>
          <a:spcPct val="20000"/>
        </a:spcBef>
        <a:spcAft>
          <a:spcPct val="0"/>
        </a:spcAft>
        <a:buChar char="–"/>
        <a:defRPr sz="1200">
          <a:solidFill>
            <a:schemeClr val="tx1"/>
          </a:solidFill>
          <a:latin typeface="+mn-lt"/>
          <a:ea typeface="+mn-ea"/>
        </a:defRPr>
      </a:lvl4pPr>
      <a:lvl5pPr marL="1542201" indent="-171356" algn="l" rtl="0" eaLnBrk="1" fontAlgn="base" hangingPunct="1">
        <a:spcBef>
          <a:spcPct val="20000"/>
        </a:spcBef>
        <a:spcAft>
          <a:spcPct val="0"/>
        </a:spcAft>
        <a:buFont typeface="Arial" charset="0"/>
        <a:buChar char="~"/>
        <a:defRPr sz="1200">
          <a:solidFill>
            <a:schemeClr val="tx1"/>
          </a:solidFill>
          <a:latin typeface="+mn-lt"/>
          <a:ea typeface="+mn-ea"/>
        </a:defRPr>
      </a:lvl5pPr>
      <a:lvl6pPr marL="1884913" indent="-171356" algn="l" rtl="0" eaLnBrk="1" fontAlgn="base" hangingPunct="1">
        <a:spcBef>
          <a:spcPct val="20000"/>
        </a:spcBef>
        <a:spcAft>
          <a:spcPct val="0"/>
        </a:spcAft>
        <a:buFont typeface="Arial" charset="0"/>
        <a:buChar char="~"/>
        <a:defRPr sz="1200">
          <a:solidFill>
            <a:schemeClr val="tx1"/>
          </a:solidFill>
          <a:latin typeface="+mn-lt"/>
          <a:ea typeface="+mn-ea"/>
        </a:defRPr>
      </a:lvl6pPr>
      <a:lvl7pPr marL="2227624" indent="-171356" algn="l" rtl="0" eaLnBrk="1" fontAlgn="base" hangingPunct="1">
        <a:spcBef>
          <a:spcPct val="20000"/>
        </a:spcBef>
        <a:spcAft>
          <a:spcPct val="0"/>
        </a:spcAft>
        <a:buFont typeface="Arial" charset="0"/>
        <a:buChar char="~"/>
        <a:defRPr sz="1200">
          <a:solidFill>
            <a:schemeClr val="tx1"/>
          </a:solidFill>
          <a:latin typeface="+mn-lt"/>
          <a:ea typeface="+mn-ea"/>
        </a:defRPr>
      </a:lvl7pPr>
      <a:lvl8pPr marL="2570335" indent="-171356" algn="l" rtl="0" eaLnBrk="1" fontAlgn="base" hangingPunct="1">
        <a:spcBef>
          <a:spcPct val="20000"/>
        </a:spcBef>
        <a:spcAft>
          <a:spcPct val="0"/>
        </a:spcAft>
        <a:buFont typeface="Arial" charset="0"/>
        <a:buChar char="~"/>
        <a:defRPr sz="1200">
          <a:solidFill>
            <a:schemeClr val="tx1"/>
          </a:solidFill>
          <a:latin typeface="+mn-lt"/>
          <a:ea typeface="+mn-ea"/>
        </a:defRPr>
      </a:lvl8pPr>
      <a:lvl9pPr marL="2913047" indent="-171356" algn="l" rtl="0" eaLnBrk="1" fontAlgn="base" hangingPunct="1">
        <a:spcBef>
          <a:spcPct val="20000"/>
        </a:spcBef>
        <a:spcAft>
          <a:spcPct val="0"/>
        </a:spcAft>
        <a:buFont typeface="Arial" charset="0"/>
        <a:buChar char="~"/>
        <a:defRPr sz="1200">
          <a:solidFill>
            <a:schemeClr val="tx1"/>
          </a:solidFill>
          <a:latin typeface="+mn-lt"/>
          <a:ea typeface="+mn-ea"/>
        </a:defRPr>
      </a:lvl9pPr>
    </p:bodyStyle>
    <p:otherStyle>
      <a:defPPr>
        <a:defRPr lang="zh-CN"/>
      </a:defPPr>
      <a:lvl1pPr marL="0" algn="l" defTabSz="685423" rtl="0" eaLnBrk="1" latinLnBrk="0" hangingPunct="1">
        <a:defRPr sz="1300" kern="1200">
          <a:solidFill>
            <a:schemeClr val="tx1"/>
          </a:solidFill>
          <a:latin typeface="+mn-lt"/>
          <a:ea typeface="+mn-ea"/>
          <a:cs typeface="+mn-cs"/>
        </a:defRPr>
      </a:lvl1pPr>
      <a:lvl2pPr marL="342713" algn="l" defTabSz="685423" rtl="0" eaLnBrk="1" latinLnBrk="0" hangingPunct="1">
        <a:defRPr sz="1300" kern="1200">
          <a:solidFill>
            <a:schemeClr val="tx1"/>
          </a:solidFill>
          <a:latin typeface="+mn-lt"/>
          <a:ea typeface="+mn-ea"/>
          <a:cs typeface="+mn-cs"/>
        </a:defRPr>
      </a:lvl2pPr>
      <a:lvl3pPr marL="685423" algn="l" defTabSz="685423" rtl="0" eaLnBrk="1" latinLnBrk="0" hangingPunct="1">
        <a:defRPr sz="1300" kern="1200">
          <a:solidFill>
            <a:schemeClr val="tx1"/>
          </a:solidFill>
          <a:latin typeface="+mn-lt"/>
          <a:ea typeface="+mn-ea"/>
          <a:cs typeface="+mn-cs"/>
        </a:defRPr>
      </a:lvl3pPr>
      <a:lvl4pPr marL="1028134" algn="l" defTabSz="685423" rtl="0" eaLnBrk="1" latinLnBrk="0" hangingPunct="1">
        <a:defRPr sz="1300" kern="1200">
          <a:solidFill>
            <a:schemeClr val="tx1"/>
          </a:solidFill>
          <a:latin typeface="+mn-lt"/>
          <a:ea typeface="+mn-ea"/>
          <a:cs typeface="+mn-cs"/>
        </a:defRPr>
      </a:lvl4pPr>
      <a:lvl5pPr marL="1370846" algn="l" defTabSz="685423" rtl="0" eaLnBrk="1" latinLnBrk="0" hangingPunct="1">
        <a:defRPr sz="1300" kern="1200">
          <a:solidFill>
            <a:schemeClr val="tx1"/>
          </a:solidFill>
          <a:latin typeface="+mn-lt"/>
          <a:ea typeface="+mn-ea"/>
          <a:cs typeface="+mn-cs"/>
        </a:defRPr>
      </a:lvl5pPr>
      <a:lvl6pPr marL="1713557" algn="l" defTabSz="685423" rtl="0" eaLnBrk="1" latinLnBrk="0" hangingPunct="1">
        <a:defRPr sz="1300" kern="1200">
          <a:solidFill>
            <a:schemeClr val="tx1"/>
          </a:solidFill>
          <a:latin typeface="+mn-lt"/>
          <a:ea typeface="+mn-ea"/>
          <a:cs typeface="+mn-cs"/>
        </a:defRPr>
      </a:lvl6pPr>
      <a:lvl7pPr marL="2056269" algn="l" defTabSz="685423" rtl="0" eaLnBrk="1" latinLnBrk="0" hangingPunct="1">
        <a:defRPr sz="1300" kern="1200">
          <a:solidFill>
            <a:schemeClr val="tx1"/>
          </a:solidFill>
          <a:latin typeface="+mn-lt"/>
          <a:ea typeface="+mn-ea"/>
          <a:cs typeface="+mn-cs"/>
        </a:defRPr>
      </a:lvl7pPr>
      <a:lvl8pPr marL="2398980" algn="l" defTabSz="685423" rtl="0" eaLnBrk="1" latinLnBrk="0" hangingPunct="1">
        <a:defRPr sz="1300" kern="1200">
          <a:solidFill>
            <a:schemeClr val="tx1"/>
          </a:solidFill>
          <a:latin typeface="+mn-lt"/>
          <a:ea typeface="+mn-ea"/>
          <a:cs typeface="+mn-cs"/>
        </a:defRPr>
      </a:lvl8pPr>
      <a:lvl9pPr marL="2741690" algn="l" defTabSz="685423"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7634681" y="4794652"/>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3"/>
            <a:ext cx="7828702"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26" rIns="60054" bIns="30026"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2" y="2874172"/>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48" y="4876803"/>
            <a:ext cx="2097335" cy="34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6"/>
            <a:ext cx="2775815" cy="284159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718" tIns="29359" rIns="58718" bIns="29359">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5"/>
            <a:ext cx="1295063" cy="80786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32" tIns="34266" rIns="68532" bIns="3426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3"/>
            <a:ext cx="1295063" cy="142341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32" tIns="34266" rIns="68532" bIns="3426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5"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18" tIns="0" rIns="60018"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851"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p14="http://schemas.microsoft.com/office/powerpoint/2010/main" xmlns="" val="2822213700"/>
      </p:ext>
    </p:extLst>
  </p:cSld>
  <p:clrMap bg1="lt1" tx1="dk1" bg2="lt2" tx2="dk2" accent1="accent1" accent2="accent2" accent3="accent3" accent4="accent4" accent5="accent5" accent6="accent6" hlink="hlink" folHlink="folHlink"/>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665"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326"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98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65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98" indent="-256998"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827" indent="-21416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656" indent="-171332"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9320" indent="-171332"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982" indent="-171332"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646"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7309"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971"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2634"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326" rtl="0" eaLnBrk="1" latinLnBrk="0" hangingPunct="1">
        <a:defRPr sz="1300" kern="1200">
          <a:solidFill>
            <a:schemeClr val="tx1"/>
          </a:solidFill>
          <a:latin typeface="+mn-lt"/>
          <a:ea typeface="+mn-ea"/>
          <a:cs typeface="+mn-cs"/>
        </a:defRPr>
      </a:lvl1pPr>
      <a:lvl2pPr marL="342665" algn="l" defTabSz="685326" rtl="0" eaLnBrk="1" latinLnBrk="0" hangingPunct="1">
        <a:defRPr sz="1300" kern="1200">
          <a:solidFill>
            <a:schemeClr val="tx1"/>
          </a:solidFill>
          <a:latin typeface="+mn-lt"/>
          <a:ea typeface="+mn-ea"/>
          <a:cs typeface="+mn-cs"/>
        </a:defRPr>
      </a:lvl2pPr>
      <a:lvl3pPr marL="685326" algn="l" defTabSz="685326" rtl="0" eaLnBrk="1" latinLnBrk="0" hangingPunct="1">
        <a:defRPr sz="1300" kern="1200">
          <a:solidFill>
            <a:schemeClr val="tx1"/>
          </a:solidFill>
          <a:latin typeface="+mn-lt"/>
          <a:ea typeface="+mn-ea"/>
          <a:cs typeface="+mn-cs"/>
        </a:defRPr>
      </a:lvl3pPr>
      <a:lvl4pPr marL="1027989" algn="l" defTabSz="685326" rtl="0" eaLnBrk="1" latinLnBrk="0" hangingPunct="1">
        <a:defRPr sz="1300" kern="1200">
          <a:solidFill>
            <a:schemeClr val="tx1"/>
          </a:solidFill>
          <a:latin typeface="+mn-lt"/>
          <a:ea typeface="+mn-ea"/>
          <a:cs typeface="+mn-cs"/>
        </a:defRPr>
      </a:lvl4pPr>
      <a:lvl5pPr marL="1370652" algn="l" defTabSz="685326" rtl="0" eaLnBrk="1" latinLnBrk="0" hangingPunct="1">
        <a:defRPr sz="1300" kern="1200">
          <a:solidFill>
            <a:schemeClr val="tx1"/>
          </a:solidFill>
          <a:latin typeface="+mn-lt"/>
          <a:ea typeface="+mn-ea"/>
          <a:cs typeface="+mn-cs"/>
        </a:defRPr>
      </a:lvl5pPr>
      <a:lvl6pPr marL="1713314" algn="l" defTabSz="685326" rtl="0" eaLnBrk="1" latinLnBrk="0" hangingPunct="1">
        <a:defRPr sz="1300" kern="1200">
          <a:solidFill>
            <a:schemeClr val="tx1"/>
          </a:solidFill>
          <a:latin typeface="+mn-lt"/>
          <a:ea typeface="+mn-ea"/>
          <a:cs typeface="+mn-cs"/>
        </a:defRPr>
      </a:lvl6pPr>
      <a:lvl7pPr marL="2055978" algn="l" defTabSz="685326" rtl="0" eaLnBrk="1" latinLnBrk="0" hangingPunct="1">
        <a:defRPr sz="1300" kern="1200">
          <a:solidFill>
            <a:schemeClr val="tx1"/>
          </a:solidFill>
          <a:latin typeface="+mn-lt"/>
          <a:ea typeface="+mn-ea"/>
          <a:cs typeface="+mn-cs"/>
        </a:defRPr>
      </a:lvl7pPr>
      <a:lvl8pPr marL="2398640" algn="l" defTabSz="685326" rtl="0" eaLnBrk="1" latinLnBrk="0" hangingPunct="1">
        <a:defRPr sz="1300" kern="1200">
          <a:solidFill>
            <a:schemeClr val="tx1"/>
          </a:solidFill>
          <a:latin typeface="+mn-lt"/>
          <a:ea typeface="+mn-ea"/>
          <a:cs typeface="+mn-cs"/>
        </a:defRPr>
      </a:lvl8pPr>
      <a:lvl9pPr marL="2741302" algn="l" defTabSz="685326"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7634681" y="4794653"/>
            <a:ext cx="971297" cy="230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4"/>
            <a:ext cx="7828702" cy="6536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22" rIns="60045" bIns="30022"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3" y="2874173"/>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49" y="4876803"/>
            <a:ext cx="2097335" cy="34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7"/>
            <a:ext cx="2775815" cy="284158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8709" tIns="29355" rIns="58709" bIns="29355">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6"/>
            <a:ext cx="1295063" cy="80785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22" tIns="34261" rIns="68522" bIns="3426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3"/>
            <a:ext cx="1295063" cy="142340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22" tIns="34261" rIns="68522" bIns="3426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6"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60009" tIns="0" rIns="60009"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766"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p14="http://schemas.microsoft.com/office/powerpoint/2010/main" xmlns="" val="3760973071"/>
      </p:ext>
    </p:extLst>
  </p:cSld>
  <p:clrMap bg1="lt1" tx1="dk1" bg2="lt2" tx2="dk2" accent1="accent1" accent2="accent2" accent3="accent3" accent4="accent4" accent5="accent5" accent6="accent6" hlink="hlink" folHlink="folHlink"/>
  <p:sldLayoutIdLst>
    <p:sldLayoutId id="2147484000" r:id="rId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61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22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84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45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62" indent="-256962"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748" indent="-21413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535" indent="-171308"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9150" indent="-171308"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764" indent="-171308"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379"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994"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607"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2221"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229" rtl="0" eaLnBrk="1" latinLnBrk="0" hangingPunct="1">
        <a:defRPr sz="1300" kern="1200">
          <a:solidFill>
            <a:schemeClr val="tx1"/>
          </a:solidFill>
          <a:latin typeface="+mn-lt"/>
          <a:ea typeface="+mn-ea"/>
          <a:cs typeface="+mn-cs"/>
        </a:defRPr>
      </a:lvl1pPr>
      <a:lvl2pPr marL="342617" algn="l" defTabSz="685229" rtl="0" eaLnBrk="1" latinLnBrk="0" hangingPunct="1">
        <a:defRPr sz="1300" kern="1200">
          <a:solidFill>
            <a:schemeClr val="tx1"/>
          </a:solidFill>
          <a:latin typeface="+mn-lt"/>
          <a:ea typeface="+mn-ea"/>
          <a:cs typeface="+mn-cs"/>
        </a:defRPr>
      </a:lvl2pPr>
      <a:lvl3pPr marL="685229" algn="l" defTabSz="685229" rtl="0" eaLnBrk="1" latinLnBrk="0" hangingPunct="1">
        <a:defRPr sz="1300" kern="1200">
          <a:solidFill>
            <a:schemeClr val="tx1"/>
          </a:solidFill>
          <a:latin typeface="+mn-lt"/>
          <a:ea typeface="+mn-ea"/>
          <a:cs typeface="+mn-cs"/>
        </a:defRPr>
      </a:lvl3pPr>
      <a:lvl4pPr marL="1027843" algn="l" defTabSz="685229" rtl="0" eaLnBrk="1" latinLnBrk="0" hangingPunct="1">
        <a:defRPr sz="1300" kern="1200">
          <a:solidFill>
            <a:schemeClr val="tx1"/>
          </a:solidFill>
          <a:latin typeface="+mn-lt"/>
          <a:ea typeface="+mn-ea"/>
          <a:cs typeface="+mn-cs"/>
        </a:defRPr>
      </a:lvl4pPr>
      <a:lvl5pPr marL="1370457" algn="l" defTabSz="685229" rtl="0" eaLnBrk="1" latinLnBrk="0" hangingPunct="1">
        <a:defRPr sz="1300" kern="1200">
          <a:solidFill>
            <a:schemeClr val="tx1"/>
          </a:solidFill>
          <a:latin typeface="+mn-lt"/>
          <a:ea typeface="+mn-ea"/>
          <a:cs typeface="+mn-cs"/>
        </a:defRPr>
      </a:lvl5pPr>
      <a:lvl6pPr marL="1713071" algn="l" defTabSz="685229" rtl="0" eaLnBrk="1" latinLnBrk="0" hangingPunct="1">
        <a:defRPr sz="1300" kern="1200">
          <a:solidFill>
            <a:schemeClr val="tx1"/>
          </a:solidFill>
          <a:latin typeface="+mn-lt"/>
          <a:ea typeface="+mn-ea"/>
          <a:cs typeface="+mn-cs"/>
        </a:defRPr>
      </a:lvl6pPr>
      <a:lvl7pPr marL="2055687" algn="l" defTabSz="685229" rtl="0" eaLnBrk="1" latinLnBrk="0" hangingPunct="1">
        <a:defRPr sz="1300" kern="1200">
          <a:solidFill>
            <a:schemeClr val="tx1"/>
          </a:solidFill>
          <a:latin typeface="+mn-lt"/>
          <a:ea typeface="+mn-ea"/>
          <a:cs typeface="+mn-cs"/>
        </a:defRPr>
      </a:lvl7pPr>
      <a:lvl8pPr marL="2398300" algn="l" defTabSz="685229" rtl="0" eaLnBrk="1" latinLnBrk="0" hangingPunct="1">
        <a:defRPr sz="1300" kern="1200">
          <a:solidFill>
            <a:schemeClr val="tx1"/>
          </a:solidFill>
          <a:latin typeface="+mn-lt"/>
          <a:ea typeface="+mn-ea"/>
          <a:cs typeface="+mn-cs"/>
        </a:defRPr>
      </a:lvl8pPr>
      <a:lvl9pPr marL="2740913" algn="l" defTabSz="68522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4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3190" y="1709084"/>
            <a:ext cx="6342869" cy="1533866"/>
          </a:xfrm>
        </p:spPr>
        <p:txBody>
          <a:bodyPr/>
          <a:lstStyle/>
          <a:p>
            <a:r>
              <a:rPr lang="en-US" altLang="zh-CN" sz="4400" dirty="0" smtClean="0">
                <a:latin typeface="微软雅黑" pitchFamily="34" charset="-122"/>
                <a:ea typeface="微软雅黑" pitchFamily="34" charset="-122"/>
              </a:rPr>
              <a:t>Java</a:t>
            </a:r>
            <a:r>
              <a:rPr lang="zh-CN" altLang="en-US" sz="4400" dirty="0" smtClean="0">
                <a:latin typeface="微软雅黑" pitchFamily="34" charset="-122"/>
                <a:ea typeface="微软雅黑" pitchFamily="34" charset="-122"/>
              </a:rPr>
              <a:t>安全编码</a:t>
            </a:r>
            <a:r>
              <a:rPr lang="en-US" altLang="zh-CN" sz="4400" dirty="0" smtClean="0">
                <a:latin typeface="微软雅黑" pitchFamily="34" charset="-122"/>
                <a:ea typeface="微软雅黑" pitchFamily="34" charset="-122"/>
              </a:rPr>
              <a:t/>
            </a:r>
            <a:br>
              <a:rPr lang="en-US" altLang="zh-CN" sz="4400" dirty="0" smtClean="0">
                <a:latin typeface="微软雅黑" pitchFamily="34" charset="-122"/>
                <a:ea typeface="微软雅黑" pitchFamily="34" charset="-122"/>
              </a:rPr>
            </a:br>
            <a:r>
              <a:rPr lang="en-US" altLang="zh-CN" sz="44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敏感数据保护</a:t>
            </a:r>
            <a:endParaRPr lang="en-US" altLang="zh-CN" sz="2800"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770" y="223438"/>
            <a:ext cx="8066635" cy="438553"/>
          </a:xfrm>
        </p:spPr>
        <p:txBody>
          <a:bodyPr lIns="68553" tIns="34276" rIns="68553" bIns="34276" anchor="ctr">
            <a:spAutoFit/>
          </a:bodyPr>
          <a:lstStyle/>
          <a:p>
            <a:r>
              <a:rPr lang="zh-CN" altLang="en-US" sz="2400" dirty="0" smtClean="0">
                <a:cs typeface="+mn-cs"/>
              </a:rPr>
              <a:t>序列化泄露敏感信息</a:t>
            </a:r>
            <a:endParaRPr lang="zh-CN" altLang="en-US" sz="2400" dirty="0">
              <a:cs typeface="+mn-cs"/>
            </a:endParaRPr>
          </a:p>
        </p:txBody>
      </p:sp>
      <p:sp>
        <p:nvSpPr>
          <p:cNvPr id="49" name="内容占位符 2"/>
          <p:cNvSpPr>
            <a:spLocks noGrp="1"/>
          </p:cNvSpPr>
          <p:nvPr>
            <p:ph idx="1"/>
          </p:nvPr>
        </p:nvSpPr>
        <p:spPr>
          <a:xfrm>
            <a:off x="441769" y="908217"/>
            <a:ext cx="6184939" cy="967319"/>
          </a:xfrm>
          <a:noFill/>
          <a:ln>
            <a:noFill/>
          </a:ln>
          <a:effectLst/>
        </p:spPr>
        <p:txBody>
          <a:bodyPr vert="horz" wrap="square" lIns="80142" tIns="40070" rIns="80142" bIns="40070" numCol="1" anchor="t" anchorCtr="0" compatLnSpc="1">
            <a:prstTxWarp prst="textNoShape">
              <a:avLst/>
            </a:prstTxWarp>
            <a:spAutoFit/>
          </a:bodyPr>
          <a:lstStyle/>
          <a:p>
            <a:pPr marL="0" indent="0">
              <a:lnSpc>
                <a:spcPct val="120000"/>
              </a:lnSpc>
              <a:buNone/>
            </a:pPr>
            <a:r>
              <a:rPr lang="zh-CN" altLang="en-US" sz="1600" kern="1200" dirty="0" smtClean="0"/>
              <a:t>序列化：</a:t>
            </a:r>
            <a:r>
              <a:rPr lang="zh-CN" altLang="en-US" sz="1600" b="0" kern="1200" dirty="0" smtClean="0"/>
              <a:t>序列化将对象的状态保存为一个字节序列，之后通过反序列化该字节序列又能重新构造出原来的对象，但是它并没有提供一种机制来保证数据的安全性。</a:t>
            </a:r>
            <a:endParaRPr lang="en-US" altLang="zh-CN" sz="1600" b="0" kern="1200" dirty="0" smtClean="0"/>
          </a:p>
        </p:txBody>
      </p:sp>
      <p:pic>
        <p:nvPicPr>
          <p:cNvPr id="646146" name="Picture 2" descr="http://t1.gstatic.com/images?q=tbn:ANd9GcSW2MvctyITV9ND6fmUsCGF7-vtTKN3YdCGx1xbqin5Hh13T-DQjQ"/>
          <p:cNvPicPr>
            <a:picLocks noChangeAspect="1" noChangeArrowheads="1"/>
          </p:cNvPicPr>
          <p:nvPr/>
        </p:nvPicPr>
        <p:blipFill>
          <a:blip r:embed="rId3" cstate="print"/>
          <a:srcRect/>
          <a:stretch>
            <a:fillRect/>
          </a:stretch>
        </p:blipFill>
        <p:spPr bwMode="auto">
          <a:xfrm>
            <a:off x="6621939" y="938212"/>
            <a:ext cx="2017236" cy="899223"/>
          </a:xfrm>
          <a:prstGeom prst="rect">
            <a:avLst/>
          </a:prstGeom>
          <a:noFill/>
        </p:spPr>
      </p:pic>
      <p:grpSp>
        <p:nvGrpSpPr>
          <p:cNvPr id="51" name="组合 50"/>
          <p:cNvGrpSpPr/>
          <p:nvPr/>
        </p:nvGrpSpPr>
        <p:grpSpPr>
          <a:xfrm>
            <a:off x="3044757" y="2003898"/>
            <a:ext cx="5584689" cy="2528212"/>
            <a:chOff x="3054485" y="2013626"/>
            <a:chExt cx="5584689" cy="2528212"/>
          </a:xfrm>
        </p:grpSpPr>
        <p:sp>
          <p:nvSpPr>
            <p:cNvPr id="27" name="矩形 26"/>
            <p:cNvSpPr/>
            <p:nvPr/>
          </p:nvSpPr>
          <p:spPr bwMode="auto">
            <a:xfrm>
              <a:off x="3182248" y="2166728"/>
              <a:ext cx="819596" cy="979075"/>
            </a:xfrm>
            <a:prstGeom prst="rect">
              <a:avLst/>
            </a:prstGeom>
            <a:solidFill>
              <a:srgbClr val="00B0F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server</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28" name="矩形 27"/>
            <p:cNvSpPr/>
            <p:nvPr/>
          </p:nvSpPr>
          <p:spPr bwMode="auto">
            <a:xfrm>
              <a:off x="7631485" y="2146413"/>
              <a:ext cx="878139" cy="1009548"/>
            </a:xfrm>
            <a:prstGeom prst="rect">
              <a:avLst/>
            </a:prstGeom>
            <a:solidFill>
              <a:srgbClr val="00B0F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client</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cxnSp>
          <p:nvCxnSpPr>
            <p:cNvPr id="29" name="直接箭头连接符 28"/>
            <p:cNvCxnSpPr>
              <a:stCxn id="27" idx="3"/>
              <a:endCxn id="28" idx="1"/>
            </p:cNvCxnSpPr>
            <p:nvPr/>
          </p:nvCxnSpPr>
          <p:spPr bwMode="auto">
            <a:xfrm flipV="1">
              <a:off x="4001844" y="2651187"/>
              <a:ext cx="3629641" cy="5079"/>
            </a:xfrm>
            <a:prstGeom prst="straightConnector1">
              <a:avLst/>
            </a:prstGeom>
            <a:ln>
              <a:tailEnd type="non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1" name="矩形 30"/>
            <p:cNvSpPr/>
            <p:nvPr/>
          </p:nvSpPr>
          <p:spPr bwMode="auto">
            <a:xfrm>
              <a:off x="4607920" y="2779932"/>
              <a:ext cx="585426" cy="287963"/>
            </a:xfrm>
            <a:prstGeom prst="rect">
              <a:avLst/>
            </a:prstGeom>
            <a:solidFill>
              <a:srgbClr val="00B05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data</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32" name="矩形 31"/>
            <p:cNvSpPr/>
            <p:nvPr/>
          </p:nvSpPr>
          <p:spPr bwMode="auto">
            <a:xfrm>
              <a:off x="6402091" y="2779932"/>
              <a:ext cx="526883" cy="287963"/>
            </a:xfrm>
            <a:prstGeom prst="rect">
              <a:avLst/>
            </a:prstGeom>
            <a:solidFill>
              <a:srgbClr val="C0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data</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33" name="矩形 32"/>
            <p:cNvSpPr/>
            <p:nvPr/>
          </p:nvSpPr>
          <p:spPr bwMode="auto">
            <a:xfrm>
              <a:off x="7631485" y="2444534"/>
              <a:ext cx="585426" cy="57592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反序列化</a:t>
              </a:r>
            </a:p>
          </p:txBody>
        </p:sp>
        <p:sp>
          <p:nvSpPr>
            <p:cNvPr id="34" name="矩形 33"/>
            <p:cNvSpPr/>
            <p:nvPr/>
          </p:nvSpPr>
          <p:spPr bwMode="auto">
            <a:xfrm>
              <a:off x="3474961" y="2454691"/>
              <a:ext cx="526883" cy="518334"/>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序列化</a:t>
              </a:r>
            </a:p>
          </p:txBody>
        </p:sp>
        <p:cxnSp>
          <p:nvCxnSpPr>
            <p:cNvPr id="35" name="直接箭头连接符 34"/>
            <p:cNvCxnSpPr/>
            <p:nvPr/>
          </p:nvCxnSpPr>
          <p:spPr bwMode="auto">
            <a:xfrm>
              <a:off x="4177472" y="2915432"/>
              <a:ext cx="292713" cy="0"/>
            </a:xfrm>
            <a:prstGeom prst="straightConnector1">
              <a:avLst/>
            </a:prstGeom>
            <a:ln w="25400">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bwMode="auto">
            <a:xfrm>
              <a:off x="7046059" y="2915432"/>
              <a:ext cx="292713" cy="0"/>
            </a:xfrm>
            <a:prstGeom prst="straightConnector1">
              <a:avLst/>
            </a:prstGeom>
            <a:ln w="25400">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5563302" y="2273834"/>
              <a:ext cx="604618"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RMI</a:t>
              </a:r>
              <a:endParaRPr lang="zh-CN" altLang="en-US" sz="1200" dirty="0">
                <a:latin typeface="微软雅黑" pitchFamily="34" charset="-122"/>
                <a:ea typeface="微软雅黑" pitchFamily="34" charset="-122"/>
              </a:endParaRPr>
            </a:p>
          </p:txBody>
        </p:sp>
        <p:cxnSp>
          <p:nvCxnSpPr>
            <p:cNvPr id="38" name="直接连接符 37"/>
            <p:cNvCxnSpPr>
              <a:stCxn id="31" idx="3"/>
              <a:endCxn id="32" idx="1"/>
            </p:cNvCxnSpPr>
            <p:nvPr/>
          </p:nvCxnSpPr>
          <p:spPr bwMode="auto">
            <a:xfrm>
              <a:off x="5193346" y="2923914"/>
              <a:ext cx="1208744" cy="0"/>
            </a:xfrm>
            <a:prstGeom prst="line">
              <a:avLst/>
            </a:prstGeom>
            <a:ln w="25400">
              <a:solidFill>
                <a:schemeClr val="tx1"/>
              </a:solid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39" name="图片 38" descr="attacker.bmp"/>
            <p:cNvPicPr>
              <a:picLocks noChangeAspect="1"/>
            </p:cNvPicPr>
            <p:nvPr/>
          </p:nvPicPr>
          <p:blipFill>
            <a:blip r:embed="rId4" cstate="print"/>
            <a:stretch>
              <a:fillRect/>
            </a:stretch>
          </p:blipFill>
          <p:spPr>
            <a:xfrm>
              <a:off x="5348324" y="3528636"/>
              <a:ext cx="819596" cy="863890"/>
            </a:xfrm>
            <a:prstGeom prst="rect">
              <a:avLst/>
            </a:prstGeom>
            <a:ln>
              <a:solidFill>
                <a:schemeClr val="tx1"/>
              </a:solidFill>
            </a:ln>
          </p:spPr>
        </p:pic>
        <p:cxnSp>
          <p:nvCxnSpPr>
            <p:cNvPr id="40" name="直接箭头连接符 39"/>
            <p:cNvCxnSpPr/>
            <p:nvPr/>
          </p:nvCxnSpPr>
          <p:spPr bwMode="auto">
            <a:xfrm flipV="1">
              <a:off x="5737472" y="3010303"/>
              <a:ext cx="0" cy="440426"/>
            </a:xfrm>
            <a:prstGeom prst="straightConnector1">
              <a:avLst/>
            </a:prstGeom>
            <a:ln w="38100">
              <a:solidFill>
                <a:srgbClr val="FF0000"/>
              </a:solidFill>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5816665" y="3010303"/>
              <a:ext cx="585426" cy="467708"/>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窃取修改</a:t>
              </a:r>
              <a:endParaRPr lang="zh-CN" altLang="en-US" sz="1200" dirty="0">
                <a:latin typeface="微软雅黑" pitchFamily="34" charset="-122"/>
                <a:ea typeface="微软雅黑" pitchFamily="34" charset="-122"/>
              </a:endParaRPr>
            </a:p>
          </p:txBody>
        </p:sp>
        <p:pic>
          <p:nvPicPr>
            <p:cNvPr id="44" name="图片 43" descr="data.bmp"/>
            <p:cNvPicPr>
              <a:picLocks noChangeAspect="1"/>
            </p:cNvPicPr>
            <p:nvPr/>
          </p:nvPicPr>
          <p:blipFill>
            <a:blip r:embed="rId5" cstate="print"/>
            <a:stretch>
              <a:fillRect/>
            </a:stretch>
          </p:blipFill>
          <p:spPr>
            <a:xfrm>
              <a:off x="3357876" y="3595136"/>
              <a:ext cx="1522107" cy="567020"/>
            </a:xfrm>
            <a:prstGeom prst="rect">
              <a:avLst/>
            </a:prstGeom>
          </p:spPr>
        </p:pic>
        <p:pic>
          <p:nvPicPr>
            <p:cNvPr id="45" name="图片 44" descr="data2.bmp"/>
            <p:cNvPicPr>
              <a:picLocks noChangeAspect="1"/>
            </p:cNvPicPr>
            <p:nvPr/>
          </p:nvPicPr>
          <p:blipFill>
            <a:blip r:embed="rId6" cstate="print"/>
            <a:stretch>
              <a:fillRect/>
            </a:stretch>
          </p:blipFill>
          <p:spPr>
            <a:xfrm>
              <a:off x="6753346" y="3586229"/>
              <a:ext cx="1639193" cy="591505"/>
            </a:xfrm>
            <a:prstGeom prst="rect">
              <a:avLst/>
            </a:prstGeom>
          </p:spPr>
        </p:pic>
        <p:sp>
          <p:nvSpPr>
            <p:cNvPr id="46" name="圆角矩形标注 45"/>
            <p:cNvSpPr/>
            <p:nvPr/>
          </p:nvSpPr>
          <p:spPr bwMode="auto">
            <a:xfrm>
              <a:off x="3299333" y="3528636"/>
              <a:ext cx="1639193" cy="706337"/>
            </a:xfrm>
            <a:prstGeom prst="wedgeRoundRectCallout">
              <a:avLst>
                <a:gd name="adj1" fmla="val 47195"/>
                <a:gd name="adj2" fmla="val -111506"/>
                <a:gd name="adj3" fmla="val 16667"/>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47" name="圆角矩形标注 46"/>
            <p:cNvSpPr/>
            <p:nvPr/>
          </p:nvSpPr>
          <p:spPr bwMode="auto">
            <a:xfrm>
              <a:off x="6753346" y="3528636"/>
              <a:ext cx="1639193" cy="706337"/>
            </a:xfrm>
            <a:prstGeom prst="wedgeRoundRectCallout">
              <a:avLst>
                <a:gd name="adj1" fmla="val -50438"/>
                <a:gd name="adj2" fmla="val -107192"/>
                <a:gd name="adj3" fmla="val 16667"/>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50" name="矩形 49"/>
            <p:cNvSpPr/>
            <p:nvPr/>
          </p:nvSpPr>
          <p:spPr bwMode="auto">
            <a:xfrm>
              <a:off x="3054485" y="2013626"/>
              <a:ext cx="5584689" cy="2528212"/>
            </a:xfrm>
            <a:prstGeom prst="rect">
              <a:avLst/>
            </a:prstGeom>
            <a:noFill/>
            <a:ln>
              <a:solidFill>
                <a:schemeClr val="accent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grpSp>
      <p:sp>
        <p:nvSpPr>
          <p:cNvPr id="52" name="矩形标注 51"/>
          <p:cNvSpPr/>
          <p:nvPr/>
        </p:nvSpPr>
        <p:spPr bwMode="auto">
          <a:xfrm>
            <a:off x="598354" y="2402606"/>
            <a:ext cx="2055136" cy="1496294"/>
          </a:xfrm>
          <a:prstGeom prst="wedgeRectCallout">
            <a:avLst>
              <a:gd name="adj1" fmla="val 64913"/>
              <a:gd name="adj2" fmla="val -6619"/>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zh-CN" sz="1400" kern="0" dirty="0" smtClean="0">
                <a:latin typeface="微软雅黑" pitchFamily="34" charset="-122"/>
                <a:ea typeface="微软雅黑" pitchFamily="34" charset="-122"/>
              </a:rPr>
              <a:t>序列化</a:t>
            </a:r>
            <a:r>
              <a:rPr lang="zh-CN" altLang="en-US" sz="1400" kern="0" dirty="0" smtClean="0">
                <a:latin typeface="微软雅黑" pitchFamily="34" charset="-122"/>
                <a:ea typeface="微软雅黑" pitchFamily="34" charset="-122"/>
              </a:rPr>
              <a:t>的数据</a:t>
            </a:r>
            <a:r>
              <a:rPr lang="zh-CN" altLang="zh-CN" sz="1400" kern="0" dirty="0" smtClean="0">
                <a:latin typeface="微软雅黑" pitchFamily="34" charset="-122"/>
                <a:ea typeface="微软雅黑" pitchFamily="34" charset="-122"/>
              </a:rPr>
              <a:t>是潜在对外暴露着的，攻击者既可从中获取敏感信息，也可恶意修改其中的数据，试图在其被反序列化之后对系统造成危害</a:t>
            </a:r>
            <a:r>
              <a:rPr lang="zh-CN" altLang="en-US" sz="1400" kern="0" dirty="0" smtClean="0">
                <a:latin typeface="微软雅黑" pitchFamily="34" charset="-122"/>
                <a:ea typeface="微软雅黑" pitchFamily="34" charset="-122"/>
              </a:rPr>
              <a:t>。</a:t>
            </a:r>
            <a:endParaRPr lang="zh-CN" altLang="zh-CN" sz="1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linds(horizontal)">
                                      <p:cBhvr>
                                        <p:cTn id="7" dur="500"/>
                                        <p:tgtEl>
                                          <p:spTgt spid="4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6146"/>
                                        </p:tgtEl>
                                        <p:attrNameLst>
                                          <p:attrName>style.visibility</p:attrName>
                                        </p:attrNameLst>
                                      </p:cBhvr>
                                      <p:to>
                                        <p:strVal val="visible"/>
                                      </p:to>
                                    </p:set>
                                    <p:animEffect transition="in" filter="blinds(horizontal)">
                                      <p:cBhvr>
                                        <p:cTn id="10" dur="500"/>
                                        <p:tgtEl>
                                          <p:spTgt spid="64614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linds(horizontal)">
                                      <p:cBhvr>
                                        <p:cTn id="15" dur="500"/>
                                        <p:tgtEl>
                                          <p:spTgt spid="5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linds(horizontal)">
                                      <p:cBhvr>
                                        <p:cTn id="1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sz="2400" dirty="0" smtClean="0">
                <a:cs typeface="+mn-cs"/>
              </a:rPr>
              <a:t>典型错误</a:t>
            </a:r>
            <a:r>
              <a:rPr lang="en-US" altLang="zh-CN" sz="2400" dirty="0" smtClean="0">
                <a:cs typeface="+mn-cs"/>
              </a:rPr>
              <a:t>—</a:t>
            </a:r>
            <a:r>
              <a:rPr lang="zh-CN" altLang="en-US" sz="2400" dirty="0" smtClean="0">
                <a:cs typeface="+mn-cs"/>
              </a:rPr>
              <a:t>可序列化类中包含敏感信息字段</a:t>
            </a:r>
            <a:endParaRPr lang="zh-CN" altLang="en-US" sz="2400" dirty="0">
              <a:cs typeface="+mn-cs"/>
            </a:endParaRPr>
          </a:p>
        </p:txBody>
      </p:sp>
      <p:sp>
        <p:nvSpPr>
          <p:cNvPr id="10" name="Rectangle 1"/>
          <p:cNvSpPr>
            <a:spLocks noGrp="1" noChangeArrowheads="1"/>
          </p:cNvSpPr>
          <p:nvPr>
            <p:ph idx="1"/>
          </p:nvPr>
        </p:nvSpPr>
        <p:spPr bwMode="auto">
          <a:xfrm>
            <a:off x="3829050" y="1639260"/>
            <a:ext cx="4790669" cy="2936188"/>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indent="0" eaLnBrk="1" hangingPunct="1">
              <a:lnSpc>
                <a:spcPct val="100000"/>
              </a:lnSpc>
              <a:buClrTx/>
              <a:buSzTx/>
              <a:buNone/>
            </a:pPr>
            <a:r>
              <a:rPr lang="en-US" altLang="zh-CN" sz="1400" b="0" dirty="0" smtClean="0">
                <a:solidFill>
                  <a:srgbClr val="3F7F5F"/>
                </a:solidFill>
                <a:cs typeface="Courier New" pitchFamily="49" charset="0"/>
              </a:rPr>
              <a:t>//</a:t>
            </a:r>
            <a:r>
              <a:rPr lang="zh-CN" altLang="en-US" sz="1400" b="0" dirty="0" smtClean="0">
                <a:solidFill>
                  <a:srgbClr val="3F7F5F"/>
                </a:solidFill>
                <a:cs typeface="Courier New" pitchFamily="49" charset="0"/>
              </a:rPr>
              <a:t>示例代码</a:t>
            </a:r>
            <a:endParaRPr kumimoji="0" lang="en-US" altLang="zh-CN" sz="1400" b="1" i="0" u="none" strike="noStrike" cap="none" normalizeH="0" baseline="0" dirty="0" smtClean="0">
              <a:ln>
                <a:noFill/>
              </a:ln>
              <a:solidFill>
                <a:srgbClr val="7F0055"/>
              </a:solidFill>
              <a:effectLs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7F0055"/>
                </a:solidFill>
                <a:effectLst/>
                <a:cs typeface="Courier New" pitchFamily="49" charset="0"/>
              </a:rPr>
              <a:t>public</a:t>
            </a: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class</a:t>
            </a:r>
            <a:r>
              <a:rPr kumimoji="0" lang="en-US" altLang="zh-CN" sz="1400" b="0" i="0" u="none" strike="noStrike" cap="none" normalizeH="0" baseline="0" dirty="0" smtClean="0">
                <a:ln>
                  <a:noFill/>
                </a:ln>
                <a:solidFill>
                  <a:srgbClr val="000000"/>
                </a:solidFill>
                <a:effectLst/>
                <a:cs typeface="Courier New" pitchFamily="49" charset="0"/>
              </a:rPr>
              <a:t> Point </a:t>
            </a:r>
            <a:r>
              <a:rPr kumimoji="0" lang="en-US" altLang="zh-CN" sz="1400" b="1" i="0" u="none" strike="noStrike" cap="none" normalizeH="0" baseline="0" dirty="0" smtClean="0">
                <a:ln>
                  <a:noFill/>
                </a:ln>
                <a:solidFill>
                  <a:srgbClr val="7F0055"/>
                </a:solidFill>
                <a:effectLst/>
                <a:cs typeface="Courier New" pitchFamily="49" charset="0"/>
              </a:rPr>
              <a:t>implements</a:t>
            </a:r>
            <a:r>
              <a:rPr kumimoji="0" lang="en-US" altLang="zh-CN" sz="1400" b="0" i="0" u="none" strike="noStrike" cap="none" normalizeH="0" baseline="0" dirty="0" smtClean="0">
                <a:ln>
                  <a:noFill/>
                </a:ln>
                <a:solidFill>
                  <a:srgbClr val="000000"/>
                </a:solidFill>
                <a:effectLst/>
                <a:cs typeface="Courier New" pitchFamily="49" charset="0"/>
              </a:rPr>
              <a:t> Serializable</a:t>
            </a:r>
            <a:r>
              <a:rPr lang="en-US" altLang="zh-CN" sz="1400" dirty="0" smtClean="0"/>
              <a:t> </a:t>
            </a:r>
            <a:r>
              <a:rPr kumimoji="0" lang="en-US" altLang="zh-CN" sz="1400" b="0" i="0" u="none" strike="noStrike" cap="none" normalizeH="0" baseline="0" dirty="0" smtClean="0">
                <a:ln>
                  <a:noFill/>
                </a:ln>
                <a:solidFill>
                  <a:srgbClr val="000000"/>
                </a:solidFill>
                <a:effectLst/>
                <a:cs typeface="Courier New" pitchFamily="49" charset="0"/>
              </a:rPr>
              <a: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private</a:t>
            </a: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double</a:t>
            </a: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0" i="0" u="none" strike="noStrike" cap="none" normalizeH="0" baseline="0" dirty="0" smtClean="0">
                <a:ln>
                  <a:noFill/>
                </a:ln>
                <a:solidFill>
                  <a:srgbClr val="0000C0"/>
                </a:solidFill>
                <a:effectLst/>
                <a:cs typeface="Courier New" pitchFamily="49" charset="0"/>
              </a:rPr>
              <a:t>x</a:t>
            </a:r>
            <a:r>
              <a:rPr kumimoji="0" lang="en-US" altLang="zh-CN" sz="1400" b="0" i="0" u="none" strike="noStrike" cap="none" normalizeH="0" baseline="0" dirty="0" smtClean="0">
                <a:ln>
                  <a:noFill/>
                </a:ln>
                <a:solidFill>
                  <a:srgbClr val="000000"/>
                </a:solidFill>
                <a:effectLst/>
                <a:cs typeface="Courier New" pitchFamily="49" charset="0"/>
              </a:rPr>
              <a: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private</a:t>
            </a: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double</a:t>
            </a: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0" i="0" u="none" strike="noStrike" cap="none" normalizeH="0" baseline="0" dirty="0" smtClean="0">
                <a:ln>
                  <a:noFill/>
                </a:ln>
                <a:solidFill>
                  <a:srgbClr val="0000C0"/>
                </a:solidFill>
                <a:effectLst/>
                <a:cs typeface="Courier New" pitchFamily="49" charset="0"/>
              </a:rPr>
              <a:t>y</a:t>
            </a:r>
            <a:r>
              <a:rPr kumimoji="0" lang="en-US" altLang="zh-CN" sz="1400" b="0" i="0" u="none" strike="noStrike" cap="none" normalizeH="0" baseline="0" dirty="0" smtClean="0">
                <a:ln>
                  <a:noFill/>
                </a:ln>
                <a:solidFill>
                  <a:srgbClr val="000000"/>
                </a:solidFill>
                <a:effectLst/>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b="0" dirty="0" smtClean="0">
                <a:solidFill>
                  <a:srgbClr val="000000"/>
                </a:solidFill>
                <a:cs typeface="Courier New" pitchFamily="49" charset="0"/>
              </a:rPr>
              <a:t>    </a:t>
            </a:r>
            <a:r>
              <a:rPr lang="en-US" altLang="zh-CN" sz="1400" dirty="0" smtClean="0">
                <a:solidFill>
                  <a:srgbClr val="7F0055"/>
                </a:solidFill>
                <a:cs typeface="Courier New" pitchFamily="49" charset="0"/>
              </a:rPr>
              <a:t>private</a:t>
            </a:r>
            <a:r>
              <a:rPr lang="en-US" altLang="zh-CN" sz="1400" b="0" dirty="0" smtClean="0">
                <a:solidFill>
                  <a:srgbClr val="000000"/>
                </a:solidFill>
                <a:cs typeface="Courier New" pitchFamily="49" charset="0"/>
              </a:rPr>
              <a:t> String </a:t>
            </a:r>
            <a:r>
              <a:rPr lang="en-US" altLang="zh-CN" sz="1400" b="0" dirty="0" smtClean="0">
                <a:solidFill>
                  <a:srgbClr val="0000C0"/>
                </a:solidFill>
                <a:cs typeface="Courier New" pitchFamily="49" charset="0"/>
              </a:rPr>
              <a:t>id</a:t>
            </a:r>
            <a:r>
              <a:rPr lang="en-US" altLang="zh-CN" sz="1400" b="0" dirty="0" smtClean="0">
                <a:solidFill>
                  <a:srgbClr val="000000"/>
                </a:solidFill>
                <a:cs typeface="Courier New" pitchFamily="49" charset="0"/>
              </a:rPr>
              <a: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public</a:t>
            </a:r>
            <a:r>
              <a:rPr kumimoji="0" lang="en-US" altLang="zh-CN" sz="1400" b="0" i="0" u="none" strike="noStrike" cap="none" normalizeH="0" baseline="0" dirty="0" smtClean="0">
                <a:ln>
                  <a:noFill/>
                </a:ln>
                <a:solidFill>
                  <a:srgbClr val="000000"/>
                </a:solidFill>
                <a:effectLst/>
                <a:cs typeface="Courier New" pitchFamily="49" charset="0"/>
              </a:rPr>
              <a:t> Point(String</a:t>
            </a:r>
            <a:r>
              <a:rPr kumimoji="0" lang="en-US" altLang="zh-CN" sz="1400" b="0" i="0" u="none" strike="noStrike" cap="none" normalizeH="0" dirty="0" smtClean="0">
                <a:ln>
                  <a:noFill/>
                </a:ln>
                <a:solidFill>
                  <a:srgbClr val="000000"/>
                </a:solidFill>
                <a:effectLst/>
                <a:cs typeface="Courier New" pitchFamily="49" charset="0"/>
              </a:rPr>
              <a:t> </a:t>
            </a:r>
            <a:r>
              <a:rPr kumimoji="0" lang="en-US" altLang="zh-CN" sz="1400" b="0" i="0" u="none" strike="noStrike" cap="none" normalizeH="0" baseline="0" dirty="0" smtClean="0">
                <a:ln>
                  <a:noFill/>
                </a:ln>
                <a:solidFill>
                  <a:srgbClr val="000000"/>
                </a:solidFill>
                <a:effectLst/>
                <a:cs typeface="Courier New" pitchFamily="49" charset="0"/>
              </a:rPr>
              <a:t>id, </a:t>
            </a:r>
            <a:r>
              <a:rPr kumimoji="0" lang="en-US" altLang="zh-CN" sz="1400" b="1" i="0" u="none" strike="noStrike" cap="none" normalizeH="0" baseline="0" dirty="0" smtClean="0">
                <a:ln>
                  <a:noFill/>
                </a:ln>
                <a:solidFill>
                  <a:srgbClr val="7F0055"/>
                </a:solidFill>
                <a:effectLst/>
                <a:cs typeface="Courier New" pitchFamily="49" charset="0"/>
              </a:rPr>
              <a:t>double</a:t>
            </a:r>
            <a:r>
              <a:rPr kumimoji="0" lang="en-US" altLang="zh-CN" sz="1400" b="0" i="0" u="none" strike="noStrike" cap="none" normalizeH="0" baseline="0" dirty="0" smtClean="0">
                <a:ln>
                  <a:noFill/>
                </a:ln>
                <a:solidFill>
                  <a:srgbClr val="000000"/>
                </a:solidFill>
                <a:effectLst/>
                <a:cs typeface="Courier New" pitchFamily="49" charset="0"/>
              </a:rPr>
              <a:t> x, </a:t>
            </a:r>
            <a:r>
              <a:rPr kumimoji="0" lang="en-US" altLang="zh-CN" sz="1400" b="1" i="0" u="none" strike="noStrike" cap="none" normalizeH="0" baseline="0" dirty="0" smtClean="0">
                <a:ln>
                  <a:noFill/>
                </a:ln>
                <a:solidFill>
                  <a:srgbClr val="7F0055"/>
                </a:solidFill>
                <a:effectLst/>
                <a:cs typeface="Courier New" pitchFamily="49" charset="0"/>
              </a:rPr>
              <a:t>double</a:t>
            </a:r>
            <a:r>
              <a:rPr kumimoji="0" lang="en-US" altLang="zh-CN" sz="1400" b="0" i="0" u="none" strike="noStrike" cap="none" normalizeH="0" baseline="0" dirty="0" smtClean="0">
                <a:ln>
                  <a:noFill/>
                </a:ln>
                <a:solidFill>
                  <a:srgbClr val="000000"/>
                </a:solidFill>
                <a:effectLst/>
                <a:cs typeface="Courier New" pitchFamily="49" charset="0"/>
              </a:rPr>
              <a:t> y)</a:t>
            </a:r>
            <a:r>
              <a:rPr lang="en-US" altLang="zh-CN" sz="1400" dirty="0" smtClean="0"/>
              <a:t> </a:t>
            </a:r>
            <a:r>
              <a:rPr kumimoji="0" lang="en-US" altLang="zh-CN" sz="1400" b="0" i="0" u="none" strike="noStrike" cap="none" normalizeH="0" baseline="0" dirty="0" smtClean="0">
                <a:ln>
                  <a:noFill/>
                </a:ln>
                <a:solidFill>
                  <a:srgbClr val="000000"/>
                </a:solidFill>
                <a:effectLst/>
                <a:cs typeface="Courier New" pitchFamily="49" charset="0"/>
              </a:rPr>
              <a: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r>
              <a:rPr lang="en-US" altLang="zh-CN" sz="1400" dirty="0" smtClean="0">
                <a:solidFill>
                  <a:srgbClr val="7F0055"/>
                </a:solidFill>
                <a:cs typeface="Courier New" pitchFamily="49" charset="0"/>
              </a:rPr>
              <a:t>this.</a:t>
            </a:r>
            <a:r>
              <a:rPr lang="en-US" altLang="zh-CN" sz="1400" b="0" dirty="0" smtClean="0">
                <a:solidFill>
                  <a:srgbClr val="0000C0"/>
                </a:solidFill>
                <a:cs typeface="Courier New" pitchFamily="49" charset="0"/>
              </a:rPr>
              <a:t>id</a:t>
            </a:r>
            <a:r>
              <a:rPr kumimoji="0" lang="en-US" altLang="zh-CN" sz="1400" b="0" i="0" u="none" strike="noStrike" cap="none" normalizeH="0" baseline="0" dirty="0" smtClean="0">
                <a:ln>
                  <a:noFill/>
                </a:ln>
                <a:solidFill>
                  <a:srgbClr val="000000"/>
                </a:solidFill>
                <a:effectLst/>
                <a:cs typeface="Courier New" pitchFamily="49" charset="0"/>
              </a:rPr>
              <a:t> = </a:t>
            </a:r>
            <a:r>
              <a:rPr lang="en-US" altLang="zh-CN" sz="1400" b="0" dirty="0" smtClean="0">
                <a:solidFill>
                  <a:srgbClr val="000000"/>
                </a:solidFill>
                <a:cs typeface="Courier New" pitchFamily="49" charset="0"/>
              </a:rPr>
              <a:t>id</a:t>
            </a:r>
            <a:r>
              <a:rPr kumimoji="0" lang="en-US" altLang="zh-CN" sz="1400" b="0" i="0" u="none" strike="noStrike" cap="none" normalizeH="0" baseline="0" dirty="0" smtClean="0">
                <a:ln>
                  <a:noFill/>
                </a:ln>
                <a:solidFill>
                  <a:srgbClr val="000000"/>
                </a:solidFill>
                <a:effectLst/>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b="0" dirty="0" smtClean="0">
                <a:solidFill>
                  <a:srgbClr val="000000"/>
                </a:solidFill>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this</a:t>
            </a:r>
            <a:r>
              <a:rPr kumimoji="0" lang="en-US" altLang="zh-CN" sz="1400" b="0" i="0" u="none" strike="noStrike" cap="none" normalizeH="0" baseline="0" dirty="0" smtClean="0">
                <a:ln>
                  <a:noFill/>
                </a:ln>
                <a:solidFill>
                  <a:srgbClr val="000000"/>
                </a:solidFill>
                <a:effectLst/>
                <a:cs typeface="Courier New" pitchFamily="49" charset="0"/>
              </a:rPr>
              <a:t>.</a:t>
            </a:r>
            <a:r>
              <a:rPr kumimoji="0" lang="en-US" altLang="zh-CN" sz="1400" b="0" i="0" u="none" strike="noStrike" cap="none" normalizeH="0" baseline="0" dirty="0" smtClean="0">
                <a:ln>
                  <a:noFill/>
                </a:ln>
                <a:solidFill>
                  <a:srgbClr val="0000C0"/>
                </a:solidFill>
                <a:effectLst/>
                <a:cs typeface="Courier New" pitchFamily="49" charset="0"/>
              </a:rPr>
              <a:t>x</a:t>
            </a:r>
            <a:r>
              <a:rPr kumimoji="0" lang="en-US" altLang="zh-CN" sz="1400" b="0" i="0" u="none" strike="noStrike" cap="none" normalizeH="0" baseline="0" dirty="0" smtClean="0">
                <a:ln>
                  <a:noFill/>
                </a:ln>
                <a:solidFill>
                  <a:srgbClr val="000000"/>
                </a:solidFill>
                <a:effectLst/>
                <a:cs typeface="Courier New" pitchFamily="49" charset="0"/>
              </a:rPr>
              <a:t> = x;</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this</a:t>
            </a:r>
            <a:r>
              <a:rPr kumimoji="0" lang="en-US" altLang="zh-CN" sz="1400" b="0" i="0" u="none" strike="noStrike" cap="none" normalizeH="0" baseline="0" dirty="0" smtClean="0">
                <a:ln>
                  <a:noFill/>
                </a:ln>
                <a:solidFill>
                  <a:srgbClr val="000000"/>
                </a:solidFill>
                <a:effectLst/>
                <a:cs typeface="Courier New" pitchFamily="49" charset="0"/>
              </a:rPr>
              <a:t>.</a:t>
            </a:r>
            <a:r>
              <a:rPr kumimoji="0" lang="en-US" altLang="zh-CN" sz="1400" b="0" i="0" u="none" strike="noStrike" cap="none" normalizeH="0" baseline="0" dirty="0" smtClean="0">
                <a:ln>
                  <a:noFill/>
                </a:ln>
                <a:solidFill>
                  <a:srgbClr val="0000C0"/>
                </a:solidFill>
                <a:effectLst/>
                <a:cs typeface="Courier New" pitchFamily="49" charset="0"/>
              </a:rPr>
              <a:t>y</a:t>
            </a:r>
            <a:r>
              <a:rPr kumimoji="0" lang="en-US" altLang="zh-CN" sz="1400" b="0" i="0" u="none" strike="noStrike" cap="none" normalizeH="0" baseline="0" dirty="0" smtClean="0">
                <a:ln>
                  <a:noFill/>
                </a:ln>
                <a:solidFill>
                  <a:srgbClr val="000000"/>
                </a:solidFill>
                <a:effectLst/>
                <a:cs typeface="Courier New" pitchFamily="49" charset="0"/>
              </a:rPr>
              <a:t> = y;</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p>
          <a:p>
            <a:pPr marL="0" indent="0">
              <a:lnSpc>
                <a:spcPct val="100000"/>
              </a:lnSpc>
              <a:buClrTx/>
              <a:buSzTx/>
              <a:buNone/>
            </a:pPr>
            <a:r>
              <a:rPr lang="en-US" altLang="zh-CN" sz="1400" b="0" dirty="0" smtClean="0">
                <a:solidFill>
                  <a:srgbClr val="000000"/>
                </a:solidFill>
                <a:cs typeface="Courier New" pitchFamily="49" charset="0"/>
              </a:rPr>
              <a:t>    </a:t>
            </a:r>
            <a:r>
              <a:rPr lang="en-US" altLang="zh-CN" sz="1400" b="0" dirty="0" smtClean="0">
                <a:solidFill>
                  <a:srgbClr val="3F7F5F"/>
                </a:solidFill>
                <a:cs typeface="Courier New" pitchFamily="49" charset="0"/>
              </a:rPr>
              <a:t>//Other code</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smtClean="0">
                <a:solidFill>
                  <a:srgbClr val="000000"/>
                </a:solidFill>
                <a:cs typeface="Courier New" pitchFamily="49" charset="0"/>
              </a:rPr>
              <a:t>}</a:t>
            </a:r>
            <a:endParaRPr kumimoji="0" lang="en-US" altLang="zh-CN" sz="1400" b="0" i="0" u="none" strike="noStrike" cap="none" normalizeH="0" baseline="0" dirty="0" smtClean="0">
              <a:ln>
                <a:noFill/>
              </a:ln>
              <a:solidFill>
                <a:schemeClr val="tx1"/>
              </a:solidFill>
              <a:effectLst/>
            </a:endParaRPr>
          </a:p>
        </p:txBody>
      </p:sp>
      <p:sp>
        <p:nvSpPr>
          <p:cNvPr id="6" name="Rectangle 3"/>
          <p:cNvSpPr txBox="1">
            <a:spLocks noChangeArrowheads="1"/>
          </p:cNvSpPr>
          <p:nvPr/>
        </p:nvSpPr>
        <p:spPr bwMode="auto">
          <a:xfrm>
            <a:off x="422313" y="857417"/>
            <a:ext cx="8197406" cy="770342"/>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问题描述</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可序列化类</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声明为实现</a:t>
            </a:r>
            <a:r>
              <a:rPr lang="en-US" altLang="zh-CN" sz="1600" kern="0" dirty="0" smtClean="0">
                <a:solidFill>
                  <a:srgbClr val="000000"/>
                </a:solidFill>
                <a:latin typeface="微软雅黑" pitchFamily="34" charset="-122"/>
                <a:ea typeface="微软雅黑" pitchFamily="34" charset="-122"/>
                <a:cs typeface="Courier New" pitchFamily="49" charset="0"/>
              </a:rPr>
              <a:t>java.io.Serializable</a:t>
            </a:r>
            <a:r>
              <a:rPr lang="zh-CN" altLang="en-US" sz="1600" kern="0" dirty="0" smtClean="0">
                <a:solidFill>
                  <a:srgbClr val="000000"/>
                </a:solidFill>
                <a:latin typeface="微软雅黑" pitchFamily="34" charset="-122"/>
                <a:ea typeface="微软雅黑" pitchFamily="34" charset="-122"/>
                <a:cs typeface="Courier New" pitchFamily="49" charset="0"/>
              </a:rPr>
              <a:t>接口</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中若包含敏感信息字段，则敏感信息可能在此类对象被序列化的时候被无意识的泄露出去。</a:t>
            </a:r>
            <a:endParaRPr lang="zh-CN" altLang="en-US" sz="1600" dirty="0" smtClean="0">
              <a:latin typeface="微软雅黑" pitchFamily="34" charset="-122"/>
              <a:ea typeface="微软雅黑" pitchFamily="34" charset="-122"/>
            </a:endParaRPr>
          </a:p>
        </p:txBody>
      </p:sp>
      <p:sp>
        <p:nvSpPr>
          <p:cNvPr id="7" name="矩形标注 6"/>
          <p:cNvSpPr/>
          <p:nvPr/>
        </p:nvSpPr>
        <p:spPr bwMode="auto">
          <a:xfrm>
            <a:off x="629697" y="2227634"/>
            <a:ext cx="2337239" cy="1417266"/>
          </a:xfrm>
          <a:prstGeom prst="wedgeRectCallout">
            <a:avLst>
              <a:gd name="adj1" fmla="val 84622"/>
              <a:gd name="adj2" fmla="val -43785"/>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en-US" sz="1400" dirty="0" smtClean="0">
                <a:latin typeface="微软雅黑" pitchFamily="34" charset="-122"/>
                <a:ea typeface="微软雅黑" pitchFamily="34" charset="-122"/>
              </a:rPr>
              <a:t>这里假设可序列化的</a:t>
            </a:r>
            <a:r>
              <a:rPr lang="en-US" altLang="zh-CN" sz="1400" dirty="0" smtClean="0">
                <a:latin typeface="微软雅黑" pitchFamily="34" charset="-122"/>
                <a:ea typeface="微软雅黑" pitchFamily="34" charset="-122"/>
              </a:rPr>
              <a:t>Point</a:t>
            </a:r>
            <a:r>
              <a:rPr lang="zh-CN" altLang="en-US" sz="1400" dirty="0" smtClean="0">
                <a:latin typeface="微软雅黑" pitchFamily="34" charset="-122"/>
                <a:ea typeface="微软雅黑" pitchFamily="34" charset="-122"/>
              </a:rPr>
              <a:t>类中除了</a:t>
            </a:r>
            <a:r>
              <a:rPr lang="en-US" altLang="zh-CN" sz="1400" dirty="0" smtClean="0">
                <a:latin typeface="微软雅黑" pitchFamily="34" charset="-122"/>
                <a:ea typeface="微软雅黑" pitchFamily="34" charset="-122"/>
              </a:rPr>
              <a:t>id</a:t>
            </a:r>
            <a:r>
              <a:rPr lang="zh-CN" altLang="en-US" sz="1400" dirty="0" smtClean="0">
                <a:latin typeface="微软雅黑" pitchFamily="34" charset="-122"/>
                <a:ea typeface="微软雅黑" pitchFamily="34" charset="-122"/>
              </a:rPr>
              <a:t>字段以外，代表坐标位置的</a:t>
            </a:r>
            <a:r>
              <a:rPr lang="en-US" altLang="zh-CN" sz="1400" dirty="0" smtClean="0">
                <a:latin typeface="微软雅黑" pitchFamily="34" charset="-122"/>
                <a:ea typeface="微软雅黑" pitchFamily="34" charset="-122"/>
              </a:rPr>
              <a:t>x</a:t>
            </a:r>
            <a:r>
              <a:rPr lang="zh-CN" altLang="en-US" sz="1400" dirty="0" smtClean="0">
                <a:latin typeface="微软雅黑" pitchFamily="34" charset="-122"/>
                <a:ea typeface="微软雅黑" pitchFamily="34" charset="-122"/>
              </a:rPr>
              <a:t>与</a:t>
            </a:r>
            <a:r>
              <a:rPr lang="en-US" altLang="zh-CN" sz="1400" dirty="0" smtClean="0">
                <a:latin typeface="微软雅黑" pitchFamily="34" charset="-122"/>
                <a:ea typeface="微软雅黑" pitchFamily="34" charset="-122"/>
              </a:rPr>
              <a:t>y</a:t>
            </a:r>
            <a:r>
              <a:rPr lang="zh-CN" altLang="en-US" sz="1400" dirty="0" smtClean="0">
                <a:latin typeface="微软雅黑" pitchFamily="34" charset="-122"/>
                <a:ea typeface="微软雅黑" pitchFamily="34" charset="-122"/>
              </a:rPr>
              <a:t>字段是敏感的，若干</a:t>
            </a:r>
            <a:r>
              <a:rPr lang="en-US" altLang="zh-CN" sz="1400" dirty="0" smtClean="0">
                <a:latin typeface="微软雅黑" pitchFamily="34" charset="-122"/>
                <a:ea typeface="微软雅黑" pitchFamily="34" charset="-122"/>
              </a:rPr>
              <a:t>Point</a:t>
            </a:r>
            <a:r>
              <a:rPr lang="zh-CN" altLang="en-US" sz="1400" dirty="0" smtClean="0">
                <a:latin typeface="微软雅黑" pitchFamily="34" charset="-122"/>
                <a:ea typeface="微软雅黑" pitchFamily="34" charset="-122"/>
              </a:rPr>
              <a:t>对象被序列化，则存在敏感信息泄露与被篡改的风险</a:t>
            </a:r>
            <a:endParaRPr lang="zh-CN" altLang="zh-CN"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sz="2400" dirty="0" smtClean="0">
                <a:cs typeface="+mn-cs"/>
              </a:rPr>
              <a:t>正确示例</a:t>
            </a:r>
            <a:r>
              <a:rPr lang="en-US" altLang="zh-CN" sz="2400" dirty="0" smtClean="0">
                <a:cs typeface="+mn-cs"/>
              </a:rPr>
              <a:t>—</a:t>
            </a:r>
            <a:r>
              <a:rPr lang="zh-CN" altLang="en-US" sz="2400" dirty="0" smtClean="0">
                <a:cs typeface="+mn-cs"/>
              </a:rPr>
              <a:t>为可序列化类中的敏感信息字段添加例外</a:t>
            </a:r>
            <a:endParaRPr lang="zh-CN" altLang="en-US" sz="2400" dirty="0">
              <a:cs typeface="+mn-cs"/>
            </a:endParaRPr>
          </a:p>
        </p:txBody>
      </p:sp>
      <p:sp>
        <p:nvSpPr>
          <p:cNvPr id="10" name="Rectangle 1"/>
          <p:cNvSpPr>
            <a:spLocks noGrp="1" noChangeArrowheads="1"/>
          </p:cNvSpPr>
          <p:nvPr>
            <p:ph idx="1"/>
          </p:nvPr>
        </p:nvSpPr>
        <p:spPr bwMode="auto">
          <a:xfrm>
            <a:off x="3814639" y="2006183"/>
            <a:ext cx="4790669" cy="2603790"/>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indent="0" eaLnBrk="1" hangingPunct="1">
              <a:lnSpc>
                <a:spcPct val="100000"/>
              </a:lnSpc>
              <a:buClrTx/>
              <a:buSzTx/>
              <a:buNone/>
            </a:pPr>
            <a:r>
              <a:rPr lang="en-US" altLang="zh-CN" sz="1200" b="0" dirty="0" smtClean="0">
                <a:solidFill>
                  <a:srgbClr val="3F7F5F"/>
                </a:solidFill>
                <a:cs typeface="Courier New" pitchFamily="49" charset="0"/>
              </a:rPr>
              <a:t>//</a:t>
            </a:r>
            <a:r>
              <a:rPr lang="zh-CN" altLang="en-US" sz="1200" b="0" dirty="0" smtClean="0">
                <a:solidFill>
                  <a:srgbClr val="3F7F5F"/>
                </a:solidFill>
                <a:cs typeface="Courier New" pitchFamily="49" charset="0"/>
              </a:rPr>
              <a:t>示例代码</a:t>
            </a:r>
            <a:endParaRPr kumimoji="0" lang="en-US" altLang="zh-CN" sz="1200" b="1" i="0" u="none" strike="noStrike" cap="none" normalizeH="0" baseline="0" dirty="0" smtClean="0">
              <a:ln>
                <a:noFill/>
              </a:ln>
              <a:solidFill>
                <a:srgbClr val="7F0055"/>
              </a:solidFill>
              <a:effectLs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cs typeface="Courier New" pitchFamily="49" charset="0"/>
              </a:rPr>
              <a:t>public</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class</a:t>
            </a:r>
            <a:r>
              <a:rPr kumimoji="0" lang="en-US" altLang="zh-CN" sz="1200" b="0" i="0" u="none" strike="noStrike" cap="none" normalizeH="0" baseline="0" dirty="0" smtClean="0">
                <a:ln>
                  <a:noFill/>
                </a:ln>
                <a:solidFill>
                  <a:srgbClr val="000000"/>
                </a:solidFill>
                <a:effectLst/>
                <a:cs typeface="Courier New" pitchFamily="49" charset="0"/>
              </a:rPr>
              <a:t> Point </a:t>
            </a:r>
            <a:r>
              <a:rPr kumimoji="0" lang="en-US" altLang="zh-CN" sz="1200" b="1" i="0" u="none" strike="noStrike" cap="none" normalizeH="0" baseline="0" dirty="0" smtClean="0">
                <a:ln>
                  <a:noFill/>
                </a:ln>
                <a:solidFill>
                  <a:srgbClr val="7F0055"/>
                </a:solidFill>
                <a:effectLst/>
                <a:cs typeface="Courier New" pitchFamily="49" charset="0"/>
              </a:rPr>
              <a:t>implements</a:t>
            </a:r>
            <a:r>
              <a:rPr kumimoji="0" lang="en-US" altLang="zh-CN" sz="1200" b="0" i="0" u="none" strike="noStrike" cap="none" normalizeH="0" baseline="0" dirty="0" smtClean="0">
                <a:ln>
                  <a:noFill/>
                </a:ln>
                <a:solidFill>
                  <a:srgbClr val="000000"/>
                </a:solidFill>
                <a:effectLst/>
                <a:cs typeface="Courier New" pitchFamily="49" charset="0"/>
              </a:rPr>
              <a:t> Serializable</a:t>
            </a:r>
            <a:r>
              <a:rPr lang="en-US" altLang="zh-CN" sz="1200" dirty="0" smtClean="0"/>
              <a:t> </a:t>
            </a:r>
            <a:r>
              <a:rPr kumimoji="0" lang="en-US" altLang="zh-CN" sz="1200" b="0" i="0" u="none" strike="noStrike" cap="none" normalizeH="0" baseline="0" dirty="0" smtClean="0">
                <a:ln>
                  <a:noFill/>
                </a:ln>
                <a:solidFill>
                  <a:srgbClr val="000000"/>
                </a:solidFill>
                <a:effectLst/>
                <a:cs typeface="Courier New" pitchFamily="49" charset="0"/>
              </a:rPr>
              <a:t>{</a:t>
            </a:r>
            <a:endParaRPr kumimoji="0" lang="en-US" altLang="zh-CN" sz="1200" b="0" i="0" u="none" strike="noStrike" cap="none" normalizeH="0" baseline="0" dirty="0" smtClean="0">
              <a:ln>
                <a:noFill/>
              </a:ln>
              <a:solidFill>
                <a:schemeClr val="tx1"/>
              </a:solidFill>
              <a:effectLst/>
            </a:endParaRPr>
          </a:p>
          <a:p>
            <a:pPr marL="0" lvl="0" indent="0">
              <a:lnSpc>
                <a:spcPct val="100000"/>
              </a:lnSpc>
              <a:buClrTx/>
              <a:buSzTx/>
              <a:buNone/>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private</a:t>
            </a:r>
            <a:r>
              <a:rPr kumimoji="0" lang="en-US" altLang="zh-CN" sz="1200" b="0" i="0" u="none" strike="noStrike" cap="none" normalizeH="0" baseline="0" dirty="0" smtClean="0">
                <a:ln>
                  <a:noFill/>
                </a:ln>
                <a:solidFill>
                  <a:srgbClr val="000000"/>
                </a:solidFill>
                <a:effectLst/>
                <a:cs typeface="Courier New" pitchFamily="49" charset="0"/>
              </a:rPr>
              <a:t> </a:t>
            </a:r>
            <a:r>
              <a:rPr lang="en-US" altLang="zh-CN" sz="1200" dirty="0" smtClean="0">
                <a:solidFill>
                  <a:srgbClr val="7F0055"/>
                </a:solidFill>
                <a:cs typeface="Courier New" pitchFamily="49" charset="0"/>
              </a:rPr>
              <a:t>transient</a:t>
            </a:r>
            <a:r>
              <a:rPr lang="en-US" altLang="zh-CN" sz="1200" b="0" dirty="0" smtClean="0">
                <a:solidFill>
                  <a:srgbClr val="000000"/>
                </a:solidFill>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double</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0" i="0" u="none" strike="noStrike" cap="none" normalizeH="0" baseline="0" dirty="0" smtClean="0">
                <a:ln>
                  <a:noFill/>
                </a:ln>
                <a:solidFill>
                  <a:srgbClr val="0000C0"/>
                </a:solidFill>
                <a:effectLst/>
                <a:cs typeface="Courier New" pitchFamily="49" charset="0"/>
              </a:rPr>
              <a:t>x</a:t>
            </a:r>
            <a:r>
              <a:rPr kumimoji="0" lang="en-US" altLang="zh-CN" sz="1200" b="0" i="0" u="none" strike="noStrike" cap="none" normalizeH="0" baseline="0" dirty="0" smtClean="0">
                <a:ln>
                  <a:noFill/>
                </a:ln>
                <a:solidFill>
                  <a:srgbClr val="000000"/>
                </a:solidFill>
                <a:effectLst/>
                <a:cs typeface="Courier New" pitchFamily="49" charset="0"/>
              </a:rPr>
              <a:t>;</a:t>
            </a:r>
            <a:endParaRPr kumimoji="0" lang="en-US" altLang="zh-CN" sz="1200" b="0" i="0" u="none" strike="noStrike" cap="none" normalizeH="0" baseline="0" dirty="0" smtClean="0">
              <a:ln>
                <a:noFill/>
              </a:ln>
              <a:solidFill>
                <a:schemeClr val="tx1"/>
              </a:solidFill>
              <a:effectLst/>
            </a:endParaRPr>
          </a:p>
          <a:p>
            <a:pPr marL="0" lvl="0" indent="0">
              <a:lnSpc>
                <a:spcPct val="100000"/>
              </a:lnSpc>
              <a:buClrTx/>
              <a:buSzTx/>
              <a:buNone/>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private</a:t>
            </a:r>
            <a:r>
              <a:rPr kumimoji="0" lang="en-US" altLang="zh-CN" sz="1200" b="0" i="0" u="none" strike="noStrike" cap="none" normalizeH="0" baseline="0" dirty="0" smtClean="0">
                <a:ln>
                  <a:noFill/>
                </a:ln>
                <a:solidFill>
                  <a:srgbClr val="000000"/>
                </a:solidFill>
                <a:effectLst/>
                <a:cs typeface="Courier New" pitchFamily="49" charset="0"/>
              </a:rPr>
              <a:t> </a:t>
            </a:r>
            <a:r>
              <a:rPr lang="en-US" altLang="zh-CN" sz="1200" dirty="0" smtClean="0">
                <a:solidFill>
                  <a:srgbClr val="7F0055"/>
                </a:solidFill>
                <a:cs typeface="Courier New" pitchFamily="49" charset="0"/>
              </a:rPr>
              <a:t>transient</a:t>
            </a:r>
            <a:r>
              <a:rPr lang="en-US" altLang="zh-CN" sz="1200" b="0" dirty="0" smtClean="0">
                <a:solidFill>
                  <a:srgbClr val="000000"/>
                </a:solidFill>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double</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0" i="0" u="none" strike="noStrike" cap="none" normalizeH="0" baseline="0" dirty="0" smtClean="0">
                <a:ln>
                  <a:noFill/>
                </a:ln>
                <a:solidFill>
                  <a:srgbClr val="0000C0"/>
                </a:solidFill>
                <a:effectLst/>
                <a:cs typeface="Courier New" pitchFamily="49" charset="0"/>
              </a:rPr>
              <a:t>y</a:t>
            </a:r>
            <a:r>
              <a:rPr kumimoji="0" lang="en-US" altLang="zh-CN" sz="1200" b="0" i="0" u="none" strike="noStrike" cap="none" normalizeH="0" baseline="0" dirty="0" smtClean="0">
                <a:ln>
                  <a:noFill/>
                </a:ln>
                <a:solidFill>
                  <a:srgbClr val="000000"/>
                </a:solidFill>
                <a:effectLst/>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0" dirty="0" smtClean="0">
                <a:solidFill>
                  <a:srgbClr val="000000"/>
                </a:solidFill>
                <a:cs typeface="Courier New" pitchFamily="49" charset="0"/>
              </a:rPr>
              <a:t>    </a:t>
            </a:r>
            <a:r>
              <a:rPr lang="en-US" altLang="zh-CN" sz="1200" dirty="0" smtClean="0">
                <a:solidFill>
                  <a:srgbClr val="7F0055"/>
                </a:solidFill>
                <a:cs typeface="Courier New" pitchFamily="49" charset="0"/>
              </a:rPr>
              <a:t>private</a:t>
            </a:r>
            <a:r>
              <a:rPr lang="en-US" altLang="zh-CN" sz="1200" b="0" dirty="0" smtClean="0">
                <a:solidFill>
                  <a:srgbClr val="000000"/>
                </a:solidFill>
                <a:cs typeface="Courier New" pitchFamily="49" charset="0"/>
              </a:rPr>
              <a:t> String </a:t>
            </a:r>
            <a:r>
              <a:rPr lang="en-US" altLang="zh-CN" sz="1200" b="0" dirty="0" smtClean="0">
                <a:solidFill>
                  <a:srgbClr val="0000C0"/>
                </a:solidFill>
                <a:cs typeface="Courier New" pitchFamily="49" charset="0"/>
              </a:rPr>
              <a:t>name</a:t>
            </a:r>
            <a:r>
              <a:rPr lang="en-US" altLang="zh-CN" sz="1200" b="0" dirty="0" smtClean="0">
                <a:solidFill>
                  <a:srgbClr val="000000"/>
                </a:solidFill>
                <a:cs typeface="Courier New" pitchFamily="49" charset="0"/>
              </a:rPr>
              <a:t>;</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public</a:t>
            </a:r>
            <a:r>
              <a:rPr kumimoji="0" lang="en-US" altLang="zh-CN" sz="1200" b="0" i="0" u="none" strike="noStrike" cap="none" normalizeH="0" baseline="0" dirty="0" smtClean="0">
                <a:ln>
                  <a:noFill/>
                </a:ln>
                <a:solidFill>
                  <a:srgbClr val="000000"/>
                </a:solidFill>
                <a:effectLst/>
                <a:cs typeface="Courier New" pitchFamily="49" charset="0"/>
              </a:rPr>
              <a:t> Point(String</a:t>
            </a:r>
            <a:r>
              <a:rPr kumimoji="0" lang="en-US" altLang="zh-CN" sz="1200" b="0" i="0" u="none" strike="noStrike" cap="none" normalizeH="0" dirty="0" smtClean="0">
                <a:ln>
                  <a:noFill/>
                </a:ln>
                <a:solidFill>
                  <a:srgbClr val="000000"/>
                </a:solidFill>
                <a:effectLst/>
                <a:cs typeface="Courier New" pitchFamily="49" charset="0"/>
              </a:rPr>
              <a:t> </a:t>
            </a:r>
            <a:r>
              <a:rPr kumimoji="0" lang="en-US" altLang="zh-CN" sz="1200" b="0" i="0" u="none" strike="noStrike" cap="none" normalizeH="0" baseline="0" dirty="0" smtClean="0">
                <a:ln>
                  <a:noFill/>
                </a:ln>
                <a:solidFill>
                  <a:srgbClr val="000000"/>
                </a:solidFill>
                <a:effectLst/>
                <a:cs typeface="Courier New" pitchFamily="49" charset="0"/>
              </a:rPr>
              <a:t>name, </a:t>
            </a:r>
            <a:r>
              <a:rPr kumimoji="0" lang="en-US" altLang="zh-CN" sz="1200" b="1" i="0" u="none" strike="noStrike" cap="none" normalizeH="0" baseline="0" dirty="0" smtClean="0">
                <a:ln>
                  <a:noFill/>
                </a:ln>
                <a:solidFill>
                  <a:srgbClr val="7F0055"/>
                </a:solidFill>
                <a:effectLst/>
                <a:cs typeface="Courier New" pitchFamily="49" charset="0"/>
              </a:rPr>
              <a:t>double</a:t>
            </a:r>
            <a:r>
              <a:rPr kumimoji="0" lang="en-US" altLang="zh-CN" sz="1200" b="0" i="0" u="none" strike="noStrike" cap="none" normalizeH="0" baseline="0" dirty="0" smtClean="0">
                <a:ln>
                  <a:noFill/>
                </a:ln>
                <a:solidFill>
                  <a:srgbClr val="000000"/>
                </a:solidFill>
                <a:effectLst/>
                <a:cs typeface="Courier New" pitchFamily="49" charset="0"/>
              </a:rPr>
              <a:t> x, </a:t>
            </a:r>
            <a:r>
              <a:rPr kumimoji="0" lang="en-US" altLang="zh-CN" sz="1200" b="1" i="0" u="none" strike="noStrike" cap="none" normalizeH="0" baseline="0" dirty="0" smtClean="0">
                <a:ln>
                  <a:noFill/>
                </a:ln>
                <a:solidFill>
                  <a:srgbClr val="7F0055"/>
                </a:solidFill>
                <a:effectLst/>
                <a:cs typeface="Courier New" pitchFamily="49" charset="0"/>
              </a:rPr>
              <a:t>double</a:t>
            </a:r>
            <a:r>
              <a:rPr kumimoji="0" lang="en-US" altLang="zh-CN" sz="1200" b="0" i="0" u="none" strike="noStrike" cap="none" normalizeH="0" baseline="0" dirty="0" smtClean="0">
                <a:ln>
                  <a:noFill/>
                </a:ln>
                <a:solidFill>
                  <a:srgbClr val="000000"/>
                </a:solidFill>
                <a:effectLst/>
                <a:cs typeface="Courier New" pitchFamily="49" charset="0"/>
              </a:rPr>
              <a:t> y)</a:t>
            </a:r>
            <a:r>
              <a:rPr lang="en-US" altLang="zh-CN" sz="1200" dirty="0" smtClean="0"/>
              <a:t> </a:t>
            </a:r>
            <a:r>
              <a:rPr kumimoji="0" lang="en-US" altLang="zh-CN" sz="1200" b="0" i="0" u="none" strike="noStrike" cap="none" normalizeH="0" baseline="0" dirty="0" smtClean="0">
                <a:ln>
                  <a:noFill/>
                </a:ln>
                <a:solidFill>
                  <a:srgbClr val="000000"/>
                </a:solidFill>
                <a:effectLst/>
                <a:cs typeface="Courier New" pitchFamily="49" charset="0"/>
              </a:rPr>
              <a:t>{</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r>
              <a:rPr lang="en-US" altLang="zh-CN" sz="1200" dirty="0" smtClean="0">
                <a:solidFill>
                  <a:srgbClr val="7F0055"/>
                </a:solidFill>
                <a:cs typeface="Courier New" pitchFamily="49" charset="0"/>
              </a:rPr>
              <a:t>this.</a:t>
            </a:r>
            <a:r>
              <a:rPr lang="en-US" altLang="zh-CN" sz="1200" b="0" dirty="0" smtClean="0">
                <a:solidFill>
                  <a:srgbClr val="0000C0"/>
                </a:solidFill>
                <a:cs typeface="Courier New" pitchFamily="49" charset="0"/>
              </a:rPr>
              <a:t>name</a:t>
            </a:r>
            <a:r>
              <a:rPr kumimoji="0" lang="en-US" altLang="zh-CN" sz="1200" b="0" i="0" u="none" strike="noStrike" cap="none" normalizeH="0" baseline="0" dirty="0" smtClean="0">
                <a:ln>
                  <a:noFill/>
                </a:ln>
                <a:solidFill>
                  <a:srgbClr val="000000"/>
                </a:solidFill>
                <a:effectLst/>
                <a:cs typeface="Courier New" pitchFamily="49" charset="0"/>
              </a:rPr>
              <a:t> =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0" dirty="0" smtClean="0">
                <a:solidFill>
                  <a:srgbClr val="000000"/>
                </a:solidFill>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this</a:t>
            </a:r>
            <a:r>
              <a:rPr kumimoji="0" lang="en-US" altLang="zh-CN" sz="1200" b="0" i="0" u="none" strike="noStrike" cap="none" normalizeH="0" baseline="0" dirty="0" smtClean="0">
                <a:ln>
                  <a:noFill/>
                </a:ln>
                <a:solidFill>
                  <a:srgbClr val="000000"/>
                </a:solidFill>
                <a:effectLst/>
                <a:cs typeface="Courier New" pitchFamily="49" charset="0"/>
              </a:rPr>
              <a:t>.</a:t>
            </a:r>
            <a:r>
              <a:rPr kumimoji="0" lang="en-US" altLang="zh-CN" sz="1200" b="0" i="0" u="none" strike="noStrike" cap="none" normalizeH="0" baseline="0" dirty="0" smtClean="0">
                <a:ln>
                  <a:noFill/>
                </a:ln>
                <a:solidFill>
                  <a:srgbClr val="0000C0"/>
                </a:solidFill>
                <a:effectLst/>
                <a:cs typeface="Courier New" pitchFamily="49" charset="0"/>
              </a:rPr>
              <a:t>x</a:t>
            </a:r>
            <a:r>
              <a:rPr kumimoji="0" lang="en-US" altLang="zh-CN" sz="1200" b="0" i="0" u="none" strike="noStrike" cap="none" normalizeH="0" baseline="0" dirty="0" smtClean="0">
                <a:ln>
                  <a:noFill/>
                </a:ln>
                <a:solidFill>
                  <a:srgbClr val="000000"/>
                </a:solidFill>
                <a:effectLst/>
                <a:cs typeface="Courier New" pitchFamily="49" charset="0"/>
              </a:rPr>
              <a:t> = x;</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this</a:t>
            </a:r>
            <a:r>
              <a:rPr kumimoji="0" lang="en-US" altLang="zh-CN" sz="1200" b="0" i="0" u="none" strike="noStrike" cap="none" normalizeH="0" baseline="0" dirty="0" smtClean="0">
                <a:ln>
                  <a:noFill/>
                </a:ln>
                <a:solidFill>
                  <a:srgbClr val="000000"/>
                </a:solidFill>
                <a:effectLst/>
                <a:cs typeface="Courier New" pitchFamily="49" charset="0"/>
              </a:rPr>
              <a:t>.</a:t>
            </a:r>
            <a:r>
              <a:rPr kumimoji="0" lang="en-US" altLang="zh-CN" sz="1200" b="0" i="0" u="none" strike="noStrike" cap="none" normalizeH="0" baseline="0" dirty="0" smtClean="0">
                <a:ln>
                  <a:noFill/>
                </a:ln>
                <a:solidFill>
                  <a:srgbClr val="0000C0"/>
                </a:solidFill>
                <a:effectLst/>
                <a:cs typeface="Courier New" pitchFamily="49" charset="0"/>
              </a:rPr>
              <a:t>y</a:t>
            </a:r>
            <a:r>
              <a:rPr kumimoji="0" lang="en-US" altLang="zh-CN" sz="1200" b="0" i="0" u="none" strike="noStrike" cap="none" normalizeH="0" baseline="0" dirty="0" smtClean="0">
                <a:ln>
                  <a:noFill/>
                </a:ln>
                <a:solidFill>
                  <a:srgbClr val="000000"/>
                </a:solidFill>
                <a:effectLst/>
                <a:cs typeface="Courier New" pitchFamily="49" charset="0"/>
              </a:rPr>
              <a:t> = y;</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p>
          <a:p>
            <a:pPr marL="0" indent="0">
              <a:lnSpc>
                <a:spcPct val="100000"/>
              </a:lnSpc>
              <a:buClrTx/>
              <a:buSzTx/>
              <a:buNone/>
            </a:pPr>
            <a:r>
              <a:rPr lang="en-US" altLang="zh-CN" sz="1200" b="0" dirty="0" smtClean="0">
                <a:solidFill>
                  <a:srgbClr val="000000"/>
                </a:solidFill>
                <a:cs typeface="Courier New" pitchFamily="49" charset="0"/>
              </a:rPr>
              <a:t>    </a:t>
            </a:r>
            <a:r>
              <a:rPr lang="en-US" altLang="zh-CN" sz="1200" b="0" dirty="0" smtClean="0">
                <a:solidFill>
                  <a:srgbClr val="3F7F5F"/>
                </a:solidFill>
                <a:cs typeface="Courier New" pitchFamily="49" charset="0"/>
              </a:rPr>
              <a:t>//Other code</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smtClean="0">
                <a:solidFill>
                  <a:srgbClr val="000000"/>
                </a:solidFill>
                <a:cs typeface="Courier New" pitchFamily="49" charset="0"/>
              </a:rPr>
              <a:t>}</a:t>
            </a:r>
            <a:endParaRPr kumimoji="0" lang="en-US" altLang="zh-CN" sz="1200" b="0" i="0" u="none" strike="noStrike" cap="none" normalizeH="0" baseline="0" dirty="0" smtClean="0">
              <a:ln>
                <a:noFill/>
              </a:ln>
              <a:solidFill>
                <a:schemeClr val="tx1"/>
              </a:solidFill>
              <a:effectLst/>
            </a:endParaRPr>
          </a:p>
        </p:txBody>
      </p:sp>
      <p:sp>
        <p:nvSpPr>
          <p:cNvPr id="6" name="Rectangle 3"/>
          <p:cNvSpPr txBox="1">
            <a:spLocks noChangeArrowheads="1"/>
          </p:cNvSpPr>
          <p:nvPr/>
        </p:nvSpPr>
        <p:spPr bwMode="auto">
          <a:xfrm>
            <a:off x="422312" y="857417"/>
            <a:ext cx="8371491" cy="1115052"/>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说明</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zh-CN" sz="1600" dirty="0" smtClean="0">
                <a:latin typeface="微软雅黑" pitchFamily="34" charset="-122"/>
                <a:ea typeface="微软雅黑" pitchFamily="34" charset="-122"/>
              </a:rPr>
              <a:t>对于一个类中属于敏感信息的那部分，在进行序列化的时候应该将他们排除在外。这可以通过将</a:t>
            </a:r>
            <a:r>
              <a:rPr lang="zh-CN" altLang="en-US" sz="1600" dirty="0" smtClean="0">
                <a:latin typeface="微软雅黑" pitchFamily="34" charset="-122"/>
                <a:ea typeface="微软雅黑" pitchFamily="34" charset="-122"/>
              </a:rPr>
              <a:t>包含敏感的</a:t>
            </a:r>
            <a:r>
              <a:rPr lang="zh-CN" altLang="zh-CN" sz="1600" dirty="0" smtClean="0">
                <a:latin typeface="微软雅黑" pitchFamily="34" charset="-122"/>
                <a:ea typeface="微软雅黑" pitchFamily="34" charset="-122"/>
              </a:rPr>
              <a:t>字段声明为</a:t>
            </a:r>
            <a:r>
              <a:rPr lang="en-US" altLang="zh-CN" sz="1600" dirty="0" smtClean="0">
                <a:latin typeface="微软雅黑" pitchFamily="34" charset="-122"/>
                <a:ea typeface="微软雅黑" pitchFamily="34" charset="-122"/>
              </a:rPr>
              <a:t>transient</a:t>
            </a:r>
            <a:r>
              <a:rPr lang="zh-CN" altLang="zh-CN" sz="1600" dirty="0" smtClean="0">
                <a:latin typeface="微软雅黑" pitchFamily="34" charset="-122"/>
                <a:ea typeface="微软雅黑" pitchFamily="34" charset="-122"/>
              </a:rPr>
              <a:t>来实现，也可以通过自定义</a:t>
            </a:r>
            <a:r>
              <a:rPr lang="en-US" altLang="zh-CN" sz="1600" dirty="0" err="1" smtClean="0">
                <a:latin typeface="微软雅黑" pitchFamily="34" charset="-122"/>
                <a:ea typeface="微软雅黑" pitchFamily="34" charset="-122"/>
              </a:rPr>
              <a:t>writeObject</a:t>
            </a:r>
            <a:r>
              <a:rPr lang="en-US" altLang="zh-CN" sz="1600"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writeReplace()</a:t>
            </a:r>
            <a:r>
              <a:rPr lang="zh-CN" altLang="zh-CN"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writeExternal()</a:t>
            </a:r>
            <a:r>
              <a:rPr lang="zh-CN" altLang="zh-CN" sz="1600" dirty="0" smtClean="0">
                <a:latin typeface="微软雅黑" pitchFamily="34" charset="-122"/>
                <a:ea typeface="微软雅黑" pitchFamily="34" charset="-122"/>
              </a:rPr>
              <a:t>这些方法，不将包含敏感信息的字段写</a:t>
            </a:r>
            <a:r>
              <a:rPr lang="zh-CN" altLang="en-US" sz="1600" dirty="0" smtClean="0">
                <a:latin typeface="微软雅黑" pitchFamily="34" charset="-122"/>
                <a:ea typeface="微软雅黑" pitchFamily="34" charset="-122"/>
              </a:rPr>
              <a:t>入</a:t>
            </a:r>
            <a:r>
              <a:rPr lang="zh-CN" altLang="zh-CN" sz="1600" dirty="0" smtClean="0">
                <a:latin typeface="微软雅黑" pitchFamily="34" charset="-122"/>
                <a:ea typeface="微软雅黑" pitchFamily="34" charset="-122"/>
              </a:rPr>
              <a:t>序列化字节流中。</a:t>
            </a:r>
          </a:p>
        </p:txBody>
      </p:sp>
      <p:sp>
        <p:nvSpPr>
          <p:cNvPr id="7" name="矩形标注 6"/>
          <p:cNvSpPr/>
          <p:nvPr/>
        </p:nvSpPr>
        <p:spPr bwMode="auto">
          <a:xfrm>
            <a:off x="629697" y="2481634"/>
            <a:ext cx="2337239" cy="1061666"/>
          </a:xfrm>
          <a:prstGeom prst="wedgeRectCallout">
            <a:avLst>
              <a:gd name="adj1" fmla="val 84622"/>
              <a:gd name="adj2" fmla="val -32073"/>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en-US" sz="1400" dirty="0" smtClean="0">
                <a:latin typeface="微软雅黑" pitchFamily="34" charset="-122"/>
                <a:ea typeface="微软雅黑" pitchFamily="34" charset="-122"/>
              </a:rPr>
              <a:t>将</a:t>
            </a:r>
            <a:r>
              <a:rPr lang="en-US" altLang="zh-CN" sz="1400" dirty="0" smtClean="0">
                <a:latin typeface="微软雅黑" pitchFamily="34" charset="-122"/>
                <a:ea typeface="微软雅黑" pitchFamily="34" charset="-122"/>
              </a:rPr>
              <a:t>x</a:t>
            </a:r>
            <a:r>
              <a:rPr lang="zh-CN" altLang="en-US" sz="1400" dirty="0" smtClean="0">
                <a:latin typeface="微软雅黑" pitchFamily="34" charset="-122"/>
                <a:ea typeface="微软雅黑" pitchFamily="34" charset="-122"/>
              </a:rPr>
              <a:t>与</a:t>
            </a:r>
            <a:r>
              <a:rPr lang="en-US" altLang="zh-CN" sz="1400" dirty="0" smtClean="0">
                <a:latin typeface="微软雅黑" pitchFamily="34" charset="-122"/>
                <a:ea typeface="微软雅黑" pitchFamily="34" charset="-122"/>
              </a:rPr>
              <a:t>y</a:t>
            </a:r>
            <a:r>
              <a:rPr lang="zh-CN" altLang="en-US" sz="1400" dirty="0" smtClean="0">
                <a:latin typeface="微软雅黑" pitchFamily="34" charset="-122"/>
                <a:ea typeface="微软雅黑" pitchFamily="34" charset="-122"/>
              </a:rPr>
              <a:t>属性声明为</a:t>
            </a:r>
            <a:r>
              <a:rPr lang="en-US" altLang="zh-CN" sz="1400" dirty="0" smtClean="0">
                <a:latin typeface="微软雅黑" pitchFamily="34" charset="-122"/>
                <a:ea typeface="微软雅黑" pitchFamily="34" charset="-122"/>
              </a:rPr>
              <a:t>transient</a:t>
            </a:r>
            <a:r>
              <a:rPr lang="zh-CN" altLang="en-US" sz="1400" dirty="0" smtClean="0">
                <a:latin typeface="微软雅黑" pitchFamily="34" charset="-122"/>
                <a:ea typeface="微软雅黑" pitchFamily="34" charset="-122"/>
              </a:rPr>
              <a:t>，则序列化的时候这两个字段将不会被写入字节流中</a:t>
            </a:r>
            <a:endParaRPr lang="zh-CN" altLang="zh-CN"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sz="2400" dirty="0" smtClean="0">
                <a:cs typeface="+mn-cs"/>
              </a:rPr>
              <a:t>典型错误</a:t>
            </a:r>
            <a:r>
              <a:rPr lang="en-US" altLang="zh-CN" sz="2400" dirty="0" smtClean="0">
                <a:cs typeface="+mn-cs"/>
              </a:rPr>
              <a:t>—</a:t>
            </a:r>
            <a:r>
              <a:rPr lang="zh-CN" altLang="en-US" sz="2400" dirty="0" smtClean="0">
                <a:cs typeface="+mn-cs"/>
              </a:rPr>
              <a:t>序列化传递未签名与加密的敏感数据</a:t>
            </a:r>
            <a:endParaRPr lang="zh-CN" altLang="en-US" sz="2400" dirty="0">
              <a:cs typeface="+mn-cs"/>
            </a:endParaRPr>
          </a:p>
        </p:txBody>
      </p:sp>
      <p:sp>
        <p:nvSpPr>
          <p:cNvPr id="9" name="Rectangle 2"/>
          <p:cNvSpPr>
            <a:spLocks noGrp="1" noChangeArrowheads="1"/>
          </p:cNvSpPr>
          <p:nvPr>
            <p:ph idx="1"/>
          </p:nvPr>
        </p:nvSpPr>
        <p:spPr bwMode="auto">
          <a:xfrm>
            <a:off x="2334638" y="648862"/>
            <a:ext cx="6466462" cy="4093428"/>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000" b="0" dirty="0" smtClean="0">
                <a:solidFill>
                  <a:srgbClr val="3F7F5F"/>
                </a:solidFill>
                <a:cs typeface="Courier New" pitchFamily="49" charset="0"/>
              </a:rPr>
              <a:t>//</a:t>
            </a:r>
            <a:r>
              <a:rPr lang="zh-CN" altLang="en-US" sz="1000" b="0" dirty="0" smtClean="0">
                <a:solidFill>
                  <a:srgbClr val="3F7F5F"/>
                </a:solidFill>
                <a:cs typeface="Courier New" pitchFamily="49" charset="0"/>
              </a:rPr>
              <a:t>示例代码</a:t>
            </a:r>
            <a:endParaRPr lang="en-US" altLang="zh-CN" sz="1000" b="0" dirty="0" smtClean="0">
              <a:solidFill>
                <a:srgbClr val="3F7F5F"/>
              </a:solidFill>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class</a:t>
            </a:r>
            <a:r>
              <a:rPr kumimoji="0" lang="en-US" altLang="zh-CN" sz="1000" b="0" i="0" u="none" strike="noStrike" cap="none" normalizeH="0" baseline="0" dirty="0" smtClean="0">
                <a:ln>
                  <a:noFill/>
                </a:ln>
                <a:solidFill>
                  <a:srgbClr val="000000"/>
                </a:solidFill>
                <a:effectLst/>
                <a:cs typeface="Courier New" pitchFamily="49" charset="0"/>
              </a:rPr>
              <a:t> SerializableMap&lt;K, V&gt; </a:t>
            </a:r>
            <a:r>
              <a:rPr kumimoji="0" lang="en-US" altLang="zh-CN" sz="1000" b="1" i="0" u="none" strike="noStrike" cap="none" normalizeH="0" baseline="0" dirty="0" smtClean="0">
                <a:ln>
                  <a:noFill/>
                </a:ln>
                <a:solidFill>
                  <a:srgbClr val="7F0055"/>
                </a:solidFill>
                <a:effectLst/>
                <a:cs typeface="Courier New" pitchFamily="49" charset="0"/>
              </a:rPr>
              <a:t>implements</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Serializable</a:t>
            </a:r>
            <a:r>
              <a:rPr kumimoji="0" lang="en-US" altLang="zh-CN" sz="1000" b="0" i="0" u="none" strike="noStrike" cap="none" normalizeH="0" baseline="0" dirty="0" smtClean="0">
                <a:ln>
                  <a:noFill/>
                </a:ln>
                <a:solidFill>
                  <a:srgbClr val="000000"/>
                </a:solidFill>
                <a:effectLst/>
                <a:cs typeface="Courier New" pitchFamily="49" charset="0"/>
              </a:rPr>
              <a:t>{</a:t>
            </a:r>
            <a:r>
              <a:rPr lang="en-US" altLang="zh-CN" sz="1000" dirty="0" smtClean="0">
                <a:solidFill>
                  <a:srgbClr val="3F7F5F"/>
                </a:solidFill>
                <a:cs typeface="Courier New" pitchFamily="49" charset="0"/>
              </a:rPr>
              <a:t>// class define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class</a:t>
            </a:r>
            <a:r>
              <a:rPr kumimoji="0" lang="en-US" altLang="zh-CN" sz="1000" b="0" i="0" u="none" strike="noStrike" cap="none" normalizeH="0" baseline="0" dirty="0" smtClean="0">
                <a:ln>
                  <a:noFill/>
                </a:ln>
                <a:solidFill>
                  <a:srgbClr val="000000"/>
                </a:solidFill>
                <a:effectLst/>
                <a:cs typeface="Courier New" pitchFamily="49" charset="0"/>
              </a:rPr>
              <a:t> MapSerializer</a:t>
            </a:r>
            <a:r>
              <a:rPr lang="en-US" altLang="zh-CN" sz="1000" dirty="0" smtClean="0"/>
              <a:t>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static</a:t>
            </a:r>
            <a:r>
              <a:rPr kumimoji="0" lang="en-US" altLang="zh-CN" sz="1000" b="0" i="0" u="none" strike="noStrike" cap="none" normalizeH="0" baseline="0" dirty="0" smtClean="0">
                <a:ln>
                  <a:noFill/>
                </a:ln>
                <a:solidFill>
                  <a:srgbClr val="000000"/>
                </a:solidFill>
                <a:effectLst/>
                <a:cs typeface="Courier New" pitchFamily="49" charset="0"/>
              </a:rPr>
              <a:t> SerializableMap&lt;String, Integer&gt; buildMap(){</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SerializableMap&lt;String, Integer&gt; map =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SerializableMap&lt;String, Integer&gt;();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map.setData</a:t>
            </a:r>
            <a:r>
              <a:rPr kumimoji="0" lang="en-US" altLang="zh-CN" sz="1000" b="0" i="0" u="none" strike="noStrike" cap="none" normalizeH="0" baseline="0" dirty="0" smtClean="0">
                <a:ln>
                  <a:noFill/>
                </a:ln>
                <a:solidFill>
                  <a:srgbClr val="000000"/>
                </a:solidFill>
                <a:effectLst/>
                <a:cs typeface="Courier New" pitchFamily="49" charset="0"/>
              </a:rPr>
              <a:t>(</a:t>
            </a:r>
            <a:r>
              <a:rPr kumimoji="0" lang="en-US" altLang="zh-CN" sz="1000" b="0" i="0" u="none" strike="noStrike" cap="none" normalizeH="0" baseline="0" dirty="0" smtClean="0">
                <a:ln>
                  <a:noFill/>
                </a:ln>
                <a:solidFill>
                  <a:srgbClr val="2A00FF"/>
                </a:solidFill>
                <a:effectLst/>
                <a:cs typeface="Courier New" pitchFamily="49" charset="0"/>
              </a:rPr>
              <a:t>"John Doe"</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Integer(123456789));</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map.setData</a:t>
            </a:r>
            <a:r>
              <a:rPr kumimoji="0" lang="en-US" altLang="zh-CN" sz="1000" b="0" i="0" u="none" strike="noStrike" cap="none" normalizeH="0" baseline="0" dirty="0" smtClean="0">
                <a:ln>
                  <a:noFill/>
                </a:ln>
                <a:solidFill>
                  <a:srgbClr val="000000"/>
                </a:solidFill>
                <a:effectLst/>
                <a:cs typeface="Courier New" pitchFamily="49" charset="0"/>
              </a:rPr>
              <a:t>(</a:t>
            </a:r>
            <a:r>
              <a:rPr kumimoji="0" lang="en-US" altLang="zh-CN" sz="1000" b="0" i="0" u="none" strike="noStrike" cap="none" normalizeH="0" baseline="0" dirty="0" smtClean="0">
                <a:ln>
                  <a:noFill/>
                </a:ln>
                <a:solidFill>
                  <a:srgbClr val="2A00FF"/>
                </a:solidFill>
                <a:effectLst/>
                <a:cs typeface="Courier New" pitchFamily="49" charset="0"/>
              </a:rPr>
              <a:t>"Richard Roe"</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Integer(246813579));</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return</a:t>
            </a:r>
            <a:r>
              <a:rPr kumimoji="0" lang="en-US" altLang="zh-CN" sz="1000" b="0" i="0" u="none" strike="noStrike" cap="none" normalizeH="0" baseline="0" dirty="0" smtClean="0">
                <a:ln>
                  <a:noFill/>
                </a:ln>
                <a:solidFill>
                  <a:srgbClr val="000000"/>
                </a:solidFill>
                <a:effectLst/>
                <a:cs typeface="Courier New" pitchFamily="49" charset="0"/>
              </a:rPr>
              <a:t> map;</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0" dirty="0" smtClean="0">
                <a:solidFill>
                  <a:srgbClr val="000000"/>
                </a:solidFill>
                <a:cs typeface="Courier New" pitchFamily="49" charset="0"/>
              </a:rPr>
              <a:t>       </a:t>
            </a:r>
            <a:r>
              <a:rPr kumimoji="0" lang="en-US" altLang="zh-CN" sz="1000" b="0" i="0" u="none" strike="noStrike" cap="none" normalizeH="0" baseline="0" dirty="0" smtClean="0">
                <a:ln>
                  <a:noFill/>
                </a:ln>
                <a:solidFill>
                  <a:srgbClr val="000000"/>
                </a:solidFill>
                <a:effectLst/>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0" dirty="0" smtClean="0">
                <a:solidFill>
                  <a:srgbClr val="000000"/>
                </a:solidFill>
                <a:cs typeface="Courier New" pitchFamily="49" charset="0"/>
              </a:rPr>
              <a:t>  </a:t>
            </a:r>
            <a:r>
              <a:rPr kumimoji="0" lang="en-US" altLang="zh-CN" sz="1000" b="0" i="0" u="none" strike="noStrike" cap="none" normalizeH="0" baseline="0" dirty="0" smtClean="0">
                <a:ln>
                  <a:noFill/>
                </a:ln>
                <a:solidFill>
                  <a:srgbClr val="000000"/>
                </a:solidFill>
                <a:effectLst/>
                <a:cs typeface="Courier New" pitchFamily="49" charset="0"/>
              </a:rPr>
              <a:t>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static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void</a:t>
            </a:r>
            <a:r>
              <a:rPr kumimoji="0" lang="en-US" altLang="zh-CN" sz="1000" b="0" i="0" u="none" strike="noStrike" cap="none" normalizeH="0" baseline="0" dirty="0" smtClean="0">
                <a:ln>
                  <a:noFill/>
                </a:ln>
                <a:solidFill>
                  <a:srgbClr val="000000"/>
                </a:solidFill>
                <a:effectLst/>
                <a:cs typeface="Courier New" pitchFamily="49" charset="0"/>
              </a:rPr>
              <a:t> InspectMap(SerializableMap&lt;String, Integer&gt; map){</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System.</a:t>
            </a:r>
            <a:r>
              <a:rPr kumimoji="0" lang="en-US" altLang="zh-CN" sz="1000" b="0" i="1" u="none" strike="noStrike" cap="none" normalizeH="0" baseline="0" dirty="0" err="1" smtClean="0">
                <a:ln>
                  <a:noFill/>
                </a:ln>
                <a:solidFill>
                  <a:srgbClr val="0000C0"/>
                </a:solidFill>
                <a:effectLst/>
                <a:cs typeface="Courier New" pitchFamily="49" charset="0"/>
              </a:rPr>
              <a:t>out</a:t>
            </a:r>
            <a:r>
              <a:rPr kumimoji="0" lang="en-US" altLang="zh-CN" sz="1000" b="0" i="0" u="none" strike="noStrike" cap="none" normalizeH="0" baseline="0" dirty="0" err="1" smtClean="0">
                <a:ln>
                  <a:noFill/>
                </a:ln>
                <a:solidFill>
                  <a:srgbClr val="000000"/>
                </a:solidFill>
                <a:effectLst/>
                <a:cs typeface="Courier New" pitchFamily="49" charset="0"/>
              </a:rPr>
              <a:t>.println</a:t>
            </a:r>
            <a:r>
              <a:rPr kumimoji="0" lang="en-US" altLang="zh-CN" sz="1000" b="0" i="0" u="none" strike="noStrike" cap="none" normalizeH="0" baseline="0" dirty="0" smtClean="0">
                <a:ln>
                  <a:noFill/>
                </a:ln>
                <a:solidFill>
                  <a:srgbClr val="000000"/>
                </a:solidFill>
                <a:effectLst/>
                <a:cs typeface="Courier New" pitchFamily="49" charset="0"/>
              </a:rPr>
              <a:t>(</a:t>
            </a:r>
            <a:r>
              <a:rPr kumimoji="0" lang="en-US" altLang="zh-CN" sz="1000" b="0" i="0" u="none" strike="noStrike" cap="none" normalizeH="0" baseline="0" dirty="0" smtClean="0">
                <a:ln>
                  <a:noFill/>
                </a:ln>
                <a:solidFill>
                  <a:srgbClr val="2A00FF"/>
                </a:solidFill>
                <a:effectLst/>
                <a:cs typeface="Courier New" pitchFamily="49" charset="0"/>
              </a:rPr>
              <a:t>"John Doe's number is "</a:t>
            </a:r>
            <a:r>
              <a:rPr kumimoji="0" lang="en-US" altLang="zh-CN" sz="1000" b="0" i="0" u="none" strike="noStrike" cap="none" normalizeH="0" baseline="0" dirty="0" smtClean="0">
                <a:ln>
                  <a:noFill/>
                </a:ln>
                <a:solidFill>
                  <a:srgbClr val="000000"/>
                </a:solidFill>
                <a:effectLst/>
                <a:cs typeface="Courier New" pitchFamily="49" charset="0"/>
              </a:rPr>
              <a:t> + </a:t>
            </a:r>
            <a:r>
              <a:rPr kumimoji="0" lang="en-US" altLang="zh-CN" sz="1000" b="0" i="0" u="none" strike="noStrike" cap="none" normalizeH="0" baseline="0" dirty="0" err="1" smtClean="0">
                <a:ln>
                  <a:noFill/>
                </a:ln>
                <a:solidFill>
                  <a:srgbClr val="000000"/>
                </a:solidFill>
                <a:effectLst/>
                <a:cs typeface="Courier New" pitchFamily="49" charset="0"/>
              </a:rPr>
              <a:t>map.getData</a:t>
            </a:r>
            <a:r>
              <a:rPr kumimoji="0" lang="en-US" altLang="zh-CN" sz="1000" b="0" i="0" u="none" strike="noStrike" cap="none" normalizeH="0" baseline="0" dirty="0" smtClean="0">
                <a:ln>
                  <a:noFill/>
                </a:ln>
                <a:solidFill>
                  <a:srgbClr val="000000"/>
                </a:solidFill>
                <a:effectLst/>
                <a:cs typeface="Courier New" pitchFamily="49" charset="0"/>
              </a:rPr>
              <a:t>(</a:t>
            </a:r>
            <a:r>
              <a:rPr kumimoji="0" lang="en-US" altLang="zh-CN" sz="1000" b="0" i="0" u="none" strike="noStrike" cap="none" normalizeH="0" baseline="0" dirty="0" smtClean="0">
                <a:ln>
                  <a:noFill/>
                </a:ln>
                <a:solidFill>
                  <a:srgbClr val="2A00FF"/>
                </a:solidFill>
                <a:effectLst/>
                <a:cs typeface="Courier New" pitchFamily="49" charset="0"/>
              </a:rPr>
              <a:t>"John Doe"</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System.</a:t>
            </a:r>
            <a:r>
              <a:rPr kumimoji="0" lang="en-US" altLang="zh-CN" sz="1000" b="0" i="1" u="none" strike="noStrike" cap="none" normalizeH="0" baseline="0" dirty="0" err="1" smtClean="0">
                <a:ln>
                  <a:noFill/>
                </a:ln>
                <a:solidFill>
                  <a:srgbClr val="0000C0"/>
                </a:solidFill>
                <a:effectLst/>
                <a:cs typeface="Courier New" pitchFamily="49" charset="0"/>
              </a:rPr>
              <a:t>out</a:t>
            </a:r>
            <a:r>
              <a:rPr kumimoji="0" lang="en-US" altLang="zh-CN" sz="1000" b="0" i="0" u="none" strike="noStrike" cap="none" normalizeH="0" baseline="0" dirty="0" err="1" smtClean="0">
                <a:ln>
                  <a:noFill/>
                </a:ln>
                <a:solidFill>
                  <a:srgbClr val="000000"/>
                </a:solidFill>
                <a:effectLst/>
                <a:cs typeface="Courier New" pitchFamily="49" charset="0"/>
              </a:rPr>
              <a:t>.println</a:t>
            </a:r>
            <a:r>
              <a:rPr kumimoji="0" lang="en-US" altLang="zh-CN" sz="1000" b="0" i="0" u="none" strike="noStrike" cap="none" normalizeH="0" baseline="0" dirty="0" smtClean="0">
                <a:ln>
                  <a:noFill/>
                </a:ln>
                <a:solidFill>
                  <a:srgbClr val="000000"/>
                </a:solidFill>
                <a:effectLst/>
                <a:cs typeface="Courier New" pitchFamily="49" charset="0"/>
              </a:rPr>
              <a:t>(</a:t>
            </a:r>
            <a:r>
              <a:rPr kumimoji="0" lang="en-US" altLang="zh-CN" sz="1000" b="0" i="0" u="none" strike="noStrike" cap="none" normalizeH="0" baseline="0" dirty="0" smtClean="0">
                <a:ln>
                  <a:noFill/>
                </a:ln>
                <a:solidFill>
                  <a:srgbClr val="2A00FF"/>
                </a:solidFill>
                <a:effectLst/>
                <a:cs typeface="Courier New" pitchFamily="49" charset="0"/>
              </a:rPr>
              <a:t>"Richard Roe's number is “</a:t>
            </a:r>
            <a:r>
              <a:rPr lang="en-US" altLang="zh-CN" sz="1000" dirty="0" smtClean="0"/>
              <a:t> </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map.getData</a:t>
            </a:r>
            <a:r>
              <a:rPr kumimoji="0" lang="en-US" altLang="zh-CN" sz="1000" b="0" i="0" u="none" strike="noStrike" cap="none" normalizeH="0" baseline="0" dirty="0" smtClean="0">
                <a:ln>
                  <a:noFill/>
                </a:ln>
                <a:solidFill>
                  <a:srgbClr val="000000"/>
                </a:solidFill>
                <a:effectLst/>
                <a:cs typeface="Courier New" pitchFamily="49" charset="0"/>
              </a:rPr>
              <a:t>(</a:t>
            </a:r>
            <a:r>
              <a:rPr kumimoji="0" lang="en-US" altLang="zh-CN" sz="1000" b="0" i="0" u="none" strike="noStrike" cap="none" normalizeH="0" baseline="0" dirty="0" smtClean="0">
                <a:ln>
                  <a:noFill/>
                </a:ln>
                <a:solidFill>
                  <a:srgbClr val="2A00FF"/>
                </a:solidFill>
                <a:effectLst/>
                <a:cs typeface="Courier New" pitchFamily="49" charset="0"/>
              </a:rPr>
              <a:t>"Richard Roe"</a:t>
            </a:r>
            <a:r>
              <a:rPr kumimoji="0" lang="en-US" altLang="zh-CN" sz="1000" b="0" i="0" u="none" strike="noStrike" cap="none" normalizeH="0" baseline="0" dirty="0" smtClean="0">
                <a:ln>
                  <a:noFill/>
                </a:ln>
                <a:solidFill>
                  <a:srgbClr val="000000"/>
                </a:solidFill>
                <a:effectLst/>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dirty="0" smtClean="0">
                <a:ln>
                  <a:noFill/>
                </a:ln>
                <a:solidFill>
                  <a:srgbClr val="7F0055"/>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static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void</a:t>
            </a:r>
            <a:r>
              <a:rPr kumimoji="0" lang="en-US" altLang="zh-CN" sz="1000" b="0" i="0" u="none" strike="noStrike" cap="none" normalizeH="0" baseline="0" dirty="0" smtClean="0">
                <a:ln>
                  <a:noFill/>
                </a:ln>
                <a:solidFill>
                  <a:srgbClr val="000000"/>
                </a:solidFill>
                <a:effectLst/>
                <a:cs typeface="Courier New" pitchFamily="49" charset="0"/>
              </a:rPr>
              <a:t> main(String[] args) </a:t>
            </a:r>
            <a:r>
              <a:rPr kumimoji="0" lang="en-US" altLang="zh-CN" sz="1000" b="1" i="0" u="none" strike="noStrike" cap="none" normalizeH="0" baseline="0" dirty="0" smtClean="0">
                <a:ln>
                  <a:noFill/>
                </a:ln>
                <a:solidFill>
                  <a:srgbClr val="7F0055"/>
                </a:solidFill>
                <a:effectLst/>
                <a:cs typeface="Courier New" pitchFamily="49" charset="0"/>
              </a:rPr>
              <a:t>throws</a:t>
            </a:r>
            <a:r>
              <a:rPr kumimoji="0" lang="en-US" altLang="zh-CN" sz="1000" b="0" i="0" u="none" strike="noStrike" cap="none" normalizeH="0" baseline="0" dirty="0" smtClean="0">
                <a:ln>
                  <a:noFill/>
                </a:ln>
                <a:solidFill>
                  <a:srgbClr val="000000"/>
                </a:solidFill>
                <a:effectLst/>
                <a:cs typeface="Courier New" pitchFamily="49" charset="0"/>
              </a:rPr>
              <a:t> IOException, </a:t>
            </a:r>
            <a:r>
              <a:rPr kumimoji="0" lang="en-US" altLang="zh-CN" sz="1000" b="0" i="0" u="none" strike="noStrike" cap="none" normalizeH="0" baseline="0" dirty="0" err="1" smtClean="0">
                <a:ln>
                  <a:noFill/>
                </a:ln>
                <a:solidFill>
                  <a:srgbClr val="000000"/>
                </a:solidFill>
                <a:effectLst/>
                <a:cs typeface="Courier New" pitchFamily="49" charset="0"/>
              </a:rPr>
              <a:t>ClassNotFoundException</a:t>
            </a:r>
            <a:r>
              <a:rPr lang="en-US" altLang="zh-CN" sz="1000" dirty="0" smtClean="0"/>
              <a:t>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dirty="0" smtClean="0">
                <a:ln>
                  <a:noFill/>
                </a:ln>
                <a:solidFill>
                  <a:srgbClr val="000000"/>
                </a:solidFill>
                <a:effectLst/>
                <a:cs typeface="Courier New" pitchFamily="49" charset="0"/>
              </a:rPr>
              <a:t>        </a:t>
            </a:r>
            <a:r>
              <a:rPr kumimoji="0" lang="en-US" altLang="zh-CN" sz="1000" b="0" i="0" u="none" strike="noStrike" cap="none" normalizeH="0" baseline="0" dirty="0" smtClean="0">
                <a:ln>
                  <a:noFill/>
                </a:ln>
                <a:solidFill>
                  <a:srgbClr val="000000"/>
                </a:solidFill>
                <a:effectLst/>
                <a:cs typeface="Courier New" pitchFamily="49" charset="0"/>
              </a:rPr>
              <a:t>SerializableMap&lt;String, Integer&gt; map = </a:t>
            </a:r>
            <a:r>
              <a:rPr kumimoji="0" lang="en-US" altLang="zh-CN" sz="1000" b="0" i="1" u="none" strike="noStrike" cap="none" normalizeH="0" baseline="0" dirty="0" err="1" smtClean="0">
                <a:ln>
                  <a:noFill/>
                </a:ln>
                <a:solidFill>
                  <a:srgbClr val="000000"/>
                </a:solidFill>
                <a:effectLst/>
                <a:cs typeface="Courier New" pitchFamily="49" charset="0"/>
              </a:rPr>
              <a:t>buildMap</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dirty="0" smtClean="0">
                <a:ln>
                  <a:noFill/>
                </a:ln>
                <a:solidFill>
                  <a:srgbClr val="000000"/>
                </a:solidFill>
                <a:effectLst/>
                <a:cs typeface="Courier New" pitchFamily="49" charset="0"/>
              </a:rPr>
              <a:t>        </a:t>
            </a:r>
            <a:r>
              <a:rPr kumimoji="0" lang="en-US" altLang="zh-CN" sz="1000" b="0" i="0" u="none" strike="noStrike" cap="none" normalizeH="0" baseline="0" dirty="0" smtClean="0">
                <a:ln>
                  <a:noFill/>
                </a:ln>
                <a:solidFill>
                  <a:srgbClr val="000000"/>
                </a:solidFill>
                <a:effectLst/>
                <a:cs typeface="Courier New" pitchFamily="49" charset="0"/>
              </a:rPr>
              <a:t>ObjectOutputStream out =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ObjectOutputStream(</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FileOutputStream(</a:t>
            </a:r>
            <a:r>
              <a:rPr kumimoji="0" lang="en-US" altLang="zh-CN" sz="1000" b="0" i="0" u="none" strike="noStrike" cap="none" normalizeH="0" baseline="0" dirty="0" smtClean="0">
                <a:ln>
                  <a:noFill/>
                </a:ln>
                <a:solidFill>
                  <a:srgbClr val="2A00FF"/>
                </a:solidFill>
                <a:effectLst/>
                <a:cs typeface="Courier New" pitchFamily="49" charset="0"/>
              </a:rPr>
              <a:t>"data"</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out.writeObject</a:t>
            </a:r>
            <a:r>
              <a:rPr kumimoji="0" lang="en-US" altLang="zh-CN" sz="1000" b="0" i="0" u="none" strike="noStrike" cap="none" normalizeH="0" baseline="0" dirty="0" smtClean="0">
                <a:ln>
                  <a:noFill/>
                </a:ln>
                <a:solidFill>
                  <a:srgbClr val="000000"/>
                </a:solidFill>
                <a:effectLst/>
                <a:cs typeface="Courier New" pitchFamily="49" charset="0"/>
              </a:rPr>
              <a:t>(map);</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out.close</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ObjectInputStream</a:t>
            </a:r>
            <a:r>
              <a:rPr kumimoji="0" lang="en-US" altLang="zh-CN" sz="1000" b="0" i="0" u="none" strike="noStrike" cap="none" normalizeH="0" baseline="0" dirty="0" smtClean="0">
                <a:ln>
                  <a:noFill/>
                </a:ln>
                <a:solidFill>
                  <a:srgbClr val="000000"/>
                </a:solidFill>
                <a:effectLst/>
                <a:cs typeface="Courier New" pitchFamily="49" charset="0"/>
              </a:rPr>
              <a:t> in =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ObjectInputStream</a:t>
            </a:r>
            <a:r>
              <a:rPr kumimoji="0" lang="en-US" altLang="zh-CN" sz="1000" b="0" i="0" u="none" strike="noStrike" cap="none" normalizeH="0" baseline="0" dirty="0" smtClean="0">
                <a:ln>
                  <a:noFill/>
                </a:ln>
                <a:solidFill>
                  <a:srgbClr val="000000"/>
                </a:solidFill>
                <a:effectLst/>
                <a:cs typeface="Courier New" pitchFamily="49" charset="0"/>
              </a:rPr>
              <a:t>(</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FileInputStream(</a:t>
            </a:r>
            <a:r>
              <a:rPr kumimoji="0" lang="en-US" altLang="zh-CN" sz="1000" b="0" i="0" u="none" strike="noStrike" cap="none" normalizeH="0" baseline="0" dirty="0" smtClean="0">
                <a:ln>
                  <a:noFill/>
                </a:ln>
                <a:solidFill>
                  <a:srgbClr val="2A00FF"/>
                </a:solidFill>
                <a:effectLst/>
                <a:cs typeface="Courier New" pitchFamily="49" charset="0"/>
              </a:rPr>
              <a:t>"data"</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map = (SerializableMap&lt;String, Integer&gt;) </a:t>
            </a:r>
            <a:r>
              <a:rPr kumimoji="0" lang="en-US" altLang="zh-CN" sz="1000" b="0" i="0" u="none" strike="noStrike" cap="none" normalizeH="0" baseline="0" dirty="0" err="1" smtClean="0">
                <a:ln>
                  <a:noFill/>
                </a:ln>
                <a:solidFill>
                  <a:srgbClr val="000000"/>
                </a:solidFill>
                <a:effectLst/>
                <a:cs typeface="Courier New" pitchFamily="49" charset="0"/>
              </a:rPr>
              <a:t>in.readObject</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err="1" smtClean="0">
                <a:ln>
                  <a:noFill/>
                </a:ln>
                <a:solidFill>
                  <a:srgbClr val="000000"/>
                </a:solidFill>
                <a:effectLst/>
                <a:cs typeface="Courier New" pitchFamily="49" charset="0"/>
              </a:rPr>
              <a:t>in.close</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1" u="none" strike="noStrike" cap="none" normalizeH="0" dirty="0" smtClean="0">
                <a:ln>
                  <a:noFill/>
                </a:ln>
                <a:solidFill>
                  <a:srgbClr val="000000"/>
                </a:solidFill>
                <a:effectLst/>
                <a:cs typeface="Courier New" pitchFamily="49" charset="0"/>
              </a:rPr>
              <a:t>        </a:t>
            </a:r>
            <a:r>
              <a:rPr kumimoji="0" lang="en-US" altLang="zh-CN" sz="1000" b="0" i="1" u="none" strike="noStrike" cap="none" normalizeH="0" baseline="0" dirty="0" err="1" smtClean="0">
                <a:ln>
                  <a:noFill/>
                </a:ln>
                <a:solidFill>
                  <a:srgbClr val="000000"/>
                </a:solidFill>
                <a:effectLst/>
                <a:cs typeface="Courier New" pitchFamily="49" charset="0"/>
              </a:rPr>
              <a:t>InspectMap</a:t>
            </a:r>
            <a:r>
              <a:rPr kumimoji="0" lang="en-US" altLang="zh-CN" sz="1000" b="0" i="0" u="none" strike="noStrike" cap="none" normalizeH="0" baseline="0" dirty="0" smtClean="0">
                <a:ln>
                  <a:noFill/>
                </a:ln>
                <a:solidFill>
                  <a:srgbClr val="000000"/>
                </a:solidFill>
                <a:effectLst/>
                <a:cs typeface="Courier New" pitchFamily="49" charset="0"/>
              </a:rPr>
              <a:t>(map);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p:txBody>
      </p:sp>
      <p:sp>
        <p:nvSpPr>
          <p:cNvPr id="6" name="Rectangle 3"/>
          <p:cNvSpPr txBox="1">
            <a:spLocks noChangeArrowheads="1"/>
          </p:cNvSpPr>
          <p:nvPr/>
        </p:nvSpPr>
        <p:spPr bwMode="auto">
          <a:xfrm>
            <a:off x="422312" y="857417"/>
            <a:ext cx="1912326" cy="2192270"/>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400" kern="0" dirty="0" smtClean="0">
                <a:solidFill>
                  <a:srgbClr val="000000"/>
                </a:solidFill>
                <a:latin typeface="微软雅黑" pitchFamily="34" charset="-122"/>
                <a:ea typeface="微软雅黑" pitchFamily="34" charset="-122"/>
                <a:cs typeface="Courier New" pitchFamily="49" charset="0"/>
              </a:rPr>
              <a:t>【</a:t>
            </a:r>
            <a:r>
              <a:rPr lang="zh-CN" altLang="en-US" sz="1400" kern="0" dirty="0" smtClean="0">
                <a:solidFill>
                  <a:srgbClr val="000000"/>
                </a:solidFill>
                <a:latin typeface="微软雅黑" pitchFamily="34" charset="-122"/>
                <a:ea typeface="微软雅黑" pitchFamily="34" charset="-122"/>
                <a:cs typeface="Courier New" pitchFamily="49" charset="0"/>
              </a:rPr>
              <a:t>问题描述</a:t>
            </a:r>
            <a:r>
              <a:rPr lang="en-US" altLang="zh-CN" sz="1400" kern="0" dirty="0" smtClean="0">
                <a:solidFill>
                  <a:srgbClr val="000000"/>
                </a:solidFill>
                <a:latin typeface="微软雅黑" pitchFamily="34" charset="-122"/>
                <a:ea typeface="微软雅黑" pitchFamily="34" charset="-122"/>
                <a:cs typeface="Courier New" pitchFamily="49" charset="0"/>
              </a:rPr>
              <a:t>】</a:t>
            </a:r>
            <a:r>
              <a:rPr lang="zh-CN" altLang="en-US" sz="1400" kern="0" dirty="0" smtClean="0">
                <a:solidFill>
                  <a:srgbClr val="000000"/>
                </a:solidFill>
                <a:latin typeface="微软雅黑" pitchFamily="34" charset="-122"/>
                <a:ea typeface="微软雅黑" pitchFamily="34" charset="-122"/>
                <a:cs typeface="Courier New" pitchFamily="49" charset="0"/>
              </a:rPr>
              <a:t>在需要使用序列化的方式传递或持久化保存包含敏感数据的对象时，若未对数据进行签名与加密，则可能造成敏感信息泄露与篡改。</a:t>
            </a:r>
            <a:endParaRPr lang="zh-CN" altLang="en-US" sz="1400" dirty="0" smtClean="0">
              <a:latin typeface="微软雅黑" pitchFamily="34" charset="-122"/>
              <a:ea typeface="微软雅黑" pitchFamily="34" charset="-122"/>
            </a:endParaRPr>
          </a:p>
        </p:txBody>
      </p:sp>
      <p:sp>
        <p:nvSpPr>
          <p:cNvPr id="11" name="矩形标注 10"/>
          <p:cNvSpPr/>
          <p:nvPr/>
        </p:nvSpPr>
        <p:spPr bwMode="auto">
          <a:xfrm>
            <a:off x="446359" y="3432242"/>
            <a:ext cx="1688587" cy="498627"/>
          </a:xfrm>
          <a:prstGeom prst="wedgeRectCallout">
            <a:avLst>
              <a:gd name="adj1" fmla="val 78781"/>
              <a:gd name="adj2" fmla="val -60818"/>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en-US" sz="1400" dirty="0" smtClean="0">
                <a:latin typeface="微软雅黑" pitchFamily="34" charset="-122"/>
                <a:ea typeface="微软雅黑" pitchFamily="34" charset="-122"/>
              </a:rPr>
              <a:t>未对敏感数据签名与加密</a:t>
            </a:r>
            <a:endParaRPr lang="zh-CN" altLang="zh-CN"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sz="2400" dirty="0" smtClean="0">
                <a:cs typeface="+mn-cs"/>
              </a:rPr>
              <a:t>正确示例</a:t>
            </a:r>
            <a:r>
              <a:rPr lang="en-US" altLang="zh-CN" sz="2400" dirty="0" smtClean="0">
                <a:cs typeface="+mn-cs"/>
              </a:rPr>
              <a:t>—</a:t>
            </a:r>
            <a:r>
              <a:rPr lang="zh-CN" altLang="en-US" sz="2400" dirty="0" smtClean="0">
                <a:cs typeface="+mn-cs"/>
              </a:rPr>
              <a:t>序列化前对敏感数据先签名再加密</a:t>
            </a:r>
            <a:endParaRPr lang="zh-CN" altLang="en-US" sz="2400" dirty="0">
              <a:cs typeface="+mn-cs"/>
            </a:endParaRPr>
          </a:p>
        </p:txBody>
      </p:sp>
      <p:sp>
        <p:nvSpPr>
          <p:cNvPr id="12" name="Rectangle 3"/>
          <p:cNvSpPr>
            <a:spLocks noGrp="1" noChangeArrowheads="1"/>
          </p:cNvSpPr>
          <p:nvPr>
            <p:ph idx="1"/>
          </p:nvPr>
        </p:nvSpPr>
        <p:spPr bwMode="auto">
          <a:xfrm>
            <a:off x="2334638" y="657756"/>
            <a:ext cx="6304537" cy="4002634"/>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050" b="0" dirty="0" smtClean="0">
                <a:solidFill>
                  <a:srgbClr val="3F7F5F"/>
                </a:solidFill>
                <a:cs typeface="Courier New" pitchFamily="49" charset="0"/>
              </a:rPr>
              <a:t>//</a:t>
            </a:r>
            <a:r>
              <a:rPr lang="zh-CN" altLang="en-US" sz="1050" b="0" dirty="0" smtClean="0">
                <a:solidFill>
                  <a:srgbClr val="3F7F5F"/>
                </a:solidFill>
                <a:cs typeface="Courier New" pitchFamily="49" charset="0"/>
              </a:rPr>
              <a:t>示例代码</a:t>
            </a:r>
            <a:endParaRPr lang="en-US" altLang="zh-CN" sz="1050" b="0" dirty="0" smtClean="0">
              <a:solidFill>
                <a:srgbClr val="3F7F5F"/>
              </a:solidFill>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7F0055"/>
                </a:solidFill>
                <a:effectLst/>
                <a:cs typeface="Courier New" pitchFamily="49" charset="0"/>
              </a:rPr>
              <a:t>public</a:t>
            </a: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1" i="0" u="none" strike="noStrike" cap="none" normalizeH="0" baseline="0" dirty="0" smtClean="0">
                <a:ln>
                  <a:noFill/>
                </a:ln>
                <a:solidFill>
                  <a:srgbClr val="7F0055"/>
                </a:solidFill>
                <a:effectLst/>
                <a:cs typeface="Courier New" pitchFamily="49" charset="0"/>
              </a:rPr>
              <a:t>class</a:t>
            </a:r>
            <a:r>
              <a:rPr kumimoji="0" lang="en-US" altLang="zh-CN" sz="1050" b="0" i="0" u="none" strike="noStrike" cap="none" normalizeH="0" baseline="0" dirty="0" smtClean="0">
                <a:ln>
                  <a:noFill/>
                </a:ln>
                <a:solidFill>
                  <a:srgbClr val="000000"/>
                </a:solidFill>
                <a:effectLst/>
                <a:cs typeface="Courier New" pitchFamily="49" charset="0"/>
              </a:rPr>
              <a:t> MapSerializer{</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1" i="0" u="none" strike="noStrike" cap="none" normalizeH="0" baseline="0" dirty="0" smtClean="0">
                <a:ln>
                  <a:noFill/>
                </a:ln>
                <a:solidFill>
                  <a:srgbClr val="7F0055"/>
                </a:solidFill>
                <a:effectLst/>
                <a:cs typeface="Courier New" pitchFamily="49" charset="0"/>
              </a:rPr>
              <a:t>public</a:t>
            </a: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1" i="0" u="none" strike="noStrike" cap="none" normalizeH="0" baseline="0" dirty="0" smtClean="0">
                <a:ln>
                  <a:noFill/>
                </a:ln>
                <a:solidFill>
                  <a:srgbClr val="7F0055"/>
                </a:solidFill>
                <a:effectLst/>
                <a:cs typeface="Courier New" pitchFamily="49" charset="0"/>
              </a:rPr>
              <a:t>static</a:t>
            </a:r>
            <a:r>
              <a:rPr kumimoji="0" lang="en-US" altLang="zh-CN" sz="1050" b="0" i="0" u="none" strike="noStrike" cap="none" normalizeH="0" baseline="0" dirty="0" smtClean="0">
                <a:ln>
                  <a:noFill/>
                </a:ln>
                <a:solidFill>
                  <a:srgbClr val="000000"/>
                </a:solidFill>
                <a:effectLst/>
                <a:cs typeface="Courier New" pitchFamily="49" charset="0"/>
              </a:rPr>
              <a:t> SerializableMap&lt;String, Integer&gt; buildMap(){</a:t>
            </a:r>
            <a:r>
              <a:rPr lang="en-US" altLang="zh-CN" sz="1050" dirty="0" smtClean="0"/>
              <a:t> </a:t>
            </a:r>
            <a:r>
              <a:rPr kumimoji="0" lang="en-US" altLang="zh-CN" sz="1050" b="0" i="0" u="none" strike="noStrike" cap="none" normalizeH="0" baseline="0" dirty="0" smtClean="0">
                <a:ln>
                  <a:noFill/>
                </a:ln>
                <a:solidFill>
                  <a:srgbClr val="3F7F5F"/>
                </a:solidFill>
                <a:effectLst/>
                <a:cs typeface="Courier New" pitchFamily="49" charset="0"/>
              </a:rPr>
              <a:t>// the same …</a:t>
            </a:r>
            <a:r>
              <a:rPr kumimoji="0" lang="en-US" altLang="zh-CN" sz="1050" b="0" i="0" u="none" strike="noStrike" cap="none" normalizeH="0" baseline="0" dirty="0" smtClean="0">
                <a:ln>
                  <a:noFill/>
                </a:ln>
                <a:solidFill>
                  <a:srgbClr val="000000"/>
                </a:solidFill>
                <a:effectLst/>
                <a:cs typeface="Courier New" pitchFamily="49" charset="0"/>
              </a:rPr>
              <a:t>}</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1" i="0" u="none" strike="noStrike" cap="none" normalizeH="0" baseline="0" dirty="0" smtClean="0">
                <a:ln>
                  <a:noFill/>
                </a:ln>
                <a:solidFill>
                  <a:srgbClr val="7F0055"/>
                </a:solidFill>
                <a:effectLst/>
                <a:cs typeface="Courier New" pitchFamily="49" charset="0"/>
              </a:rPr>
              <a:t>public</a:t>
            </a: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1" i="0" u="none" strike="noStrike" cap="none" normalizeH="0" baseline="0" dirty="0" smtClean="0">
                <a:ln>
                  <a:noFill/>
                </a:ln>
                <a:solidFill>
                  <a:srgbClr val="7F0055"/>
                </a:solidFill>
                <a:effectLst/>
                <a:cs typeface="Courier New" pitchFamily="49" charset="0"/>
              </a:rPr>
              <a:t>static</a:t>
            </a: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1" i="0" u="none" strike="noStrike" cap="none" normalizeH="0" baseline="0" dirty="0" smtClean="0">
                <a:ln>
                  <a:noFill/>
                </a:ln>
                <a:solidFill>
                  <a:srgbClr val="7F0055"/>
                </a:solidFill>
                <a:effectLst/>
                <a:cs typeface="Courier New" pitchFamily="49" charset="0"/>
              </a:rPr>
              <a:t>void</a:t>
            </a:r>
            <a:r>
              <a:rPr kumimoji="0" lang="en-US" altLang="zh-CN" sz="1050" b="0" i="0" u="none" strike="noStrike" cap="none" normalizeH="0" baseline="0" dirty="0" smtClean="0">
                <a:ln>
                  <a:noFill/>
                </a:ln>
                <a:solidFill>
                  <a:srgbClr val="000000"/>
                </a:solidFill>
                <a:effectLst/>
                <a:cs typeface="Courier New" pitchFamily="49" charset="0"/>
              </a:rPr>
              <a:t> InspectMap(SerializableMap&lt;String, Integer&gt; map){</a:t>
            </a:r>
            <a:r>
              <a:rPr kumimoji="0" lang="en-US" altLang="zh-CN" sz="1050" b="0" i="0" u="none" strike="noStrike" cap="none" normalizeH="0" baseline="0" dirty="0" smtClean="0">
                <a:ln>
                  <a:noFill/>
                </a:ln>
                <a:solidFill>
                  <a:srgbClr val="3F7F5F"/>
                </a:solidFill>
                <a:effectLst/>
                <a:cs typeface="Courier New" pitchFamily="49" charset="0"/>
              </a:rPr>
              <a:t>// the same …</a:t>
            </a:r>
            <a:r>
              <a:rPr kumimoji="0" lang="en-US" altLang="zh-CN" sz="1050" b="0" i="0" u="none" strike="noStrike" cap="none" normalizeH="0" baseline="0" dirty="0" smtClean="0">
                <a:ln>
                  <a:noFill/>
                </a:ln>
                <a:solidFill>
                  <a:srgbClr val="000000"/>
                </a:solidFill>
                <a:effectLst/>
                <a:cs typeface="Courier New" pitchFamily="49" charset="0"/>
              </a:rPr>
              <a:t>}</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50" dirty="0" smtClean="0">
                <a:solidFill>
                  <a:srgbClr val="000000"/>
                </a:solidFill>
                <a:cs typeface="Courier New" pitchFamily="49" charset="0"/>
              </a:rPr>
              <a:t>    </a:t>
            </a:r>
            <a:r>
              <a:rPr kumimoji="0" lang="en-US" altLang="zh-CN" sz="1050" b="1" i="0" u="none" strike="noStrike" cap="none" normalizeH="0" baseline="0" dirty="0" smtClean="0">
                <a:ln>
                  <a:noFill/>
                </a:ln>
                <a:solidFill>
                  <a:srgbClr val="7F0055"/>
                </a:solidFill>
                <a:effectLst/>
                <a:cs typeface="Courier New" pitchFamily="49" charset="0"/>
              </a:rPr>
              <a:t>public</a:t>
            </a: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1" i="0" u="none" strike="noStrike" cap="none" normalizeH="0" baseline="0" dirty="0" smtClean="0">
                <a:ln>
                  <a:noFill/>
                </a:ln>
                <a:solidFill>
                  <a:srgbClr val="7F0055"/>
                </a:solidFill>
                <a:effectLst/>
                <a:cs typeface="Courier New" pitchFamily="49" charset="0"/>
              </a:rPr>
              <a:t>static</a:t>
            </a: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1" i="0" u="none" strike="noStrike" cap="none" normalizeH="0" baseline="0" dirty="0" smtClean="0">
                <a:ln>
                  <a:noFill/>
                </a:ln>
                <a:solidFill>
                  <a:srgbClr val="7F0055"/>
                </a:solidFill>
                <a:effectLst/>
                <a:cs typeface="Courier New" pitchFamily="49" charset="0"/>
              </a:rPr>
              <a:t>void</a:t>
            </a:r>
            <a:r>
              <a:rPr kumimoji="0" lang="en-US" altLang="zh-CN" sz="1050" b="0" i="0" u="none" strike="noStrike" cap="none" normalizeH="0" baseline="0" dirty="0" smtClean="0">
                <a:ln>
                  <a:noFill/>
                </a:ln>
                <a:solidFill>
                  <a:srgbClr val="000000"/>
                </a:solidFill>
                <a:effectLst/>
                <a:cs typeface="Courier New" pitchFamily="49" charset="0"/>
              </a:rPr>
              <a:t> main(String[] args) </a:t>
            </a:r>
            <a:r>
              <a:rPr kumimoji="0" lang="en-US" altLang="zh-CN" sz="1050" b="1" i="0" u="none" strike="noStrike" cap="none" normalizeH="0" baseline="0" dirty="0" smtClean="0">
                <a:ln>
                  <a:noFill/>
                </a:ln>
                <a:solidFill>
                  <a:srgbClr val="7F0055"/>
                </a:solidFill>
                <a:effectLst/>
                <a:cs typeface="Courier New" pitchFamily="49" charset="0"/>
              </a:rPr>
              <a:t>throws</a:t>
            </a:r>
            <a:r>
              <a:rPr kumimoji="0" lang="en-US" altLang="zh-CN" sz="1050" b="0" i="0" u="none" strike="noStrike" cap="none" normalizeH="0" baseline="0" dirty="0" smtClean="0">
                <a:ln>
                  <a:noFill/>
                </a:ln>
                <a:solidFill>
                  <a:srgbClr val="000000"/>
                </a:solidFill>
                <a:effectLst/>
                <a:cs typeface="Courier New" pitchFamily="49" charset="0"/>
              </a:rPr>
              <a:t> Exception{</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SerializableMap&lt;String, Integer&gt; map = </a:t>
            </a:r>
            <a:r>
              <a:rPr kumimoji="0" lang="en-US" altLang="zh-CN" sz="1050" b="0" i="1" u="none" strike="noStrike" cap="none" normalizeH="0" baseline="0" dirty="0" smtClean="0">
                <a:ln>
                  <a:noFill/>
                </a:ln>
                <a:solidFill>
                  <a:srgbClr val="000000"/>
                </a:solidFill>
                <a:effectLst/>
                <a:cs typeface="Courier New" pitchFamily="49" charset="0"/>
              </a:rPr>
              <a:t>buildMap</a:t>
            </a:r>
            <a:r>
              <a:rPr kumimoji="0" lang="en-US" altLang="zh-CN" sz="1050" b="0" i="0" u="none" strike="noStrike" cap="none" normalizeH="0" baseline="0" dirty="0" smtClean="0">
                <a:ln>
                  <a:noFill/>
                </a:ln>
                <a:solidFill>
                  <a:srgbClr val="000000"/>
                </a:solidFill>
                <a:effectLst/>
                <a:cs typeface="Courier New" pitchFamily="49" charset="0"/>
              </a:rPr>
              <a:t>();</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KeyPairGenerator kpg = KeyPairGenerator.</a:t>
            </a:r>
            <a:r>
              <a:rPr kumimoji="0" lang="en-US" altLang="zh-CN" sz="1050" b="0" i="1" u="none" strike="noStrike" cap="none" normalizeH="0" baseline="0" dirty="0" smtClean="0">
                <a:ln>
                  <a:noFill/>
                </a:ln>
                <a:solidFill>
                  <a:srgbClr val="000000"/>
                </a:solidFill>
                <a:effectLst/>
                <a:cs typeface="Courier New" pitchFamily="49" charset="0"/>
              </a:rPr>
              <a:t>getInstance</a:t>
            </a:r>
            <a:r>
              <a:rPr kumimoji="0" lang="en-US" altLang="zh-CN" sz="1050" b="0" i="0" u="none" strike="noStrike" cap="none" normalizeH="0" baseline="0" dirty="0" smtClean="0">
                <a:ln>
                  <a:noFill/>
                </a:ln>
                <a:solidFill>
                  <a:srgbClr val="000000"/>
                </a:solidFill>
                <a:effectLst/>
                <a:cs typeface="Courier New" pitchFamily="49" charset="0"/>
              </a:rPr>
              <a:t>(</a:t>
            </a:r>
            <a:r>
              <a:rPr kumimoji="0" lang="en-US" altLang="zh-CN" sz="1050" b="0" i="0" u="none" strike="noStrike" cap="none" normalizeH="0" baseline="0" dirty="0" smtClean="0">
                <a:ln>
                  <a:noFill/>
                </a:ln>
                <a:solidFill>
                  <a:srgbClr val="2A00FF"/>
                </a:solidFill>
                <a:effectLst/>
                <a:cs typeface="Courier New" pitchFamily="49" charset="0"/>
              </a:rPr>
              <a:t>"DSA"</a:t>
            </a:r>
            <a:r>
              <a:rPr kumimoji="0" lang="en-US" altLang="zh-CN" sz="1050" b="0" i="0" u="none" strike="noStrike" cap="none" normalizeH="0" baseline="0" dirty="0" smtClean="0">
                <a:ln>
                  <a:noFill/>
                </a:ln>
                <a:solidFill>
                  <a:srgbClr val="000000"/>
                </a:solidFill>
                <a:effectLst/>
                <a:cs typeface="Courier New" pitchFamily="49" charset="0"/>
              </a:rPr>
              <a:t>);</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KeyPair kp = kpg.generateKeyPair();</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Signature sig = Signature.</a:t>
            </a:r>
            <a:r>
              <a:rPr kumimoji="0" lang="en-US" altLang="zh-CN" sz="1050" b="0" i="1" u="none" strike="noStrike" cap="none" normalizeH="0" baseline="0" dirty="0" smtClean="0">
                <a:ln>
                  <a:noFill/>
                </a:ln>
                <a:solidFill>
                  <a:srgbClr val="000000"/>
                </a:solidFill>
                <a:effectLst/>
                <a:cs typeface="Courier New" pitchFamily="49" charset="0"/>
              </a:rPr>
              <a:t>getInstance</a:t>
            </a:r>
            <a:r>
              <a:rPr kumimoji="0" lang="en-US" altLang="zh-CN" sz="1050" b="0" i="0" u="none" strike="noStrike" cap="none" normalizeH="0" baseline="0" dirty="0" smtClean="0">
                <a:ln>
                  <a:noFill/>
                </a:ln>
                <a:solidFill>
                  <a:srgbClr val="000000"/>
                </a:solidFill>
                <a:effectLst/>
                <a:cs typeface="Courier New" pitchFamily="49" charset="0"/>
              </a:rPr>
              <a:t>(</a:t>
            </a:r>
            <a:r>
              <a:rPr kumimoji="0" lang="en-US" altLang="zh-CN" sz="1050" b="0" i="0" u="none" strike="noStrike" cap="none" normalizeH="0" baseline="0" dirty="0" smtClean="0">
                <a:ln>
                  <a:noFill/>
                </a:ln>
                <a:solidFill>
                  <a:srgbClr val="2A00FF"/>
                </a:solidFill>
                <a:effectLst/>
                <a:cs typeface="Courier New" pitchFamily="49" charset="0"/>
              </a:rPr>
              <a:t>"SHA1withDSA"</a:t>
            </a:r>
            <a:r>
              <a:rPr kumimoji="0" lang="en-US" altLang="zh-CN" sz="1050" b="0" i="0" u="none" strike="noStrike" cap="none" normalizeH="0" baseline="0" dirty="0" smtClean="0">
                <a:ln>
                  <a:noFill/>
                </a:ln>
                <a:solidFill>
                  <a:srgbClr val="000000"/>
                </a:solidFill>
                <a:effectLst/>
                <a:cs typeface="Courier New" pitchFamily="49" charset="0"/>
              </a:rPr>
              <a:t>);</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SignedObject signedMap = </a:t>
            </a:r>
            <a:r>
              <a:rPr kumimoji="0" lang="en-US" altLang="zh-CN" sz="1050" b="1" i="0" u="none" strike="noStrike" cap="none" normalizeH="0" baseline="0" dirty="0" smtClean="0">
                <a:ln>
                  <a:noFill/>
                </a:ln>
                <a:solidFill>
                  <a:srgbClr val="7F0055"/>
                </a:solidFill>
                <a:effectLst/>
                <a:cs typeface="Courier New" pitchFamily="49" charset="0"/>
              </a:rPr>
              <a:t>new</a:t>
            </a:r>
            <a:r>
              <a:rPr kumimoji="0" lang="en-US" altLang="zh-CN" sz="1050" b="0" i="0" u="none" strike="noStrike" cap="none" normalizeH="0" baseline="0" dirty="0" smtClean="0">
                <a:ln>
                  <a:noFill/>
                </a:ln>
                <a:solidFill>
                  <a:srgbClr val="000000"/>
                </a:solidFill>
                <a:effectLst/>
                <a:cs typeface="Courier New" pitchFamily="49" charset="0"/>
              </a:rPr>
              <a:t> SignedObject(map, kp.getPrivate(), sig);</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KeyGenerator generator;</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generator = KeyGenerator.</a:t>
            </a:r>
            <a:r>
              <a:rPr kumimoji="0" lang="en-US" altLang="zh-CN" sz="1050" b="0" i="1" u="none" strike="noStrike" cap="none" normalizeH="0" baseline="0" dirty="0" smtClean="0">
                <a:ln>
                  <a:noFill/>
                </a:ln>
                <a:solidFill>
                  <a:srgbClr val="000000"/>
                </a:solidFill>
                <a:effectLst/>
                <a:cs typeface="Courier New" pitchFamily="49" charset="0"/>
              </a:rPr>
              <a:t>getInstance</a:t>
            </a:r>
            <a:r>
              <a:rPr kumimoji="0" lang="en-US" altLang="zh-CN" sz="1050" b="0" i="0" u="none" strike="noStrike" cap="none" normalizeH="0" baseline="0" dirty="0" smtClean="0">
                <a:ln>
                  <a:noFill/>
                </a:ln>
                <a:solidFill>
                  <a:srgbClr val="000000"/>
                </a:solidFill>
                <a:effectLst/>
                <a:cs typeface="Courier New" pitchFamily="49" charset="0"/>
              </a:rPr>
              <a:t>(</a:t>
            </a:r>
            <a:r>
              <a:rPr kumimoji="0" lang="en-US" altLang="zh-CN" sz="1050" b="0" i="0" u="none" strike="noStrike" cap="none" normalizeH="0" baseline="0" dirty="0" smtClean="0">
                <a:ln>
                  <a:noFill/>
                </a:ln>
                <a:solidFill>
                  <a:srgbClr val="2A00FF"/>
                </a:solidFill>
                <a:effectLst/>
                <a:cs typeface="Courier New" pitchFamily="49" charset="0"/>
              </a:rPr>
              <a:t>"AES"</a:t>
            </a:r>
            <a:r>
              <a:rPr kumimoji="0" lang="en-US" altLang="zh-CN" sz="1050" b="0" i="0" u="none" strike="noStrike" cap="none" normalizeH="0" baseline="0" dirty="0" smtClean="0">
                <a:ln>
                  <a:noFill/>
                </a:ln>
                <a:solidFill>
                  <a:srgbClr val="000000"/>
                </a:solidFill>
                <a:effectLst/>
                <a:cs typeface="Courier New" pitchFamily="49" charset="0"/>
              </a:rPr>
              <a:t>);</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generator.init(</a:t>
            </a:r>
            <a:r>
              <a:rPr kumimoji="0" lang="en-US" altLang="zh-CN" sz="1050" b="1" i="0" u="none" strike="noStrike" cap="none" normalizeH="0" baseline="0" dirty="0" smtClean="0">
                <a:ln>
                  <a:noFill/>
                </a:ln>
                <a:solidFill>
                  <a:srgbClr val="7F0055"/>
                </a:solidFill>
                <a:effectLst/>
                <a:cs typeface="Courier New" pitchFamily="49" charset="0"/>
              </a:rPr>
              <a:t>new</a:t>
            </a:r>
            <a:r>
              <a:rPr kumimoji="0" lang="en-US" altLang="zh-CN" sz="1050" b="0" i="0" u="none" strike="noStrike" cap="none" normalizeH="0" baseline="0" dirty="0" smtClean="0">
                <a:ln>
                  <a:noFill/>
                </a:ln>
                <a:solidFill>
                  <a:srgbClr val="000000"/>
                </a:solidFill>
                <a:effectLst/>
                <a:cs typeface="Courier New" pitchFamily="49" charset="0"/>
              </a:rPr>
              <a:t> SecureRandom());</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Key key = generator.generateKey();</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Cipher cipher = Cipher.</a:t>
            </a:r>
            <a:r>
              <a:rPr kumimoji="0" lang="en-US" altLang="zh-CN" sz="1050" b="0" i="1" u="none" strike="noStrike" cap="none" normalizeH="0" baseline="0" dirty="0" smtClean="0">
                <a:ln>
                  <a:noFill/>
                </a:ln>
                <a:solidFill>
                  <a:srgbClr val="000000"/>
                </a:solidFill>
                <a:effectLst/>
                <a:cs typeface="Courier New" pitchFamily="49" charset="0"/>
              </a:rPr>
              <a:t>getInstance</a:t>
            </a:r>
            <a:r>
              <a:rPr kumimoji="0" lang="en-US" altLang="zh-CN" sz="1050" b="0" i="0" u="none" strike="noStrike" cap="none" normalizeH="0" baseline="0" dirty="0" smtClean="0">
                <a:ln>
                  <a:noFill/>
                </a:ln>
                <a:solidFill>
                  <a:srgbClr val="000000"/>
                </a:solidFill>
                <a:effectLst/>
                <a:cs typeface="Courier New" pitchFamily="49" charset="0"/>
              </a:rPr>
              <a:t>(</a:t>
            </a:r>
            <a:r>
              <a:rPr kumimoji="0" lang="en-US" altLang="zh-CN" sz="1050" b="0" i="0" u="none" strike="noStrike" cap="none" normalizeH="0" baseline="0" dirty="0" smtClean="0">
                <a:ln>
                  <a:noFill/>
                </a:ln>
                <a:solidFill>
                  <a:srgbClr val="2A00FF"/>
                </a:solidFill>
                <a:effectLst/>
                <a:cs typeface="Courier New" pitchFamily="49" charset="0"/>
              </a:rPr>
              <a:t>"AES"</a:t>
            </a:r>
            <a:r>
              <a:rPr kumimoji="0" lang="en-US" altLang="zh-CN" sz="1050" b="0" i="0" u="none" strike="noStrike" cap="none" normalizeH="0" baseline="0" dirty="0" smtClean="0">
                <a:ln>
                  <a:noFill/>
                </a:ln>
                <a:solidFill>
                  <a:srgbClr val="000000"/>
                </a:solidFill>
                <a:effectLst/>
                <a:cs typeface="Courier New" pitchFamily="49" charset="0"/>
              </a:rPr>
              <a:t>);</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cipher.init(</a:t>
            </a:r>
            <a:r>
              <a:rPr kumimoji="0" lang="en-US" altLang="zh-CN" sz="1050" b="0" i="0" u="none" strike="noStrike" cap="none" normalizeH="0" baseline="0" dirty="0" err="1" smtClean="0">
                <a:ln>
                  <a:noFill/>
                </a:ln>
                <a:solidFill>
                  <a:srgbClr val="000000"/>
                </a:solidFill>
                <a:effectLst/>
                <a:cs typeface="Courier New" pitchFamily="49" charset="0"/>
              </a:rPr>
              <a:t>Cipher.</a:t>
            </a:r>
            <a:r>
              <a:rPr kumimoji="0" lang="en-US" altLang="zh-CN" sz="1050" b="0" i="1" u="none" strike="noStrike" cap="none" normalizeH="0" baseline="0" dirty="0" err="1" smtClean="0">
                <a:ln>
                  <a:noFill/>
                </a:ln>
                <a:solidFill>
                  <a:srgbClr val="0000C0"/>
                </a:solidFill>
                <a:effectLst/>
                <a:cs typeface="Courier New" pitchFamily="49" charset="0"/>
              </a:rPr>
              <a:t>ENCRYPT_MODE</a:t>
            </a:r>
            <a:r>
              <a:rPr kumimoji="0" lang="en-US" altLang="zh-CN" sz="1050" b="0" i="0" u="none" strike="noStrike" cap="none" normalizeH="0" baseline="0" dirty="0" smtClean="0">
                <a:ln>
                  <a:noFill/>
                </a:ln>
                <a:solidFill>
                  <a:srgbClr val="000000"/>
                </a:solidFill>
                <a:effectLst/>
                <a:cs typeface="Courier New" pitchFamily="49" charset="0"/>
              </a:rPr>
              <a:t>, key);</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SealedObject sealedMap = </a:t>
            </a:r>
            <a:r>
              <a:rPr kumimoji="0" lang="en-US" altLang="zh-CN" sz="1050" b="1" i="0" u="none" strike="noStrike" cap="none" normalizeH="0" baseline="0" dirty="0" smtClean="0">
                <a:ln>
                  <a:noFill/>
                </a:ln>
                <a:solidFill>
                  <a:srgbClr val="7F0055"/>
                </a:solidFill>
                <a:effectLst/>
                <a:cs typeface="Courier New" pitchFamily="49" charset="0"/>
              </a:rPr>
              <a:t>new</a:t>
            </a:r>
            <a:r>
              <a:rPr kumimoji="0" lang="en-US" altLang="zh-CN" sz="1050" b="0" i="0" u="none" strike="noStrike" cap="none" normalizeH="0" baseline="0" dirty="0" smtClean="0">
                <a:ln>
                  <a:noFill/>
                </a:ln>
                <a:solidFill>
                  <a:srgbClr val="000000"/>
                </a:solidFill>
                <a:effectLst/>
                <a:cs typeface="Courier New" pitchFamily="49" charset="0"/>
              </a:rPr>
              <a:t> SealedObject(signedMap, cipher);</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ObjectOutputStream out = </a:t>
            </a:r>
            <a:r>
              <a:rPr kumimoji="0" lang="en-US" altLang="zh-CN" sz="1050" b="1" i="0" u="none" strike="noStrike" cap="none" normalizeH="0" baseline="0" dirty="0" smtClean="0">
                <a:ln>
                  <a:noFill/>
                </a:ln>
                <a:solidFill>
                  <a:srgbClr val="7F0055"/>
                </a:solidFill>
                <a:effectLst/>
                <a:cs typeface="Courier New" pitchFamily="49" charset="0"/>
              </a:rPr>
              <a:t>new</a:t>
            </a:r>
            <a:r>
              <a:rPr kumimoji="0" lang="en-US" altLang="zh-CN" sz="1050" b="0" i="0" u="none" strike="noStrike" cap="none" normalizeH="0" baseline="0" dirty="0" smtClean="0">
                <a:ln>
                  <a:noFill/>
                </a:ln>
                <a:solidFill>
                  <a:srgbClr val="000000"/>
                </a:solidFill>
                <a:effectLst/>
                <a:cs typeface="Courier New" pitchFamily="49" charset="0"/>
              </a:rPr>
              <a:t> ObjectOutputStream(</a:t>
            </a:r>
            <a:r>
              <a:rPr kumimoji="0" lang="en-US" altLang="zh-CN" sz="1050" b="1" i="0" u="none" strike="noStrike" cap="none" normalizeH="0" baseline="0" dirty="0" smtClean="0">
                <a:ln>
                  <a:noFill/>
                </a:ln>
                <a:solidFill>
                  <a:srgbClr val="7F0055"/>
                </a:solidFill>
                <a:effectLst/>
                <a:cs typeface="Courier New" pitchFamily="49" charset="0"/>
              </a:rPr>
              <a:t>new</a:t>
            </a:r>
            <a:r>
              <a:rPr kumimoji="0" lang="en-US" altLang="zh-CN" sz="1050" b="0" i="0" u="none" strike="noStrike" cap="none" normalizeH="0" baseline="0" dirty="0" smtClean="0">
                <a:ln>
                  <a:noFill/>
                </a:ln>
                <a:solidFill>
                  <a:srgbClr val="000000"/>
                </a:solidFill>
                <a:effectLst/>
                <a:cs typeface="Courier New" pitchFamily="49" charset="0"/>
              </a:rPr>
              <a:t> FileOutputStream(</a:t>
            </a:r>
            <a:r>
              <a:rPr kumimoji="0" lang="en-US" altLang="zh-CN" sz="1050" b="0" i="0" u="none" strike="noStrike" cap="none" normalizeH="0" baseline="0" dirty="0" smtClean="0">
                <a:ln>
                  <a:noFill/>
                </a:ln>
                <a:solidFill>
                  <a:srgbClr val="2A00FF"/>
                </a:solidFill>
                <a:effectLst/>
                <a:cs typeface="Courier New" pitchFamily="49" charset="0"/>
              </a:rPr>
              <a:t>"data"</a:t>
            </a:r>
            <a:r>
              <a:rPr kumimoji="0" lang="en-US" altLang="zh-CN" sz="1050" b="0" i="0" u="none" strike="noStrike" cap="none" normalizeH="0" baseline="0" dirty="0" smtClean="0">
                <a:ln>
                  <a:noFill/>
                </a:ln>
                <a:solidFill>
                  <a:srgbClr val="000000"/>
                </a:solidFill>
                <a:effectLst/>
                <a:cs typeface="Courier New" pitchFamily="49" charset="0"/>
              </a:rPr>
              <a:t>));</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0" i="0" u="none" strike="noStrike" cap="none" normalizeH="0" baseline="0" dirty="0" err="1" smtClean="0">
                <a:ln>
                  <a:noFill/>
                </a:ln>
                <a:solidFill>
                  <a:srgbClr val="000000"/>
                </a:solidFill>
                <a:effectLst/>
                <a:cs typeface="Courier New" pitchFamily="49" charset="0"/>
              </a:rPr>
              <a:t>out.writeObject</a:t>
            </a:r>
            <a:r>
              <a:rPr kumimoji="0" lang="en-US" altLang="zh-CN" sz="1050" b="0" i="0" u="none" strike="noStrike" cap="none" normalizeH="0" baseline="0" dirty="0" smtClean="0">
                <a:ln>
                  <a:noFill/>
                </a:ln>
                <a:solidFill>
                  <a:srgbClr val="000000"/>
                </a:solidFill>
                <a:effectLst/>
                <a:cs typeface="Courier New" pitchFamily="49" charset="0"/>
              </a:rPr>
              <a:t>(sealedMap);</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a:t>
            </a:r>
            <a:r>
              <a:rPr kumimoji="0" lang="en-US" altLang="zh-CN" sz="1050" b="0" i="0" u="none" strike="noStrike" cap="none" normalizeH="0" baseline="0" dirty="0" err="1" smtClean="0">
                <a:ln>
                  <a:noFill/>
                </a:ln>
                <a:solidFill>
                  <a:srgbClr val="000000"/>
                </a:solidFill>
                <a:effectLst/>
                <a:cs typeface="Courier New" pitchFamily="49" charset="0"/>
              </a:rPr>
              <a:t>out.close</a:t>
            </a:r>
            <a:r>
              <a:rPr kumimoji="0" lang="en-US" altLang="zh-CN" sz="1050" b="0" i="0" u="none" strike="noStrike" cap="none" normalizeH="0" baseline="0" dirty="0" smtClean="0">
                <a:ln>
                  <a:noFill/>
                </a:ln>
                <a:solidFill>
                  <a:srgbClr val="000000"/>
                </a:solidFill>
                <a:effectLst/>
                <a:cs typeface="Courier New" pitchFamily="49" charset="0"/>
              </a:rPr>
              <a:t>();</a:t>
            </a:r>
          </a:p>
          <a:p>
            <a:pPr marL="0" lvl="0" indent="0">
              <a:lnSpc>
                <a:spcPct val="100000"/>
              </a:lnSpc>
              <a:buClrTx/>
              <a:buSzTx/>
              <a:buNone/>
            </a:pPr>
            <a:r>
              <a:rPr lang="en-US" altLang="zh-CN" sz="1050" b="0" dirty="0" smtClean="0">
                <a:solidFill>
                  <a:srgbClr val="000000"/>
                </a:solidFill>
                <a:cs typeface="Courier New" pitchFamily="49" charset="0"/>
              </a:rPr>
              <a:t>        </a:t>
            </a:r>
            <a:r>
              <a:rPr lang="en-US" altLang="zh-CN" sz="1050" b="0" dirty="0" smtClean="0">
                <a:solidFill>
                  <a:srgbClr val="3F7F5F"/>
                </a:solidFill>
                <a:cs typeface="Courier New" pitchFamily="49" charset="0"/>
              </a:rPr>
              <a:t>// omit code for deserialization</a:t>
            </a:r>
            <a:endParaRPr kumimoji="0" lang="en-US" altLang="zh-CN"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cs typeface="Courier New" pitchFamily="49" charset="0"/>
              </a:rPr>
              <a:t>}</a:t>
            </a:r>
            <a:endParaRPr kumimoji="0" lang="en-US" altLang="zh-CN" sz="1050" b="0" i="0" u="none" strike="noStrike" cap="none" normalizeH="0" baseline="0" dirty="0" smtClean="0">
              <a:ln>
                <a:noFill/>
              </a:ln>
              <a:solidFill>
                <a:schemeClr val="tx1"/>
              </a:solidFill>
              <a:effectLst/>
            </a:endParaRPr>
          </a:p>
        </p:txBody>
      </p:sp>
      <p:sp>
        <p:nvSpPr>
          <p:cNvPr id="6" name="Rectangle 3"/>
          <p:cNvSpPr txBox="1">
            <a:spLocks noChangeArrowheads="1"/>
          </p:cNvSpPr>
          <p:nvPr/>
        </p:nvSpPr>
        <p:spPr bwMode="auto">
          <a:xfrm>
            <a:off x="422311" y="959017"/>
            <a:ext cx="1912327" cy="2924778"/>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20000"/>
              </a:lnSpc>
              <a:buClr>
                <a:srgbClr val="777777"/>
              </a:buClr>
              <a:buSzPct val="60000"/>
              <a:defRPr/>
            </a:pPr>
            <a:r>
              <a:rPr lang="en-US" altLang="zh-CN" sz="1400" kern="0" dirty="0" smtClean="0">
                <a:solidFill>
                  <a:srgbClr val="000000"/>
                </a:solidFill>
                <a:latin typeface="微软雅黑" pitchFamily="34" charset="-122"/>
                <a:ea typeface="微软雅黑" pitchFamily="34" charset="-122"/>
                <a:cs typeface="Courier New" pitchFamily="49" charset="0"/>
              </a:rPr>
              <a:t>【</a:t>
            </a:r>
            <a:r>
              <a:rPr lang="zh-CN" altLang="en-US" sz="1400" kern="0" dirty="0" smtClean="0">
                <a:solidFill>
                  <a:srgbClr val="000000"/>
                </a:solidFill>
                <a:latin typeface="微软雅黑" pitchFamily="34" charset="-122"/>
                <a:ea typeface="微软雅黑" pitchFamily="34" charset="-122"/>
                <a:cs typeface="Courier New" pitchFamily="49" charset="0"/>
              </a:rPr>
              <a:t>说明</a:t>
            </a:r>
            <a:r>
              <a:rPr lang="en-US" altLang="zh-CN" sz="1400" kern="0" dirty="0" smtClean="0">
                <a:solidFill>
                  <a:srgbClr val="000000"/>
                </a:solidFill>
                <a:latin typeface="微软雅黑" pitchFamily="34" charset="-122"/>
                <a:ea typeface="微软雅黑" pitchFamily="34" charset="-122"/>
                <a:cs typeface="Courier New" pitchFamily="49" charset="0"/>
              </a:rPr>
              <a:t>】</a:t>
            </a:r>
            <a:r>
              <a:rPr lang="zh-CN" altLang="zh-CN" sz="1400" dirty="0" smtClean="0">
                <a:latin typeface="微软雅黑" pitchFamily="34" charset="-122"/>
                <a:ea typeface="微软雅黑" pitchFamily="34" charset="-122"/>
              </a:rPr>
              <a:t>使用安全的加密算法给数据加密可以防止数据被窃取。对数据加上数字签名则可以防止数据被非法篡改。先签名后加密，既能保证数据的真实可靠性，又能防止“中间人攻击</a:t>
            </a:r>
            <a:r>
              <a:rPr lang="en-US" altLang="zh-CN" sz="1400" dirty="0" smtClean="0">
                <a:latin typeface="微软雅黑" pitchFamily="34" charset="-122"/>
                <a:ea typeface="微软雅黑" pitchFamily="34" charset="-122"/>
              </a:rPr>
              <a:t>”(man-in-middle attacks)</a:t>
            </a:r>
            <a:r>
              <a:rPr lang="zh-CN" altLang="en-US" sz="1400" kern="0" dirty="0" smtClean="0">
                <a:solidFill>
                  <a:srgbClr val="000000"/>
                </a:solidFill>
                <a:latin typeface="微软雅黑" pitchFamily="34" charset="-122"/>
                <a:ea typeface="微软雅黑" pitchFamily="34" charset="-122"/>
                <a:cs typeface="Courier New" pitchFamily="49" charset="0"/>
              </a:rPr>
              <a:t>。</a:t>
            </a:r>
            <a:endParaRPr lang="zh-CN" altLang="en-US"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4294967295"/>
          </p:nvPr>
        </p:nvSpPr>
        <p:spPr>
          <a:xfrm>
            <a:off x="8086725" y="4800600"/>
            <a:ext cx="1057275" cy="827088"/>
          </a:xfrm>
          <a:prstGeom prst="rect">
            <a:avLst/>
          </a:prstGeom>
          <a:noFill/>
        </p:spPr>
        <p:txBody>
          <a:bodyPr/>
          <a:lstStyle/>
          <a:p>
            <a:endParaRPr lang="de-DE" altLang="zh-CN" smtClean="0"/>
          </a:p>
          <a:p>
            <a:r>
              <a:rPr lang="de-DE" altLang="zh-CN" smtClean="0"/>
              <a:t>Page </a:t>
            </a:r>
            <a:fld id="{2BE89693-5417-4574-8004-8D52A6DBD8B2}" type="slidenum">
              <a:rPr lang="de-DE" altLang="zh-CN" smtClean="0"/>
              <a:pPr/>
              <a:t>14</a:t>
            </a:fld>
            <a:endParaRPr lang="en-GB" altLang="zh-CN" smtClean="0"/>
          </a:p>
        </p:txBody>
      </p:sp>
      <p:pic>
        <p:nvPicPr>
          <p:cNvPr id="73732" name="Picture 3"/>
          <p:cNvPicPr>
            <a:picLocks noChangeAspect="1" noChangeArrowheads="1"/>
          </p:cNvPicPr>
          <p:nvPr/>
        </p:nvPicPr>
        <p:blipFill>
          <a:blip r:embed="rId2" cstate="print">
            <a:grayscl/>
          </a:blip>
          <a:srcRect/>
          <a:stretch>
            <a:fillRect/>
          </a:stretch>
        </p:blipFill>
        <p:spPr bwMode="auto">
          <a:xfrm>
            <a:off x="2556022" y="2953884"/>
            <a:ext cx="4104053" cy="1587954"/>
          </a:xfrm>
          <a:prstGeom prst="rect">
            <a:avLst/>
          </a:prstGeom>
          <a:noFill/>
          <a:ln w="9525" algn="ctr">
            <a:noFill/>
            <a:miter lim="800000"/>
            <a:headEnd/>
            <a:tailEnd/>
          </a:ln>
        </p:spPr>
      </p:pic>
      <p:pic>
        <p:nvPicPr>
          <p:cNvPr id="73733" name="Picture 2"/>
          <p:cNvPicPr>
            <a:picLocks noChangeAspect="1" noChangeArrowheads="1"/>
          </p:cNvPicPr>
          <p:nvPr/>
        </p:nvPicPr>
        <p:blipFill>
          <a:blip r:embed="rId3" cstate="print"/>
          <a:srcRect l="24448" t="26755" r="17342" b="5722"/>
          <a:stretch>
            <a:fillRect/>
          </a:stretch>
        </p:blipFill>
        <p:spPr bwMode="auto">
          <a:xfrm>
            <a:off x="3278346" y="925513"/>
            <a:ext cx="2651244" cy="2108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454598" y="867145"/>
            <a:ext cx="5701578" cy="12627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spAutoFit/>
          </a:bodyPr>
          <a:lstStyle/>
          <a:p>
            <a:pPr marL="0" marR="0" lvl="1" defTabSz="914400" eaLnBrk="0" latinLnBrk="0" hangingPunct="0">
              <a:lnSpc>
                <a:spcPct val="120000"/>
              </a:lnSpc>
              <a:buClr>
                <a:srgbClr val="777777"/>
              </a:buClr>
              <a:buSzPct val="60000"/>
              <a:tabLst/>
              <a:defRPr/>
            </a:pPr>
            <a:r>
              <a:rPr lang="zh-CN" altLang="en-US" sz="1600" b="1" dirty="0" smtClean="0">
                <a:latin typeface="微软雅黑" pitchFamily="34" charset="-122"/>
                <a:ea typeface="微软雅黑" pitchFamily="34" charset="-122"/>
              </a:rPr>
              <a:t>敏感数据：</a:t>
            </a:r>
            <a:r>
              <a:rPr lang="zh-CN" altLang="en-US" sz="1600" dirty="0" smtClean="0">
                <a:latin typeface="微软雅黑" pitchFamily="34" charset="-122"/>
                <a:ea typeface="微软雅黑" pitchFamily="34" charset="-122"/>
              </a:rPr>
              <a:t>系统中哪些数据是敏感的是由系统的安全策略所决定，可能的敏感数据如个人社保号、口令、密钥等。当跨信任边界传递数据时，必须确保其中不包含信任域外的组件无权访问的敏感信息，即防止敏感数据泄露。</a:t>
            </a:r>
            <a:endParaRPr lang="en-US" altLang="zh-CN" sz="1600" dirty="0" smtClean="0">
              <a:latin typeface="微软雅黑" pitchFamily="34" charset="-122"/>
              <a:ea typeface="微软雅黑" pitchFamily="34" charset="-122"/>
            </a:endParaRPr>
          </a:p>
        </p:txBody>
      </p:sp>
      <p:sp>
        <p:nvSpPr>
          <p:cNvPr id="4" name="标题 1"/>
          <p:cNvSpPr>
            <a:spLocks noGrp="1"/>
          </p:cNvSpPr>
          <p:nvPr>
            <p:ph type="title"/>
          </p:nvPr>
        </p:nvSpPr>
        <p:spPr>
          <a:xfrm>
            <a:off x="454598" y="217694"/>
            <a:ext cx="7632700" cy="438553"/>
          </a:xfrm>
        </p:spPr>
        <p:txBody>
          <a:bodyPr lIns="68553" tIns="34276" rIns="68553" bIns="34276" anchor="ctr">
            <a:spAutoFit/>
          </a:bodyPr>
          <a:lstStyle/>
          <a:p>
            <a:r>
              <a:rPr lang="zh-CN" altLang="en-US" sz="2400" dirty="0" smtClean="0">
                <a:cs typeface="+mn-cs"/>
              </a:rPr>
              <a:t>敏感数据及过滤</a:t>
            </a:r>
            <a:endParaRPr lang="zh-CN" altLang="en-US" sz="2400" dirty="0">
              <a:cs typeface="+mn-cs"/>
            </a:endParaRPr>
          </a:p>
        </p:txBody>
      </p:sp>
      <p:grpSp>
        <p:nvGrpSpPr>
          <p:cNvPr id="2" name="组合 15"/>
          <p:cNvGrpSpPr/>
          <p:nvPr/>
        </p:nvGrpSpPr>
        <p:grpSpPr>
          <a:xfrm>
            <a:off x="1145822" y="3310501"/>
            <a:ext cx="6715478" cy="901824"/>
            <a:chOff x="2339752" y="4005064"/>
            <a:chExt cx="4896544" cy="1202432"/>
          </a:xfrm>
        </p:grpSpPr>
        <p:sp>
          <p:nvSpPr>
            <p:cNvPr id="5" name="矩形 4"/>
            <p:cNvSpPr/>
            <p:nvPr/>
          </p:nvSpPr>
          <p:spPr bwMode="auto">
            <a:xfrm>
              <a:off x="2339752" y="4005064"/>
              <a:ext cx="3456384" cy="1202432"/>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微软雅黑" pitchFamily="34" charset="-122"/>
                  <a:ea typeface="微软雅黑" pitchFamily="34" charset="-122"/>
                </a:rPr>
                <a:t>信任域</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8" name="圆角矩形 7"/>
            <p:cNvSpPr/>
            <p:nvPr/>
          </p:nvSpPr>
          <p:spPr bwMode="auto">
            <a:xfrm>
              <a:off x="2627784" y="4365104"/>
              <a:ext cx="1152128" cy="504056"/>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36000" tIns="36000" rIns="36000" bIns="36000" numCol="1" rtlCol="0" anchor="ctr" anchorCtr="0" compatLnSpc="1">
              <a:prstTxWarp prst="textNoShape">
                <a:avLst/>
              </a:prstTxWarp>
              <a:noAutofit/>
            </a:bodyPr>
            <a:lstStyle/>
            <a:p>
              <a:pPr algn="ctr" defTabSz="877888" eaLnBrk="0" fontAlgn="base" hangingPunct="0">
                <a:spcBef>
                  <a:spcPct val="0"/>
                </a:spcBef>
                <a:spcAft>
                  <a:spcPct val="0"/>
                </a:spcAf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受信任组件</a:t>
              </a:r>
            </a:p>
          </p:txBody>
        </p:sp>
        <p:sp>
          <p:nvSpPr>
            <p:cNvPr id="9" name="圆角矩形 8"/>
            <p:cNvSpPr/>
            <p:nvPr/>
          </p:nvSpPr>
          <p:spPr bwMode="auto">
            <a:xfrm>
              <a:off x="4355976" y="4365104"/>
              <a:ext cx="1152128" cy="504056"/>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36000" tIns="36000" rIns="36000" bIns="36000" numCol="1" rtlCol="0" anchor="ctr" anchorCtr="0" compatLnSpc="1">
              <a:prstTxWarp prst="textNoShape">
                <a:avLst/>
              </a:prstTxWarp>
              <a:noAutofit/>
            </a:bodyPr>
            <a:lstStyle/>
            <a:p>
              <a:pPr algn="ctr" defTabSz="877888" eaLnBrk="0" fontAlgn="base" hangingPunct="0">
                <a:spcBef>
                  <a:spcPct val="0"/>
                </a:spcBef>
                <a:spcAft>
                  <a:spcPct val="0"/>
                </a:spcAft>
              </a:pPr>
              <a:r>
                <a:rPr lang="zh-CN" altLang="en-US" sz="1200" dirty="0" smtClean="0">
                  <a:latin typeface="微软雅黑" pitchFamily="34" charset="-122"/>
                  <a:ea typeface="微软雅黑" pitchFamily="34" charset="-122"/>
                </a:rPr>
                <a:t>敏感数据过滤</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0" name="圆角矩形 9"/>
            <p:cNvSpPr/>
            <p:nvPr/>
          </p:nvSpPr>
          <p:spPr bwMode="auto">
            <a:xfrm>
              <a:off x="6084168" y="4365104"/>
              <a:ext cx="1152128" cy="504056"/>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36000" tIns="36000" rIns="36000" bIns="36000" numCol="1" rtlCol="0" anchor="ctr" anchorCtr="0" compatLnSpc="1">
              <a:prstTxWarp prst="textNoShape">
                <a:avLst/>
              </a:prstTxWarp>
              <a:noAutofit/>
            </a:bodyPr>
            <a:lstStyle/>
            <a:p>
              <a:pPr algn="ctr" defTabSz="877888" eaLnBrk="0" fontAlgn="base" hangingPunct="0">
                <a:spcBef>
                  <a:spcPct val="0"/>
                </a:spcBef>
                <a:spcAft>
                  <a:spcPct val="0"/>
                </a:spcAft>
              </a:pPr>
              <a:r>
                <a:rPr lang="zh-CN" altLang="en-US" sz="1200" dirty="0" smtClean="0">
                  <a:latin typeface="微软雅黑" pitchFamily="34" charset="-122"/>
                  <a:ea typeface="微软雅黑" pitchFamily="34" charset="-122"/>
                </a:rPr>
                <a:t>不受信任组件</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cxnSp>
          <p:nvCxnSpPr>
            <p:cNvPr id="12" name="直接箭头连接符 11"/>
            <p:cNvCxnSpPr>
              <a:stCxn id="8" idx="3"/>
              <a:endCxn id="9" idx="1"/>
            </p:cNvCxnSpPr>
            <p:nvPr/>
          </p:nvCxnSpPr>
          <p:spPr bwMode="auto">
            <a:xfrm>
              <a:off x="3779912" y="4617132"/>
              <a:ext cx="576064" cy="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cxnSp>
        <p:cxnSp>
          <p:nvCxnSpPr>
            <p:cNvPr id="13" name="直接箭头连接符 12"/>
            <p:cNvCxnSpPr>
              <a:stCxn id="9" idx="3"/>
              <a:endCxn id="10" idx="1"/>
            </p:cNvCxnSpPr>
            <p:nvPr/>
          </p:nvCxnSpPr>
          <p:spPr bwMode="auto">
            <a:xfrm>
              <a:off x="5508104" y="4617132"/>
              <a:ext cx="576064" cy="0"/>
            </a:xfrm>
            <a:prstGeom prst="straightConnector1">
              <a:avLst/>
            </a:prstGeom>
            <a:ln>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cxnSp>
      </p:grpSp>
      <p:pic>
        <p:nvPicPr>
          <p:cNvPr id="643075" name="Picture 3"/>
          <p:cNvPicPr>
            <a:picLocks noChangeAspect="1" noChangeArrowheads="1"/>
          </p:cNvPicPr>
          <p:nvPr/>
        </p:nvPicPr>
        <p:blipFill>
          <a:blip r:embed="rId3" cstate="print"/>
          <a:srcRect/>
          <a:stretch>
            <a:fillRect/>
          </a:stretch>
        </p:blipFill>
        <p:spPr bwMode="auto">
          <a:xfrm>
            <a:off x="6156176" y="925512"/>
            <a:ext cx="2482999" cy="1941193"/>
          </a:xfrm>
          <a:prstGeom prst="rect">
            <a:avLst/>
          </a:prstGeom>
          <a:noFill/>
          <a:ln w="9525">
            <a:noFill/>
            <a:miter lim="800000"/>
            <a:headEnd/>
            <a:tailEnd/>
          </a:ln>
        </p:spPr>
      </p:pic>
      <p:sp>
        <p:nvSpPr>
          <p:cNvPr id="15" name="矩形标注 14"/>
          <p:cNvSpPr/>
          <p:nvPr/>
        </p:nvSpPr>
        <p:spPr bwMode="auto">
          <a:xfrm>
            <a:off x="2124349" y="2224680"/>
            <a:ext cx="3761810" cy="642026"/>
          </a:xfrm>
          <a:prstGeom prst="wedgeRectCallout">
            <a:avLst>
              <a:gd name="adj1" fmla="val 18660"/>
              <a:gd name="adj2" fmla="val 146651"/>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defTabSz="877888" eaLnBrk="0" hangingPunct="0"/>
            <a:r>
              <a:rPr lang="zh-CN" altLang="en-US" sz="1400" dirty="0" smtClean="0">
                <a:latin typeface="微软雅黑" pitchFamily="34" charset="-122"/>
                <a:ea typeface="微软雅黑" pitchFamily="34" charset="-122"/>
              </a:rPr>
              <a:t>为防止敏感信息泄露，对于包含敏感信息的数据可直接禁止其跨信任域传递或者对其中的敏感信息部分做过滤</a:t>
            </a:r>
            <a:endParaRPr kumimoji="0" lang="zh-CN" altLang="en-US" sz="1400" b="0" i="0" u="none" strike="noStrike" cap="none" normalizeH="0" dirty="0" smtClean="0">
              <a:ln>
                <a:noFill/>
              </a:ln>
              <a:solidFill>
                <a:schemeClr val="tx1"/>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13710"/>
            <a:ext cx="8066635" cy="438553"/>
          </a:xfrm>
        </p:spPr>
        <p:txBody>
          <a:bodyPr lIns="68553" tIns="34276" rIns="68553" bIns="34276" anchor="ctr">
            <a:spAutoFit/>
          </a:bodyPr>
          <a:lstStyle/>
          <a:p>
            <a:r>
              <a:rPr lang="zh-CN" altLang="en-US" sz="2400" dirty="0" smtClean="0">
                <a:cs typeface="+mn-cs"/>
              </a:rPr>
              <a:t>异常暴露敏感信息</a:t>
            </a:r>
            <a:endParaRPr lang="zh-CN" altLang="en-US" sz="2400" dirty="0">
              <a:cs typeface="+mn-cs"/>
            </a:endParaRPr>
          </a:p>
        </p:txBody>
      </p:sp>
      <p:sp>
        <p:nvSpPr>
          <p:cNvPr id="3" name="内容占位符 2"/>
          <p:cNvSpPr>
            <a:spLocks noGrp="1"/>
          </p:cNvSpPr>
          <p:nvPr>
            <p:ph idx="1"/>
          </p:nvPr>
        </p:nvSpPr>
        <p:spPr>
          <a:xfrm>
            <a:off x="474053" y="857417"/>
            <a:ext cx="8165122" cy="671854"/>
          </a:xfrm>
          <a:noFill/>
          <a:ln>
            <a:noFill/>
          </a:ln>
          <a:effectLst/>
        </p:spPr>
        <p:txBody>
          <a:bodyPr vert="horz" wrap="square" lIns="80142" tIns="40070" rIns="80142" bIns="40070" numCol="1" anchor="t" anchorCtr="0" compatLnSpc="1">
            <a:prstTxWarp prst="textNoShape">
              <a:avLst/>
            </a:prstTxWarp>
            <a:spAutoFit/>
          </a:bodyPr>
          <a:lstStyle/>
          <a:p>
            <a:pPr marL="0" lvl="1">
              <a:lnSpc>
                <a:spcPct val="120000"/>
              </a:lnSpc>
              <a:buClr>
                <a:srgbClr val="777777"/>
              </a:buClr>
              <a:buSzPct val="60000"/>
              <a:buNone/>
              <a:defRPr/>
            </a:pPr>
            <a:r>
              <a:rPr lang="zh-CN" altLang="en-US" sz="1600" kern="1200" dirty="0" smtClean="0"/>
              <a:t>对于抛出到信任边界之外的异常，若未过滤其中的敏感信息将导致信息泄露，这些信息可能将有助于攻击者的进一步攻击尝试。</a:t>
            </a:r>
            <a:endParaRPr lang="zh-CN" altLang="en-US" sz="1600" kern="1200" dirty="0"/>
          </a:p>
        </p:txBody>
      </p:sp>
      <p:pic>
        <p:nvPicPr>
          <p:cNvPr id="4" name="Picture 8"/>
          <p:cNvPicPr>
            <a:picLocks noChangeAspect="1" noChangeArrowheads="1"/>
          </p:cNvPicPr>
          <p:nvPr/>
        </p:nvPicPr>
        <p:blipFill>
          <a:blip r:embed="rId3" cstate="print"/>
          <a:srcRect l="21454" t="35199" r="8334" b="16800"/>
          <a:stretch>
            <a:fillRect/>
          </a:stretch>
        </p:blipFill>
        <p:spPr bwMode="auto">
          <a:xfrm>
            <a:off x="1041400" y="1731523"/>
            <a:ext cx="6997699" cy="282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498" y="213710"/>
            <a:ext cx="8066635" cy="438553"/>
          </a:xfrm>
        </p:spPr>
        <p:txBody>
          <a:bodyPr lIns="68553" tIns="34276" rIns="68553" bIns="34276" anchor="ctr">
            <a:spAutoFit/>
          </a:bodyPr>
          <a:lstStyle/>
          <a:p>
            <a:r>
              <a:rPr lang="en-US" altLang="zh-CN" sz="2400" dirty="0" smtClean="0">
                <a:cs typeface="+mn-cs"/>
              </a:rPr>
              <a:t>Java</a:t>
            </a:r>
            <a:r>
              <a:rPr lang="zh-CN" altLang="en-US" sz="2400" dirty="0" smtClean="0">
                <a:cs typeface="+mn-cs"/>
              </a:rPr>
              <a:t>典型的敏感异常</a:t>
            </a:r>
            <a:endParaRPr lang="zh-CN" altLang="en-US" sz="2400" dirty="0">
              <a:cs typeface="+mn-cs"/>
            </a:endParaRPr>
          </a:p>
        </p:txBody>
      </p:sp>
      <p:sp>
        <p:nvSpPr>
          <p:cNvPr id="5" name="TextBox 4"/>
          <p:cNvSpPr txBox="1"/>
          <p:nvPr/>
        </p:nvSpPr>
        <p:spPr>
          <a:xfrm>
            <a:off x="432041" y="819317"/>
            <a:ext cx="8226590" cy="683264"/>
          </a:xfrm>
          <a:prstGeom prst="rect">
            <a:avLst/>
          </a:prstGeom>
          <a:noFill/>
        </p:spPr>
        <p:txBody>
          <a:bodyPr wrap="square" rtlCol="0">
            <a:spAutoFit/>
          </a:bodyPr>
          <a:lstStyle/>
          <a:p>
            <a:pPr eaLnBrk="0" hangingPunct="0">
              <a:lnSpc>
                <a:spcPct val="120000"/>
              </a:lnSpc>
              <a:buClr>
                <a:srgbClr val="777777"/>
              </a:buClr>
              <a:buSzPct val="60000"/>
            </a:pPr>
            <a:r>
              <a:rPr lang="zh-CN" altLang="en-US" sz="1600" dirty="0" smtClean="0">
                <a:latin typeface="微软雅黑" pitchFamily="34" charset="-122"/>
                <a:ea typeface="微软雅黑" pitchFamily="34" charset="-122"/>
              </a:rPr>
              <a:t>异常中的</a:t>
            </a:r>
            <a:r>
              <a:rPr lang="zh-CN" altLang="en-US" sz="1600" b="1" dirty="0" smtClean="0">
                <a:latin typeface="微软雅黑" pitchFamily="34" charset="-122"/>
                <a:ea typeface="微软雅黑" pitchFamily="34" charset="-122"/>
              </a:rPr>
              <a:t>文本信息</a:t>
            </a:r>
            <a:r>
              <a:rPr lang="zh-CN" altLang="en-US" sz="1600" dirty="0" smtClean="0">
                <a:latin typeface="微软雅黑" pitchFamily="34" charset="-122"/>
                <a:ea typeface="微软雅黑" pitchFamily="34" charset="-122"/>
              </a:rPr>
              <a:t>和异常本身的</a:t>
            </a:r>
            <a:r>
              <a:rPr lang="zh-CN" altLang="en-US" sz="1600" b="1" dirty="0" smtClean="0">
                <a:latin typeface="微软雅黑" pitchFamily="34" charset="-122"/>
                <a:ea typeface="微软雅黑" pitchFamily="34" charset="-122"/>
              </a:rPr>
              <a:t>类型信息</a:t>
            </a:r>
            <a:r>
              <a:rPr lang="zh-CN" altLang="en-US" sz="1600" dirty="0" smtClean="0">
                <a:latin typeface="微软雅黑" pitchFamily="34" charset="-122"/>
                <a:ea typeface="微软雅黑" pitchFamily="34" charset="-122"/>
              </a:rPr>
              <a:t>都可能造成信息泄露，下表列出了一些常见的敏感类型的异常：</a:t>
            </a:r>
            <a:endParaRPr lang="zh-CN" altLang="en-US" sz="1600" dirty="0">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451497" y="1498149"/>
          <a:ext cx="8066635" cy="3179968"/>
        </p:xfrm>
        <a:graphic>
          <a:graphicData uri="http://schemas.openxmlformats.org/drawingml/2006/table">
            <a:tbl>
              <a:tblPr firstRow="1" bandRow="1">
                <a:tableStyleId>{073A0DAA-6AF3-43AB-8588-CEC1D06C72B9}</a:tableStyleId>
              </a:tblPr>
              <a:tblGrid>
                <a:gridCol w="4012120"/>
                <a:gridCol w="4054515"/>
              </a:tblGrid>
              <a:tr h="2767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dk1"/>
                          </a:solidFill>
                          <a:latin typeface="微软雅黑" pitchFamily="34" charset="-122"/>
                          <a:ea typeface="微软雅黑" pitchFamily="34" charset="-122"/>
                          <a:cs typeface="+mn-cs"/>
                        </a:rPr>
                        <a:t>异常名称</a:t>
                      </a:r>
                      <a:endParaRPr lang="zh-CN" altLang="en-US" sz="1200" kern="1200" dirty="0">
                        <a:solidFill>
                          <a:schemeClr val="dk1"/>
                        </a:solidFill>
                        <a:latin typeface="微软雅黑" pitchFamily="34" charset="-122"/>
                        <a:ea typeface="微软雅黑" pitchFamily="34" charset="-122"/>
                        <a:cs typeface="+mn-cs"/>
                      </a:endParaRPr>
                    </a:p>
                  </a:txBody>
                  <a:tcPr marT="34290" marB="34290">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dk1"/>
                          </a:solidFill>
                          <a:latin typeface="微软雅黑" pitchFamily="34" charset="-122"/>
                          <a:ea typeface="微软雅黑" pitchFamily="34" charset="-122"/>
                          <a:cs typeface="+mn-cs"/>
                        </a:rPr>
                        <a:t>信息泄露或威胁</a:t>
                      </a:r>
                      <a:endParaRPr lang="zh-CN" altLang="en-US" sz="1200" kern="1200" dirty="0">
                        <a:solidFill>
                          <a:schemeClr val="dk1"/>
                        </a:solidFill>
                        <a:latin typeface="微软雅黑" pitchFamily="34" charset="-122"/>
                        <a:ea typeface="微软雅黑" pitchFamily="34" charset="-122"/>
                        <a:cs typeface="+mn-cs"/>
                      </a:endParaRPr>
                    </a:p>
                  </a:txBody>
                  <a:tcPr marT="34290" marB="34290">
                    <a:solidFill>
                      <a:schemeClr val="bg1">
                        <a:lumMod val="75000"/>
                      </a:schemeClr>
                    </a:solidFill>
                  </a:tcPr>
                </a:tc>
              </a:tr>
              <a:tr h="291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latin typeface="微软雅黑" pitchFamily="34" charset="-122"/>
                          <a:ea typeface="微软雅黑" pitchFamily="34" charset="-122"/>
                        </a:rPr>
                        <a:t>java.io.FileNotFoundException</a:t>
                      </a:r>
                      <a:endParaRPr lang="en-US" altLang="zh-CN" sz="1200" b="0" dirty="0" smtClean="0">
                        <a:latin typeface="微软雅黑" pitchFamily="34" charset="-122"/>
                        <a:ea typeface="微软雅黑" pitchFamily="34" charset="-122"/>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底层文件系统结构、文件名列举</a:t>
                      </a:r>
                      <a:endParaRPr lang="en-US" altLang="zh-CN" sz="1200" dirty="0" smtClean="0">
                        <a:latin typeface="微软雅黑" pitchFamily="34" charset="-122"/>
                        <a:ea typeface="微软雅黑" pitchFamily="34" charset="-122"/>
                      </a:endParaRPr>
                    </a:p>
                  </a:txBody>
                  <a:tcPr marT="34290" marB="34290"/>
                </a:tc>
              </a:tr>
              <a:tr h="291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java.sql.SQLException</a:t>
                      </a:r>
                    </a:p>
                  </a:txBody>
                  <a:tcPr marT="34290" marB="34290"/>
                </a:tc>
                <a:tc>
                  <a:txBody>
                    <a:bodyPr/>
                    <a:lstStyle/>
                    <a:p>
                      <a:r>
                        <a:rPr lang="zh-CN" altLang="en-US" sz="1200" dirty="0" smtClean="0">
                          <a:latin typeface="微软雅黑" pitchFamily="34" charset="-122"/>
                          <a:ea typeface="微软雅黑" pitchFamily="34" charset="-122"/>
                        </a:rPr>
                        <a:t>数据库结构、用户名列举</a:t>
                      </a:r>
                      <a:endParaRPr lang="zh-CN" altLang="en-US" sz="1200" dirty="0">
                        <a:latin typeface="微软雅黑" pitchFamily="34" charset="-122"/>
                        <a:ea typeface="微软雅黑" pitchFamily="34" charset="-122"/>
                      </a:endParaRPr>
                    </a:p>
                  </a:txBody>
                  <a:tcPr marT="34290" marB="34290"/>
                </a:tc>
              </a:tr>
              <a:tr h="291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java.net.BindException</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非信任客户端可选择服务器端口时可枚举开放端口</a:t>
                      </a:r>
                      <a:endParaRPr lang="en-US" altLang="zh-CN" sz="1200" dirty="0" smtClean="0">
                        <a:latin typeface="微软雅黑" pitchFamily="34" charset="-122"/>
                        <a:ea typeface="微软雅黑" pitchFamily="34" charset="-122"/>
                      </a:endParaRPr>
                    </a:p>
                  </a:txBody>
                  <a:tcPr marT="34290" marB="34290"/>
                </a:tc>
              </a:tr>
              <a:tr h="291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java.util.ConcurrentModificationException</a:t>
                      </a:r>
                    </a:p>
                  </a:txBody>
                  <a:tcPr marT="34290" marB="34290"/>
                </a:tc>
                <a:tc>
                  <a:txBody>
                    <a:bodyPr/>
                    <a:lstStyle/>
                    <a:p>
                      <a:r>
                        <a:rPr lang="zh-CN" altLang="en-US" sz="1200" dirty="0" smtClean="0">
                          <a:latin typeface="微软雅黑" pitchFamily="34" charset="-122"/>
                          <a:ea typeface="微软雅黑" pitchFamily="34" charset="-122"/>
                        </a:rPr>
                        <a:t>可能提供线程非安全代码的相关信息</a:t>
                      </a:r>
                      <a:endParaRPr lang="zh-CN" altLang="en-US" sz="1200" dirty="0">
                        <a:latin typeface="微软雅黑" pitchFamily="34" charset="-122"/>
                        <a:ea typeface="微软雅黑" pitchFamily="34" charset="-122"/>
                      </a:endParaRPr>
                    </a:p>
                  </a:txBody>
                  <a:tcPr marT="34290" marB="34290"/>
                </a:tc>
              </a:tr>
              <a:tr h="291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javax.naming.InsufficientResourcesException</a:t>
                      </a:r>
                    </a:p>
                  </a:txBody>
                  <a:tcPr marT="34290" marB="34290"/>
                </a:tc>
                <a:tc>
                  <a:txBody>
                    <a:bodyPr/>
                    <a:lstStyle/>
                    <a:p>
                      <a:r>
                        <a:rPr lang="zh-CN" altLang="en-US" sz="1200" dirty="0" smtClean="0">
                          <a:latin typeface="微软雅黑" pitchFamily="34" charset="-122"/>
                          <a:ea typeface="微软雅黑" pitchFamily="34" charset="-122"/>
                        </a:rPr>
                        <a:t>服务器资源不足（可能辅助</a:t>
                      </a:r>
                      <a:r>
                        <a:rPr lang="en-US" altLang="zh-CN" sz="1200" dirty="0" smtClean="0">
                          <a:latin typeface="微软雅黑" pitchFamily="34" charset="-122"/>
                          <a:ea typeface="微软雅黑" pitchFamily="34" charset="-122"/>
                        </a:rPr>
                        <a:t>DoS</a:t>
                      </a:r>
                      <a:r>
                        <a:rPr lang="zh-CN" altLang="en-US" sz="1200" dirty="0" smtClean="0">
                          <a:latin typeface="微软雅黑" pitchFamily="34" charset="-122"/>
                          <a:ea typeface="微软雅黑" pitchFamily="34" charset="-122"/>
                        </a:rPr>
                        <a:t>攻击）</a:t>
                      </a:r>
                      <a:endParaRPr lang="zh-CN" altLang="en-US" sz="1200" dirty="0">
                        <a:latin typeface="微软雅黑" pitchFamily="34" charset="-122"/>
                        <a:ea typeface="微软雅黑" pitchFamily="34" charset="-122"/>
                      </a:endParaRPr>
                    </a:p>
                  </a:txBody>
                  <a:tcPr marT="34290" marB="34290"/>
                </a:tc>
              </a:tr>
              <a:tr h="2802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java.util.MissingResourceException</a:t>
                      </a:r>
                    </a:p>
                  </a:txBody>
                  <a:tcPr marT="34290" marB="34290"/>
                </a:tc>
                <a:tc>
                  <a:txBody>
                    <a:bodyPr/>
                    <a:lstStyle/>
                    <a:p>
                      <a:r>
                        <a:rPr lang="zh-CN" altLang="en-US" sz="1200" dirty="0" smtClean="0">
                          <a:latin typeface="微软雅黑" pitchFamily="34" charset="-122"/>
                          <a:ea typeface="微软雅黑" pitchFamily="34" charset="-122"/>
                        </a:rPr>
                        <a:t>资源列举</a:t>
                      </a:r>
                      <a:endParaRPr lang="zh-CN" altLang="en-US" sz="1200" dirty="0">
                        <a:latin typeface="微软雅黑" pitchFamily="34" charset="-122"/>
                        <a:ea typeface="微软雅黑" pitchFamily="34" charset="-122"/>
                      </a:endParaRPr>
                    </a:p>
                  </a:txBody>
                  <a:tcPr marT="34290" marB="34290"/>
                </a:tc>
              </a:tr>
              <a:tr h="291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java.util.jar.JarException</a:t>
                      </a:r>
                    </a:p>
                  </a:txBody>
                  <a:tcPr marT="34290" marB="34290"/>
                </a:tc>
                <a:tc>
                  <a:txBody>
                    <a:bodyPr/>
                    <a:lstStyle/>
                    <a:p>
                      <a:r>
                        <a:rPr lang="zh-CN" altLang="en-US" sz="1200" dirty="0" smtClean="0">
                          <a:latin typeface="微软雅黑" pitchFamily="34" charset="-122"/>
                          <a:ea typeface="微软雅黑" pitchFamily="34" charset="-122"/>
                        </a:rPr>
                        <a:t>底层文件系统结构</a:t>
                      </a:r>
                      <a:endParaRPr lang="zh-CN" altLang="en-US" sz="1200" dirty="0">
                        <a:latin typeface="微软雅黑" pitchFamily="34" charset="-122"/>
                        <a:ea typeface="微软雅黑" pitchFamily="34" charset="-122"/>
                      </a:endParaRPr>
                    </a:p>
                  </a:txBody>
                  <a:tcPr marT="34290" marB="34290"/>
                </a:tc>
              </a:tr>
              <a:tr h="291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java.lang.OutOfMemoryError</a:t>
                      </a:r>
                    </a:p>
                  </a:txBody>
                  <a:tcPr marT="34290" marB="34290"/>
                </a:tc>
                <a:tc>
                  <a:txBody>
                    <a:bodyPr/>
                    <a:lstStyle/>
                    <a:p>
                      <a:r>
                        <a:rPr lang="en-US" altLang="zh-CN" sz="1200" dirty="0" smtClean="0">
                          <a:latin typeface="微软雅黑" pitchFamily="34" charset="-122"/>
                          <a:ea typeface="微软雅黑" pitchFamily="34" charset="-122"/>
                        </a:rPr>
                        <a:t>DoS</a:t>
                      </a:r>
                      <a:r>
                        <a:rPr lang="zh-CN" altLang="en-US" sz="1200" dirty="0" smtClean="0">
                          <a:latin typeface="微软雅黑" pitchFamily="34" charset="-122"/>
                          <a:ea typeface="微软雅黑" pitchFamily="34" charset="-122"/>
                        </a:rPr>
                        <a:t>攻击</a:t>
                      </a:r>
                      <a:endParaRPr lang="zh-CN" altLang="en-US" sz="1200" dirty="0">
                        <a:latin typeface="微软雅黑" pitchFamily="34" charset="-122"/>
                        <a:ea typeface="微软雅黑" pitchFamily="34" charset="-122"/>
                      </a:endParaRPr>
                    </a:p>
                  </a:txBody>
                  <a:tcPr marT="34290" marB="34290"/>
                </a:tc>
              </a:tr>
              <a:tr h="291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java.lang.StackOverflowError</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DoS</a:t>
                      </a:r>
                      <a:r>
                        <a:rPr lang="zh-CN" altLang="en-US" sz="1200" dirty="0" smtClean="0">
                          <a:latin typeface="微软雅黑" pitchFamily="34" charset="-122"/>
                          <a:ea typeface="微软雅黑" pitchFamily="34" charset="-122"/>
                        </a:rPr>
                        <a:t>攻击</a:t>
                      </a:r>
                    </a:p>
                  </a:txBody>
                  <a:tcPr marT="34290" marB="34290"/>
                </a:tc>
              </a:tr>
              <a:tr h="291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java.security.acl.NotOwnerException</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所有者枚举</a:t>
                      </a:r>
                    </a:p>
                  </a:txBody>
                  <a:tcPr marT="34290" marB="3429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770" y="203982"/>
            <a:ext cx="8066635" cy="438553"/>
          </a:xfrm>
        </p:spPr>
        <p:txBody>
          <a:bodyPr lIns="68553" tIns="34276" rIns="68553" bIns="34276" anchor="ctr">
            <a:spAutoFit/>
          </a:bodyPr>
          <a:lstStyle/>
          <a:p>
            <a:r>
              <a:rPr lang="zh-CN" altLang="en-US" sz="2400" dirty="0" smtClean="0">
                <a:cs typeface="+mn-cs"/>
              </a:rPr>
              <a:t>业界案例</a:t>
            </a:r>
            <a:r>
              <a:rPr lang="en-US" altLang="zh-CN" sz="2400" dirty="0" smtClean="0">
                <a:cs typeface="+mn-cs"/>
              </a:rPr>
              <a:t>- Opera</a:t>
            </a:r>
            <a:r>
              <a:rPr lang="zh-CN" altLang="en-US" sz="2400" dirty="0" smtClean="0">
                <a:cs typeface="+mn-cs"/>
              </a:rPr>
              <a:t>暴露敏感信息给不可信</a:t>
            </a:r>
            <a:r>
              <a:rPr lang="en-US" altLang="zh-CN" sz="2400" dirty="0" smtClean="0">
                <a:cs typeface="+mn-cs"/>
              </a:rPr>
              <a:t>applet</a:t>
            </a:r>
            <a:endParaRPr lang="zh-CN" altLang="en-US" sz="2400" dirty="0">
              <a:cs typeface="+mn-cs"/>
            </a:endParaRPr>
          </a:p>
        </p:txBody>
      </p:sp>
      <p:sp>
        <p:nvSpPr>
          <p:cNvPr id="3" name="内容占位符 2"/>
          <p:cNvSpPr>
            <a:spLocks noGrp="1"/>
          </p:cNvSpPr>
          <p:nvPr>
            <p:ph idx="1"/>
          </p:nvPr>
        </p:nvSpPr>
        <p:spPr>
          <a:xfrm>
            <a:off x="474053" y="847689"/>
            <a:ext cx="6529648" cy="1103361"/>
          </a:xfrm>
        </p:spPr>
        <p:txBody>
          <a:bodyPr wrap="square">
            <a:spAutoFit/>
          </a:bodyPr>
          <a:lstStyle/>
          <a:p>
            <a:pPr marL="0" indent="0">
              <a:lnSpc>
                <a:spcPct val="120000"/>
              </a:lnSpc>
              <a:buNone/>
            </a:pPr>
            <a:r>
              <a:rPr lang="en-US" altLang="zh-CN" sz="1400" b="0" dirty="0" smtClean="0"/>
              <a:t>2004</a:t>
            </a:r>
            <a:r>
              <a:rPr lang="zh-CN" altLang="en-US" sz="1400" b="0" dirty="0" smtClean="0"/>
              <a:t>年，</a:t>
            </a:r>
            <a:r>
              <a:rPr lang="en-US" altLang="zh-CN" sz="1400" b="0" dirty="0" smtClean="0"/>
              <a:t>Marc Schönefeld</a:t>
            </a:r>
            <a:r>
              <a:rPr lang="zh-CN" altLang="en-US" sz="1400" b="0" dirty="0" smtClean="0"/>
              <a:t>在</a:t>
            </a:r>
            <a:r>
              <a:rPr lang="en-US" altLang="zh-CN" sz="1400" b="0" dirty="0" smtClean="0"/>
              <a:t>Opera V7.54</a:t>
            </a:r>
            <a:r>
              <a:rPr lang="zh-CN" altLang="en-US" sz="1400" b="0" dirty="0" smtClean="0"/>
              <a:t>浏览器中发现攻击者可以利用</a:t>
            </a:r>
            <a:r>
              <a:rPr lang="en-US" altLang="zh-CN" sz="1400" b="0" dirty="0" smtClean="0"/>
              <a:t>applet</a:t>
            </a:r>
            <a:r>
              <a:rPr lang="zh-CN" altLang="en-US" sz="1400" b="0" dirty="0" smtClean="0"/>
              <a:t>中的</a:t>
            </a:r>
            <a:r>
              <a:rPr lang="en-US" altLang="zh-CN" sz="1400" b="0" dirty="0" smtClean="0"/>
              <a:t>sun.security.krb5.Credentials </a:t>
            </a:r>
            <a:r>
              <a:rPr lang="zh-CN" altLang="en-US" sz="1400" b="0" dirty="0" smtClean="0"/>
              <a:t>类</a:t>
            </a:r>
            <a:r>
              <a:rPr lang="en-US" altLang="zh-CN" sz="1400" b="0" dirty="0" smtClean="0"/>
              <a:t>,</a:t>
            </a:r>
            <a:r>
              <a:rPr lang="zh-CN" altLang="en-US" sz="1400" b="0" dirty="0" smtClean="0"/>
              <a:t>通过</a:t>
            </a:r>
            <a:r>
              <a:rPr lang="en-US" altLang="zh-CN" sz="1400" b="0" dirty="0" smtClean="0"/>
              <a:t>java.security.AccessControlException</a:t>
            </a:r>
            <a:r>
              <a:rPr lang="zh-CN" altLang="en-US" sz="1400" b="0" dirty="0" smtClean="0"/>
              <a:t>提供的信息来获取当前登录用户名和主目录信息。</a:t>
            </a:r>
            <a:endParaRPr lang="en-US" altLang="zh-CN" sz="1400" b="0" dirty="0" smtClean="0"/>
          </a:p>
        </p:txBody>
      </p:sp>
      <p:sp>
        <p:nvSpPr>
          <p:cNvPr id="495617" name="Rectangle 1"/>
          <p:cNvSpPr>
            <a:spLocks noChangeArrowheads="1"/>
          </p:cNvSpPr>
          <p:nvPr/>
        </p:nvSpPr>
        <p:spPr bwMode="auto">
          <a:xfrm>
            <a:off x="3469519" y="1831502"/>
            <a:ext cx="5220456" cy="2839239"/>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nsolas" pitchFamily="49" charset="0"/>
              </a:rPr>
              <a:t>import</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sun.security.krb5.*;</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nsolas" pitchFamily="49" charset="0"/>
              </a:rPr>
              <a:t>public</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nsolas" pitchFamily="49" charset="0"/>
              </a:rPr>
              <a:t>class</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Opera754KerberosAppletPrint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nsolas" pitchFamily="49" charset="0"/>
              </a:rPr>
              <a:t>extends</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java.applet.Applet</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nsolas" pitchFamily="49" charset="0"/>
              </a:rPr>
              <a:t>public</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nsolas" pitchFamily="49" charset="0"/>
              </a:rPr>
              <a:t>void</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start()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r>
              <a:rPr kumimoji="0" lang="en-US" altLang="zh-CN" sz="1050" b="1" i="0" u="none" strike="noStrike" cap="none" normalizeH="0" baseline="0" dirty="0" err="1" smtClean="0">
                <a:ln>
                  <a:noFill/>
                </a:ln>
                <a:solidFill>
                  <a:srgbClr val="7F0055"/>
                </a:solidFill>
                <a:effectLst/>
                <a:latin typeface="微软雅黑" pitchFamily="34" charset="-122"/>
                <a:ea typeface="微软雅黑" pitchFamily="34" charset="-122"/>
                <a:cs typeface="Consolas" pitchFamily="49" charset="0"/>
              </a:rPr>
              <a:t>int</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j = </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javax.swing.JOptionPane.</a:t>
            </a:r>
            <a:r>
              <a:rPr kumimoji="0" lang="en-US" altLang="zh-CN" sz="1050" b="0" i="1"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showConfirmDialog</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a:t>
            </a:r>
            <a:r>
              <a:rPr kumimoji="0" lang="en-US" altLang="zh-CN" sz="1050" b="1" i="0" u="none" strike="noStrike" cap="none" normalizeH="0" baseline="0" dirty="0" err="1" smtClean="0">
                <a:ln>
                  <a:noFill/>
                </a:ln>
                <a:solidFill>
                  <a:srgbClr val="7F0055"/>
                </a:solidFill>
                <a:effectLst/>
                <a:latin typeface="微软雅黑" pitchFamily="34" charset="-122"/>
                <a:ea typeface="微软雅黑" pitchFamily="34" charset="-122"/>
                <a:cs typeface="Consolas" pitchFamily="49" charset="0"/>
              </a:rPr>
              <a:t>null</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a:t>
            </a:r>
            <a:r>
              <a:rPr kumimoji="0" lang="en-US" altLang="zh-CN" sz="1050" b="0" i="0" u="none" strike="noStrike" cap="none" normalizeH="0" baseline="0" dirty="0" err="1" smtClean="0">
                <a:ln>
                  <a:noFill/>
                </a:ln>
                <a:solidFill>
                  <a:srgbClr val="2A00FF"/>
                </a:solidFill>
                <a:effectLst/>
                <a:latin typeface="微软雅黑" pitchFamily="34" charset="-122"/>
                <a:ea typeface="微软雅黑" pitchFamily="34" charset="-122"/>
                <a:cs typeface="Consolas" pitchFamily="49" charset="0"/>
              </a:rPr>
              <a:t>"Illegalaccess.org</a:t>
            </a:r>
            <a:r>
              <a:rPr kumimoji="0" lang="en-US" altLang="zh-CN" sz="1050" b="0" i="0" u="none" strike="noStrike" cap="none" normalizeH="0" baseline="0" dirty="0" smtClean="0">
                <a:ln>
                  <a:noFill/>
                </a:ln>
                <a:solidFill>
                  <a:srgbClr val="2A00FF"/>
                </a:solidFill>
                <a:effectLst/>
                <a:latin typeface="微软雅黑" pitchFamily="34" charset="-122"/>
                <a:ea typeface="微软雅黑" pitchFamily="34" charset="-122"/>
                <a:cs typeface="Consolas" pitchFamily="49" charset="0"/>
              </a:rPr>
              <a:t> | Step1 Opera 754 </a:t>
            </a:r>
            <a:r>
              <a:rPr kumimoji="0" lang="en-US" altLang="zh-CN" sz="1050" b="0" i="0" u="none" strike="noStrike" cap="none" normalizeH="0" baseline="0" dirty="0" err="1" smtClean="0">
                <a:ln>
                  <a:noFill/>
                </a:ln>
                <a:solidFill>
                  <a:srgbClr val="2A00FF"/>
                </a:solidFill>
                <a:effectLst/>
                <a:latin typeface="微软雅黑" pitchFamily="34" charset="-122"/>
                <a:ea typeface="微软雅黑" pitchFamily="34" charset="-122"/>
                <a:cs typeface="Consolas" pitchFamily="49" charset="0"/>
              </a:rPr>
              <a:t>FontCrash</a:t>
            </a:r>
            <a:r>
              <a:rPr kumimoji="0" lang="en-US" altLang="zh-CN" sz="1050" b="0" i="0" u="none" strike="noStrike" cap="none" normalizeH="0" baseline="0" dirty="0" smtClean="0">
                <a:ln>
                  <a:noFill/>
                </a:ln>
                <a:solidFill>
                  <a:srgbClr val="2A00FF"/>
                </a:solidFill>
                <a:effectLst/>
                <a:latin typeface="微软雅黑" pitchFamily="34" charset="-122"/>
                <a:ea typeface="微软雅黑" pitchFamily="34" charset="-122"/>
                <a:cs typeface="Consolas" pitchFamily="49" charset="0"/>
              </a:rPr>
              <a:t>, </a:t>
            </a:r>
            <a:r>
              <a:rPr kumimoji="0" lang="en-US" altLang="zh-CN" sz="1050" b="0" i="0" u="none" strike="noStrike" cap="none" normalizeH="0" baseline="0" dirty="0" err="1" smtClean="0">
                <a:ln>
                  <a:noFill/>
                </a:ln>
                <a:solidFill>
                  <a:srgbClr val="2A00FF"/>
                </a:solidFill>
                <a:effectLst/>
                <a:latin typeface="微软雅黑" pitchFamily="34" charset="-122"/>
                <a:ea typeface="微软雅黑" pitchFamily="34" charset="-122"/>
                <a:cs typeface="Consolas" pitchFamily="49" charset="0"/>
              </a:rPr>
              <a:t>wanna</a:t>
            </a:r>
            <a:r>
              <a:rPr kumimoji="0" lang="en-US" altLang="zh-CN" sz="1050" b="0" i="0" u="none" strike="noStrike" cap="none" normalizeH="0" baseline="0" dirty="0" smtClean="0">
                <a:ln>
                  <a:noFill/>
                </a:ln>
                <a:solidFill>
                  <a:srgbClr val="2A00FF"/>
                </a:solidFill>
                <a:effectLst/>
                <a:latin typeface="微软雅黑" pitchFamily="34" charset="-122"/>
                <a:ea typeface="微软雅黑" pitchFamily="34" charset="-122"/>
                <a:cs typeface="Consolas" pitchFamily="49" charset="0"/>
              </a:rPr>
              <a:t> crash? "</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System.</a:t>
            </a:r>
            <a:r>
              <a:rPr kumimoji="0" lang="en-US" altLang="zh-CN" sz="1050" b="0" i="1" u="none" strike="noStrike" cap="none" normalizeH="0" baseline="0" dirty="0" err="1" smtClean="0">
                <a:ln>
                  <a:noFill/>
                </a:ln>
                <a:solidFill>
                  <a:srgbClr val="0000C0"/>
                </a:solidFill>
                <a:effectLst/>
                <a:latin typeface="微软雅黑" pitchFamily="34" charset="-122"/>
                <a:ea typeface="微软雅黑" pitchFamily="34" charset="-122"/>
                <a:cs typeface="Consolas" pitchFamily="49" charset="0"/>
              </a:rPr>
              <a:t>out</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.println</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(j);</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nsolas" pitchFamily="49" charset="0"/>
              </a:rPr>
              <a:t>try</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Credentials c = </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Credentials.</a:t>
            </a:r>
            <a:r>
              <a:rPr kumimoji="0" lang="en-US" altLang="zh-CN" sz="1050" b="0" i="1"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acquireDefaultCreds</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System.</a:t>
            </a:r>
            <a:r>
              <a:rPr kumimoji="0" lang="en-US" altLang="zh-CN" sz="1050" b="0" i="1" u="none" strike="noStrike" cap="none" normalizeH="0" baseline="0" dirty="0" err="1" smtClean="0">
                <a:ln>
                  <a:noFill/>
                </a:ln>
                <a:solidFill>
                  <a:srgbClr val="0000C0"/>
                </a:solidFill>
                <a:effectLst/>
                <a:latin typeface="微软雅黑" pitchFamily="34" charset="-122"/>
                <a:ea typeface="微软雅黑" pitchFamily="34" charset="-122"/>
                <a:cs typeface="Consolas" pitchFamily="49" charset="0"/>
              </a:rPr>
              <a:t>out</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.println</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(c);</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j = </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javax.swing.JOptionPane.</a:t>
            </a:r>
            <a:r>
              <a:rPr kumimoji="0" lang="en-US" altLang="zh-CN" sz="1050" b="0" i="1"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showConfirmDialog</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a:t>
            </a:r>
            <a:r>
              <a:rPr kumimoji="0" lang="en-US" altLang="zh-CN" sz="1050" b="1" i="0" u="none" strike="noStrike" cap="none" normalizeH="0" baseline="0" dirty="0" err="1" smtClean="0">
                <a:ln>
                  <a:noFill/>
                </a:ln>
                <a:solidFill>
                  <a:srgbClr val="7F0055"/>
                </a:solidFill>
                <a:effectLst/>
                <a:latin typeface="微软雅黑" pitchFamily="34" charset="-122"/>
                <a:ea typeface="微软雅黑" pitchFamily="34" charset="-122"/>
                <a:cs typeface="Consolas" pitchFamily="49" charset="0"/>
              </a:rPr>
              <a:t>null</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a:t>
            </a:r>
            <a:r>
              <a:rPr kumimoji="0" lang="en-US" altLang="zh-CN" sz="1050" b="0" i="0" u="none" strike="noStrike" cap="none" normalizeH="0" baseline="0" dirty="0" err="1" smtClean="0">
                <a:ln>
                  <a:noFill/>
                </a:ln>
                <a:solidFill>
                  <a:srgbClr val="2A00FF"/>
                </a:solidFill>
                <a:effectLst/>
                <a:latin typeface="微软雅黑" pitchFamily="34" charset="-122"/>
                <a:ea typeface="微软雅黑" pitchFamily="34" charset="-122"/>
                <a:cs typeface="Consolas" pitchFamily="49" charset="0"/>
              </a:rPr>
              <a:t>"Illegalaccess.org</a:t>
            </a:r>
            <a:r>
              <a:rPr kumimoji="0" lang="en-US" altLang="zh-CN" sz="1050" b="0" i="0" u="none" strike="noStrike" cap="none" normalizeH="0" baseline="0" dirty="0" smtClean="0">
                <a:ln>
                  <a:noFill/>
                </a:ln>
                <a:solidFill>
                  <a:srgbClr val="2A00FF"/>
                </a:solidFill>
                <a:effectLst/>
                <a:latin typeface="微软雅黑" pitchFamily="34" charset="-122"/>
                <a:ea typeface="微软雅黑" pitchFamily="34" charset="-122"/>
                <a:cs typeface="Consolas" pitchFamily="49" charset="0"/>
              </a:rPr>
              <a:t> |Got something for </a:t>
            </a:r>
            <a:r>
              <a:rPr kumimoji="0" lang="en-US" altLang="zh-CN" sz="1050" b="0" i="0" u="none" strike="noStrike" cap="none" normalizeH="0" baseline="0" dirty="0" err="1" smtClean="0">
                <a:ln>
                  <a:noFill/>
                </a:ln>
                <a:solidFill>
                  <a:srgbClr val="2A00FF"/>
                </a:solidFill>
                <a:effectLst/>
                <a:latin typeface="微软雅黑" pitchFamily="34" charset="-122"/>
                <a:ea typeface="微软雅黑" pitchFamily="34" charset="-122"/>
                <a:cs typeface="Consolas" pitchFamily="49" charset="0"/>
              </a:rPr>
              <a:t>ya</a:t>
            </a:r>
            <a:r>
              <a:rPr kumimoji="0" lang="en-US" altLang="zh-CN" sz="1050" b="0" i="0" u="none" strike="noStrike" cap="none" normalizeH="0" baseline="0" dirty="0" smtClean="0">
                <a:ln>
                  <a:noFill/>
                </a:ln>
                <a:solidFill>
                  <a:srgbClr val="2A00FF"/>
                </a:solidFill>
                <a:effectLst/>
                <a:latin typeface="微软雅黑" pitchFamily="34" charset="-122"/>
                <a:ea typeface="微软雅黑" pitchFamily="34" charset="-122"/>
                <a:cs typeface="Consolas" pitchFamily="49" charset="0"/>
              </a:rPr>
              <a:t>"</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+c);</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nsolas" pitchFamily="49" charset="0"/>
              </a:rPr>
              <a:t>catch</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(Exception e)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j = </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javax.swing.JOptionPane.</a:t>
            </a:r>
            <a:r>
              <a:rPr kumimoji="0" lang="en-US" altLang="zh-CN" sz="1050" b="0" i="1"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showConfirmDialog</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a:t>
            </a:r>
            <a:r>
              <a:rPr kumimoji="0" lang="en-US" altLang="zh-CN" sz="1050" b="1" i="0" u="none" strike="noStrike" cap="none" normalizeH="0" baseline="0" dirty="0" err="1" smtClean="0">
                <a:ln>
                  <a:noFill/>
                </a:ln>
                <a:solidFill>
                  <a:srgbClr val="7F0055"/>
                </a:solidFill>
                <a:effectLst/>
                <a:latin typeface="微软雅黑" pitchFamily="34" charset="-122"/>
                <a:ea typeface="微软雅黑" pitchFamily="34" charset="-122"/>
                <a:cs typeface="Consolas" pitchFamily="49" charset="0"/>
              </a:rPr>
              <a:t>null</a:t>
            </a:r>
            <a:r>
              <a:rPr kumimoji="0" lang="en-US" altLang="zh-CN" sz="1050" b="0" i="0" u="none" strike="noStrike" cap="none" normalizeH="0" baseline="0" dirty="0" err="1" smtClean="0">
                <a:ln>
                  <a:noFill/>
                </a:ln>
                <a:solidFill>
                  <a:srgbClr val="000000"/>
                </a:solidFill>
                <a:effectLst/>
                <a:latin typeface="微软雅黑" pitchFamily="34" charset="-122"/>
                <a:ea typeface="微软雅黑" pitchFamily="34" charset="-122"/>
                <a:cs typeface="Consolas" pitchFamily="49" charset="0"/>
              </a:rPr>
              <a:t>,e.toString</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nsolas" pitchFamily="49" charset="0"/>
              </a:rPr>
              <a:t>}</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pic>
        <p:nvPicPr>
          <p:cNvPr id="638979" name="Picture 3"/>
          <p:cNvPicPr>
            <a:picLocks noChangeAspect="1" noChangeArrowheads="1"/>
          </p:cNvPicPr>
          <p:nvPr/>
        </p:nvPicPr>
        <p:blipFill>
          <a:blip r:embed="rId3" cstate="print"/>
          <a:srcRect/>
          <a:stretch>
            <a:fillRect/>
          </a:stretch>
        </p:blipFill>
        <p:spPr bwMode="auto">
          <a:xfrm>
            <a:off x="7445170" y="847689"/>
            <a:ext cx="1194005" cy="895504"/>
          </a:xfrm>
          <a:prstGeom prst="rect">
            <a:avLst/>
          </a:prstGeom>
          <a:noFill/>
          <a:ln w="9525">
            <a:noFill/>
            <a:miter lim="800000"/>
            <a:headEnd/>
            <a:tailEnd/>
          </a:ln>
        </p:spPr>
      </p:pic>
      <p:sp>
        <p:nvSpPr>
          <p:cNvPr id="6" name="矩形标注 5"/>
          <p:cNvSpPr/>
          <p:nvPr/>
        </p:nvSpPr>
        <p:spPr bwMode="auto">
          <a:xfrm>
            <a:off x="619970" y="2101174"/>
            <a:ext cx="2443539" cy="2440664"/>
          </a:xfrm>
          <a:prstGeom prst="wedgeRectCallout">
            <a:avLst>
              <a:gd name="adj1" fmla="val 69721"/>
              <a:gd name="adj2" fmla="val -4365"/>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indent="0">
              <a:lnSpc>
                <a:spcPct val="120000"/>
              </a:lnSpc>
              <a:buNone/>
            </a:pPr>
            <a:r>
              <a:rPr lang="zh-CN" altLang="en-US" sz="1200" dirty="0" smtClean="0">
                <a:latin typeface="微软雅黑" pitchFamily="34" charset="-122"/>
                <a:ea typeface="微软雅黑" pitchFamily="34" charset="-122"/>
              </a:rPr>
              <a:t>攻击者可以通过</a:t>
            </a:r>
            <a:r>
              <a:rPr lang="en-US" altLang="zh-CN" sz="1200" dirty="0" smtClean="0">
                <a:latin typeface="微软雅黑" pitchFamily="34" charset="-122"/>
                <a:ea typeface="微软雅黑" pitchFamily="34" charset="-122"/>
              </a:rPr>
              <a:t>acquireDefaultCreds</a:t>
            </a:r>
            <a:r>
              <a:rPr lang="zh-CN" altLang="en-US" sz="1200" dirty="0" smtClean="0">
                <a:latin typeface="微软雅黑" pitchFamily="34" charset="-122"/>
                <a:ea typeface="微软雅黑" pitchFamily="34" charset="-122"/>
              </a:rPr>
              <a:t>抛出的</a:t>
            </a:r>
            <a:r>
              <a:rPr lang="en-US" altLang="zh-CN" sz="1200" dirty="0" smtClean="0">
                <a:latin typeface="微软雅黑" pitchFamily="34" charset="-122"/>
                <a:ea typeface="微软雅黑" pitchFamily="34" charset="-122"/>
              </a:rPr>
              <a:t>java.security.AccessControlException: access denied (java.io.FilePermission C:\Dokumente und Einstellungen\Marc\krb5cc_Marc read)</a:t>
            </a:r>
            <a:r>
              <a:rPr lang="zh-CN" altLang="en-US" sz="1200" dirty="0" smtClean="0">
                <a:latin typeface="微软雅黑" pitchFamily="34" charset="-122"/>
                <a:ea typeface="微软雅黑" pitchFamily="34" charset="-122"/>
              </a:rPr>
              <a:t>异常来猜测运行</a:t>
            </a:r>
            <a:r>
              <a:rPr lang="en-US" altLang="zh-CN" sz="1200" dirty="0" smtClean="0">
                <a:latin typeface="微软雅黑" pitchFamily="34" charset="-122"/>
                <a:ea typeface="微软雅黑" pitchFamily="34" charset="-122"/>
              </a:rPr>
              <a:t>applet</a:t>
            </a:r>
            <a:r>
              <a:rPr lang="zh-CN" altLang="en-US" sz="1200" dirty="0" smtClean="0">
                <a:latin typeface="微软雅黑" pitchFamily="34" charset="-122"/>
                <a:ea typeface="微软雅黑" pitchFamily="34" charset="-122"/>
              </a:rPr>
              <a:t>的操作系统、用户文件位置以及用户名信息。</a:t>
            </a:r>
            <a:endParaRPr lang="zh-CN" altLang="en-US"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14" y="223438"/>
            <a:ext cx="8066635" cy="438553"/>
          </a:xfrm>
        </p:spPr>
        <p:txBody>
          <a:bodyPr lIns="68553" tIns="34276" rIns="68553" bIns="34276" anchor="ctr">
            <a:spAutoFit/>
          </a:bodyPr>
          <a:lstStyle/>
          <a:p>
            <a:r>
              <a:rPr lang="zh-CN" altLang="en-US" sz="2400" dirty="0" smtClean="0">
                <a:cs typeface="+mn-cs"/>
              </a:rPr>
              <a:t>典型错误</a:t>
            </a:r>
            <a:r>
              <a:rPr lang="en-US" altLang="zh-CN" sz="2400" dirty="0" smtClean="0">
                <a:cs typeface="+mn-cs"/>
              </a:rPr>
              <a:t>—</a:t>
            </a:r>
            <a:r>
              <a:rPr lang="zh-CN" altLang="en-US" sz="2400" dirty="0" smtClean="0">
                <a:cs typeface="+mn-cs"/>
              </a:rPr>
              <a:t>异常文本与类型泄露敏感信息</a:t>
            </a:r>
            <a:endParaRPr lang="zh-CN" altLang="en-US" sz="2400" dirty="0">
              <a:cs typeface="+mn-cs"/>
            </a:endParaRPr>
          </a:p>
        </p:txBody>
      </p:sp>
      <p:sp>
        <p:nvSpPr>
          <p:cNvPr id="1025" name="Rectangle 1"/>
          <p:cNvSpPr>
            <a:spLocks noGrp="1" noChangeArrowheads="1"/>
          </p:cNvSpPr>
          <p:nvPr>
            <p:ph idx="1"/>
          </p:nvPr>
        </p:nvSpPr>
        <p:spPr bwMode="auto">
          <a:xfrm>
            <a:off x="3082657" y="1905000"/>
            <a:ext cx="5681964" cy="2123658"/>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smtClean="0">
                <a:solidFill>
                  <a:srgbClr val="3F7F5F"/>
                </a:solidFill>
                <a:cs typeface="Courier New" pitchFamily="49" charset="0"/>
              </a:rPr>
              <a:t>//</a:t>
            </a:r>
            <a:r>
              <a:rPr lang="zh-CN" altLang="en-US" sz="1200" b="0" dirty="0" smtClean="0">
                <a:solidFill>
                  <a:srgbClr val="3F7F5F"/>
                </a:solidFill>
                <a:cs typeface="Courier New" pitchFamily="49" charset="0"/>
              </a:rPr>
              <a:t>示例代码</a:t>
            </a:r>
            <a:endParaRPr lang="en-US" altLang="zh-CN" sz="1200" b="0" dirty="0" smtClean="0">
              <a:solidFill>
                <a:srgbClr val="3F7F5F"/>
              </a:solidFill>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cs typeface="Courier New" pitchFamily="49" charset="0"/>
              </a:rPr>
              <a:t>public</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class</a:t>
            </a:r>
            <a:r>
              <a:rPr kumimoji="0" lang="en-US" altLang="zh-CN" sz="1200" b="0" i="0" u="none" strike="noStrike" cap="none" normalizeH="0" baseline="0" dirty="0" smtClean="0">
                <a:ln>
                  <a:noFill/>
                </a:ln>
                <a:solidFill>
                  <a:srgbClr val="000000"/>
                </a:solidFill>
                <a:effectLst/>
                <a:cs typeface="Courier New" pitchFamily="49" charset="0"/>
              </a:rPr>
              <a:t> ExceptionExample</a:t>
            </a:r>
            <a:r>
              <a:rPr lang="en-US" altLang="zh-CN" sz="1200" dirty="0" smtClean="0"/>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public</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static</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7F0055"/>
                </a:solidFill>
                <a:effectLst/>
                <a:cs typeface="Courier New" pitchFamily="49" charset="0"/>
              </a:rPr>
              <a:t>void</a:t>
            </a:r>
            <a:r>
              <a:rPr kumimoji="0" lang="en-US" altLang="zh-CN" sz="1200" b="0" i="0" u="none" strike="noStrike" cap="none" normalizeH="0" baseline="0" dirty="0" smtClean="0">
                <a:ln>
                  <a:noFill/>
                </a:ln>
                <a:solidFill>
                  <a:srgbClr val="000000"/>
                </a:solidFill>
                <a:effectLst/>
                <a:cs typeface="Courier New" pitchFamily="49" charset="0"/>
              </a:rPr>
              <a:t> main(String[] args) </a:t>
            </a:r>
            <a:r>
              <a:rPr kumimoji="0" lang="en-US" altLang="zh-CN" sz="1200" b="1" i="0" u="none" strike="noStrike" cap="none" normalizeH="0" baseline="0" dirty="0" smtClean="0">
                <a:ln>
                  <a:noFill/>
                </a:ln>
                <a:solidFill>
                  <a:srgbClr val="7F0055"/>
                </a:solidFill>
                <a:effectLst/>
                <a:cs typeface="Courier New" pitchFamily="49" charset="0"/>
              </a:rPr>
              <a:t>throws</a:t>
            </a: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1" i="0" u="none" strike="noStrike" cap="none" normalizeH="0" baseline="0" dirty="0" smtClean="0">
                <a:ln>
                  <a:noFill/>
                </a:ln>
                <a:solidFill>
                  <a:srgbClr val="000000"/>
                </a:solidFill>
                <a:effectLst/>
                <a:cs typeface="Courier New" pitchFamily="49" charset="0"/>
              </a:rPr>
              <a:t>FileNotFoundException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smtClean="0">
                <a:solidFill>
                  <a:srgbClr val="000000"/>
                </a:solidFill>
                <a:cs typeface="Courier New" pitchFamily="49" charset="0"/>
              </a:rPr>
              <a:t>    </a:t>
            </a:r>
            <a:r>
              <a:rPr kumimoji="0" lang="en-US" altLang="zh-CN" sz="1200" b="0" i="0" u="none" strike="noStrike" cap="none" normalizeH="0" baseline="0" dirty="0" smtClean="0">
                <a:ln>
                  <a:noFill/>
                </a:ln>
                <a:solidFill>
                  <a:srgbClr val="000000"/>
                </a:solidFill>
                <a:effectLst/>
                <a:cs typeface="Courier New" pitchFamily="49" charset="0"/>
              </a:rPr>
              <a:t>{</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0" i="0" u="none" strike="noStrike" cap="none" normalizeH="0" baseline="0" dirty="0" smtClean="0">
                <a:ln>
                  <a:noFill/>
                </a:ln>
                <a:solidFill>
                  <a:srgbClr val="3F7F5F"/>
                </a:solidFill>
                <a:effectLst/>
                <a:cs typeface="Courier New" pitchFamily="49" charset="0"/>
              </a:rPr>
              <a:t>// Linux stores a user's home directory path in</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a:t>
            </a:r>
            <a:r>
              <a:rPr kumimoji="0" lang="en-US" altLang="zh-CN" sz="1200" b="0" i="0" u="none" strike="noStrike" cap="none" normalizeH="0" baseline="0" dirty="0" smtClean="0">
                <a:ln>
                  <a:noFill/>
                </a:ln>
                <a:solidFill>
                  <a:srgbClr val="3F7F5F"/>
                </a:solidFill>
                <a:effectLst/>
                <a:cs typeface="Courier New" pitchFamily="49" charset="0"/>
              </a:rPr>
              <a:t>// the environment variable $HOME, Windows in %APPDATA%</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FileInputStream fis = </a:t>
            </a:r>
            <a:r>
              <a:rPr kumimoji="0" lang="en-US" altLang="zh-CN" sz="1200" b="1" i="0" u="none" strike="noStrike" cap="none" normalizeH="0" baseline="0" dirty="0" smtClean="0">
                <a:ln>
                  <a:noFill/>
                </a:ln>
                <a:solidFill>
                  <a:srgbClr val="7F0055"/>
                </a:solidFill>
                <a:effectLst/>
                <a:cs typeface="Courier New" pitchFamily="49" charset="0"/>
              </a:rPr>
              <a:t>new</a:t>
            </a:r>
            <a:r>
              <a:rPr kumimoji="0" lang="en-US" altLang="zh-CN" sz="1200" b="0" i="0" u="none" strike="noStrike" cap="none" normalizeH="0" baseline="0" dirty="0" smtClean="0">
                <a:ln>
                  <a:noFill/>
                </a:ln>
                <a:solidFill>
                  <a:srgbClr val="000000"/>
                </a:solidFill>
                <a:effectLst/>
                <a:cs typeface="Courier New" pitchFamily="49" charset="0"/>
              </a:rPr>
              <a:t> FileInputStream(System.</a:t>
            </a:r>
            <a:r>
              <a:rPr kumimoji="0" lang="en-US" altLang="zh-CN" sz="1200" b="0" i="1" u="none" strike="noStrike" cap="none" normalizeH="0" baseline="0" dirty="0" smtClean="0">
                <a:ln>
                  <a:noFill/>
                </a:ln>
                <a:solidFill>
                  <a:srgbClr val="000000"/>
                </a:solidFill>
                <a:effectLst/>
                <a:cs typeface="Courier New" pitchFamily="49" charset="0"/>
              </a:rPr>
              <a:t>getenv</a:t>
            </a:r>
            <a:r>
              <a:rPr kumimoji="0" lang="en-US" altLang="zh-CN" sz="1200" b="0" i="0" u="none" strike="noStrike" cap="none" normalizeH="0" baseline="0" dirty="0" smtClean="0">
                <a:ln>
                  <a:noFill/>
                </a:ln>
                <a:solidFill>
                  <a:srgbClr val="000000"/>
                </a:solidFill>
                <a:effectLst/>
                <a:cs typeface="Courier New" pitchFamily="49" charset="0"/>
              </a:rPr>
              <a:t>(</a:t>
            </a:r>
            <a:r>
              <a:rPr kumimoji="0" lang="en-US" altLang="zh-CN" sz="1200" b="0" i="0" u="none" strike="noStrike" cap="none" normalizeH="0" baseline="0" dirty="0" smtClean="0">
                <a:ln>
                  <a:noFill/>
                </a:ln>
                <a:solidFill>
                  <a:srgbClr val="2A00FF"/>
                </a:solidFill>
                <a:effectLst/>
                <a:cs typeface="Courier New" pitchFamily="49" charset="0"/>
              </a:rPr>
              <a:t>"APPDATA"</a:t>
            </a:r>
            <a:r>
              <a:rPr kumimoji="0" lang="en-US" altLang="zh-CN" sz="1200" b="0" i="0" u="none" strike="noStrike" cap="none" normalizeH="0" baseline="0" dirty="0" smtClean="0">
                <a:ln>
                  <a:noFill/>
                </a:ln>
                <a:solidFill>
                  <a:srgbClr val="000000"/>
                </a:solidFill>
                <a:effectLst/>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0" dirty="0" smtClean="0">
                <a:solidFill>
                  <a:srgbClr val="000000"/>
                </a:solidFill>
                <a:cs typeface="Courier New" pitchFamily="49" charset="0"/>
              </a:rPr>
              <a:t>                                      </a:t>
            </a:r>
            <a:r>
              <a:rPr kumimoji="0" lang="en-US" altLang="zh-CN" sz="1200" b="0" i="0" u="none" strike="noStrike" cap="none" normalizeH="0" baseline="0" dirty="0" smtClean="0">
                <a:ln>
                  <a:noFill/>
                </a:ln>
                <a:solidFill>
                  <a:srgbClr val="000000"/>
                </a:solidFill>
                <a:effectLst/>
                <a:cs typeface="Courier New" pitchFamily="49" charset="0"/>
              </a:rPr>
              <a:t>+ args[0]</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    }  </a:t>
            </a:r>
            <a:endParaRPr kumimoji="0" lang="en-US" altLang="zh-CN"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cs typeface="Courier New" pitchFamily="49" charset="0"/>
              </a:rPr>
              <a:t>}</a:t>
            </a:r>
            <a:endParaRPr kumimoji="0" lang="en-US" altLang="zh-CN" sz="1200" b="0" i="0" u="none" strike="noStrike" cap="none" normalizeH="0" baseline="0" dirty="0" smtClean="0">
              <a:ln>
                <a:noFill/>
              </a:ln>
              <a:solidFill>
                <a:schemeClr val="tx1"/>
              </a:solidFill>
              <a:effectLst/>
            </a:endParaRPr>
          </a:p>
        </p:txBody>
      </p:sp>
      <p:sp>
        <p:nvSpPr>
          <p:cNvPr id="6" name="Rectangle 3"/>
          <p:cNvSpPr txBox="1">
            <a:spLocks noChangeArrowheads="1"/>
          </p:cNvSpPr>
          <p:nvPr/>
        </p:nvSpPr>
        <p:spPr bwMode="auto">
          <a:xfrm>
            <a:off x="422313" y="971717"/>
            <a:ext cx="8342308" cy="425632"/>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问题描述</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异常文本与异常类型同时泄露了敏感信息</a:t>
            </a:r>
            <a:endParaRPr lang="zh-CN" altLang="en-US" sz="1600" dirty="0" smtClean="0">
              <a:latin typeface="微软雅黑" pitchFamily="34" charset="-122"/>
              <a:ea typeface="微软雅黑" pitchFamily="34" charset="-122"/>
            </a:endParaRPr>
          </a:p>
        </p:txBody>
      </p:sp>
      <p:sp>
        <p:nvSpPr>
          <p:cNvPr id="7" name="矩形标注 6"/>
          <p:cNvSpPr/>
          <p:nvPr/>
        </p:nvSpPr>
        <p:spPr bwMode="auto">
          <a:xfrm>
            <a:off x="422313" y="2324100"/>
            <a:ext cx="2410867" cy="1412458"/>
          </a:xfrm>
          <a:prstGeom prst="wedgeRectCallout">
            <a:avLst>
              <a:gd name="adj1" fmla="val 71225"/>
              <a:gd name="adj2" fmla="val -29855"/>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zh-CN" sz="1200" dirty="0" smtClean="0">
                <a:latin typeface="微软雅黑" pitchFamily="34" charset="-122"/>
                <a:ea typeface="微软雅黑" pitchFamily="34" charset="-122"/>
              </a:rPr>
              <a:t>当用户请求的目录不存在时，上面的代码会抛出</a:t>
            </a:r>
            <a:r>
              <a:rPr lang="en-US" altLang="zh-CN" sz="1200" dirty="0" smtClean="0">
                <a:latin typeface="微软雅黑" pitchFamily="34" charset="-122"/>
                <a:ea typeface="微软雅黑" pitchFamily="34" charset="-122"/>
              </a:rPr>
              <a:t>FileNotFoundException</a:t>
            </a:r>
            <a:r>
              <a:rPr lang="zh-CN" altLang="zh-CN" sz="1200" dirty="0" smtClean="0">
                <a:latin typeface="微软雅黑" pitchFamily="34" charset="-122"/>
                <a:ea typeface="微软雅黑" pitchFamily="34" charset="-122"/>
              </a:rPr>
              <a:t>异常，并且将目录结构信息包含在异常信息中。攻击者可以采用不断伪造文件路径</a:t>
            </a:r>
            <a:r>
              <a:rPr lang="zh-CN" altLang="en-US" sz="1200" dirty="0" smtClean="0">
                <a:latin typeface="微软雅黑" pitchFamily="34" charset="-122"/>
                <a:ea typeface="微软雅黑" pitchFamily="34" charset="-122"/>
              </a:rPr>
              <a:t>的方法</a:t>
            </a:r>
            <a:r>
              <a:rPr lang="zh-CN" altLang="zh-CN" sz="1200" dirty="0" smtClean="0">
                <a:latin typeface="微软雅黑" pitchFamily="34" charset="-122"/>
                <a:ea typeface="微软雅黑" pitchFamily="34" charset="-122"/>
              </a:rPr>
              <a:t>来重现文件系统的结构。</a:t>
            </a:r>
            <a:endParaRPr lang="zh-CN" altLang="zh-CN"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3367122" y="1942858"/>
            <a:ext cx="5220455" cy="2123658"/>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smtClean="0">
                <a:solidFill>
                  <a:srgbClr val="3F7F5F"/>
                </a:solidFill>
                <a:latin typeface="微软雅黑" pitchFamily="34" charset="-122"/>
                <a:ea typeface="微软雅黑" pitchFamily="34" charset="-122"/>
                <a:cs typeface="Courier New" pitchFamily="49" charset="0"/>
              </a:rPr>
              <a:t>//</a:t>
            </a:r>
            <a:r>
              <a:rPr lang="zh-CN" altLang="en-US" sz="1200" dirty="0" smtClean="0">
                <a:solidFill>
                  <a:srgbClr val="3F7F5F"/>
                </a:solidFill>
                <a:latin typeface="微软雅黑" pitchFamily="34" charset="-122"/>
                <a:ea typeface="微软雅黑" pitchFamily="34" charset="-122"/>
                <a:cs typeface="Courier New" pitchFamily="49" charset="0"/>
              </a:rPr>
              <a:t>示例代码</a:t>
            </a:r>
            <a:endParaRPr lang="en-US" altLang="zh-CN" sz="1200" dirty="0" smtClean="0">
              <a:solidFill>
                <a:srgbClr val="3F7F5F"/>
              </a:solidFill>
              <a:latin typeface="微软雅黑" pitchFamily="34" charset="-122"/>
              <a:ea typeface="微软雅黑" pitchFamily="34"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1" dirty="0" smtClean="0">
                <a:solidFill>
                  <a:srgbClr val="7F0055"/>
                </a:solidFill>
                <a:latin typeface="微软雅黑" pitchFamily="34" charset="-122"/>
                <a:ea typeface="微软雅黑" pitchFamily="34" charset="-122"/>
                <a:cs typeface="Courier New" pitchFamily="49" charset="0"/>
              </a:rPr>
              <a:t>t</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ry</a:t>
            </a:r>
            <a:r>
              <a:rPr lang="en-US" altLang="zh-CN" sz="1200" dirty="0" smtClean="0">
                <a:latin typeface="微软雅黑" pitchFamily="34" charset="-122"/>
                <a:ea typeface="微软雅黑" pitchFamily="34"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R="0" lvl="0" algn="l" defTabSz="914400" rtl="0" eaLnBrk="0" fontAlgn="base" latinLnBrk="0" hangingPunct="0">
              <a:lnSpc>
                <a:spcPct val="100000"/>
              </a:lnSpc>
              <a:spcBef>
                <a:spcPct val="0"/>
              </a:spcBef>
              <a:spcAft>
                <a:spcPct val="0"/>
              </a:spcAft>
              <a:buClrTx/>
              <a:buSzTx/>
              <a:buFontTx/>
              <a:buNone/>
              <a:tabLst>
                <a:tab pos="90488" algn="l"/>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FileInputStream fis =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FileInputStream(</a:t>
            </a:r>
            <a:r>
              <a:rPr kumimoji="0" lang="en-US" altLang="zh-CN" sz="12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System.getenv</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kumimoji="0" lang="en-US" altLang="zh-CN" sz="1200" b="0" i="0" u="none" strike="noStrike" cap="none" normalizeH="0" baseline="0" dirty="0" smtClean="0">
                <a:ln>
                  <a:noFill/>
                </a:ln>
                <a:solidFill>
                  <a:srgbClr val="2A00FF"/>
                </a:solidFill>
                <a:effectLst/>
                <a:latin typeface="微软雅黑" pitchFamily="34" charset="-122"/>
                <a:ea typeface="微软雅黑" pitchFamily="34" charset="-122"/>
                <a:cs typeface="Courier New" pitchFamily="49" charset="0"/>
              </a:rPr>
              <a:t>"APPDATA“ </a:t>
            </a:r>
            <a:r>
              <a:rPr lang="en-US" altLang="zh-CN" sz="1200" dirty="0" smtClean="0">
                <a:solidFill>
                  <a:srgbClr val="2A00FF"/>
                </a:solidFill>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args[0]);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catch</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FileNotFoundException e</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lang="en-US" altLang="zh-CN" sz="1200" dirty="0" smtClean="0">
                <a:latin typeface="微软雅黑" pitchFamily="34" charset="-122"/>
                <a:ea typeface="微软雅黑" pitchFamily="34"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lvl="0" eaLnBrk="0" hangingPunct="0"/>
            <a:r>
              <a:rPr lang="en-US" altLang="zh-CN" sz="1200" dirty="0" smtClean="0">
                <a:solidFill>
                  <a:srgbClr val="3F7F5F"/>
                </a:solidFill>
                <a:latin typeface="微软雅黑" pitchFamily="34" charset="-122"/>
                <a:ea typeface="微软雅黑" pitchFamily="34" charset="-122"/>
                <a:cs typeface="Courier New" pitchFamily="49" charset="0"/>
              </a:rPr>
              <a:t>   // Log the exception</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p>
          <a:p>
            <a:pPr lvl="0" eaLnBrk="0" hangingPunct="0"/>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   throw</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IOException(</a:t>
            </a:r>
            <a:r>
              <a:rPr kumimoji="0" lang="en-US" altLang="zh-CN" sz="1200" b="1" i="0" u="none" strike="noStrike" cap="none" normalizeH="0" baseline="0" dirty="0" smtClean="0">
                <a:ln>
                  <a:noFill/>
                </a:ln>
                <a:solidFill>
                  <a:srgbClr val="2A00FF"/>
                </a:solidFill>
                <a:effectLst/>
                <a:latin typeface="微软雅黑" pitchFamily="34" charset="-122"/>
                <a:ea typeface="微软雅黑" pitchFamily="34" charset="-122"/>
                <a:cs typeface="Courier New" pitchFamily="49" charset="0"/>
              </a:rPr>
              <a:t>"Unable to retrieve file"</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e)</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lang="en-US" altLang="zh-CN" sz="1200" dirty="0" smtClean="0">
                <a:solidFill>
                  <a:srgbClr val="3F7F5F"/>
                </a:solidFill>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sz="2400" dirty="0" smtClean="0">
                <a:cs typeface="+mn-cs"/>
              </a:rPr>
              <a:t>典型错误</a:t>
            </a:r>
            <a:r>
              <a:rPr lang="en-US" altLang="zh-CN" sz="2400" dirty="0" smtClean="0">
                <a:cs typeface="+mn-cs"/>
              </a:rPr>
              <a:t>—</a:t>
            </a:r>
            <a:r>
              <a:rPr lang="zh-CN" altLang="en-US" sz="2400" dirty="0" smtClean="0">
                <a:cs typeface="+mn-cs"/>
              </a:rPr>
              <a:t>抛出封装后的敏感异常</a:t>
            </a:r>
            <a:endParaRPr lang="zh-CN" altLang="en-US" sz="2400" dirty="0">
              <a:cs typeface="+mn-cs"/>
            </a:endParaRPr>
          </a:p>
        </p:txBody>
      </p:sp>
      <p:sp>
        <p:nvSpPr>
          <p:cNvPr id="6" name="Rectangle 3"/>
          <p:cNvSpPr txBox="1">
            <a:spLocks noChangeArrowheads="1"/>
          </p:cNvSpPr>
          <p:nvPr/>
        </p:nvSpPr>
        <p:spPr bwMode="auto">
          <a:xfrm>
            <a:off x="422313" y="857417"/>
            <a:ext cx="8197406" cy="770342"/>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问题描述</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将包含敏感信息的原始异常封装在新异常中并不会过滤掉敏感信息，抛出封装后的异常同样会照成敏感信息泄露。</a:t>
            </a:r>
            <a:endParaRPr lang="zh-CN" altLang="en-US" sz="1600" dirty="0" smtClean="0">
              <a:latin typeface="微软雅黑" pitchFamily="34" charset="-122"/>
              <a:ea typeface="微软雅黑" pitchFamily="34" charset="-122"/>
            </a:endParaRPr>
          </a:p>
        </p:txBody>
      </p:sp>
      <p:sp>
        <p:nvSpPr>
          <p:cNvPr id="7" name="矩形标注 6"/>
          <p:cNvSpPr/>
          <p:nvPr/>
        </p:nvSpPr>
        <p:spPr bwMode="auto">
          <a:xfrm>
            <a:off x="432042" y="2937754"/>
            <a:ext cx="2846180" cy="710118"/>
          </a:xfrm>
          <a:prstGeom prst="wedgeRectCallout">
            <a:avLst>
              <a:gd name="adj1" fmla="val 61198"/>
              <a:gd name="adj2" fmla="val -2566"/>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en-US" altLang="zh-CN" sz="1400" dirty="0" smtClean="0">
                <a:latin typeface="微软雅黑" pitchFamily="34" charset="-122"/>
                <a:ea typeface="微软雅黑" pitchFamily="34" charset="-122"/>
              </a:rPr>
              <a:t>IOException</a:t>
            </a:r>
            <a:r>
              <a:rPr lang="zh-CN" altLang="zh-CN" sz="1400" dirty="0" smtClean="0">
                <a:latin typeface="微软雅黑" pitchFamily="34" charset="-122"/>
                <a:ea typeface="微软雅黑" pitchFamily="34" charset="-122"/>
              </a:rPr>
              <a:t>中封装了原始的异常，攻击者仍然可以通过它获取到文件系统的敏感信息</a:t>
            </a:r>
            <a:r>
              <a:rPr lang="zh-CN" altLang="en-US" sz="1400" dirty="0" smtClean="0">
                <a:latin typeface="微软雅黑" pitchFamily="34" charset="-122"/>
                <a:ea typeface="微软雅黑" pitchFamily="34" charset="-122"/>
              </a:rPr>
              <a:t>。</a:t>
            </a:r>
            <a:endParaRPr lang="zh-CN" altLang="zh-CN"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3139940" y="1905160"/>
            <a:ext cx="5499235" cy="2308324"/>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smtClean="0">
                <a:solidFill>
                  <a:srgbClr val="3F7F5F"/>
                </a:solidFill>
                <a:latin typeface="微软雅黑" pitchFamily="34" charset="-122"/>
                <a:ea typeface="微软雅黑" pitchFamily="34" charset="-122"/>
                <a:cs typeface="Courier New" pitchFamily="49" charset="0"/>
              </a:rPr>
              <a:t>//</a:t>
            </a:r>
            <a:r>
              <a:rPr lang="zh-CN" altLang="en-US" sz="1200" dirty="0" smtClean="0">
                <a:solidFill>
                  <a:srgbClr val="3F7F5F"/>
                </a:solidFill>
                <a:latin typeface="微软雅黑" pitchFamily="34" charset="-122"/>
                <a:ea typeface="微软雅黑" pitchFamily="34" charset="-122"/>
                <a:cs typeface="Courier New" pitchFamily="49" charset="0"/>
              </a:rPr>
              <a:t>示例代码</a:t>
            </a:r>
            <a:endParaRPr lang="en-US" altLang="zh-CN" sz="1200" dirty="0" smtClean="0">
              <a:solidFill>
                <a:srgbClr val="3F7F5F"/>
              </a:solidFill>
              <a:latin typeface="微软雅黑" pitchFamily="34" charset="-122"/>
              <a:ea typeface="微软雅黑" pitchFamily="34"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class</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SecurityIOException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extends</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IOException</a:t>
            </a:r>
            <a:r>
              <a:rPr lang="en-US" altLang="zh-CN" sz="1200" dirty="0" smtClean="0">
                <a:latin typeface="微软雅黑" pitchFamily="34" charset="-122"/>
                <a:ea typeface="微软雅黑" pitchFamily="34" charset="-122"/>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kumimoji="0" lang="en-US" altLang="zh-CN" sz="120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 ...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smtClean="0">
                <a:solidFill>
                  <a:srgbClr val="7F0055"/>
                </a:solidFill>
                <a:latin typeface="微软雅黑" pitchFamily="34" charset="-122"/>
                <a:ea typeface="微软雅黑" pitchFamily="34" charset="-122"/>
                <a:cs typeface="Courier New" pitchFamily="49" charset="0"/>
              </a:rPr>
              <a:t>t</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ry</a:t>
            </a:r>
            <a:r>
              <a:rPr lang="en-US" altLang="zh-CN" sz="1200" dirty="0" smtClean="0">
                <a:latin typeface="微软雅黑" pitchFamily="34" charset="-122"/>
                <a:ea typeface="微软雅黑" pitchFamily="34"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FileInputStream fis =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FileInputStream(System.</a:t>
            </a:r>
            <a:r>
              <a:rPr kumimoji="0" lang="en-US" altLang="zh-CN" sz="1200" b="0" i="1"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getenv</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kumimoji="0" lang="en-US" altLang="zh-CN" sz="1200" b="0" i="0" u="none" strike="noStrike" cap="none" normalizeH="0" baseline="0" dirty="0" smtClean="0">
                <a:ln>
                  <a:noFill/>
                </a:ln>
                <a:solidFill>
                  <a:srgbClr val="2A00FF"/>
                </a:solidFill>
                <a:effectLst/>
                <a:latin typeface="微软雅黑" pitchFamily="34" charset="-122"/>
                <a:ea typeface="微软雅黑" pitchFamily="34" charset="-122"/>
                <a:cs typeface="Courier New" pitchFamily="49" charset="0"/>
              </a:rPr>
              <a:t>"APPDATA"</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smtClean="0">
                <a:solidFill>
                  <a:srgbClr val="000000"/>
                </a:solidFill>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args[0]);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catch</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(FileNotFoundException e)</a:t>
            </a:r>
            <a:r>
              <a:rPr lang="en-US" altLang="zh-CN" sz="1200" dirty="0" smtClean="0">
                <a:latin typeface="微软雅黑" pitchFamily="34" charset="-122"/>
                <a:ea typeface="微软雅黑" pitchFamily="34"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kumimoji="0" lang="en-US" altLang="zh-CN" sz="1200" b="1" i="0" u="none" strike="noStrike" cap="none" normalizeH="0" dirty="0" smtClean="0">
                <a:ln>
                  <a:noFill/>
                </a:ln>
                <a:solidFill>
                  <a:srgbClr val="3F7F5F"/>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lvl="0" eaLnBrk="0" hangingPunct="0"/>
            <a:r>
              <a:rPr lang="en-US" altLang="zh-CN" sz="1200" b="1" dirty="0" smtClean="0">
                <a:solidFill>
                  <a:srgbClr val="3F7F5F"/>
                </a:solidFill>
                <a:latin typeface="微软雅黑" pitchFamily="34" charset="-122"/>
                <a:ea typeface="微软雅黑" pitchFamily="34" charset="-122"/>
                <a:cs typeface="Courier New" pitchFamily="49" charset="0"/>
              </a:rPr>
              <a:t>    // Log the exception</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p>
          <a:p>
            <a:pPr lvl="0" eaLnBrk="0" hangingPunct="0"/>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    throw</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SecurityIOException();</a:t>
            </a:r>
            <a:r>
              <a:rPr lang="en-US" altLang="zh-CN" sz="1200" b="1" dirty="0" smtClean="0">
                <a:solidFill>
                  <a:srgbClr val="3F7F5F"/>
                </a:solidFill>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sz="2400" dirty="0" smtClean="0">
                <a:cs typeface="+mn-cs"/>
              </a:rPr>
              <a:t>典型错误</a:t>
            </a:r>
            <a:r>
              <a:rPr lang="en-US" altLang="zh-CN" sz="2400" dirty="0" smtClean="0">
                <a:cs typeface="+mn-cs"/>
              </a:rPr>
              <a:t>—</a:t>
            </a:r>
            <a:r>
              <a:rPr lang="zh-CN" altLang="en-US" sz="2400" dirty="0" smtClean="0">
                <a:cs typeface="+mn-cs"/>
              </a:rPr>
              <a:t>替换原始敏感异常</a:t>
            </a:r>
            <a:endParaRPr lang="zh-CN" altLang="en-US" sz="2400" dirty="0">
              <a:cs typeface="+mn-cs"/>
            </a:endParaRPr>
          </a:p>
        </p:txBody>
      </p:sp>
      <p:sp>
        <p:nvSpPr>
          <p:cNvPr id="6" name="Rectangle 3"/>
          <p:cNvSpPr txBox="1">
            <a:spLocks noChangeArrowheads="1"/>
          </p:cNvSpPr>
          <p:nvPr/>
        </p:nvSpPr>
        <p:spPr bwMode="auto">
          <a:xfrm>
            <a:off x="452998" y="845129"/>
            <a:ext cx="8197406" cy="733024"/>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问题描述</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仅仅是替换原始包含敏感信息的异常往往也不能防止敏感信息泄露，因为仅仅是抛出异常本身这样的行为动作也可能导致敏感信息泄露。</a:t>
            </a:r>
            <a:endParaRPr lang="zh-CN" altLang="en-US" sz="1600" dirty="0" smtClean="0">
              <a:latin typeface="微软雅黑" pitchFamily="34" charset="-122"/>
              <a:ea typeface="微软雅黑" pitchFamily="34" charset="-122"/>
            </a:endParaRPr>
          </a:p>
        </p:txBody>
      </p:sp>
      <p:sp>
        <p:nvSpPr>
          <p:cNvPr id="7" name="矩形标注 6"/>
          <p:cNvSpPr/>
          <p:nvPr/>
        </p:nvSpPr>
        <p:spPr bwMode="auto">
          <a:xfrm>
            <a:off x="503238" y="2145480"/>
            <a:ext cx="2337239" cy="1034002"/>
          </a:xfrm>
          <a:prstGeom prst="wedgeRectCallout">
            <a:avLst>
              <a:gd name="adj1" fmla="val 64468"/>
              <a:gd name="adj2" fmla="val 108599"/>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zh-CN" sz="1400" dirty="0" smtClean="0">
                <a:latin typeface="微软雅黑" pitchFamily="34" charset="-122"/>
                <a:ea typeface="微软雅黑" pitchFamily="34" charset="-122"/>
              </a:rPr>
              <a:t>由于程序对传入的有效路径和无效路径的反应不同，攻击者能够</a:t>
            </a:r>
            <a:r>
              <a:rPr lang="zh-CN" altLang="en-US" sz="1400" dirty="0" smtClean="0">
                <a:latin typeface="微软雅黑" pitchFamily="34" charset="-122"/>
                <a:ea typeface="微软雅黑" pitchFamily="34" charset="-122"/>
              </a:rPr>
              <a:t>通过穷举的方式发现有效的文件路径</a:t>
            </a:r>
            <a:endParaRPr lang="zh-CN" altLang="en-US" sz="1400" dirty="0" smtClean="0"/>
          </a:p>
          <a:p>
            <a:endParaRPr lang="zh-CN" altLang="zh-CN"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2042" y="223438"/>
            <a:ext cx="8066635" cy="438553"/>
          </a:xfrm>
        </p:spPr>
        <p:txBody>
          <a:bodyPr lIns="68553" tIns="34276" rIns="68553" bIns="34276" anchor="ctr">
            <a:spAutoFit/>
          </a:bodyPr>
          <a:lstStyle/>
          <a:p>
            <a:r>
              <a:rPr lang="zh-CN" altLang="en-US" sz="2400" dirty="0" smtClean="0">
                <a:cs typeface="+mn-cs"/>
              </a:rPr>
              <a:t>正确示例</a:t>
            </a:r>
            <a:r>
              <a:rPr lang="en-US" altLang="zh-CN" sz="2400" dirty="0" smtClean="0">
                <a:cs typeface="+mn-cs"/>
              </a:rPr>
              <a:t>—</a:t>
            </a:r>
            <a:r>
              <a:rPr lang="zh-CN" altLang="en-US" sz="2400" dirty="0" smtClean="0">
                <a:cs typeface="+mn-cs"/>
              </a:rPr>
              <a:t>定义安全策略</a:t>
            </a:r>
          </a:p>
        </p:txBody>
      </p:sp>
      <p:sp>
        <p:nvSpPr>
          <p:cNvPr id="6" name="Rectangle 1"/>
          <p:cNvSpPr>
            <a:spLocks noGrp="1" noChangeArrowheads="1"/>
          </p:cNvSpPr>
          <p:nvPr>
            <p:ph idx="1"/>
          </p:nvPr>
        </p:nvSpPr>
        <p:spPr bwMode="auto">
          <a:xfrm>
            <a:off x="3367054" y="759272"/>
            <a:ext cx="5421345" cy="3847207"/>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eaLnBrk="1" hangingPunct="1">
              <a:lnSpc>
                <a:spcPct val="100000"/>
              </a:lnSpc>
              <a:buClrTx/>
              <a:buSzTx/>
              <a:buNone/>
            </a:pPr>
            <a:r>
              <a:rPr lang="en-US" altLang="zh-CN" sz="1000" b="0" dirty="0" smtClean="0">
                <a:solidFill>
                  <a:srgbClr val="3F7F5F"/>
                </a:solidFill>
                <a:cs typeface="Courier New" pitchFamily="49" charset="0"/>
              </a:rPr>
              <a:t>//</a:t>
            </a:r>
            <a:r>
              <a:rPr lang="zh-CN" altLang="en-US" sz="1000" b="0" dirty="0" smtClean="0">
                <a:solidFill>
                  <a:srgbClr val="3F7F5F"/>
                </a:solidFill>
                <a:cs typeface="Courier New" pitchFamily="49" charset="0"/>
              </a:rPr>
              <a:t>示例代码</a:t>
            </a:r>
            <a:endParaRPr lang="en-US" altLang="zh-CN" sz="1000" b="0" dirty="0" smtClean="0">
              <a:solidFill>
                <a:srgbClr val="3F7F5F"/>
              </a:solidFill>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class</a:t>
            </a:r>
            <a:r>
              <a:rPr kumimoji="0" lang="en-US" altLang="zh-CN" sz="1000" b="0" i="0" u="none" strike="noStrike" cap="none" normalizeH="0" baseline="0" dirty="0" smtClean="0">
                <a:ln>
                  <a:noFill/>
                </a:ln>
                <a:solidFill>
                  <a:srgbClr val="000000"/>
                </a:solidFill>
                <a:effectLst/>
                <a:cs typeface="Courier New" pitchFamily="49" charset="0"/>
              </a:rPr>
              <a:t> ExceptionExample</a:t>
            </a:r>
            <a:r>
              <a:rPr lang="en-US" altLang="zh-CN" sz="1000" dirty="0" smtClean="0"/>
              <a:t>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static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void</a:t>
            </a:r>
            <a:r>
              <a:rPr kumimoji="0" lang="en-US" altLang="zh-CN" sz="1000" b="0" i="0" u="none" strike="noStrike" cap="none" normalizeH="0" baseline="0" dirty="0" smtClean="0">
                <a:ln>
                  <a:noFill/>
                </a:ln>
                <a:solidFill>
                  <a:srgbClr val="000000"/>
                </a:solidFill>
                <a:effectLst/>
                <a:cs typeface="Courier New" pitchFamily="49" charset="0"/>
              </a:rPr>
              <a:t> main(String[] args)</a:t>
            </a:r>
            <a:r>
              <a:rPr lang="en-US" altLang="zh-CN" sz="1000" dirty="0" smtClean="0"/>
              <a:t>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File file = </a:t>
            </a:r>
            <a:r>
              <a:rPr kumimoji="0" lang="en-US" altLang="zh-CN" sz="1000" b="1" i="0" u="none" strike="noStrike" cap="none" normalizeH="0" baseline="0" dirty="0" smtClean="0">
                <a:ln>
                  <a:noFill/>
                </a:ln>
                <a:solidFill>
                  <a:srgbClr val="7F0055"/>
                </a:solidFill>
                <a:effectLst/>
                <a:cs typeface="Courier New" pitchFamily="49" charset="0"/>
              </a:rPr>
              <a:t>null</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try</a:t>
            </a:r>
            <a:r>
              <a:rPr lang="en-US" altLang="zh-CN" sz="1000" dirty="0" smtClean="0"/>
              <a:t>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lvl="0" indent="0">
              <a:lnSpc>
                <a:spcPct val="100000"/>
              </a:lnSpc>
              <a:buClrTx/>
              <a:buSzTx/>
              <a:buNone/>
            </a:pPr>
            <a:r>
              <a:rPr kumimoji="0" lang="en-US" altLang="zh-CN" sz="1000" b="0" i="0" u="none" strike="noStrike" cap="none" normalizeH="0" baseline="0" dirty="0" smtClean="0">
                <a:ln>
                  <a:noFill/>
                </a:ln>
                <a:solidFill>
                  <a:srgbClr val="000000"/>
                </a:solidFill>
                <a:effectLst/>
                <a:cs typeface="Courier New" pitchFamily="49" charset="0"/>
              </a:rPr>
              <a:t>            file =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File(System.</a:t>
            </a:r>
            <a:r>
              <a:rPr kumimoji="0" lang="en-US" altLang="zh-CN" sz="1000" b="0" i="1" u="none" strike="noStrike" cap="none" normalizeH="0" baseline="0" dirty="0" smtClean="0">
                <a:ln>
                  <a:noFill/>
                </a:ln>
                <a:solidFill>
                  <a:srgbClr val="000000"/>
                </a:solidFill>
                <a:effectLst/>
                <a:cs typeface="Courier New" pitchFamily="49" charset="0"/>
              </a:rPr>
              <a:t>getenv</a:t>
            </a:r>
            <a:r>
              <a:rPr kumimoji="0" lang="en-US" altLang="zh-CN" sz="1000" b="0" i="0" u="none" strike="noStrike" cap="none" normalizeH="0" baseline="0" dirty="0" smtClean="0">
                <a:ln>
                  <a:noFill/>
                </a:ln>
                <a:solidFill>
                  <a:srgbClr val="000000"/>
                </a:solidFill>
                <a:effectLst/>
                <a:cs typeface="Courier New" pitchFamily="49" charset="0"/>
              </a:rPr>
              <a:t>(</a:t>
            </a:r>
            <a:r>
              <a:rPr kumimoji="0" lang="en-US" altLang="zh-CN" sz="1000" b="0" i="0" u="none" strike="noStrike" cap="none" normalizeH="0" baseline="0" dirty="0" smtClean="0">
                <a:ln>
                  <a:noFill/>
                </a:ln>
                <a:solidFill>
                  <a:srgbClr val="2A00FF"/>
                </a:solidFill>
                <a:effectLst/>
                <a:cs typeface="Courier New" pitchFamily="49" charset="0"/>
              </a:rPr>
              <a:t>"APPDATA“</a:t>
            </a:r>
            <a:r>
              <a:rPr kumimoji="0" lang="en-US" altLang="zh-CN" sz="1000" b="0" i="0" u="none" strike="noStrike" cap="none" normalizeH="0" baseline="0" dirty="0" smtClean="0">
                <a:ln>
                  <a:noFill/>
                </a:ln>
                <a:solidFill>
                  <a:srgbClr val="000000"/>
                </a:solidFill>
                <a:effectLst/>
                <a:cs typeface="Courier New" pitchFamily="49" charset="0"/>
              </a:rPr>
              <a:t>) + </a:t>
            </a:r>
            <a:r>
              <a:rPr lang="en-US" altLang="zh-CN" sz="1000" dirty="0" smtClean="0">
                <a:solidFill>
                  <a:srgbClr val="000000"/>
                </a:solidFill>
                <a:cs typeface="Courier New" pitchFamily="49" charset="0"/>
              </a:rPr>
              <a:t>args[0]).getCanonicalFile(); 			 </a:t>
            </a:r>
            <a:r>
              <a:rPr kumimoji="0" lang="en-US" altLang="zh-CN" sz="1000" b="0" i="0" u="none" strike="noStrike" cap="none" normalizeH="0" dirty="0" smtClean="0">
                <a:ln>
                  <a:noFill/>
                </a:ln>
                <a:solidFill>
                  <a:srgbClr val="000000"/>
                </a:solidFill>
                <a:effectLst/>
                <a:cs typeface="Courier New" pitchFamily="49" charset="0"/>
              </a:rPr>
              <a:t>	</a:t>
            </a:r>
            <a:r>
              <a:rPr lang="en-US" altLang="zh-CN" sz="1000" dirty="0" smtClean="0">
                <a:solidFill>
                  <a:srgbClr val="000000"/>
                </a:solidFill>
                <a:cs typeface="Courier New" pitchFamily="49" charset="0"/>
              </a:rPr>
              <a:t>  </a:t>
            </a:r>
          </a:p>
          <a:p>
            <a:pPr marL="0" lvl="0" indent="0">
              <a:lnSpc>
                <a:spcPct val="100000"/>
              </a:lnSpc>
              <a:buClrTx/>
              <a:buSzTx/>
              <a:buNone/>
            </a:pPr>
            <a:r>
              <a:rPr kumimoji="0" lang="en-US" altLang="zh-CN" sz="1000" b="1"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if</a:t>
            </a:r>
            <a:r>
              <a:rPr kumimoji="0" lang="en-US" altLang="zh-CN" sz="1000" b="0" i="0" u="none" strike="noStrike" cap="none" normalizeH="0" baseline="0" dirty="0" smtClean="0">
                <a:ln>
                  <a:noFill/>
                </a:ln>
                <a:solidFill>
                  <a:srgbClr val="000000"/>
                </a:solidFill>
                <a:effectLst/>
                <a:cs typeface="Courier New" pitchFamily="49" charset="0"/>
              </a:rPr>
              <a:t> (!file.getPath().startsWith(</a:t>
            </a:r>
            <a:r>
              <a:rPr kumimoji="0" lang="en-US" altLang="zh-CN" sz="1000" b="0" i="0" u="none" strike="noStrike" cap="none" normalizeH="0" baseline="0" dirty="0" smtClean="0">
                <a:ln>
                  <a:noFill/>
                </a:ln>
                <a:solidFill>
                  <a:srgbClr val="2A00FF"/>
                </a:solidFill>
                <a:effectLst/>
                <a:cs typeface="Courier New" pitchFamily="49" charset="0"/>
              </a:rPr>
              <a:t>"c:\\homepath"</a:t>
            </a:r>
            <a:r>
              <a:rPr kumimoji="0" lang="en-US" altLang="zh-CN" sz="1000" b="0" i="0" u="none" strike="noStrike" cap="none" normalizeH="0" baseline="0" dirty="0" smtClean="0">
                <a:ln>
                  <a:noFill/>
                </a:ln>
                <a:solidFill>
                  <a:srgbClr val="000000"/>
                </a:solidFill>
                <a:effectLst/>
                <a:cs typeface="Courier New" pitchFamily="49" charset="0"/>
              </a:rPr>
              <a:t>))</a:t>
            </a:r>
            <a:r>
              <a:rPr lang="en-US" altLang="zh-CN" sz="1000" dirty="0" smtClean="0"/>
              <a:t>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System.</a:t>
            </a:r>
            <a:r>
              <a:rPr kumimoji="0" lang="en-US" altLang="zh-CN" sz="1000" b="0" i="1" u="none" strike="noStrike" cap="none" normalizeH="0" baseline="0" dirty="0" smtClean="0">
                <a:ln>
                  <a:noFill/>
                </a:ln>
                <a:solidFill>
                  <a:srgbClr val="0000C0"/>
                </a:solidFill>
                <a:effectLst/>
                <a:cs typeface="Courier New" pitchFamily="49" charset="0"/>
              </a:rPr>
              <a:t>out</a:t>
            </a:r>
            <a:r>
              <a:rPr kumimoji="0" lang="en-US" altLang="zh-CN" sz="1000" b="0" i="0" u="none" strike="noStrike" cap="none" normalizeH="0" baseline="0" dirty="0" smtClean="0">
                <a:ln>
                  <a:noFill/>
                </a:ln>
                <a:solidFill>
                  <a:srgbClr val="000000"/>
                </a:solidFill>
                <a:effectLst/>
                <a:cs typeface="Courier New" pitchFamily="49" charset="0"/>
              </a:rPr>
              <a:t>.println(</a:t>
            </a:r>
            <a:r>
              <a:rPr kumimoji="0" lang="en-US" altLang="zh-CN" sz="1000" b="0" i="0" u="none" strike="noStrike" cap="none" normalizeH="0" baseline="0" dirty="0" smtClean="0">
                <a:ln>
                  <a:noFill/>
                </a:ln>
                <a:solidFill>
                  <a:srgbClr val="2A00FF"/>
                </a:solidFill>
                <a:effectLst/>
                <a:cs typeface="Courier New" pitchFamily="49" charset="0"/>
              </a:rPr>
              <a:t>"Invalid file"</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return</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catch</a:t>
            </a:r>
            <a:r>
              <a:rPr kumimoji="0" lang="en-US" altLang="zh-CN" sz="1000" b="1" i="0" u="none" strike="noStrike" cap="none" normalizeH="0" baseline="0" dirty="0" smtClean="0">
                <a:ln>
                  <a:noFill/>
                </a:ln>
                <a:solidFill>
                  <a:srgbClr val="000000"/>
                </a:solidFill>
                <a:effectLst/>
                <a:cs typeface="Courier New" pitchFamily="49" charset="0"/>
              </a:rPr>
              <a:t> (IOException x)</a:t>
            </a:r>
            <a:r>
              <a:rPr lang="en-US" altLang="zh-CN" sz="1000" dirty="0" smtClean="0"/>
              <a:t> </a:t>
            </a:r>
            <a:r>
              <a:rPr kumimoji="0" lang="en-US" altLang="zh-CN" sz="1000" b="1"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cs typeface="Courier New" pitchFamily="49" charset="0"/>
              </a:rPr>
              <a:t>            System.</a:t>
            </a:r>
            <a:r>
              <a:rPr kumimoji="0" lang="en-US" altLang="zh-CN" sz="1000" b="1" i="1" u="none" strike="noStrike" cap="none" normalizeH="0" baseline="0" dirty="0" smtClean="0">
                <a:ln>
                  <a:noFill/>
                </a:ln>
                <a:solidFill>
                  <a:srgbClr val="0000C0"/>
                </a:solidFill>
                <a:effectLst/>
                <a:cs typeface="Courier New" pitchFamily="49" charset="0"/>
              </a:rPr>
              <a:t>out</a:t>
            </a:r>
            <a:r>
              <a:rPr kumimoji="0" lang="en-US" altLang="zh-CN" sz="1000" b="1" i="0" u="none" strike="noStrike" cap="none" normalizeH="0" baseline="0" dirty="0" smtClean="0">
                <a:ln>
                  <a:noFill/>
                </a:ln>
                <a:solidFill>
                  <a:srgbClr val="000000"/>
                </a:solidFill>
                <a:effectLst/>
                <a:cs typeface="Courier New" pitchFamily="49" charset="0"/>
              </a:rPr>
              <a:t>.println(</a:t>
            </a:r>
            <a:r>
              <a:rPr kumimoji="0" lang="en-US" altLang="zh-CN" sz="1000" b="1" i="0" u="none" strike="noStrike" cap="none" normalizeH="0" baseline="0" dirty="0" smtClean="0">
                <a:ln>
                  <a:noFill/>
                </a:ln>
                <a:solidFill>
                  <a:srgbClr val="2A00FF"/>
                </a:solidFill>
                <a:effectLst/>
                <a:cs typeface="Courier New" pitchFamily="49" charset="0"/>
              </a:rPr>
              <a:t>"Invalid file"</a:t>
            </a:r>
            <a:r>
              <a:rPr kumimoji="0" lang="en-US" altLang="zh-CN" sz="1000" b="1"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return</a:t>
            </a:r>
            <a:r>
              <a:rPr kumimoji="0" lang="en-US" altLang="zh-CN" sz="1000" b="1"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cs typeface="Courier New" pitchFamily="49" charset="0"/>
              </a:rPr>
              <a:t>        }</a:t>
            </a:r>
            <a:r>
              <a:rPr lang="en-US" altLang="zh-CN" sz="1000" dirty="0" smtClean="0"/>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dirty="0" smtClean="0">
                <a:ln>
                  <a:noFill/>
                </a:ln>
                <a:solidFill>
                  <a:srgbClr val="7F0055"/>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try</a:t>
            </a:r>
            <a:r>
              <a:rPr lang="en-US" altLang="zh-CN" sz="1000" dirty="0" smtClean="0"/>
              <a:t>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FileInputStream fis =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FileInputStream(file);</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catch</a:t>
            </a:r>
            <a:r>
              <a:rPr kumimoji="0" lang="en-US" altLang="zh-CN" sz="1000" b="1" i="0" u="none" strike="noStrike" cap="none" normalizeH="0" baseline="0" dirty="0" smtClean="0">
                <a:ln>
                  <a:noFill/>
                </a:ln>
                <a:solidFill>
                  <a:srgbClr val="000000"/>
                </a:solidFill>
                <a:effectLst/>
                <a:cs typeface="Courier New" pitchFamily="49" charset="0"/>
              </a:rPr>
              <a:t> (FileNotFoundException x)</a:t>
            </a:r>
            <a:r>
              <a:rPr lang="en-US" altLang="zh-CN" sz="1000" dirty="0" smtClean="0"/>
              <a:t> </a:t>
            </a:r>
            <a:r>
              <a:rPr kumimoji="0" lang="en-US" altLang="zh-CN" sz="1000" b="1"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cs typeface="Courier New" pitchFamily="49" charset="0"/>
              </a:rPr>
              <a:t>            System.</a:t>
            </a:r>
            <a:r>
              <a:rPr kumimoji="0" lang="en-US" altLang="zh-CN" sz="1000" b="1" i="1" u="none" strike="noStrike" cap="none" normalizeH="0" baseline="0" dirty="0" smtClean="0">
                <a:ln>
                  <a:noFill/>
                </a:ln>
                <a:solidFill>
                  <a:srgbClr val="0000C0"/>
                </a:solidFill>
                <a:effectLst/>
                <a:cs typeface="Courier New" pitchFamily="49" charset="0"/>
              </a:rPr>
              <a:t>out</a:t>
            </a:r>
            <a:r>
              <a:rPr kumimoji="0" lang="en-US" altLang="zh-CN" sz="1000" b="1" i="0" u="none" strike="noStrike" cap="none" normalizeH="0" baseline="0" dirty="0" smtClean="0">
                <a:ln>
                  <a:noFill/>
                </a:ln>
                <a:solidFill>
                  <a:srgbClr val="000000"/>
                </a:solidFill>
                <a:effectLst/>
                <a:cs typeface="Courier New" pitchFamily="49" charset="0"/>
              </a:rPr>
              <a:t>.println(</a:t>
            </a:r>
            <a:r>
              <a:rPr kumimoji="0" lang="en-US" altLang="zh-CN" sz="1000" b="1" i="0" u="none" strike="noStrike" cap="none" normalizeH="0" baseline="0" dirty="0" smtClean="0">
                <a:ln>
                  <a:noFill/>
                </a:ln>
                <a:solidFill>
                  <a:srgbClr val="2A00FF"/>
                </a:solidFill>
                <a:effectLst/>
                <a:cs typeface="Courier New" pitchFamily="49" charset="0"/>
              </a:rPr>
              <a:t>"Invalid file"</a:t>
            </a:r>
            <a:r>
              <a:rPr kumimoji="0" lang="en-US" altLang="zh-CN" sz="1000" b="1"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return</a:t>
            </a:r>
            <a:r>
              <a:rPr kumimoji="0" lang="en-US" altLang="zh-CN" sz="1000" b="1"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cs typeface="Courier New" pitchFamily="49" charset="0"/>
              </a:rPr>
              <a:t>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endParaRPr kumimoji="0" lang="en-US" altLang="zh-CN" sz="1000" b="0" i="0" u="none" strike="noStrike" cap="none" normalizeH="0" baseline="0" dirty="0" smtClean="0">
              <a:ln>
                <a:noFill/>
              </a:ln>
              <a:solidFill>
                <a:schemeClr val="tx1"/>
              </a:solidFill>
              <a:effectLst/>
            </a:endParaRPr>
          </a:p>
        </p:txBody>
      </p:sp>
      <p:sp>
        <p:nvSpPr>
          <p:cNvPr id="5" name="Rectangle 3"/>
          <p:cNvSpPr txBox="1">
            <a:spLocks noChangeArrowheads="1"/>
          </p:cNvSpPr>
          <p:nvPr/>
        </p:nvSpPr>
        <p:spPr bwMode="auto">
          <a:xfrm>
            <a:off x="432041" y="934429"/>
            <a:ext cx="2935013" cy="2444647"/>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2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说明</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zh-CN" sz="1600" dirty="0" smtClean="0">
                <a:latin typeface="微软雅黑" pitchFamily="34" charset="-122"/>
                <a:ea typeface="微软雅黑" pitchFamily="34" charset="-122"/>
              </a:rPr>
              <a:t>采取一种安全策略，只允许用户访问</a:t>
            </a:r>
            <a:r>
              <a:rPr lang="en-US" altLang="zh-CN" sz="1600" dirty="0" smtClean="0">
                <a:latin typeface="微软雅黑" pitchFamily="34" charset="-122"/>
                <a:ea typeface="微软雅黑" pitchFamily="34" charset="-122"/>
              </a:rPr>
              <a:t>”c:\homepath”</a:t>
            </a:r>
            <a:r>
              <a:rPr lang="zh-CN" altLang="zh-CN" sz="1600" dirty="0" smtClean="0">
                <a:latin typeface="微软雅黑" pitchFamily="34" charset="-122"/>
                <a:ea typeface="微软雅黑" pitchFamily="34" charset="-122"/>
              </a:rPr>
              <a:t>中的文件，当用户试图访问</a:t>
            </a:r>
            <a:r>
              <a:rPr lang="en-US" altLang="zh-CN" sz="1600" dirty="0" smtClean="0">
                <a:latin typeface="微软雅黑" pitchFamily="34" charset="-122"/>
                <a:ea typeface="微软雅黑" pitchFamily="34" charset="-122"/>
              </a:rPr>
              <a:t>”c:\homepath”</a:t>
            </a:r>
            <a:r>
              <a:rPr lang="zh-CN" altLang="zh-CN" sz="1600" dirty="0" smtClean="0">
                <a:latin typeface="微软雅黑" pitchFamily="34" charset="-122"/>
                <a:ea typeface="微软雅黑" pitchFamily="34" charset="-122"/>
              </a:rPr>
              <a:t>以外的文件或者无效的文件路径时，程序只是给出了一个简洁的提示信息。</a:t>
            </a:r>
            <a:endParaRPr lang="zh-CN" altLang="en-US"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5_CELAB 16to9">
      <a:majorFont>
        <a:latin typeface="FrutigerNext LT Medium"/>
        <a:ea typeface="黑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华为VI主题16x9">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胶片模板—中文">
  <a:themeElements>
    <a:clrScheme name="胶片模板—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胶片模板—中文">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胶片模板—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胶片模板—中文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胶片模板—中文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胶片模板—中文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胶片模板—中文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胶片模板—中文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胶片模板—中文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胶片模板—中文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胶片模板—中文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胶片模板—中文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胶片模板—中文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胶片模板—中文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hwvi">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2.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3.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docProps/app.xml><?xml version="1.0" encoding="utf-8"?>
<Properties xmlns="http://schemas.openxmlformats.org/officeDocument/2006/extended-properties" xmlns:vt="http://schemas.openxmlformats.org/officeDocument/2006/docPropsVTypes">
  <TotalTime>19777</TotalTime>
  <Words>3864</Words>
  <Application>Microsoft Office PowerPoint</Application>
  <PresentationFormat>全屏显示(16:9)</PresentationFormat>
  <Paragraphs>266</Paragraphs>
  <Slides>16</Slides>
  <Notes>14</Notes>
  <HiddenSlides>0</HiddenSlides>
  <MMClips>0</MMClips>
  <ScaleCrop>false</ScaleCrop>
  <HeadingPairs>
    <vt:vector size="4" baseType="variant">
      <vt:variant>
        <vt:lpstr>主题</vt:lpstr>
      </vt:variant>
      <vt:variant>
        <vt:i4>13</vt:i4>
      </vt:variant>
      <vt:variant>
        <vt:lpstr>幻灯片标题</vt:lpstr>
      </vt:variant>
      <vt:variant>
        <vt:i4>16</vt:i4>
      </vt:variant>
    </vt:vector>
  </HeadingPairs>
  <TitlesOfParts>
    <vt:vector size="29" baseType="lpstr">
      <vt:lpstr>1_主题1</vt:lpstr>
      <vt:lpstr>8_主题1</vt:lpstr>
      <vt:lpstr>9_主题1</vt:lpstr>
      <vt:lpstr>2_自定义设计方案</vt:lpstr>
      <vt:lpstr>hwvi</vt:lpstr>
      <vt:lpstr>1_default</vt:lpstr>
      <vt:lpstr>4_default</vt:lpstr>
      <vt:lpstr>10_主题1</vt:lpstr>
      <vt:lpstr>11_主题1</vt:lpstr>
      <vt:lpstr>12_主题1</vt:lpstr>
      <vt:lpstr>5_CELAB 16to9</vt:lpstr>
      <vt:lpstr>1_华为VI主题16x9</vt:lpstr>
      <vt:lpstr>胶片模板—中文</vt:lpstr>
      <vt:lpstr>Java安全编码                    --敏感数据保护</vt:lpstr>
      <vt:lpstr>敏感数据及过滤</vt:lpstr>
      <vt:lpstr>异常暴露敏感信息</vt:lpstr>
      <vt:lpstr>Java典型的敏感异常</vt:lpstr>
      <vt:lpstr>业界案例- Opera暴露敏感信息给不可信applet</vt:lpstr>
      <vt:lpstr>典型错误—异常文本与类型泄露敏感信息</vt:lpstr>
      <vt:lpstr>典型错误—抛出封装后的敏感异常</vt:lpstr>
      <vt:lpstr>典型错误—替换原始敏感异常</vt:lpstr>
      <vt:lpstr>正确示例—定义安全策略</vt:lpstr>
      <vt:lpstr>序列化泄露敏感信息</vt:lpstr>
      <vt:lpstr>典型错误—可序列化类中包含敏感信息字段</vt:lpstr>
      <vt:lpstr>正确示例—为可序列化类中的敏感信息字段添加例外</vt:lpstr>
      <vt:lpstr>典型错误—序列化传递未签名与加密的敏感数据</vt:lpstr>
      <vt:lpstr>正确示例—序列化前对敏感数据先签名再加密</vt:lpstr>
      <vt:lpstr>幻灯片 14</vt:lpstr>
      <vt:lpstr>幻灯片 15</vt:lpstr>
    </vt:vector>
  </TitlesOfParts>
  <Manager>吴墨</Manager>
  <Company>Huawei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Java安全编码                    --敏感数据保护</dc:title>
  <dc:subject/>
  <dc:creator/>
  <cp:keywords/>
  <cp:lastModifiedBy>dufeiyang</cp:lastModifiedBy>
  <cp:revision>786</cp:revision>
  <cp:lastPrinted>2011-04-14T06:54:53Z</cp:lastPrinted>
  <dcterms:created xsi:type="dcterms:W3CDTF">2010-09-30T06:00:50Z</dcterms:created>
  <dcterms:modified xsi:type="dcterms:W3CDTF">2013-08-09T03:12:51Z</dcterms:modified>
  <cp:category/>
  <cp:contentStatus/>
  <dc:language>中文</dc:language>
  <cp:version>V5.2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(4)TY2V0hn4uZyhnbE2FVODxUKefg+XX6DugoniY04WZj3S+VHe8U1ON/pUipxr0GWsiFdnMt1y_x000d_
uA0p70gyTzgXJ+W8aWMh9FuWFLrZS7QIz047JeGULqM5eeJ7AhDBv7UtRPw986pGCupRizI9_x000d_
b6MmM+mIYAkpZVRIZcZxkaAUHhz4LHQxIwE4bVzlIvmKSewOLYPsIsKldbpmWtSw0ddrwLuJ_x000d_
ZQPgnmpa+MkP5gme4w</vt:lpwstr>
  </property>
  <property fmtid="{D5CDD505-2E9C-101B-9397-08002B2CF9AE}" pid="3" name="_ms_pID_7253431">
    <vt:lpwstr>9d+p4qtK45HOGU1UtqvFuU8CsCpHl7+QODlOYQtN7XhnjPAz6D/NhV_x000d_
gHQ5xY7fQinZ+nH2FjqDtz407xDHOvBw7SKoNSlw2yFCOZwBlLmVLheBPLU27YgNl6TOyAgx_x000d_
Unfk48aSVD8moM5kdXOXTAMZ73UBRlqOKnsv+nXV4USi0bYMSSTkV77xTKuQ8oyZ4Ut+Z+Wm_x000d_
LrNFeeodI6ZQLOt2JOZCF+miJz5DtkXq7uW5</vt:lpwstr>
  </property>
  <property fmtid="{D5CDD505-2E9C-101B-9397-08002B2CF9AE}" pid="4" name="_ms_pID_7253432">
    <vt:lpwstr>HGZHh3UY3qZkr3I8EhwCP6mbewktO6y8Qvcu_x000d_
8aXdYXlopJI+zjgjyCGFa5Wn7q/GJc6lwg7rdGqb9djIvEXda7I7y6L15q/+V0JpNlTCK2wW_x000d_
oko3AcgzqGFBmx3A/g4n4B3WjywjxEM4ixnuPrBzZHLD5bScv/sAlv5b8ikX6FZhUt8voyvz_x000d_
BJ1/VY7901swofQrzy7ZMy11y8cIJIEtyJIfbsTgVoUO4hkQrucjGX</vt:lpwstr>
  </property>
  <property fmtid="{D5CDD505-2E9C-101B-9397-08002B2CF9AE}" pid="5" name="_ms_pID_7253433">
    <vt:lpwstr>xA5cWaLZs2XfvuCuDG_x000d_
fsyTviRfrf03RpsygR5e1zsWMLvJGKPLDbSyyDDKOlDFZli0</vt:lpwstr>
  </property>
  <property fmtid="{D5CDD505-2E9C-101B-9397-08002B2CF9AE}" pid="6" name="sflag">
    <vt:lpwstr>1376017817</vt:lpwstr>
  </property>
</Properties>
</file>