
<file path=[Content_Types].xml><?xml version="1.0" encoding="utf-8"?>
<Types xmlns="http://schemas.openxmlformats.org/package/2006/content-types">
  <Override PartName="/ppt/slideMasters/slideMaster3.xml" ContentType="application/vnd.openxmlformats-officedocument.presentationml.slideMaster+xml"/>
  <Override PartName="/ppt/slideLayouts/slideLayout39.xml" ContentType="application/vnd.openxmlformats-officedocument.presentationml.slideLayout+xml"/>
  <Override PartName="/ppt/slideLayouts/slideLayout57.xml" ContentType="application/vnd.openxmlformats-officedocument.presentationml.slideLayout+xml"/>
  <Override PartName="/ppt/theme/theme5.xml" ContentType="application/vnd.openxmlformats-officedocument.theme+xml"/>
  <Override PartName="/ppt/slideLayouts/slideLayout86.xml" ContentType="application/vnd.openxmlformats-officedocument.presentationml.slideLayout+xml"/>
  <Override PartName="/ppt/notesSlides/notesSlide2.xml" ContentType="application/vnd.openxmlformats-officedocument.presentationml.notesSlide+xml"/>
  <Override PartName="/ppt/slides/slide4.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Layouts/slideLayout46.xml" ContentType="application/vnd.openxmlformats-officedocument.presentationml.slideLayout+xml"/>
  <Override PartName="/ppt/slideLayouts/slideLayout64.xml" ContentType="application/vnd.openxmlformats-officedocument.presentationml.slideLayout+xml"/>
  <Override PartName="/ppt/slideLayouts/slideLayout75.xml" ContentType="application/vnd.openxmlformats-officedocument.presentationml.slideLayout+xml"/>
  <Override PartName="/ppt/slideLayouts/slideLayout93.xml" ContentType="application/vnd.openxmlformats-officedocument.presentationml.slideLayout+xml"/>
  <Override PartName="/ppt/slideLayouts/slideLayout117.xml" ContentType="application/vnd.openxmlformats-officedocument.presentationml.slideLayout+xml"/>
  <Override PartName="/ppt/theme/theme1.xml" ContentType="application/vnd.openxmlformats-officedocument.theme+xml"/>
  <Override PartName="/ppt/slideLayouts/slideLayout2.xml" ContentType="application/vnd.openxmlformats-officedocument.presentationml.slideLayout+xml"/>
  <Override PartName="/ppt/slideLayouts/slideLayout35.xml" ContentType="application/vnd.openxmlformats-officedocument.presentationml.slideLayout+xml"/>
  <Override PartName="/ppt/slideLayouts/slideLayout53.xml" ContentType="application/vnd.openxmlformats-officedocument.presentationml.slideLayout+xml"/>
  <Override PartName="/ppt/slideLayouts/slideLayout82.xml" ContentType="application/vnd.openxmlformats-officedocument.presentationml.slideLayout+xml"/>
  <Override PartName="/ppt/slideLayouts/slideLayout106.xml" ContentType="application/vnd.openxmlformats-officedocument.presentationml.slideLayout+xml"/>
  <Override PartName="/ppt/slideLayouts/slideLayout124.xml" ContentType="application/vnd.openxmlformats-officedocument.presentationml.slideLayout+xml"/>
  <Default Extension="xml" ContentType="application/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theme/themeOverride1.xml" ContentType="application/vnd.openxmlformats-officedocument.themeOverride+xml"/>
  <Override PartName="/ppt/slideLayouts/slideLayout24.xml" ContentType="application/vnd.openxmlformats-officedocument.presentationml.slideLayout+xml"/>
  <Override PartName="/ppt/slideLayouts/slideLayout42.xml" ContentType="application/vnd.openxmlformats-officedocument.presentationml.slideLayout+xml"/>
  <Override PartName="/ppt/slideLayouts/slideLayout60.xml" ContentType="application/vnd.openxmlformats-officedocument.presentationml.slideLayout+xml"/>
  <Override PartName="/ppt/slideLayouts/slideLayout71.xml" ContentType="application/vnd.openxmlformats-officedocument.presentationml.slideLayout+xml"/>
  <Override PartName="/ppt/slideLayouts/slideLayout113.xml" ContentType="application/vnd.openxmlformats-officedocument.presentationml.slideLayout+xml"/>
  <Override PartName="/ppt/slides/slide10.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slideLayouts/slideLayout102.xml" ContentType="application/vnd.openxmlformats-officedocument.presentationml.slideLayout+xml"/>
  <Override PartName="/ppt/slideLayouts/slideLayout120.xml" ContentType="application/vnd.openxmlformats-officedocument.presentationml.slideLayout+xml"/>
  <Override PartName="/docProps/custom.xml" ContentType="application/vnd.openxmlformats-officedocument.custom-properties+xml"/>
  <Override PartName="/ppt/slideMasters/slideMaster8.xml" ContentType="application/vnd.openxmlformats-officedocument.presentationml.slideMaster+xml"/>
  <Override PartName="/ppt/slideMasters/slideMaster11.xml" ContentType="application/vnd.openxmlformats-officedocument.presentationml.slideMaster+xml"/>
  <Override PartName="/ppt/theme/theme14.xml" ContentType="application/vnd.openxmlformats-officedocument.theme+xml"/>
  <Override PartName="/ppt/notesSlides/notesSlide7.xml" ContentType="application/vnd.openxmlformats-officedocument.presentationml.notesSlide+xml"/>
  <Override PartName="/ppt/slideMasters/slideMaster4.xml" ContentType="application/vnd.openxmlformats-officedocument.presentationml.slideMaster+xml"/>
  <Override PartName="/ppt/slides/slide9.xml" ContentType="application/vnd.openxmlformats-officedocument.presentationml.slide+xml"/>
  <Override PartName="/ppt/viewProps.xml" ContentType="application/vnd.openxmlformats-officedocument.presentationml.viewProps+xml"/>
  <Override PartName="/ppt/theme/theme6.xml" ContentType="application/vnd.openxmlformats-officedocument.theme+xml"/>
  <Override PartName="/ppt/slideLayouts/slideLayout69.xml" ContentType="application/vnd.openxmlformats-officedocument.presentationml.slideLayout+xml"/>
  <Override PartName="/ppt/theme/theme10.xml" ContentType="application/vnd.openxmlformats-officedocument.theme+xml"/>
  <Override PartName="/ppt/slideLayouts/slideLayout87.xml" ContentType="application/vnd.openxmlformats-officedocument.presentationml.slideLayout+xml"/>
  <Override PartName="/ppt/slideLayouts/slideLayout98.xml" ContentType="application/vnd.openxmlformats-officedocument.presentationml.slideLayout+xml"/>
  <Override PartName="/ppt/slides/slide5.xml" ContentType="application/vnd.openxmlformats-officedocument.presentationml.slide+xml"/>
  <Default Extension="png" ContentType="image/png"/>
  <Override PartName="/ppt/slideLayouts/slideLayout7.xml" ContentType="application/vnd.openxmlformats-officedocument.presentationml.slideLayout+xml"/>
  <Override PartName="/ppt/slideLayouts/slideLayout29.xml" ContentType="application/vnd.openxmlformats-officedocument.presentationml.slideLayout+xml"/>
  <Override PartName="/ppt/slideLayouts/slideLayout58.xml" ContentType="application/vnd.openxmlformats-officedocument.presentationml.slideLayout+xml"/>
  <Override PartName="/ppt/slideLayouts/slideLayout76.xml" ContentType="application/vnd.openxmlformats-officedocument.presentationml.slideLayout+xml"/>
  <Override PartName="/ppt/slideLayouts/slideLayout118.xml" ContentType="application/vnd.openxmlformats-officedocument.presentationml.slideLayout+xml"/>
  <Override PartName="/ppt/notesSlides/notesSlide3.xml" ContentType="application/vnd.openxmlformats-officedocument.presentationml.notesSlide+xml"/>
  <Override PartName="/ppt/presProps.xml" ContentType="application/vnd.openxmlformats-officedocument.presentationml.presProps+xml"/>
  <Override PartName="/ppt/slideLayouts/slideLayout18.xml" ContentType="application/vnd.openxmlformats-officedocument.presentationml.slideLayout+xml"/>
  <Override PartName="/ppt/theme/theme2.xml" ContentType="application/vnd.openxmlformats-officedocument.theme+xml"/>
  <Override PartName="/ppt/slideLayouts/slideLayout36.xml" ContentType="application/vnd.openxmlformats-officedocument.presentationml.slideLayout+xml"/>
  <Override PartName="/ppt/slideLayouts/slideLayout47.xml" ContentType="application/vnd.openxmlformats-officedocument.presentationml.slideLayout+xml"/>
  <Override PartName="/ppt/slideLayouts/slideLayout65.xml" ContentType="application/vnd.openxmlformats-officedocument.presentationml.slideLayout+xml"/>
  <Override PartName="/ppt/slideLayouts/slideLayout83.xml" ContentType="application/vnd.openxmlformats-officedocument.presentationml.slideLayout+xml"/>
  <Override PartName="/ppt/slideLayouts/slideLayout94.xml" ContentType="application/vnd.openxmlformats-officedocument.presentationml.slideLayout+xml"/>
  <Override PartName="/ppt/slideLayouts/slideLayout107.xml" ContentType="application/vnd.openxmlformats-officedocument.presentationml.slideLayout+xml"/>
  <Override PartName="/ppt/slides/slide1.xml" ContentType="application/vnd.openxmlformats-officedocument.presentationml.slide+xml"/>
  <Override PartName="/ppt/slideLayouts/slideLayout3.xml" ContentType="application/vnd.openxmlformats-officedocument.presentationml.slideLayout+xml"/>
  <Override PartName="/ppt/slideLayouts/slideLayout25.xml" ContentType="application/vnd.openxmlformats-officedocument.presentationml.slideLayout+xml"/>
  <Override PartName="/ppt/slideLayouts/slideLayout43.xml" ContentType="application/vnd.openxmlformats-officedocument.presentationml.slideLayout+xml"/>
  <Override PartName="/ppt/slideLayouts/slideLayout54.xml" ContentType="application/vnd.openxmlformats-officedocument.presentationml.slideLayout+xml"/>
  <Override PartName="/ppt/slideLayouts/slideLayout72.xml" ContentType="application/vnd.openxmlformats-officedocument.presentationml.slideLayout+xml"/>
  <Override PartName="/ppt/slideLayouts/slideLayout90.xml" ContentType="application/vnd.openxmlformats-officedocument.presentationml.slideLayout+xml"/>
  <Override PartName="/ppt/slideLayouts/slideLayout114.xml" ContentType="application/vnd.openxmlformats-officedocument.presentationml.slideLayout+xml"/>
  <Override PartName="/ppt/slideLayouts/slideLayout125.xml" ContentType="application/vnd.openxmlformats-officedocument.presentationml.slideLayout+xml"/>
  <Override PartName="/ppt/presentation.xml" ContentType="application/vnd.openxmlformats-officedocument.presentationml.presentation.main+xml"/>
  <Override PartName="/ppt/slideLayouts/slideLayout14.xml" ContentType="application/vnd.openxmlformats-officedocument.presentationml.slideLayout+xml"/>
  <Override PartName="/ppt/slideLayouts/slideLayout32.xml" ContentType="application/vnd.openxmlformats-officedocument.presentationml.slideLayout+xml"/>
  <Override PartName="/ppt/theme/themeOverride2.xml" ContentType="application/vnd.openxmlformats-officedocument.themeOverride+xml"/>
  <Override PartName="/ppt/slideLayouts/slideLayout61.xml" ContentType="application/vnd.openxmlformats-officedocument.presentationml.slideLayout+xml"/>
  <Override PartName="/ppt/slideLayouts/slideLayout103.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Layouts/slideLayout21.xml" ContentType="application/vnd.openxmlformats-officedocument.presentationml.slideLayout+xml"/>
  <Override PartName="/ppt/slideLayouts/slideLayout50.xml" ContentType="application/vnd.openxmlformats-officedocument.presentationml.slideLayout+xml"/>
  <Override PartName="/ppt/slideLayouts/slideLayout110.xml" ContentType="application/vnd.openxmlformats-officedocument.presentationml.slideLayout+xml"/>
  <Override PartName="/ppt/slideLayouts/slideLayout121.xml" ContentType="application/vnd.openxmlformats-officedocument.presentationml.slideLayout+xml"/>
  <Override PartName="/ppt/slideMasters/slideMaster9.xml" ContentType="application/vnd.openxmlformats-officedocument.presentationml.slideMaster+xml"/>
  <Override PartName="/ppt/slideMasters/slideMaster12.xml" ContentType="application/vnd.openxmlformats-officedocument.presentationml.slideMaster+xml"/>
  <Override PartName="/ppt/slideLayouts/slideLayout10.xml" ContentType="application/vnd.openxmlformats-officedocument.presentationml.slideLayout+xml"/>
  <Override PartName="/ppt/theme/theme15.xml" ContentType="application/vnd.openxmlformats-officedocument.theme+xml"/>
  <Override PartName="/ppt/slideLayouts/slideLayout99.xml" ContentType="application/vnd.openxmlformats-officedocument.presentationml.slideLayout+xml"/>
  <Override PartName="/ppt/slideMasters/slideMaster5.xml" ContentType="application/vnd.openxmlformats-officedocument.presentationml.slideMaster+xml"/>
  <Override PartName="/ppt/handoutMasters/handoutMaster1.xml" ContentType="application/vnd.openxmlformats-officedocument.presentationml.handoutMaster+xml"/>
  <Override PartName="/ppt/slideLayouts/slideLayout59.xml" ContentType="application/vnd.openxmlformats-officedocument.presentationml.slideLayout+xml"/>
  <Override PartName="/ppt/theme/theme7.xml" ContentType="application/vnd.openxmlformats-officedocument.theme+xml"/>
  <Override PartName="/ppt/slideLayouts/slideLayout88.xml" ContentType="application/vnd.openxmlformats-officedocument.presentationml.slideLayout+xml"/>
  <Override PartName="/ppt/theme/theme11.xml" ContentType="application/vnd.openxmlformats-officedocument.them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Layouts/slideLayout48.xml" ContentType="application/vnd.openxmlformats-officedocument.presentationml.slideLayout+xml"/>
  <Override PartName="/ppt/slideLayouts/slideLayout66.xml" ContentType="application/vnd.openxmlformats-officedocument.presentationml.slideLayout+xml"/>
  <Override PartName="/ppt/slideLayouts/slideLayout77.xml" ContentType="application/vnd.openxmlformats-officedocument.presentationml.slideLayout+xml"/>
  <Override PartName="/ppt/slideLayouts/slideLayout95.xml" ContentType="application/vnd.openxmlformats-officedocument.presentationml.slideLayout+xml"/>
  <Override PartName="/ppt/slideLayouts/slideLayout119.xml" ContentType="application/vnd.openxmlformats-officedocument.presentationml.slideLayout+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55.xml" ContentType="application/vnd.openxmlformats-officedocument.presentationml.slideLayout+xml"/>
  <Override PartName="/ppt/slideLayouts/slideLayout84.xml" ContentType="application/vnd.openxmlformats-officedocument.presentationml.slideLayout+xml"/>
  <Override PartName="/ppt/slideLayouts/slideLayout108.xml" ContentType="application/vnd.openxmlformats-officedocument.presentationml.slideLayout+xml"/>
  <Override PartName="/ppt/slides/slide2.xml" ContentType="application/vnd.openxmlformats-officedocument.presentationml.slide+xml"/>
  <Default Extension="wmf" ContentType="image/x-wmf"/>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44.xml" ContentType="application/vnd.openxmlformats-officedocument.presentationml.slideLayout+xml"/>
  <Override PartName="/ppt/theme/themeOverride3.xml" ContentType="application/vnd.openxmlformats-officedocument.themeOverride+xml"/>
  <Override PartName="/ppt/slideLayouts/slideLayout62.xml" ContentType="application/vnd.openxmlformats-officedocument.presentationml.slideLayout+xml"/>
  <Override PartName="/ppt/slideLayouts/slideLayout73.xml" ContentType="application/vnd.openxmlformats-officedocument.presentationml.slideLayout+xml"/>
  <Override PartName="/ppt/slideLayouts/slideLayout91.xml" ContentType="application/vnd.openxmlformats-officedocument.presentationml.slideLayout+xml"/>
  <Override PartName="/ppt/slideLayouts/slideLayout115.xml" ContentType="application/vnd.openxmlformats-officedocument.presentationml.slideLayout+xml"/>
  <Default Extension="rels" ContentType="application/vnd.openxmlformats-package.relationships+xml"/>
  <Override PartName="/ppt/slideLayouts/slideLayout22.xml" ContentType="application/vnd.openxmlformats-officedocument.presentationml.slideLayout+xml"/>
  <Override PartName="/ppt/slideLayouts/slideLayout33.xml" ContentType="application/vnd.openxmlformats-officedocument.presentationml.slideLayout+xml"/>
  <Override PartName="/ppt/slideLayouts/slideLayout51.xml" ContentType="application/vnd.openxmlformats-officedocument.presentationml.slideLayout+xml"/>
  <Override PartName="/ppt/slideLayouts/slideLayout80.xml" ContentType="application/vnd.openxmlformats-officedocument.presentationml.slideLayout+xml"/>
  <Override PartName="/ppt/slideLayouts/slideLayout104.xml" ContentType="application/vnd.openxmlformats-officedocument.presentationml.slideLayout+xml"/>
  <Override PartName="/ppt/slideLayouts/slideLayout122.xml" ContentType="application/vnd.openxmlformats-officedocument.presentationml.slideLayout+xml"/>
  <Override PartName="/ppt/slides/slide12.xml" ContentType="application/vnd.openxmlformats-officedocument.presentationml.slide+xml"/>
  <Override PartName="/ppt/slideLayouts/slideLayout11.xml" ContentType="application/vnd.openxmlformats-officedocument.presentationml.slideLayout+xml"/>
  <Override PartName="/ppt/slideLayouts/slideLayout40.xml" ContentType="application/vnd.openxmlformats-officedocument.presentationml.slideLayout+xml"/>
  <Override PartName="/ppt/slideLayouts/slideLayout111.xml" ContentType="application/vnd.openxmlformats-officedocument.presentationml.slideLayout+xml"/>
  <Override PartName="/ppt/slideMasters/slideMaster13.xml" ContentType="application/vnd.openxmlformats-officedocument.presentationml.slideMaster+xml"/>
  <Override PartName="/ppt/slideLayouts/slideLayout100.xml" ContentType="application/vnd.openxmlformats-officedocument.presentationml.slideLayout+xml"/>
  <Override PartName="/ppt/slideMasters/slideMaster6.xml" ContentType="application/vnd.openxmlformats-officedocument.presentationml.slideMaster+xml"/>
  <Override PartName="/ppt/theme/theme8.xml" ContentType="application/vnd.openxmlformats-officedocument.theme+xml"/>
  <Override PartName="/ppt/slideLayouts/slideLayout89.xml" ContentType="application/vnd.openxmlformats-officedocument.presentationml.slideLayout+xml"/>
  <Override PartName="/ppt/theme/theme12.xml" ContentType="application/vnd.openxmlformats-officedocument.theme+xml"/>
  <Override PartName="/ppt/slides/slide7.xml" ContentType="application/vnd.openxmlformats-officedocument.presentationml.slide+xml"/>
  <Override PartName="/ppt/slideLayouts/slideLayout9.xml" ContentType="application/vnd.openxmlformats-officedocument.presentationml.slideLayout+xml"/>
  <Override PartName="/ppt/slideLayouts/slideLayout78.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Layouts/slideLayout3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67.xml" ContentType="application/vnd.openxmlformats-officedocument.presentationml.slideLayout+xml"/>
  <Override PartName="/ppt/slideLayouts/slideLayout85.xml" ContentType="application/vnd.openxmlformats-officedocument.presentationml.slideLayout+xml"/>
  <Override PartName="/ppt/slideLayouts/slideLayout96.xml" ContentType="application/vnd.openxmlformats-officedocument.presentationml.slideLayout+xml"/>
  <Override PartName="/ppt/slideLayouts/slideLayout109.xml" ContentType="application/vnd.openxmlformats-officedocument.presentationml.slideLayout+xml"/>
  <Override PartName="/ppt/notesSlides/notesSlide1.xml" ContentType="application/vnd.openxmlformats-officedocument.presentationml.notesSlide+xml"/>
  <Override PartName="/ppt/slides/slide3.xml" ContentType="application/vnd.openxmlformats-officedocument.presentationml.slide+xml"/>
  <Override PartName="/ppt/slideLayouts/slideLayout5.xml" ContentType="application/vnd.openxmlformats-officedocument.presentationml.slideLayout+xml"/>
  <Override PartName="/ppt/slideLayouts/slideLayout27.xml" ContentType="application/vnd.openxmlformats-officedocument.presentationml.slideLayout+xml"/>
  <Override PartName="/ppt/slideLayouts/slideLayout45.xml" ContentType="application/vnd.openxmlformats-officedocument.presentationml.slideLayout+xml"/>
  <Override PartName="/ppt/slideLayouts/slideLayout56.xml" ContentType="application/vnd.openxmlformats-officedocument.presentationml.slideLayout+xml"/>
  <Override PartName="/ppt/slideLayouts/slideLayout74.xml" ContentType="application/vnd.openxmlformats-officedocument.presentationml.slideLayout+xml"/>
  <Override PartName="/ppt/slideLayouts/slideLayout116.xml" ContentType="application/vnd.openxmlformats-officedocument.presentationml.slideLayout+xml"/>
  <Default Extension="jpeg" ContentType="image/jpeg"/>
  <Override PartName="/ppt/slideLayouts/slideLayout16.xml" ContentType="application/vnd.openxmlformats-officedocument.presentationml.slideLayout+xml"/>
  <Override PartName="/ppt/slideLayouts/slideLayout34.xml" ContentType="application/vnd.openxmlformats-officedocument.presentationml.slideLayout+xml"/>
  <Override PartName="/ppt/slideLayouts/slideLayout63.xml" ContentType="application/vnd.openxmlformats-officedocument.presentationml.slideLayout+xml"/>
  <Override PartName="/ppt/slideLayouts/slideLayout81.xml" ContentType="application/vnd.openxmlformats-officedocument.presentationml.slideLayout+xml"/>
  <Override PartName="/ppt/slideLayouts/slideLayout92.xml" ContentType="application/vnd.openxmlformats-officedocument.presentationml.slideLayout+xml"/>
  <Override PartName="/ppt/slideLayouts/slideLayout105.xml" ContentType="application/vnd.openxmlformats-officedocument.presentationml.slideLayout+xml"/>
  <Override PartName="/ppt/slideLayouts/slideLayout1.xml" ContentType="application/vnd.openxmlformats-officedocument.presentationml.slideLayout+xml"/>
  <Override PartName="/ppt/slideLayouts/slideLayout23.xml" ContentType="application/vnd.openxmlformats-officedocument.presentationml.slideLayout+xml"/>
  <Override PartName="/ppt/slideLayouts/slideLayout41.xml" ContentType="application/vnd.openxmlformats-officedocument.presentationml.slideLayout+xml"/>
  <Override PartName="/ppt/slideLayouts/slideLayout52.xml" ContentType="application/vnd.openxmlformats-officedocument.presentationml.slideLayout+xml"/>
  <Override PartName="/ppt/slideLayouts/slideLayout70.xml" ContentType="application/vnd.openxmlformats-officedocument.presentationml.slideLayout+xml"/>
  <Override PartName="/ppt/slideLayouts/slideLayout112.xml" ContentType="application/vnd.openxmlformats-officedocument.presentationml.slideLayout+xml"/>
  <Override PartName="/ppt/slideLayouts/slideLayout123.xml" ContentType="application/vnd.openxmlformats-officedocument.presentationml.slideLayout+xml"/>
  <Override PartName="/ppt/slideLayouts/slideLayout12.xml" ContentType="application/vnd.openxmlformats-officedocument.presentationml.slideLayout+xml"/>
  <Override PartName="/ppt/slideLayouts/slideLayout30.xml" ContentType="application/vnd.openxmlformats-officedocument.presentationml.slideLayout+xml"/>
  <Override PartName="/ppt/slideLayouts/slideLayout101.xml" ContentType="application/vnd.openxmlformats-officedocument.presentationml.slideLayout+xml"/>
  <Override PartName="/ppt/slideMasters/slideMaster7.xml" ContentType="application/vnd.openxmlformats-officedocument.presentationml.slideMaster+xml"/>
  <Override PartName="/ppt/slideMasters/slideMaster10.xml" ContentType="application/vnd.openxmlformats-officedocument.presentationml.slideMaster+xml"/>
  <Override PartName="/ppt/theme/theme9.xml" ContentType="application/vnd.openxmlformats-officedocument.theme+xml"/>
  <Override PartName="/ppt/theme/theme13.xml" ContentType="application/vnd.openxmlformats-officedocument.theme+xml"/>
  <Override PartName="/ppt/notesSlides/notesSlide6.xml" ContentType="application/vnd.openxmlformats-officedocument.presentationml.notesSlide+xml"/>
  <Override PartName="/ppt/slides/slide8.xml" ContentType="application/vnd.openxmlformats-officedocument.presentationml.slide+xml"/>
  <Override PartName="/ppt/slideLayouts/slideLayout68.xml" ContentType="application/vnd.openxmlformats-officedocument.presentationml.slideLayout+xml"/>
  <Override PartName="/ppt/slideLayouts/slideLayout79.xml" ContentType="application/vnd.openxmlformats-officedocument.presentationml.slideLayout+xml"/>
  <Override PartName="/ppt/slideLayouts/slideLayout97.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785" r:id="rId1"/>
    <p:sldMasterId id="2147483808" r:id="rId2"/>
    <p:sldMasterId id="2147483811" r:id="rId3"/>
    <p:sldMasterId id="2147483833" r:id="rId4"/>
    <p:sldMasterId id="2147483960" r:id="rId5"/>
    <p:sldMasterId id="2147483972" r:id="rId6"/>
    <p:sldMasterId id="2147483984" r:id="rId7"/>
    <p:sldMasterId id="2147483998" r:id="rId8"/>
    <p:sldMasterId id="2147483999" r:id="rId9"/>
    <p:sldMasterId id="2147484001" r:id="rId10"/>
    <p:sldMasterId id="2147484003" r:id="rId11"/>
    <p:sldMasterId id="2147484016" r:id="rId12"/>
    <p:sldMasterId id="2147484035" r:id="rId13"/>
  </p:sldMasterIdLst>
  <p:notesMasterIdLst>
    <p:notesMasterId r:id="rId26"/>
  </p:notesMasterIdLst>
  <p:handoutMasterIdLst>
    <p:handoutMasterId r:id="rId27"/>
  </p:handoutMasterIdLst>
  <p:sldIdLst>
    <p:sldId id="587" r:id="rId14"/>
    <p:sldId id="679" r:id="rId15"/>
    <p:sldId id="680" r:id="rId16"/>
    <p:sldId id="681" r:id="rId17"/>
    <p:sldId id="682" r:id="rId18"/>
    <p:sldId id="684" r:id="rId19"/>
    <p:sldId id="683" r:id="rId20"/>
    <p:sldId id="685" r:id="rId21"/>
    <p:sldId id="686" r:id="rId22"/>
    <p:sldId id="687" r:id="rId23"/>
    <p:sldId id="651" r:id="rId24"/>
    <p:sldId id="608" r:id="rId25"/>
  </p:sldIdLst>
  <p:sldSz cx="9144000" cy="5143500" type="screen16x9"/>
  <p:notesSz cx="6797675" cy="9874250"/>
  <p:defaultTex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0"/>
      </p:ext>
    </p:extLst>
  </p:showPr>
  <p:clrMru>
    <a:srgbClr val="FFD9D9"/>
    <a:srgbClr val="990000"/>
    <a:srgbClr val="BFBFBF"/>
    <a:srgbClr val="005392"/>
    <a:srgbClr val="9999FF"/>
    <a:srgbClr val="FF0000"/>
    <a:srgbClr val="BF3A3B"/>
    <a:srgbClr val="CCFFCC"/>
    <a:srgbClr val="FFCC99"/>
    <a:srgbClr val="595959"/>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589" autoAdjust="0"/>
    <p:restoredTop sz="83088" autoAdjust="0"/>
  </p:normalViewPr>
  <p:slideViewPr>
    <p:cSldViewPr snapToGrid="0" snapToObjects="1" showGuides="1">
      <p:cViewPr varScale="1">
        <p:scale>
          <a:sx n="95" d="100"/>
          <a:sy n="95" d="100"/>
        </p:scale>
        <p:origin x="-930" y="-108"/>
      </p:cViewPr>
      <p:guideLst>
        <p:guide orient="horz" pos="2861"/>
        <p:guide orient="horz" pos="395"/>
        <p:guide orient="horz" pos="583"/>
        <p:guide pos="5442"/>
        <p:guide pos="317"/>
        <p:guide pos="2412"/>
        <p:guide pos="5759"/>
      </p:guideLst>
    </p:cSldViewPr>
  </p:slideViewPr>
  <p:notesTextViewPr>
    <p:cViewPr>
      <p:scale>
        <a:sx n="1" d="1"/>
        <a:sy n="1" d="1"/>
      </p:scale>
      <p:origin x="0" y="0"/>
    </p:cViewPr>
  </p:notesTextViewPr>
  <p:sorterViewPr>
    <p:cViewPr>
      <p:scale>
        <a:sx n="100" d="100"/>
        <a:sy n="100" d="100"/>
      </p:scale>
      <p:origin x="0" y="0"/>
    </p:cViewPr>
  </p:sorterViewPr>
  <p:notesViewPr>
    <p:cSldViewPr snapToGrid="0" snapToObjects="1" showGuides="1">
      <p:cViewPr varScale="1">
        <p:scale>
          <a:sx n="70" d="100"/>
          <a:sy n="70" d="100"/>
        </p:scale>
        <p:origin x="-1638" y="-108"/>
      </p:cViewPr>
      <p:guideLst>
        <p:guide orient="horz" pos="3111"/>
        <p:guide pos="2141"/>
      </p:guideLst>
    </p:cSldViewPr>
  </p:notesViewPr>
  <p:gridSpacing cx="36868100" cy="368681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Master" Target="slideMasters/slideMaster13.xml"/><Relationship Id="rId18" Type="http://schemas.openxmlformats.org/officeDocument/2006/relationships/slide" Target="slides/slide5.xml"/><Relationship Id="rId26"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slide" Target="slides/slide8.xml"/><Relationship Id="rId7" Type="http://schemas.openxmlformats.org/officeDocument/2006/relationships/slideMaster" Target="slideMasters/slideMaster7.xml"/><Relationship Id="rId12" Type="http://schemas.openxmlformats.org/officeDocument/2006/relationships/slideMaster" Target="slideMasters/slideMaster12.xml"/><Relationship Id="rId17" Type="http://schemas.openxmlformats.org/officeDocument/2006/relationships/slide" Target="slides/slide4.xml"/><Relationship Id="rId25" Type="http://schemas.openxmlformats.org/officeDocument/2006/relationships/slide" Target="slides/slide12.xml"/><Relationship Id="rId2" Type="http://schemas.openxmlformats.org/officeDocument/2006/relationships/slideMaster" Target="slideMasters/slideMaster2.xml"/><Relationship Id="rId16" Type="http://schemas.openxmlformats.org/officeDocument/2006/relationships/slide" Target="slides/slide3.xml"/><Relationship Id="rId20" Type="http://schemas.openxmlformats.org/officeDocument/2006/relationships/slide" Target="slides/slide7.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slide" Target="slides/slide11.xml"/><Relationship Id="rId5" Type="http://schemas.openxmlformats.org/officeDocument/2006/relationships/slideMaster" Target="slideMasters/slideMaster5.xml"/><Relationship Id="rId15" Type="http://schemas.openxmlformats.org/officeDocument/2006/relationships/slide" Target="slides/slide2.xml"/><Relationship Id="rId23" Type="http://schemas.openxmlformats.org/officeDocument/2006/relationships/slide" Target="slides/slide10.xml"/><Relationship Id="rId28" Type="http://schemas.openxmlformats.org/officeDocument/2006/relationships/presProps" Target="presProps.xml"/><Relationship Id="rId10" Type="http://schemas.openxmlformats.org/officeDocument/2006/relationships/slideMaster" Target="slideMasters/slideMaster10.xml"/><Relationship Id="rId19" Type="http://schemas.openxmlformats.org/officeDocument/2006/relationships/slide" Target="slides/slide6.xml"/><Relationship Id="rId31"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1.xml"/><Relationship Id="rId22" Type="http://schemas.openxmlformats.org/officeDocument/2006/relationships/slide" Target="slides/slide9.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7330" name="Rectangle 2"/>
          <p:cNvSpPr>
            <a:spLocks noGrp="1" noChangeArrowheads="1"/>
          </p:cNvSpPr>
          <p:nvPr>
            <p:ph type="hdr" sz="quarter"/>
          </p:nvPr>
        </p:nvSpPr>
        <p:spPr bwMode="auto">
          <a:xfrm>
            <a:off x="2" y="2"/>
            <a:ext cx="2945659" cy="493712"/>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eaLnBrk="0" hangingPunct="0">
              <a:defRPr sz="1200">
                <a:ea typeface="宋体" pitchFamily="2" charset="-122"/>
              </a:defRPr>
            </a:lvl1pPr>
          </a:lstStyle>
          <a:p>
            <a:pPr>
              <a:defRPr/>
            </a:pPr>
            <a:endParaRPr lang="zh-CN" altLang="en-US"/>
          </a:p>
        </p:txBody>
      </p:sp>
      <p:sp>
        <p:nvSpPr>
          <p:cNvPr id="227331" name="Rectangle 3"/>
          <p:cNvSpPr>
            <a:spLocks noGrp="1" noChangeArrowheads="1"/>
          </p:cNvSpPr>
          <p:nvPr>
            <p:ph type="dt" sz="quarter" idx="1"/>
          </p:nvPr>
        </p:nvSpPr>
        <p:spPr bwMode="auto">
          <a:xfrm>
            <a:off x="3850446" y="2"/>
            <a:ext cx="2945659" cy="493712"/>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eaLnBrk="0" hangingPunct="0">
              <a:defRPr sz="1200">
                <a:ea typeface="宋体" pitchFamily="2" charset="-122"/>
              </a:defRPr>
            </a:lvl1pPr>
          </a:lstStyle>
          <a:p>
            <a:pPr>
              <a:defRPr/>
            </a:pPr>
            <a:fld id="{5956AC1B-3849-468B-B3D6-71D2EAC0CF70}" type="datetimeFigureOut">
              <a:rPr lang="zh-CN" altLang="en-US"/>
              <a:pPr>
                <a:defRPr/>
              </a:pPr>
              <a:t>2015/4/1</a:t>
            </a:fld>
            <a:endParaRPr lang="en-US" altLang="zh-CN" dirty="0"/>
          </a:p>
        </p:txBody>
      </p:sp>
      <p:sp>
        <p:nvSpPr>
          <p:cNvPr id="227332" name="Rectangle 4"/>
          <p:cNvSpPr>
            <a:spLocks noGrp="1" noChangeArrowheads="1"/>
          </p:cNvSpPr>
          <p:nvPr>
            <p:ph type="ftr" sz="quarter" idx="2"/>
          </p:nvPr>
        </p:nvSpPr>
        <p:spPr bwMode="auto">
          <a:xfrm>
            <a:off x="2" y="9378826"/>
            <a:ext cx="2945659" cy="493712"/>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eaLnBrk="0" hangingPunct="0">
              <a:defRPr sz="1200">
                <a:ea typeface="宋体" pitchFamily="2" charset="-122"/>
              </a:defRPr>
            </a:lvl1pPr>
          </a:lstStyle>
          <a:p>
            <a:pPr>
              <a:defRPr/>
            </a:pPr>
            <a:endParaRPr lang="en-US" altLang="zh-CN" dirty="0"/>
          </a:p>
        </p:txBody>
      </p:sp>
      <p:sp>
        <p:nvSpPr>
          <p:cNvPr id="227333" name="Rectangle 5"/>
          <p:cNvSpPr>
            <a:spLocks noGrp="1" noChangeArrowheads="1"/>
          </p:cNvSpPr>
          <p:nvPr>
            <p:ph type="sldNum" sz="quarter" idx="3"/>
          </p:nvPr>
        </p:nvSpPr>
        <p:spPr bwMode="auto">
          <a:xfrm>
            <a:off x="3850446" y="9378826"/>
            <a:ext cx="2945659" cy="493712"/>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r" eaLnBrk="0" hangingPunct="0">
              <a:defRPr sz="1200">
                <a:ea typeface="宋体" pitchFamily="2" charset="-122"/>
              </a:defRPr>
            </a:lvl1pPr>
          </a:lstStyle>
          <a:p>
            <a:pPr>
              <a:defRPr/>
            </a:pPr>
            <a:fld id="{B30A5575-028F-456A-AFEC-97C97239BC48}" type="slidenum">
              <a:rPr lang="zh-CN" altLang="en-US"/>
              <a:pPr>
                <a:defRPr/>
              </a:pPr>
              <a:t>‹#›</a:t>
            </a:fld>
            <a:endParaRPr lang="en-US" altLang="zh-CN" dirty="0"/>
          </a:p>
        </p:txBody>
      </p:sp>
    </p:spTree>
    <p:extLst>
      <p:ext uri="{BB962C8B-B14F-4D97-AF65-F5344CB8AC3E}">
        <p14:creationId xmlns:p14="http://schemas.microsoft.com/office/powerpoint/2010/main" xmlns="" val="14964425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698" name="Rectangle 2"/>
          <p:cNvSpPr>
            <a:spLocks noGrp="1" noChangeArrowheads="1"/>
          </p:cNvSpPr>
          <p:nvPr>
            <p:ph type="hdr" sz="quarter"/>
          </p:nvPr>
        </p:nvSpPr>
        <p:spPr bwMode="auto">
          <a:xfrm>
            <a:off x="2" y="2"/>
            <a:ext cx="2945659" cy="493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200"/>
            </a:lvl1pPr>
          </a:lstStyle>
          <a:p>
            <a:endParaRPr lang="zh-CN" altLang="en-US"/>
          </a:p>
        </p:txBody>
      </p:sp>
      <p:sp>
        <p:nvSpPr>
          <p:cNvPr id="29699" name="Rectangle 3"/>
          <p:cNvSpPr>
            <a:spLocks noGrp="1" noChangeArrowheads="1"/>
          </p:cNvSpPr>
          <p:nvPr>
            <p:ph type="dt" idx="1"/>
          </p:nvPr>
        </p:nvSpPr>
        <p:spPr bwMode="auto">
          <a:xfrm>
            <a:off x="3850446" y="2"/>
            <a:ext cx="2945659" cy="493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sz="1200"/>
            </a:lvl1pPr>
          </a:lstStyle>
          <a:p>
            <a:fld id="{CF01BC75-03AA-4997-A092-C90D85226FF4}" type="datetimeFigureOut">
              <a:rPr lang="zh-CN" altLang="en-US"/>
              <a:pPr/>
              <a:t>2015/4/1</a:t>
            </a:fld>
            <a:endParaRPr lang="en-US" altLang="zh-CN" dirty="0"/>
          </a:p>
        </p:txBody>
      </p:sp>
      <p:sp>
        <p:nvSpPr>
          <p:cNvPr id="29700" name="Rectangle 4"/>
          <p:cNvSpPr>
            <a:spLocks noGrp="1" noRot="1" noChangeAspect="1" noChangeArrowheads="1" noTextEdit="1"/>
          </p:cNvSpPr>
          <p:nvPr>
            <p:ph type="sldImg" idx="2"/>
          </p:nvPr>
        </p:nvSpPr>
        <p:spPr bwMode="auto">
          <a:xfrm>
            <a:off x="107950" y="739775"/>
            <a:ext cx="6581775" cy="3703638"/>
          </a:xfrm>
          <a:prstGeom prst="rect">
            <a:avLst/>
          </a:prstGeom>
          <a:noFill/>
          <a:ln w="9525">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rgbClr val="808080"/>
                  </a:outerShdw>
                </a:effectLst>
              </a14:hiddenEffects>
            </a:ext>
            <a:ext uri="{53640926-AAD7-44D8-BBD7-CCE9431645EC}">
              <a14:shadowObscured xmlns:a14="http://schemas.microsoft.com/office/drawing/2010/main" xmlns="" val="1"/>
            </a:ext>
          </a:extLst>
        </p:spPr>
      </p:sp>
      <p:sp>
        <p:nvSpPr>
          <p:cNvPr id="29701" name="Rectangle 5"/>
          <p:cNvSpPr>
            <a:spLocks noGrp="1" noChangeArrowheads="1"/>
          </p:cNvSpPr>
          <p:nvPr>
            <p:ph type="body" sz="quarter" idx="3"/>
          </p:nvPr>
        </p:nvSpPr>
        <p:spPr bwMode="auto">
          <a:xfrm>
            <a:off x="679768" y="4690269"/>
            <a:ext cx="5438140" cy="44434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29702" name="Rectangle 6"/>
          <p:cNvSpPr>
            <a:spLocks noGrp="1" noChangeArrowheads="1"/>
          </p:cNvSpPr>
          <p:nvPr>
            <p:ph type="ftr" sz="quarter" idx="4"/>
          </p:nvPr>
        </p:nvSpPr>
        <p:spPr bwMode="auto">
          <a:xfrm>
            <a:off x="2" y="9378826"/>
            <a:ext cx="2945659" cy="493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sz="1200"/>
            </a:lvl1pPr>
          </a:lstStyle>
          <a:p>
            <a:endParaRPr lang="en-US" altLang="zh-CN" dirty="0"/>
          </a:p>
        </p:txBody>
      </p:sp>
      <p:sp>
        <p:nvSpPr>
          <p:cNvPr id="29703" name="Rectangle 7"/>
          <p:cNvSpPr>
            <a:spLocks noGrp="1" noChangeArrowheads="1"/>
          </p:cNvSpPr>
          <p:nvPr>
            <p:ph type="sldNum" sz="quarter" idx="5"/>
          </p:nvPr>
        </p:nvSpPr>
        <p:spPr bwMode="auto">
          <a:xfrm>
            <a:off x="3850446" y="9378826"/>
            <a:ext cx="2945659" cy="493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sz="1200"/>
            </a:lvl1pPr>
          </a:lstStyle>
          <a:p>
            <a:fld id="{E3D1208B-ABB5-48F0-93EC-79B837E3F925}" type="slidenum">
              <a:rPr lang="zh-CN" altLang="en-US"/>
              <a:pPr/>
              <a:t>‹#›</a:t>
            </a:fld>
            <a:endParaRPr lang="en-US" altLang="zh-CN" dirty="0"/>
          </a:p>
        </p:txBody>
      </p:sp>
    </p:spTree>
    <p:extLst>
      <p:ext uri="{BB962C8B-B14F-4D97-AF65-F5344CB8AC3E}">
        <p14:creationId xmlns:p14="http://schemas.microsoft.com/office/powerpoint/2010/main" xmlns="" val="3711235650"/>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Calibri" pitchFamily="34" charset="0"/>
        <a:ea typeface="宋体" pitchFamily="2" charset="-122"/>
        <a:cs typeface="+mn-cs"/>
      </a:defRPr>
    </a:lvl1pPr>
    <a:lvl2pPr marL="457200" algn="l" rtl="0" fontAlgn="base">
      <a:spcBef>
        <a:spcPct val="30000"/>
      </a:spcBef>
      <a:spcAft>
        <a:spcPct val="0"/>
      </a:spcAft>
      <a:defRPr sz="1200" kern="1200">
        <a:solidFill>
          <a:schemeClr val="tx1"/>
        </a:solidFill>
        <a:latin typeface="Calibri" pitchFamily="34" charset="0"/>
        <a:ea typeface="宋体" pitchFamily="2" charset="-122"/>
        <a:cs typeface="+mn-cs"/>
      </a:defRPr>
    </a:lvl2pPr>
    <a:lvl3pPr marL="914400" algn="l" rtl="0" fontAlgn="base">
      <a:spcBef>
        <a:spcPct val="30000"/>
      </a:spcBef>
      <a:spcAft>
        <a:spcPct val="0"/>
      </a:spcAft>
      <a:defRPr sz="1200" kern="1200">
        <a:solidFill>
          <a:schemeClr val="tx1"/>
        </a:solidFill>
        <a:latin typeface="Calibri" pitchFamily="34" charset="0"/>
        <a:ea typeface="宋体" pitchFamily="2" charset="-122"/>
        <a:cs typeface="+mn-cs"/>
      </a:defRPr>
    </a:lvl3pPr>
    <a:lvl4pPr marL="1371600" algn="l" rtl="0" fontAlgn="base">
      <a:spcBef>
        <a:spcPct val="30000"/>
      </a:spcBef>
      <a:spcAft>
        <a:spcPct val="0"/>
      </a:spcAft>
      <a:defRPr sz="1200" kern="1200">
        <a:solidFill>
          <a:schemeClr val="tx1"/>
        </a:solidFill>
        <a:latin typeface="Calibri" pitchFamily="34" charset="0"/>
        <a:ea typeface="宋体" pitchFamily="2" charset="-122"/>
        <a:cs typeface="+mn-cs"/>
      </a:defRPr>
    </a:lvl4pPr>
    <a:lvl5pPr marL="1828800" algn="l" rtl="0" fontAlgn="base">
      <a:spcBef>
        <a:spcPct val="30000"/>
      </a:spcBef>
      <a:spcAft>
        <a:spcPct val="0"/>
      </a:spcAft>
      <a:defRPr sz="1200" kern="1200">
        <a:solidFill>
          <a:schemeClr val="tx1"/>
        </a:solidFill>
        <a:latin typeface="Calibri"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E3D1208B-ABB5-48F0-93EC-79B837E3F925}" type="slidenum">
              <a:rPr lang="zh-CN" altLang="en-US" smtClean="0"/>
              <a:pPr/>
              <a:t>1</a:t>
            </a:fld>
            <a:endParaRPr lang="en-US" altLang="zh-CN"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lvl="0"/>
            <a:endParaRPr lang="zh-CN" altLang="zh-CN" sz="1200" kern="1200" dirty="0">
              <a:solidFill>
                <a:schemeClr val="tx1"/>
              </a:solidFill>
              <a:latin typeface="Calibri" pitchFamily="34" charset="0"/>
              <a:ea typeface="宋体" pitchFamily="2" charset="-122"/>
              <a:cs typeface="+mn-cs"/>
            </a:endParaRPr>
          </a:p>
        </p:txBody>
      </p:sp>
      <p:sp>
        <p:nvSpPr>
          <p:cNvPr id="4" name="灯片编号占位符 3"/>
          <p:cNvSpPr>
            <a:spLocks noGrp="1"/>
          </p:cNvSpPr>
          <p:nvPr>
            <p:ph type="sldNum" sz="quarter" idx="10"/>
          </p:nvPr>
        </p:nvSpPr>
        <p:spPr/>
        <p:txBody>
          <a:bodyPr/>
          <a:lstStyle/>
          <a:p>
            <a:fld id="{E3D1208B-ABB5-48F0-93EC-79B837E3F925}" type="slidenum">
              <a:rPr lang="zh-CN" altLang="en-US" smtClean="0"/>
              <a:pPr/>
              <a:t>2</a:t>
            </a:fld>
            <a:endParaRPr lang="en-US" altLang="zh-CN"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eaLnBrk="0" hangingPunct="0">
              <a:lnSpc>
                <a:spcPct val="120000"/>
              </a:lnSpc>
              <a:buClr>
                <a:srgbClr val="777777"/>
              </a:buClr>
              <a:buSzPct val="60000"/>
            </a:pPr>
            <a:endParaRPr lang="zh-CN" altLang="en-US" sz="1200" dirty="0">
              <a:latin typeface="微软雅黑" pitchFamily="34" charset="-122"/>
              <a:ea typeface="微软雅黑" pitchFamily="34" charset="-122"/>
            </a:endParaRPr>
          </a:p>
        </p:txBody>
      </p:sp>
      <p:sp>
        <p:nvSpPr>
          <p:cNvPr id="4" name="灯片编号占位符 3"/>
          <p:cNvSpPr>
            <a:spLocks noGrp="1"/>
          </p:cNvSpPr>
          <p:nvPr>
            <p:ph type="sldNum" sz="quarter" idx="10"/>
          </p:nvPr>
        </p:nvSpPr>
        <p:spPr/>
        <p:txBody>
          <a:bodyPr/>
          <a:lstStyle/>
          <a:p>
            <a:fld id="{8E5457BB-CABC-48B4-B190-96C89A0025A3}" type="slidenum">
              <a:rPr lang="zh-CN" altLang="en-US" smtClean="0"/>
              <a:pPr/>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8E5457BB-CABC-48B4-B190-96C89A0025A3}" type="slidenum">
              <a:rPr lang="zh-CN" altLang="en-US" smtClean="0"/>
              <a:pPr/>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mtClean="0"/>
              <a:t>http://www.wooyun.org/bugs/wooyun-2010-011311</a:t>
            </a:r>
            <a:endParaRPr lang="zh-CN" altLang="en-US" dirty="0"/>
          </a:p>
        </p:txBody>
      </p:sp>
      <p:sp>
        <p:nvSpPr>
          <p:cNvPr id="4" name="灯片编号占位符 3"/>
          <p:cNvSpPr>
            <a:spLocks noGrp="1"/>
          </p:cNvSpPr>
          <p:nvPr>
            <p:ph type="sldNum" sz="quarter" idx="10"/>
          </p:nvPr>
        </p:nvSpPr>
        <p:spPr/>
        <p:txBody>
          <a:bodyPr/>
          <a:lstStyle/>
          <a:p>
            <a:fld id="{E3D1208B-ABB5-48F0-93EC-79B837E3F925}" type="slidenum">
              <a:rPr lang="zh-CN" altLang="en-US" smtClean="0"/>
              <a:pPr/>
              <a:t>5</a:t>
            </a:fld>
            <a:endParaRPr lang="en-US" altLang="zh-CN"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sz="1200" kern="1200" dirty="0" smtClean="0">
              <a:solidFill>
                <a:schemeClr val="tx1"/>
              </a:solidFill>
              <a:latin typeface="Calibri" pitchFamily="34" charset="0"/>
              <a:ea typeface="宋体" pitchFamily="2" charset="-122"/>
              <a:cs typeface="+mn-cs"/>
            </a:endParaRPr>
          </a:p>
        </p:txBody>
      </p:sp>
      <p:sp>
        <p:nvSpPr>
          <p:cNvPr id="4" name="灯片编号占位符 3"/>
          <p:cNvSpPr>
            <a:spLocks noGrp="1"/>
          </p:cNvSpPr>
          <p:nvPr>
            <p:ph type="sldNum" sz="quarter" idx="10"/>
          </p:nvPr>
        </p:nvSpPr>
        <p:spPr/>
        <p:txBody>
          <a:bodyPr/>
          <a:lstStyle/>
          <a:p>
            <a:fld id="{E3D1208B-ABB5-48F0-93EC-79B837E3F925}" type="slidenum">
              <a:rPr lang="zh-CN" altLang="en-US" smtClean="0"/>
              <a:pPr/>
              <a:t>6</a:t>
            </a:fld>
            <a:endParaRPr lang="en-US" altLang="zh-CN"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E3D1208B-ABB5-48F0-93EC-79B837E3F925}" type="slidenum">
              <a:rPr lang="zh-CN" altLang="en-US" smtClean="0"/>
              <a:pPr/>
              <a:t>7</a:t>
            </a:fld>
            <a:endParaRPr lang="en-US" altLang="zh-CN"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Master" Target="../slideMasters/slideMaster13.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3.xml"/><Relationship Id="rId1" Type="http://schemas.openxmlformats.org/officeDocument/2006/relationships/themeOverride" Target="../theme/themeOverride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4.xml"/><Relationship Id="rId1" Type="http://schemas.openxmlformats.org/officeDocument/2006/relationships/themeOverride" Target="../theme/themeOverride3.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2.xml"/><Relationship Id="rId1" Type="http://schemas.openxmlformats.org/officeDocument/2006/relationships/themeOverride" Target="../theme/themeOverride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8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jpeg"/><Relationship Id="rId1" Type="http://schemas.openxmlformats.org/officeDocument/2006/relationships/slideMaster" Target="../slideMasters/slideMaster11.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9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12.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4" name="Title 3"/>
          <p:cNvSpPr>
            <a:spLocks noGrp="1"/>
          </p:cNvSpPr>
          <p:nvPr>
            <p:ph type="title"/>
          </p:nvPr>
        </p:nvSpPr>
        <p:spPr>
          <a:xfrm>
            <a:off x="755651" y="1697515"/>
            <a:ext cx="5688013" cy="561674"/>
          </a:xfrm>
          <a:prstGeom prst="rect">
            <a:avLst/>
          </a:prstGeom>
        </p:spPr>
        <p:txBody>
          <a:bodyPr/>
          <a:lstStyle/>
          <a:p>
            <a:r>
              <a:rPr lang="en-US" smtClean="0"/>
              <a:t>Click to edit Master title style</a:t>
            </a:r>
            <a:endParaRPr lang="en-US"/>
          </a:p>
        </p:txBody>
      </p:sp>
    </p:spTree>
    <p:extLst>
      <p:ext uri="{BB962C8B-B14F-4D97-AF65-F5344CB8AC3E}">
        <p14:creationId xmlns:p14="http://schemas.microsoft.com/office/powerpoint/2010/main" xmlns="" val="2404942301"/>
      </p:ext>
    </p:extLst>
  </p:cSld>
  <p:clrMapOvr>
    <a:masterClrMapping/>
  </p:clrMapOvr>
  <p:transition advClick="0" advTm="8000">
    <p:fade thruBlk="1"/>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57069" y="300085"/>
            <a:ext cx="7828703" cy="553101"/>
          </a:xfrm>
          <a:prstGeom prst="rect">
            <a:avLst/>
          </a:prstGeom>
          <a:noFill/>
          <a:ln>
            <a:noFill/>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30036" rIns="60073" bIns="30036" numCol="1" anchor="t" anchorCtr="0" compatLnSpc="1">
            <a:prstTxWarp prst="textNoShape">
              <a:avLst/>
            </a:prstTxWarp>
            <a:spAutoFit/>
          </a:bodyPr>
          <a:lstStyle>
            <a:lvl1pPr>
              <a:defRPr lang="zh-CN" altLang="en-US" kern="1200" dirty="0">
                <a:latin typeface="+mj-lt"/>
                <a:ea typeface="Arial Unicode MS" pitchFamily="34" charset="-122"/>
                <a:cs typeface="Times New Roman" pitchFamily="18" charset="0"/>
              </a:defRPr>
            </a:lvl1pPr>
          </a:lstStyle>
          <a:p>
            <a:pPr lvl="0"/>
            <a:r>
              <a:rPr lang="zh-CN" altLang="en-US" dirty="0" smtClean="0"/>
              <a:t>单击此处编辑母版标题样式</a:t>
            </a:r>
            <a:endParaRPr lang="zh-CN" altLang="en-US" dirty="0"/>
          </a:p>
        </p:txBody>
      </p:sp>
      <p:pic>
        <p:nvPicPr>
          <p:cNvPr id="3" name="图片 2"/>
          <p:cNvPicPr>
            <a:picLocks noChangeAspect="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xmlns=""/>
              </a:ext>
            </a:extLst>
          </a:blip>
          <a:srcRect/>
          <a:stretch>
            <a:fillRect/>
          </a:stretch>
        </p:blipFill>
        <p:spPr bwMode="auto">
          <a:xfrm>
            <a:off x="8427021" y="-33501"/>
            <a:ext cx="733333" cy="720191"/>
          </a:xfrm>
          <a:prstGeom prst="rect">
            <a:avLst/>
          </a:prstGeom>
          <a:noFill/>
          <a:ln>
            <a:noFill/>
          </a:ln>
        </p:spPr>
      </p:pic>
    </p:spTree>
    <p:extLst>
      <p:ext uri="{BB962C8B-B14F-4D97-AF65-F5344CB8AC3E}">
        <p14:creationId xmlns:p14="http://schemas.microsoft.com/office/powerpoint/2010/main" xmlns="" val="1020041562"/>
      </p:ext>
    </p:extLst>
  </p:cSld>
  <p:clrMapOvr>
    <a:masterClrMapping/>
  </p:clrMapOvr>
  <p:transition advClick="0" advTm="8000"/>
  <p:timing>
    <p:tnLst>
      <p:par>
        <p:cTn id="1" dur="indefinite" restart="never" nodeType="tmRoot"/>
      </p:par>
    </p:tnLst>
  </p:timing>
</p:sldLayout>
</file>

<file path=ppt/slideLayouts/slideLayout10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081" y="205978"/>
            <a:ext cx="8229838" cy="85725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090" y="1151335"/>
            <a:ext cx="4039929" cy="479822"/>
          </a:xfrm>
        </p:spPr>
        <p:txBody>
          <a:bodyPr anchor="b"/>
          <a:lstStyle>
            <a:lvl1pPr marL="0" indent="0">
              <a:buNone/>
              <a:defRPr sz="1800" b="1"/>
            </a:lvl1pPr>
            <a:lvl2pPr marL="342425" indent="0">
              <a:buNone/>
              <a:defRPr sz="1500" b="1"/>
            </a:lvl2pPr>
            <a:lvl3pPr marL="684841" indent="0">
              <a:buNone/>
              <a:defRPr sz="1300" b="1"/>
            </a:lvl3pPr>
            <a:lvl4pPr marL="1027261" indent="0">
              <a:buNone/>
              <a:defRPr sz="1200" b="1"/>
            </a:lvl4pPr>
            <a:lvl5pPr marL="1369680" indent="0">
              <a:buNone/>
              <a:defRPr sz="1200" b="1"/>
            </a:lvl5pPr>
            <a:lvl6pPr marL="1712099" indent="0">
              <a:buNone/>
              <a:defRPr sz="1200" b="1"/>
            </a:lvl6pPr>
            <a:lvl7pPr marL="2054522" indent="0">
              <a:buNone/>
              <a:defRPr sz="1200" b="1"/>
            </a:lvl7pPr>
            <a:lvl8pPr marL="2396940" indent="0">
              <a:buNone/>
              <a:defRPr sz="1200" b="1"/>
            </a:lvl8pPr>
            <a:lvl9pPr marL="2739359" indent="0">
              <a:buNone/>
              <a:defRPr sz="1200" b="1"/>
            </a:lvl9pPr>
          </a:lstStyle>
          <a:p>
            <a:pPr lvl="0"/>
            <a:r>
              <a:rPr lang="zh-CN" altLang="en-US" smtClean="0"/>
              <a:t>单击此处编辑母版文本样式</a:t>
            </a:r>
          </a:p>
        </p:txBody>
      </p:sp>
      <p:sp>
        <p:nvSpPr>
          <p:cNvPr id="4" name="内容占位符 3"/>
          <p:cNvSpPr>
            <a:spLocks noGrp="1"/>
          </p:cNvSpPr>
          <p:nvPr>
            <p:ph sz="half" idx="2"/>
          </p:nvPr>
        </p:nvSpPr>
        <p:spPr>
          <a:xfrm>
            <a:off x="457090" y="1631156"/>
            <a:ext cx="4039929" cy="2963466"/>
          </a:xfrm>
        </p:spPr>
        <p:txBody>
          <a:bodyPr/>
          <a:lstStyle>
            <a:lvl1pPr>
              <a:defRPr sz="1800"/>
            </a:lvl1pPr>
            <a:lvl2pPr>
              <a:defRPr sz="1500"/>
            </a:lvl2pPr>
            <a:lvl3pPr>
              <a:defRPr sz="130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4609" y="1151335"/>
            <a:ext cx="4042310" cy="479822"/>
          </a:xfrm>
        </p:spPr>
        <p:txBody>
          <a:bodyPr anchor="b"/>
          <a:lstStyle>
            <a:lvl1pPr marL="0" indent="0">
              <a:buNone/>
              <a:defRPr sz="1800" b="1"/>
            </a:lvl1pPr>
            <a:lvl2pPr marL="342425" indent="0">
              <a:buNone/>
              <a:defRPr sz="1500" b="1"/>
            </a:lvl2pPr>
            <a:lvl3pPr marL="684841" indent="0">
              <a:buNone/>
              <a:defRPr sz="1300" b="1"/>
            </a:lvl3pPr>
            <a:lvl4pPr marL="1027261" indent="0">
              <a:buNone/>
              <a:defRPr sz="1200" b="1"/>
            </a:lvl4pPr>
            <a:lvl5pPr marL="1369680" indent="0">
              <a:buNone/>
              <a:defRPr sz="1200" b="1"/>
            </a:lvl5pPr>
            <a:lvl6pPr marL="1712099" indent="0">
              <a:buNone/>
              <a:defRPr sz="1200" b="1"/>
            </a:lvl6pPr>
            <a:lvl7pPr marL="2054522" indent="0">
              <a:buNone/>
              <a:defRPr sz="1200" b="1"/>
            </a:lvl7pPr>
            <a:lvl8pPr marL="2396940" indent="0">
              <a:buNone/>
              <a:defRPr sz="1200" b="1"/>
            </a:lvl8pPr>
            <a:lvl9pPr marL="2739359" indent="0">
              <a:buNone/>
              <a:defRPr sz="1200" b="1"/>
            </a:lvl9pPr>
          </a:lstStyle>
          <a:p>
            <a:pPr lvl="0"/>
            <a:r>
              <a:rPr lang="zh-CN" altLang="en-US" smtClean="0"/>
              <a:t>单击此处编辑母版文本样式</a:t>
            </a:r>
          </a:p>
        </p:txBody>
      </p:sp>
      <p:sp>
        <p:nvSpPr>
          <p:cNvPr id="6" name="内容占位符 5"/>
          <p:cNvSpPr>
            <a:spLocks noGrp="1"/>
          </p:cNvSpPr>
          <p:nvPr>
            <p:ph sz="quarter" idx="4"/>
          </p:nvPr>
        </p:nvSpPr>
        <p:spPr>
          <a:xfrm>
            <a:off x="4644609" y="1631156"/>
            <a:ext cx="4042310" cy="2963466"/>
          </a:xfrm>
        </p:spPr>
        <p:txBody>
          <a:bodyPr/>
          <a:lstStyle>
            <a:lvl1pPr>
              <a:defRPr sz="1800"/>
            </a:lvl1pPr>
            <a:lvl2pPr>
              <a:defRPr sz="1500"/>
            </a:lvl2pPr>
            <a:lvl3pPr>
              <a:defRPr sz="130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082" y="204787"/>
            <a:ext cx="3007926" cy="871538"/>
          </a:xfrm>
        </p:spPr>
        <p:txBody>
          <a:bodyPr anchor="b"/>
          <a:lstStyle>
            <a:lvl1pPr algn="l">
              <a:defRPr sz="15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4516" y="204797"/>
            <a:ext cx="5112403"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082" y="1076328"/>
            <a:ext cx="3007926" cy="3518297"/>
          </a:xfrm>
        </p:spPr>
        <p:txBody>
          <a:bodyPr/>
          <a:lstStyle>
            <a:lvl1pPr marL="0" indent="0">
              <a:buNone/>
              <a:defRPr sz="1000"/>
            </a:lvl1pPr>
            <a:lvl2pPr marL="342425" indent="0">
              <a:buNone/>
              <a:defRPr sz="900"/>
            </a:lvl2pPr>
            <a:lvl3pPr marL="684841" indent="0">
              <a:buNone/>
              <a:defRPr sz="700"/>
            </a:lvl3pPr>
            <a:lvl4pPr marL="1027261" indent="0">
              <a:buNone/>
              <a:defRPr sz="700"/>
            </a:lvl4pPr>
            <a:lvl5pPr marL="1369680" indent="0">
              <a:buNone/>
              <a:defRPr sz="700"/>
            </a:lvl5pPr>
            <a:lvl6pPr marL="1712099" indent="0">
              <a:buNone/>
              <a:defRPr sz="700"/>
            </a:lvl6pPr>
            <a:lvl7pPr marL="2054522" indent="0">
              <a:buNone/>
              <a:defRPr sz="700"/>
            </a:lvl7pPr>
            <a:lvl8pPr marL="2396940" indent="0">
              <a:buNone/>
              <a:defRPr sz="700"/>
            </a:lvl8pPr>
            <a:lvl9pPr marL="2739359" indent="0">
              <a:buNone/>
              <a:defRPr sz="700"/>
            </a:lvl9pPr>
          </a:lstStyle>
          <a:p>
            <a:pPr lvl="0"/>
            <a:r>
              <a:rPr lang="zh-CN" altLang="en-US" smtClean="0"/>
              <a:t>单击此处编辑母版文本样式</a:t>
            </a:r>
          </a:p>
        </p:txBody>
      </p:sp>
    </p:spTree>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615" y="3600451"/>
            <a:ext cx="5486162" cy="425054"/>
          </a:xfrm>
        </p:spPr>
        <p:txBody>
          <a:bodyPr anchor="b"/>
          <a:lstStyle>
            <a:lvl1pPr algn="l">
              <a:defRPr sz="15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615" y="459581"/>
            <a:ext cx="5486162" cy="3086100"/>
          </a:xfrm>
        </p:spPr>
        <p:txBody>
          <a:bodyPr/>
          <a:lstStyle>
            <a:lvl1pPr marL="0" indent="0">
              <a:buNone/>
              <a:defRPr sz="2400"/>
            </a:lvl1pPr>
            <a:lvl2pPr marL="342425" indent="0">
              <a:buNone/>
              <a:defRPr sz="2100"/>
            </a:lvl2pPr>
            <a:lvl3pPr marL="684841" indent="0">
              <a:buNone/>
              <a:defRPr sz="1800"/>
            </a:lvl3pPr>
            <a:lvl4pPr marL="1027261" indent="0">
              <a:buNone/>
              <a:defRPr sz="1500"/>
            </a:lvl4pPr>
            <a:lvl5pPr marL="1369680" indent="0">
              <a:buNone/>
              <a:defRPr sz="1500"/>
            </a:lvl5pPr>
            <a:lvl6pPr marL="1712099" indent="0">
              <a:buNone/>
              <a:defRPr sz="1500"/>
            </a:lvl6pPr>
            <a:lvl7pPr marL="2054522" indent="0">
              <a:buNone/>
              <a:defRPr sz="1500"/>
            </a:lvl7pPr>
            <a:lvl8pPr marL="2396940" indent="0">
              <a:buNone/>
              <a:defRPr sz="1500"/>
            </a:lvl8pPr>
            <a:lvl9pPr marL="2739359" indent="0">
              <a:buNone/>
              <a:defRPr sz="15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1792615" y="4025511"/>
            <a:ext cx="5486162" cy="603647"/>
          </a:xfrm>
        </p:spPr>
        <p:txBody>
          <a:bodyPr/>
          <a:lstStyle>
            <a:lvl1pPr marL="0" indent="0">
              <a:buNone/>
              <a:defRPr sz="1000"/>
            </a:lvl1pPr>
            <a:lvl2pPr marL="342425" indent="0">
              <a:buNone/>
              <a:defRPr sz="900"/>
            </a:lvl2pPr>
            <a:lvl3pPr marL="684841" indent="0">
              <a:buNone/>
              <a:defRPr sz="700"/>
            </a:lvl3pPr>
            <a:lvl4pPr marL="1027261" indent="0">
              <a:buNone/>
              <a:defRPr sz="700"/>
            </a:lvl4pPr>
            <a:lvl5pPr marL="1369680" indent="0">
              <a:buNone/>
              <a:defRPr sz="700"/>
            </a:lvl5pPr>
            <a:lvl6pPr marL="1712099" indent="0">
              <a:buNone/>
              <a:defRPr sz="700"/>
            </a:lvl6pPr>
            <a:lvl7pPr marL="2054522" indent="0">
              <a:buNone/>
              <a:defRPr sz="700"/>
            </a:lvl7pPr>
            <a:lvl8pPr marL="2396940" indent="0">
              <a:buNone/>
              <a:defRPr sz="700"/>
            </a:lvl8pPr>
            <a:lvl9pPr marL="2739359" indent="0">
              <a:buNone/>
              <a:defRPr sz="700"/>
            </a:lvl9pPr>
          </a:lstStyle>
          <a:p>
            <a:pPr lvl="0"/>
            <a:r>
              <a:rPr lang="zh-CN" altLang="en-US" smtClean="0"/>
              <a:t>单击此处编辑母版文本样式</a:t>
            </a:r>
          </a:p>
        </p:txBody>
      </p:sp>
    </p:spTree>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58609" y="205979"/>
            <a:ext cx="2056864" cy="4388644"/>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85636" y="205979"/>
            <a:ext cx="6058703" cy="4388644"/>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52350" y="322586"/>
            <a:ext cx="7929773" cy="405433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Rectangle 10"/>
          <p:cNvSpPr>
            <a:spLocks noGrp="1" noChangeArrowheads="1"/>
          </p:cNvSpPr>
          <p:nvPr>
            <p:ph type="dt" sz="half" idx="10"/>
          </p:nvPr>
        </p:nvSpPr>
        <p:spPr>
          <a:xfrm>
            <a:off x="6361595" y="4867342"/>
            <a:ext cx="2096724" cy="341630"/>
          </a:xfrm>
          <a:prstGeom prst="rect">
            <a:avLst/>
          </a:prstGeom>
          <a:ln/>
        </p:spPr>
        <p:txBody>
          <a:bodyPr lIns="68482" tIns="34241" rIns="68482" bIns="34241"/>
          <a:lstStyle>
            <a:lvl1pPr>
              <a:defRPr/>
            </a:lvl1pPr>
          </a:lstStyle>
          <a:p>
            <a:r>
              <a:rPr lang="de-DE" altLang="zh-CN">
                <a:solidFill>
                  <a:srgbClr val="000000"/>
                </a:solidFill>
              </a:rPr>
              <a:t>Page </a:t>
            </a:r>
            <a:fld id="{E27D592E-002E-4573-986C-72B2937AF963}" type="slidenum">
              <a:rPr lang="de-DE" altLang="zh-CN">
                <a:solidFill>
                  <a:srgbClr val="000000"/>
                </a:solidFill>
              </a:rPr>
              <a:pPr/>
              <a:t>‹#›</a:t>
            </a:fld>
            <a:endParaRPr lang="en-GB" altLang="zh-CN">
              <a:solidFill>
                <a:srgbClr val="000000"/>
              </a:solidFill>
            </a:endParaRPr>
          </a:p>
        </p:txBody>
      </p:sp>
    </p:spTree>
  </p:cSld>
  <p:clrMapOvr>
    <a:masterClrMapping/>
  </p:clrMapOvr>
  <p:transition>
    <p:fade/>
  </p:transition>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83890" y="270833"/>
            <a:ext cx="7745655" cy="377605"/>
          </a:xfrm>
          <a:noFill/>
          <a:ln>
            <a:noFill/>
          </a:ln>
          <a:effectLst/>
          <a:extLst/>
        </p:spPr>
        <p:txBody>
          <a:bodyPr lIns="26961" tIns="26961" rIns="26961" bIns="26961" anchor="t">
            <a:spAutoFit/>
          </a:bodyPr>
          <a:lstStyle>
            <a:lvl1pPr>
              <a:defRPr lang="zh-CN" altLang="en-US" sz="2100" b="0" kern="1200">
                <a:latin typeface="FrutigerNext LT Medium" pitchFamily="34" charset="0"/>
              </a:defRPr>
            </a:lvl1pPr>
          </a:lstStyle>
          <a:p>
            <a:pPr lvl="0"/>
            <a:r>
              <a:rPr lang="zh-CN" altLang="en-US" smtClean="0"/>
              <a:t>单击此处编辑母版标题样式</a:t>
            </a:r>
            <a:endParaRPr lang="zh-CN" altLang="en-US" dirty="0"/>
          </a:p>
        </p:txBody>
      </p:sp>
      <p:sp>
        <p:nvSpPr>
          <p:cNvPr id="3" name="Rectangle 10"/>
          <p:cNvSpPr>
            <a:spLocks noGrp="1" noChangeArrowheads="1"/>
          </p:cNvSpPr>
          <p:nvPr>
            <p:ph type="dt" sz="half" idx="10"/>
          </p:nvPr>
        </p:nvSpPr>
        <p:spPr>
          <a:xfrm>
            <a:off x="6361595" y="4867342"/>
            <a:ext cx="2096724" cy="341630"/>
          </a:xfrm>
          <a:prstGeom prst="rect">
            <a:avLst/>
          </a:prstGeom>
          <a:ln/>
        </p:spPr>
        <p:txBody>
          <a:bodyPr lIns="68482" tIns="34241" rIns="68482" bIns="34241"/>
          <a:lstStyle>
            <a:lvl1pPr>
              <a:defRPr/>
            </a:lvl1pPr>
          </a:lstStyle>
          <a:p>
            <a:pPr>
              <a:defRPr/>
            </a:pPr>
            <a:r>
              <a:rPr lang="de-DE" altLang="zh-CN">
                <a:solidFill>
                  <a:srgbClr val="000000"/>
                </a:solidFill>
              </a:rPr>
              <a:t>Page </a:t>
            </a:r>
            <a:fld id="{9F68B845-00CA-4139-AE96-7D420E41CAB0}" type="slidenum">
              <a:rPr lang="de-DE" altLang="zh-CN">
                <a:solidFill>
                  <a:srgbClr val="000000"/>
                </a:solidFill>
              </a:rPr>
              <a:pPr>
                <a:defRPr/>
              </a:pPr>
              <a:t>‹#›</a:t>
            </a:fld>
            <a:endParaRPr lang="en-GB" altLang="zh-CN">
              <a:solidFill>
                <a:srgbClr val="000000"/>
              </a:solidFill>
            </a:endParaRPr>
          </a:p>
        </p:txBody>
      </p:sp>
    </p:spTree>
    <p:extLst>
      <p:ext uri="{BB962C8B-B14F-4D97-AF65-F5344CB8AC3E}">
        <p14:creationId xmlns:p14="http://schemas.microsoft.com/office/powerpoint/2010/main" xmlns="" val="1608801556"/>
      </p:ext>
    </p:extLst>
  </p:cSld>
  <p:clrMapOvr>
    <a:masterClrMapping/>
  </p:clrMapOvr>
  <p:transition advClick="0"/>
</p:sldLayout>
</file>

<file path=ppt/slideLayouts/slideLayout109.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725498" y="240506"/>
            <a:ext cx="8023225" cy="49530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755650" y="951312"/>
            <a:ext cx="7931150" cy="3696890"/>
          </a:xfrm>
        </p:spPr>
        <p:txBody>
          <a:bodyPr/>
          <a:lstStyle/>
          <a:p>
            <a:pPr lvl="0"/>
            <a:r>
              <a:rPr lang="zh-CN" altLang="en-US" noProof="0" smtClean="0"/>
              <a:t>单击图标添加表格</a:t>
            </a:r>
          </a:p>
        </p:txBody>
      </p:sp>
      <p:sp>
        <p:nvSpPr>
          <p:cNvPr id="4" name="Rectangle 5"/>
          <p:cNvSpPr>
            <a:spLocks noGrp="1" noChangeArrowheads="1"/>
          </p:cNvSpPr>
          <p:nvPr>
            <p:ph type="dt" sz="half" idx="10"/>
          </p:nvPr>
        </p:nvSpPr>
        <p:spPr>
          <a:xfrm>
            <a:off x="5929870" y="4875671"/>
            <a:ext cx="999952" cy="341631"/>
          </a:xfrm>
          <a:prstGeom prst="rect">
            <a:avLst/>
          </a:prstGeom>
          <a:ln>
            <a:miter lim="800000"/>
            <a:headEnd/>
            <a:tailEnd/>
          </a:ln>
        </p:spPr>
        <p:txBody>
          <a:bodyPr lIns="68482" tIns="34241" rIns="68482" bIns="34241"/>
          <a:lstStyle>
            <a:lvl1pPr>
              <a:buFont typeface="Arial" pitchFamily="34" charset="0"/>
              <a:buNone/>
              <a:defRPr/>
            </a:lvl1pPr>
          </a:lstStyle>
          <a:p>
            <a:r>
              <a:rPr lang="de-DE" altLang="zh-CN">
                <a:solidFill>
                  <a:srgbClr val="000000"/>
                </a:solidFill>
              </a:rPr>
              <a:t>Page </a:t>
            </a:r>
            <a:fld id="{078AEE65-34EE-4829-AE40-647E97E13C63}" type="slidenum">
              <a:rPr lang="de-DE" altLang="zh-CN">
                <a:solidFill>
                  <a:srgbClr val="000000"/>
                </a:solidFill>
              </a:rPr>
              <a:pPr/>
              <a:t>‹#›</a:t>
            </a:fld>
            <a:endParaRPr lang="en-GB" altLang="zh-CN">
              <a:solidFill>
                <a:srgbClr val="000000"/>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755650" y="276776"/>
            <a:ext cx="7632700" cy="559338"/>
          </a:xfrm>
          <a:prstGeom prst="rect">
            <a:avLst/>
          </a:prstGeom>
        </p:spPr>
        <p:txBody>
          <a:bodyPr/>
          <a:lstStyle/>
          <a:p>
            <a:r>
              <a:rPr lang="en-US" smtClean="0"/>
              <a:t>Click to edit Master title style</a:t>
            </a:r>
            <a:endParaRPr lang="en-US"/>
          </a:p>
        </p:txBody>
      </p:sp>
      <p:sp>
        <p:nvSpPr>
          <p:cNvPr id="4" name="Content Placeholder 3"/>
          <p:cNvSpPr>
            <a:spLocks noGrp="1"/>
          </p:cNvSpPr>
          <p:nvPr>
            <p:ph sz="quarter" idx="10"/>
          </p:nvPr>
        </p:nvSpPr>
        <p:spPr>
          <a:xfrm>
            <a:off x="755650" y="972764"/>
            <a:ext cx="7596000" cy="3600000"/>
          </a:xfrm>
          <a:prstGeom prst="rect">
            <a:avLst/>
          </a:prstGeo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5" name="图片 4"/>
          <p:cNvPicPr>
            <a:picLocks noChangeAspect="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xmlns=""/>
              </a:ext>
            </a:extLst>
          </a:blip>
          <a:srcRect/>
          <a:stretch>
            <a:fillRect/>
          </a:stretch>
        </p:blipFill>
        <p:spPr bwMode="auto">
          <a:xfrm>
            <a:off x="8427021" y="-33501"/>
            <a:ext cx="733333" cy="720191"/>
          </a:xfrm>
          <a:prstGeom prst="rect">
            <a:avLst/>
          </a:prstGeom>
          <a:noFill/>
          <a:ln>
            <a:noFill/>
          </a:ln>
        </p:spPr>
      </p:pic>
    </p:spTree>
  </p:cSld>
  <p:clrMapOvr>
    <a:masterClrMapping/>
  </p:clrMapOvr>
  <p:transition advClick="0" advTm="8000">
    <p:fade thruBlk="1"/>
  </p:transition>
  <p:timing>
    <p:tnLst>
      <p:par>
        <p:cTn id="1" dur="indefinite" restart="never" nodeType="tmRoot"/>
      </p:par>
    </p:tnLst>
  </p:timing>
</p:sldLayout>
</file>

<file path=ppt/slideLayouts/slideLayout110.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725498" y="240506"/>
            <a:ext cx="8023225" cy="495300"/>
          </a:xfr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755652" y="951312"/>
            <a:ext cx="3889374" cy="369689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797427" y="951310"/>
            <a:ext cx="3889374" cy="17907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797427" y="2856310"/>
            <a:ext cx="3889374" cy="179189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Date Placeholder 5"/>
          <p:cNvSpPr>
            <a:spLocks noGrp="1" noChangeArrowheads="1"/>
          </p:cNvSpPr>
          <p:nvPr>
            <p:ph type="dt" sz="half" idx="10"/>
          </p:nvPr>
        </p:nvSpPr>
        <p:spPr>
          <a:xfrm>
            <a:off x="5929870" y="4875671"/>
            <a:ext cx="999952" cy="341631"/>
          </a:xfrm>
          <a:prstGeom prst="rect">
            <a:avLst/>
          </a:prstGeom>
          <a:ln>
            <a:miter lim="800000"/>
            <a:headEnd/>
            <a:tailEnd/>
          </a:ln>
        </p:spPr>
        <p:txBody>
          <a:bodyPr lIns="68482" tIns="34241" rIns="68482" bIns="34241"/>
          <a:lstStyle>
            <a:lvl1pPr>
              <a:buFont typeface="Arial" pitchFamily="34" charset="0"/>
              <a:buNone/>
              <a:defRPr/>
            </a:lvl1pPr>
          </a:lstStyle>
          <a:p>
            <a:r>
              <a:rPr lang="de-DE" altLang="zh-CN">
                <a:solidFill>
                  <a:srgbClr val="000000"/>
                </a:solidFill>
              </a:rPr>
              <a:t>Page </a:t>
            </a:r>
            <a:fld id="{A8A99C71-7B07-422F-B786-6758678C1D59}" type="slidenum">
              <a:rPr lang="de-DE" altLang="zh-CN">
                <a:solidFill>
                  <a:srgbClr val="000000"/>
                </a:solidFill>
              </a:rPr>
              <a:pPr/>
              <a:t>‹#›</a:t>
            </a:fld>
            <a:endParaRPr lang="en-GB" altLang="zh-CN">
              <a:solidFill>
                <a:srgbClr val="000000"/>
              </a:solidFill>
            </a:endParaRPr>
          </a:p>
        </p:txBody>
      </p:sp>
    </p:spTree>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83890" y="270833"/>
            <a:ext cx="7745655" cy="377605"/>
          </a:xfrm>
          <a:noFill/>
          <a:ln>
            <a:noFill/>
          </a:ln>
          <a:effectLst/>
          <a:extLst/>
        </p:spPr>
        <p:txBody>
          <a:bodyPr lIns="26961" tIns="26961" rIns="26961" bIns="26961" anchor="t">
            <a:spAutoFit/>
          </a:bodyPr>
          <a:lstStyle>
            <a:lvl1pPr>
              <a:defRPr lang="zh-CN" altLang="en-US" sz="2100" b="0" kern="1200">
                <a:latin typeface="FrutigerNext LT Medium" pitchFamily="34" charset="0"/>
              </a:defRPr>
            </a:lvl1pPr>
          </a:lstStyle>
          <a:p>
            <a:pPr lvl="0"/>
            <a:r>
              <a:rPr lang="zh-CN" altLang="en-US" smtClean="0"/>
              <a:t>单击此处编辑母版标题样式</a:t>
            </a:r>
            <a:endParaRPr lang="zh-CN" altLang="en-US" dirty="0"/>
          </a:p>
        </p:txBody>
      </p:sp>
      <p:sp>
        <p:nvSpPr>
          <p:cNvPr id="3" name="Rectangle 10"/>
          <p:cNvSpPr>
            <a:spLocks noGrp="1" noChangeArrowheads="1"/>
          </p:cNvSpPr>
          <p:nvPr>
            <p:ph type="dt" sz="half" idx="10"/>
          </p:nvPr>
        </p:nvSpPr>
        <p:spPr>
          <a:xfrm>
            <a:off x="6361595" y="4867342"/>
            <a:ext cx="2096724" cy="341630"/>
          </a:xfrm>
          <a:prstGeom prst="rect">
            <a:avLst/>
          </a:prstGeom>
          <a:ln/>
        </p:spPr>
        <p:txBody>
          <a:bodyPr lIns="68482" tIns="34241" rIns="68482" bIns="34241"/>
          <a:lstStyle>
            <a:lvl1pPr>
              <a:defRPr/>
            </a:lvl1pPr>
          </a:lstStyle>
          <a:p>
            <a:pPr>
              <a:defRPr/>
            </a:pPr>
            <a:r>
              <a:rPr lang="de-DE" altLang="zh-CN">
                <a:solidFill>
                  <a:srgbClr val="000000"/>
                </a:solidFill>
              </a:rPr>
              <a:t>Page </a:t>
            </a:r>
            <a:fld id="{9F68B845-00CA-4139-AE96-7D420E41CAB0}" type="slidenum">
              <a:rPr lang="de-DE" altLang="zh-CN">
                <a:solidFill>
                  <a:srgbClr val="000000"/>
                </a:solidFill>
              </a:rPr>
              <a:pPr>
                <a:defRPr/>
              </a:pPr>
              <a:t>‹#›</a:t>
            </a:fld>
            <a:endParaRPr lang="en-GB" altLang="zh-CN">
              <a:solidFill>
                <a:srgbClr val="000000"/>
              </a:solidFill>
            </a:endParaRPr>
          </a:p>
        </p:txBody>
      </p:sp>
    </p:spTree>
    <p:extLst>
      <p:ext uri="{BB962C8B-B14F-4D97-AF65-F5344CB8AC3E}">
        <p14:creationId xmlns="" xmlns:p14="http://schemas.microsoft.com/office/powerpoint/2010/main" val="1608801556"/>
      </p:ext>
    </p:extLst>
  </p:cSld>
  <p:clrMapOvr>
    <a:masterClrMapping/>
  </p:clrMapOvr>
  <p:transition advClick="0"/>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3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83890" y="270833"/>
            <a:ext cx="7745655" cy="377605"/>
          </a:xfrm>
          <a:noFill/>
          <a:ln>
            <a:noFill/>
          </a:ln>
          <a:effectLst/>
          <a:extLst/>
        </p:spPr>
        <p:txBody>
          <a:bodyPr lIns="26961" tIns="26961" rIns="26961" bIns="26961" anchor="t">
            <a:spAutoFit/>
          </a:bodyPr>
          <a:lstStyle>
            <a:lvl1pPr>
              <a:defRPr lang="zh-CN" altLang="en-US" sz="2100" b="0" kern="1200">
                <a:latin typeface="FrutigerNext LT Medium" pitchFamily="34" charset="0"/>
              </a:defRPr>
            </a:lvl1pPr>
          </a:lstStyle>
          <a:p>
            <a:pPr lvl="0"/>
            <a:r>
              <a:rPr lang="zh-CN" altLang="en-US" smtClean="0"/>
              <a:t>单击此处编辑母版标题样式</a:t>
            </a:r>
            <a:endParaRPr lang="zh-CN" altLang="en-US" dirty="0"/>
          </a:p>
        </p:txBody>
      </p:sp>
      <p:sp>
        <p:nvSpPr>
          <p:cNvPr id="3" name="Rectangle 10"/>
          <p:cNvSpPr>
            <a:spLocks noGrp="1" noChangeArrowheads="1"/>
          </p:cNvSpPr>
          <p:nvPr>
            <p:ph type="dt" sz="half" idx="10"/>
          </p:nvPr>
        </p:nvSpPr>
        <p:spPr>
          <a:xfrm>
            <a:off x="6361595" y="4867342"/>
            <a:ext cx="2096724" cy="341630"/>
          </a:xfrm>
          <a:prstGeom prst="rect">
            <a:avLst/>
          </a:prstGeom>
          <a:ln/>
        </p:spPr>
        <p:txBody>
          <a:bodyPr lIns="68482" tIns="34241" rIns="68482" bIns="34241"/>
          <a:lstStyle>
            <a:lvl1pPr>
              <a:defRPr/>
            </a:lvl1pPr>
          </a:lstStyle>
          <a:p>
            <a:pPr>
              <a:defRPr/>
            </a:pPr>
            <a:r>
              <a:rPr lang="de-DE" altLang="zh-CN">
                <a:solidFill>
                  <a:srgbClr val="000000"/>
                </a:solidFill>
              </a:rPr>
              <a:t>Page </a:t>
            </a:r>
            <a:fld id="{9F68B845-00CA-4139-AE96-7D420E41CAB0}" type="slidenum">
              <a:rPr lang="de-DE" altLang="zh-CN">
                <a:solidFill>
                  <a:srgbClr val="000000"/>
                </a:solidFill>
              </a:rPr>
              <a:pPr>
                <a:defRPr/>
              </a:pPr>
              <a:t>‹#›</a:t>
            </a:fld>
            <a:endParaRPr lang="en-GB" altLang="zh-CN">
              <a:solidFill>
                <a:srgbClr val="000000"/>
              </a:solidFill>
            </a:endParaRPr>
          </a:p>
        </p:txBody>
      </p:sp>
    </p:spTree>
    <p:extLst>
      <p:ext uri="{BB962C8B-B14F-4D97-AF65-F5344CB8AC3E}">
        <p14:creationId xmlns="" xmlns:p14="http://schemas.microsoft.com/office/powerpoint/2010/main" val="1608801556"/>
      </p:ext>
    </p:extLst>
  </p:cSld>
  <p:clrMapOvr>
    <a:masterClrMapping/>
  </p:clrMapOvr>
  <p:transition advClick="0"/>
</p:sldLayout>
</file>

<file path=ppt/slideLayouts/slideLayout11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52465" y="322664"/>
            <a:ext cx="7745412" cy="653653"/>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52464" y="1231113"/>
            <a:ext cx="3887787" cy="3145631"/>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92653" y="1231113"/>
            <a:ext cx="3889374" cy="3145631"/>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13" descr="Logo"/>
          <p:cNvPicPr>
            <a:picLocks noChangeAspect="1" noChangeArrowheads="1"/>
          </p:cNvPicPr>
          <p:nvPr/>
        </p:nvPicPr>
        <p:blipFill>
          <a:blip r:embed="rId2" cstate="email"/>
          <a:srcRect/>
          <a:stretch>
            <a:fillRect/>
          </a:stretch>
        </p:blipFill>
        <p:spPr bwMode="auto">
          <a:xfrm>
            <a:off x="7508875" y="4183860"/>
            <a:ext cx="820738" cy="616744"/>
          </a:xfrm>
          <a:prstGeom prst="rect">
            <a:avLst/>
          </a:prstGeom>
          <a:noFill/>
          <a:ln w="9525">
            <a:noFill/>
            <a:miter lim="800000"/>
            <a:headEnd/>
            <a:tailEnd/>
          </a:ln>
        </p:spPr>
      </p:pic>
      <p:pic>
        <p:nvPicPr>
          <p:cNvPr id="5" name="Picture 14" descr="2"/>
          <p:cNvPicPr>
            <a:picLocks noChangeAspect="1" noChangeArrowheads="1"/>
          </p:cNvPicPr>
          <p:nvPr/>
        </p:nvPicPr>
        <p:blipFill>
          <a:blip r:embed="rId3" cstate="email"/>
          <a:srcRect/>
          <a:stretch>
            <a:fillRect/>
          </a:stretch>
        </p:blipFill>
        <p:spPr bwMode="auto">
          <a:xfrm>
            <a:off x="0" y="588169"/>
            <a:ext cx="9144000" cy="2857500"/>
          </a:xfrm>
          <a:prstGeom prst="rect">
            <a:avLst/>
          </a:prstGeom>
          <a:noFill/>
          <a:ln w="9525">
            <a:noFill/>
            <a:miter lim="800000"/>
            <a:headEnd/>
            <a:tailEnd/>
          </a:ln>
        </p:spPr>
      </p:pic>
      <p:sp>
        <p:nvSpPr>
          <p:cNvPr id="6" name="Text Box 16"/>
          <p:cNvSpPr txBox="1">
            <a:spLocks noChangeArrowheads="1"/>
          </p:cNvSpPr>
          <p:nvPr/>
        </p:nvSpPr>
        <p:spPr bwMode="auto">
          <a:xfrm>
            <a:off x="671513" y="4654153"/>
            <a:ext cx="2212680" cy="223088"/>
          </a:xfrm>
          <a:prstGeom prst="rect">
            <a:avLst/>
          </a:prstGeom>
          <a:noFill/>
          <a:ln w="9525" algn="ctr">
            <a:noFill/>
            <a:miter lim="800000"/>
            <a:headEnd/>
            <a:tailEnd/>
          </a:ln>
          <a:effectLst/>
        </p:spPr>
        <p:txBody>
          <a:bodyPr wrap="none" lIns="68448" tIns="34225" rIns="68448" bIns="34225">
            <a:spAutoFit/>
          </a:bodyPr>
          <a:lstStyle/>
          <a:p>
            <a:pPr eaLnBrk="0" hangingPunct="0">
              <a:buClrTx/>
              <a:buFontTx/>
              <a:buNone/>
              <a:defRPr/>
            </a:pPr>
            <a:r>
              <a:rPr lang="en-US" altLang="zh-CN" sz="1000" b="0" dirty="0">
                <a:solidFill>
                  <a:srgbClr val="000000"/>
                </a:solidFill>
                <a:latin typeface="FrutigerNext LT Bold" pitchFamily="20" charset="0"/>
                <a:ea typeface="MS PGothic" pitchFamily="34" charset="-128"/>
              </a:rPr>
              <a:t>HUAWEI TECHNOLOGIES CO., LTD.</a:t>
            </a:r>
          </a:p>
        </p:txBody>
      </p:sp>
      <p:sp>
        <p:nvSpPr>
          <p:cNvPr id="7" name="Rectangle 33"/>
          <p:cNvSpPr>
            <a:spLocks noChangeArrowheads="1"/>
          </p:cNvSpPr>
          <p:nvPr/>
        </p:nvSpPr>
        <p:spPr bwMode="auto">
          <a:xfrm>
            <a:off x="4202115" y="4654163"/>
            <a:ext cx="1218762" cy="223055"/>
          </a:xfrm>
          <a:prstGeom prst="rect">
            <a:avLst/>
          </a:prstGeom>
          <a:noFill/>
          <a:ln w="9525" algn="ctr">
            <a:noFill/>
            <a:miter lim="800000"/>
            <a:headEnd/>
            <a:tailEnd/>
          </a:ln>
          <a:effectLst/>
        </p:spPr>
        <p:txBody>
          <a:bodyPr wrap="none" lIns="68420" tIns="34209" rIns="68420" bIns="34209">
            <a:spAutoFit/>
          </a:bodyPr>
          <a:lstStyle/>
          <a:p>
            <a:pPr eaLnBrk="0" hangingPunct="0">
              <a:buClrTx/>
              <a:buFontTx/>
              <a:buNone/>
              <a:defRPr/>
            </a:pPr>
            <a:r>
              <a:rPr lang="en-US" altLang="zh-CN" sz="1000" b="0" dirty="0">
                <a:solidFill>
                  <a:srgbClr val="000000"/>
                </a:solidFill>
                <a:latin typeface="FrutigerNext LT Bold" pitchFamily="20" charset="0"/>
                <a:ea typeface="MS PGothic" pitchFamily="34" charset="-128"/>
              </a:rPr>
              <a:t>All rights reserved</a:t>
            </a:r>
          </a:p>
        </p:txBody>
      </p:sp>
      <p:sp>
        <p:nvSpPr>
          <p:cNvPr id="8" name="Rectangle 34"/>
          <p:cNvSpPr>
            <a:spLocks noChangeArrowheads="1"/>
          </p:cNvSpPr>
          <p:nvPr/>
        </p:nvSpPr>
        <p:spPr bwMode="auto">
          <a:xfrm>
            <a:off x="7092949" y="250032"/>
            <a:ext cx="734521" cy="253862"/>
          </a:xfrm>
          <a:prstGeom prst="rect">
            <a:avLst/>
          </a:prstGeom>
          <a:noFill/>
          <a:ln w="9525" algn="ctr">
            <a:noFill/>
            <a:miter lim="800000"/>
            <a:headEnd/>
            <a:tailEnd/>
          </a:ln>
          <a:effectLst/>
        </p:spPr>
        <p:txBody>
          <a:bodyPr wrap="none" lIns="68420" tIns="34209" rIns="68420" bIns="34209">
            <a:spAutoFit/>
          </a:bodyPr>
          <a:lstStyle/>
          <a:p>
            <a:pPr eaLnBrk="0" hangingPunct="0">
              <a:buClrTx/>
              <a:buFontTx/>
              <a:buNone/>
              <a:defRPr/>
            </a:pPr>
            <a:r>
              <a:rPr lang="en-US" altLang="zh-CN" sz="1200" dirty="0">
                <a:solidFill>
                  <a:srgbClr val="666666"/>
                </a:solidFill>
                <a:latin typeface="FrutigerNext LT Regular" charset="0"/>
                <a:ea typeface="MS PGothic" pitchFamily="34" charset="-128"/>
              </a:rPr>
              <a:t>Internal </a:t>
            </a:r>
          </a:p>
        </p:txBody>
      </p:sp>
      <p:sp>
        <p:nvSpPr>
          <p:cNvPr id="9" name="Text Box 35"/>
          <p:cNvSpPr txBox="1">
            <a:spLocks noChangeArrowheads="1"/>
          </p:cNvSpPr>
          <p:nvPr/>
        </p:nvSpPr>
        <p:spPr bwMode="auto">
          <a:xfrm>
            <a:off x="7110415" y="3045619"/>
            <a:ext cx="1223648" cy="223098"/>
          </a:xfrm>
          <a:prstGeom prst="rect">
            <a:avLst/>
          </a:prstGeom>
          <a:noFill/>
          <a:ln w="9525">
            <a:noFill/>
            <a:miter lim="800000"/>
            <a:headEnd/>
            <a:tailEnd/>
          </a:ln>
        </p:spPr>
        <p:txBody>
          <a:bodyPr wrap="none" lIns="68448" tIns="34225" rIns="68448" bIns="34225">
            <a:spAutoFit/>
          </a:bodyPr>
          <a:lstStyle/>
          <a:p>
            <a:pPr eaLnBrk="0" hangingPunct="0">
              <a:buClrTx/>
              <a:buFontTx/>
              <a:buNone/>
              <a:defRPr/>
            </a:pPr>
            <a:r>
              <a:rPr lang="en-US" altLang="zh-CN" sz="1000" b="0" dirty="0">
                <a:solidFill>
                  <a:srgbClr val="FFFFFF"/>
                </a:solidFill>
                <a:latin typeface="FrutigerNext LT Regular" charset="0"/>
                <a:ea typeface="MS PGothic" pitchFamily="34" charset="-128"/>
              </a:rPr>
              <a:t>www.huawei.com</a:t>
            </a:r>
          </a:p>
        </p:txBody>
      </p:sp>
      <p:sp>
        <p:nvSpPr>
          <p:cNvPr id="72728" name="Rectangle 24"/>
          <p:cNvSpPr>
            <a:spLocks noGrp="1" noChangeArrowheads="1"/>
          </p:cNvSpPr>
          <p:nvPr>
            <p:ph type="ctrTitle" sz="quarter"/>
          </p:nvPr>
        </p:nvSpPr>
        <p:spPr>
          <a:xfrm>
            <a:off x="623888" y="1842241"/>
            <a:ext cx="5245100" cy="451754"/>
          </a:xfrm>
        </p:spPr>
        <p:txBody>
          <a:bodyPr lIns="58670" tIns="29339" rIns="58670" bIns="29339"/>
          <a:lstStyle>
            <a:lvl1pPr algn="ctr">
              <a:defRPr sz="2500">
                <a:solidFill>
                  <a:schemeClr val="bg1"/>
                </a:solidFill>
              </a:defRPr>
            </a:lvl1pPr>
          </a:lstStyle>
          <a:p>
            <a:r>
              <a:rPr lang="zh-CN" altLang="en-US" smtClean="0"/>
              <a:t>单击此处编辑母版标题样式</a:t>
            </a:r>
            <a:endParaRPr lang="zh-CN" altLang="en-US"/>
          </a:p>
        </p:txBody>
      </p:sp>
      <p:sp>
        <p:nvSpPr>
          <p:cNvPr id="72729" name="Rectangle 25"/>
          <p:cNvSpPr>
            <a:spLocks noGrp="1" noChangeArrowheads="1"/>
          </p:cNvSpPr>
          <p:nvPr>
            <p:ph type="subTitle" sz="quarter" idx="1"/>
          </p:nvPr>
        </p:nvSpPr>
        <p:spPr>
          <a:xfrm>
            <a:off x="622300" y="2842022"/>
            <a:ext cx="5246688" cy="364038"/>
          </a:xfrm>
        </p:spPr>
        <p:txBody>
          <a:bodyPr/>
          <a:lstStyle>
            <a:lvl1pPr marL="0" indent="0" algn="ctr">
              <a:buFont typeface="Wingdings" pitchFamily="2" charset="2"/>
              <a:buNone/>
              <a:defRPr sz="1600">
                <a:solidFill>
                  <a:schemeClr val="bg1"/>
                </a:solidFill>
                <a:ea typeface="黑体" pitchFamily="2" charset="-122"/>
              </a:defRPr>
            </a:lvl1pPr>
          </a:lstStyle>
          <a:p>
            <a:r>
              <a:rPr lang="zh-CN" altLang="en-US" smtClean="0"/>
              <a:t>单击此处编辑母版副标题样式</a:t>
            </a:r>
            <a:endParaRPr lang="zh-CN" altLang="en-US"/>
          </a:p>
        </p:txBody>
      </p:sp>
      <p:sp>
        <p:nvSpPr>
          <p:cNvPr id="10" name="Rectangle 26"/>
          <p:cNvSpPr>
            <a:spLocks noGrp="1" noChangeArrowheads="1"/>
          </p:cNvSpPr>
          <p:nvPr>
            <p:ph type="dt" sz="quarter" idx="10"/>
          </p:nvPr>
        </p:nvSpPr>
        <p:spPr>
          <a:xfrm>
            <a:off x="652474" y="257176"/>
            <a:ext cx="2135187" cy="357188"/>
          </a:xfrm>
        </p:spPr>
        <p:txBody>
          <a:bodyPr lIns="68460" tIns="34230" rIns="68460" bIns="34230"/>
          <a:lstStyle>
            <a:lvl1pPr>
              <a:lnSpc>
                <a:spcPct val="100000"/>
              </a:lnSpc>
              <a:defRPr>
                <a:latin typeface="FrutigerNext LT Regular" pitchFamily="32" charset="0"/>
              </a:defRPr>
            </a:lvl1pPr>
          </a:lstStyle>
          <a:p>
            <a:pPr>
              <a:defRPr/>
            </a:pPr>
            <a:endParaRPr lang="en-US" altLang="zh-CN">
              <a:solidFill>
                <a:srgbClr val="000000"/>
              </a:solidFill>
            </a:endParaRPr>
          </a:p>
        </p:txBody>
      </p:sp>
    </p:spTree>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652463" y="1231110"/>
            <a:ext cx="6850062" cy="201671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0"/>
          <p:cNvSpPr>
            <a:spLocks noGrp="1" noChangeArrowheads="1"/>
          </p:cNvSpPr>
          <p:nvPr>
            <p:ph type="dt" sz="half" idx="10"/>
          </p:nvPr>
        </p:nvSpPr>
        <p:spPr>
          <a:ln/>
        </p:spPr>
        <p:txBody>
          <a:bodyPr/>
          <a:lstStyle>
            <a:lvl1pPr>
              <a:defRPr/>
            </a:lvl1pPr>
          </a:lstStyle>
          <a:p>
            <a:pPr>
              <a:defRPr/>
            </a:pPr>
            <a:r>
              <a:rPr lang="de-DE" altLang="zh-CN">
                <a:solidFill>
                  <a:srgbClr val="000000"/>
                </a:solidFill>
              </a:rPr>
              <a:t>Page </a:t>
            </a:r>
            <a:fld id="{A6DAD479-7DA7-4406-AE75-C60340384FC3}" type="slidenum">
              <a:rPr lang="de-DE" altLang="zh-CN">
                <a:solidFill>
                  <a:srgbClr val="000000"/>
                </a:solidFill>
              </a:rPr>
              <a:pPr>
                <a:defRPr/>
              </a:pPr>
              <a:t>‹#›</a:t>
            </a:fld>
            <a:endParaRPr lang="en-GB" altLang="zh-CN">
              <a:solidFill>
                <a:srgbClr val="000000"/>
              </a:solidFill>
            </a:endParaRPr>
          </a:p>
        </p:txBody>
      </p:sp>
    </p:spTree>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4" y="3305176"/>
            <a:ext cx="7772400" cy="520986"/>
          </a:xfrm>
        </p:spPr>
        <p:txBody>
          <a:bodyPr anchor="t"/>
          <a:lstStyle>
            <a:lvl1pPr algn="l">
              <a:defRPr sz="3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4" y="2968837"/>
            <a:ext cx="7772400" cy="336338"/>
          </a:xfrm>
        </p:spPr>
        <p:txBody>
          <a:bodyPr anchor="b"/>
          <a:lstStyle>
            <a:lvl1pPr marL="0" indent="0">
              <a:buNone/>
              <a:defRPr sz="1500"/>
            </a:lvl1pPr>
            <a:lvl2pPr marL="342377" indent="0">
              <a:buNone/>
              <a:defRPr sz="1300"/>
            </a:lvl2pPr>
            <a:lvl3pPr marL="684744" indent="0">
              <a:buNone/>
              <a:defRPr sz="1200"/>
            </a:lvl3pPr>
            <a:lvl4pPr marL="1027116" indent="0">
              <a:buNone/>
              <a:defRPr sz="1000"/>
            </a:lvl4pPr>
            <a:lvl5pPr marL="1369486" indent="0">
              <a:buNone/>
              <a:defRPr sz="1000"/>
            </a:lvl5pPr>
            <a:lvl6pPr marL="1711856" indent="0">
              <a:buNone/>
              <a:defRPr sz="1000"/>
            </a:lvl6pPr>
            <a:lvl7pPr marL="2054231" indent="0">
              <a:buNone/>
              <a:defRPr sz="1000"/>
            </a:lvl7pPr>
            <a:lvl8pPr marL="2396600" indent="0">
              <a:buNone/>
              <a:defRPr sz="1000"/>
            </a:lvl8pPr>
            <a:lvl9pPr marL="2738971" indent="0">
              <a:buNone/>
              <a:defRPr sz="1000"/>
            </a:lvl9pPr>
          </a:lstStyle>
          <a:p>
            <a:pPr lvl="0"/>
            <a:r>
              <a:rPr lang="zh-CN" altLang="en-US" smtClean="0"/>
              <a:t>单击此处编辑母版文本样式</a:t>
            </a:r>
          </a:p>
        </p:txBody>
      </p:sp>
      <p:sp>
        <p:nvSpPr>
          <p:cNvPr id="4" name="Rectangle 10"/>
          <p:cNvSpPr>
            <a:spLocks noGrp="1" noChangeArrowheads="1"/>
          </p:cNvSpPr>
          <p:nvPr>
            <p:ph type="dt" sz="half" idx="10"/>
          </p:nvPr>
        </p:nvSpPr>
        <p:spPr>
          <a:ln/>
        </p:spPr>
        <p:txBody>
          <a:bodyPr/>
          <a:lstStyle>
            <a:lvl1pPr>
              <a:defRPr/>
            </a:lvl1pPr>
          </a:lstStyle>
          <a:p>
            <a:pPr>
              <a:defRPr/>
            </a:pPr>
            <a:r>
              <a:rPr lang="de-DE" altLang="zh-CN">
                <a:solidFill>
                  <a:srgbClr val="000000"/>
                </a:solidFill>
              </a:rPr>
              <a:t>Page </a:t>
            </a:r>
            <a:fld id="{91562445-3ED7-4324-A443-120F302F3972}" type="slidenum">
              <a:rPr lang="de-DE" altLang="zh-CN">
                <a:solidFill>
                  <a:srgbClr val="000000"/>
                </a:solidFill>
              </a:rPr>
              <a:pPr>
                <a:defRPr/>
              </a:pPr>
              <a:t>‹#›</a:t>
            </a:fld>
            <a:endParaRPr lang="en-GB" altLang="zh-CN">
              <a:solidFill>
                <a:srgbClr val="000000"/>
              </a:solidFill>
            </a:endParaRPr>
          </a:p>
        </p:txBody>
      </p:sp>
    </p:spTree>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52464" y="1231109"/>
            <a:ext cx="3348037" cy="2293797"/>
          </a:xfrm>
        </p:spPr>
        <p:txBody>
          <a:bodyPr/>
          <a:lstStyle>
            <a:lvl1pPr>
              <a:defRPr sz="2100"/>
            </a:lvl1pPr>
            <a:lvl2pPr>
              <a:defRPr sz="1800"/>
            </a:lvl2pPr>
            <a:lvl3pPr>
              <a:defRPr sz="1500"/>
            </a:lvl3pPr>
            <a:lvl4pPr>
              <a:defRPr sz="1300"/>
            </a:lvl4pPr>
            <a:lvl5pPr>
              <a:defRPr sz="1300"/>
            </a:lvl5pPr>
            <a:lvl6pPr>
              <a:defRPr sz="1300"/>
            </a:lvl6pPr>
            <a:lvl7pPr>
              <a:defRPr sz="1300"/>
            </a:lvl7pPr>
            <a:lvl8pPr>
              <a:defRPr sz="1300"/>
            </a:lvl8pPr>
            <a:lvl9pPr>
              <a:defRPr sz="13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152902" y="1231109"/>
            <a:ext cx="3349625" cy="2293797"/>
          </a:xfrm>
        </p:spPr>
        <p:txBody>
          <a:bodyPr/>
          <a:lstStyle>
            <a:lvl1pPr>
              <a:defRPr sz="2100"/>
            </a:lvl1pPr>
            <a:lvl2pPr>
              <a:defRPr sz="1800"/>
            </a:lvl2pPr>
            <a:lvl3pPr>
              <a:defRPr sz="1500"/>
            </a:lvl3pPr>
            <a:lvl4pPr>
              <a:defRPr sz="1300"/>
            </a:lvl4pPr>
            <a:lvl5pPr>
              <a:defRPr sz="1300"/>
            </a:lvl5pPr>
            <a:lvl6pPr>
              <a:defRPr sz="1300"/>
            </a:lvl6pPr>
            <a:lvl7pPr>
              <a:defRPr sz="1300"/>
            </a:lvl7pPr>
            <a:lvl8pPr>
              <a:defRPr sz="1300"/>
            </a:lvl8pPr>
            <a:lvl9pPr>
              <a:defRPr sz="13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0"/>
          <p:cNvSpPr>
            <a:spLocks noGrp="1" noChangeArrowheads="1"/>
          </p:cNvSpPr>
          <p:nvPr>
            <p:ph type="dt" sz="half" idx="10"/>
          </p:nvPr>
        </p:nvSpPr>
        <p:spPr>
          <a:ln/>
        </p:spPr>
        <p:txBody>
          <a:bodyPr/>
          <a:lstStyle>
            <a:lvl1pPr>
              <a:defRPr/>
            </a:lvl1pPr>
          </a:lstStyle>
          <a:p>
            <a:pPr>
              <a:defRPr/>
            </a:pPr>
            <a:r>
              <a:rPr lang="de-DE" altLang="zh-CN">
                <a:solidFill>
                  <a:srgbClr val="000000"/>
                </a:solidFill>
              </a:rPr>
              <a:t>Page </a:t>
            </a:r>
            <a:fld id="{29871758-B540-443B-A83A-718FF7D422A0}" type="slidenum">
              <a:rPr lang="de-DE" altLang="zh-CN">
                <a:solidFill>
                  <a:srgbClr val="000000"/>
                </a:solidFill>
              </a:rPr>
              <a:pPr>
                <a:defRPr/>
              </a:pPr>
              <a:t>‹#›</a:t>
            </a:fld>
            <a:endParaRPr lang="en-GB" altLang="zh-CN">
              <a:solidFill>
                <a:srgbClr val="000000"/>
              </a:solidFill>
            </a:endParaRPr>
          </a:p>
        </p:txBody>
      </p:sp>
    </p:spTree>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454904"/>
            <a:ext cx="8229600" cy="359403"/>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239420"/>
            <a:ext cx="4040188" cy="391738"/>
          </a:xfrm>
        </p:spPr>
        <p:txBody>
          <a:bodyPr anchor="b"/>
          <a:lstStyle>
            <a:lvl1pPr marL="0" indent="0">
              <a:buNone/>
              <a:defRPr sz="1800" b="1"/>
            </a:lvl1pPr>
            <a:lvl2pPr marL="342377" indent="0">
              <a:buNone/>
              <a:defRPr sz="1500" b="1"/>
            </a:lvl2pPr>
            <a:lvl3pPr marL="684744" indent="0">
              <a:buNone/>
              <a:defRPr sz="1300" b="1"/>
            </a:lvl3pPr>
            <a:lvl4pPr marL="1027116" indent="0">
              <a:buNone/>
              <a:defRPr sz="1200" b="1"/>
            </a:lvl4pPr>
            <a:lvl5pPr marL="1369486" indent="0">
              <a:buNone/>
              <a:defRPr sz="1200" b="1"/>
            </a:lvl5pPr>
            <a:lvl6pPr marL="1711856" indent="0">
              <a:buNone/>
              <a:defRPr sz="1200" b="1"/>
            </a:lvl6pPr>
            <a:lvl7pPr marL="2054231" indent="0">
              <a:buNone/>
              <a:defRPr sz="1200" b="1"/>
            </a:lvl7pPr>
            <a:lvl8pPr marL="2396600" indent="0">
              <a:buNone/>
              <a:defRPr sz="1200" b="1"/>
            </a:lvl8pPr>
            <a:lvl9pPr marL="2738971" indent="0">
              <a:buNone/>
              <a:defRPr sz="1200" b="1"/>
            </a:lvl9pPr>
          </a:lstStyle>
          <a:p>
            <a:pPr lvl="0"/>
            <a:r>
              <a:rPr lang="zh-CN" altLang="en-US" smtClean="0"/>
              <a:t>单击此处编辑母版文本样式</a:t>
            </a:r>
          </a:p>
        </p:txBody>
      </p:sp>
      <p:sp>
        <p:nvSpPr>
          <p:cNvPr id="4" name="内容占位符 3"/>
          <p:cNvSpPr>
            <a:spLocks noGrp="1"/>
          </p:cNvSpPr>
          <p:nvPr>
            <p:ph sz="half" idx="2"/>
          </p:nvPr>
        </p:nvSpPr>
        <p:spPr>
          <a:xfrm>
            <a:off x="457200" y="1631156"/>
            <a:ext cx="4040188" cy="1665933"/>
          </a:xfrm>
        </p:spPr>
        <p:txBody>
          <a:bodyPr/>
          <a:lstStyle>
            <a:lvl1pPr>
              <a:defRPr sz="1800"/>
            </a:lvl1pPr>
            <a:lvl2pPr>
              <a:defRPr sz="1500"/>
            </a:lvl2pPr>
            <a:lvl3pPr>
              <a:defRPr sz="130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36" y="1239420"/>
            <a:ext cx="4041775" cy="391738"/>
          </a:xfrm>
        </p:spPr>
        <p:txBody>
          <a:bodyPr anchor="b"/>
          <a:lstStyle>
            <a:lvl1pPr marL="0" indent="0">
              <a:buNone/>
              <a:defRPr sz="1800" b="1"/>
            </a:lvl1pPr>
            <a:lvl2pPr marL="342377" indent="0">
              <a:buNone/>
              <a:defRPr sz="1500" b="1"/>
            </a:lvl2pPr>
            <a:lvl3pPr marL="684744" indent="0">
              <a:buNone/>
              <a:defRPr sz="1300" b="1"/>
            </a:lvl3pPr>
            <a:lvl4pPr marL="1027116" indent="0">
              <a:buNone/>
              <a:defRPr sz="1200" b="1"/>
            </a:lvl4pPr>
            <a:lvl5pPr marL="1369486" indent="0">
              <a:buNone/>
              <a:defRPr sz="1200" b="1"/>
            </a:lvl5pPr>
            <a:lvl6pPr marL="1711856" indent="0">
              <a:buNone/>
              <a:defRPr sz="1200" b="1"/>
            </a:lvl6pPr>
            <a:lvl7pPr marL="2054231" indent="0">
              <a:buNone/>
              <a:defRPr sz="1200" b="1"/>
            </a:lvl7pPr>
            <a:lvl8pPr marL="2396600" indent="0">
              <a:buNone/>
              <a:defRPr sz="1200" b="1"/>
            </a:lvl8pPr>
            <a:lvl9pPr marL="2738971" indent="0">
              <a:buNone/>
              <a:defRPr sz="1200" b="1"/>
            </a:lvl9pPr>
          </a:lstStyle>
          <a:p>
            <a:pPr lvl="0"/>
            <a:r>
              <a:rPr lang="zh-CN" altLang="en-US" smtClean="0"/>
              <a:t>单击此处编辑母版文本样式</a:t>
            </a:r>
          </a:p>
        </p:txBody>
      </p:sp>
      <p:sp>
        <p:nvSpPr>
          <p:cNvPr id="6" name="内容占位符 5"/>
          <p:cNvSpPr>
            <a:spLocks noGrp="1"/>
          </p:cNvSpPr>
          <p:nvPr>
            <p:ph sz="quarter" idx="4"/>
          </p:nvPr>
        </p:nvSpPr>
        <p:spPr>
          <a:xfrm>
            <a:off x="4645036" y="1631156"/>
            <a:ext cx="4041775" cy="1665933"/>
          </a:xfrm>
        </p:spPr>
        <p:txBody>
          <a:bodyPr/>
          <a:lstStyle>
            <a:lvl1pPr>
              <a:defRPr sz="1800"/>
            </a:lvl1pPr>
            <a:lvl2pPr>
              <a:defRPr sz="1500"/>
            </a:lvl2pPr>
            <a:lvl3pPr>
              <a:defRPr sz="130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10"/>
          <p:cNvSpPr>
            <a:spLocks noGrp="1" noChangeArrowheads="1"/>
          </p:cNvSpPr>
          <p:nvPr>
            <p:ph type="dt" sz="half" idx="10"/>
          </p:nvPr>
        </p:nvSpPr>
        <p:spPr>
          <a:ln/>
        </p:spPr>
        <p:txBody>
          <a:bodyPr/>
          <a:lstStyle>
            <a:lvl1pPr>
              <a:defRPr/>
            </a:lvl1pPr>
          </a:lstStyle>
          <a:p>
            <a:pPr>
              <a:defRPr/>
            </a:pPr>
            <a:r>
              <a:rPr lang="de-DE" altLang="zh-CN">
                <a:solidFill>
                  <a:srgbClr val="000000"/>
                </a:solidFill>
              </a:rPr>
              <a:t>Page </a:t>
            </a:r>
            <a:fld id="{54EAE503-62C9-49F4-94E1-1C00D900BDFB}" type="slidenum">
              <a:rPr lang="de-DE" altLang="zh-CN">
                <a:solidFill>
                  <a:srgbClr val="000000"/>
                </a:solidFill>
              </a:rPr>
              <a:pPr>
                <a:defRPr/>
              </a:pPr>
              <a:t>‹#›</a:t>
            </a:fld>
            <a:endParaRPr lang="en-GB" altLang="zh-CN">
              <a:solidFill>
                <a:srgbClr val="000000"/>
              </a:solidFill>
            </a:endParaRPr>
          </a:p>
        </p:txBody>
      </p:sp>
    </p:spTree>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10"/>
          <p:cNvSpPr>
            <a:spLocks noGrp="1" noChangeArrowheads="1"/>
          </p:cNvSpPr>
          <p:nvPr>
            <p:ph type="dt" sz="half" idx="10"/>
          </p:nvPr>
        </p:nvSpPr>
        <p:spPr>
          <a:ln/>
        </p:spPr>
        <p:txBody>
          <a:bodyPr/>
          <a:lstStyle>
            <a:lvl1pPr>
              <a:defRPr/>
            </a:lvl1pPr>
          </a:lstStyle>
          <a:p>
            <a:pPr>
              <a:defRPr/>
            </a:pPr>
            <a:r>
              <a:rPr lang="de-DE" altLang="zh-CN">
                <a:solidFill>
                  <a:srgbClr val="000000"/>
                </a:solidFill>
              </a:rPr>
              <a:t>Page </a:t>
            </a:r>
            <a:fld id="{E78ED706-77B1-4133-AF65-E36D4BA99B07}" type="slidenum">
              <a:rPr lang="de-DE" altLang="zh-CN">
                <a:solidFill>
                  <a:srgbClr val="000000"/>
                </a:solidFill>
              </a:rPr>
              <a:pPr>
                <a:defRPr/>
              </a:pPr>
              <a:t>‹#›</a:t>
            </a:fld>
            <a:endParaRPr lang="en-GB" altLang="zh-CN">
              <a:solidFill>
                <a:srgbClr val="000000"/>
              </a:solidFil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755650" y="276776"/>
            <a:ext cx="7632700" cy="559338"/>
          </a:xfrm>
          <a:prstGeom prst="rect">
            <a:avLst/>
          </a:prstGeom>
        </p:spPr>
        <p:txBody>
          <a:bodyPr/>
          <a:lstStyle/>
          <a:p>
            <a:r>
              <a:rPr lang="en-US" smtClean="0"/>
              <a:t>Click to edit Master title style</a:t>
            </a:r>
            <a:endParaRPr lang="en-US"/>
          </a:p>
        </p:txBody>
      </p:sp>
      <p:pic>
        <p:nvPicPr>
          <p:cNvPr id="3" name="图片 2"/>
          <p:cNvPicPr>
            <a:picLocks noChangeAspect="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xmlns=""/>
              </a:ext>
            </a:extLst>
          </a:blip>
          <a:srcRect/>
          <a:stretch>
            <a:fillRect/>
          </a:stretch>
        </p:blipFill>
        <p:spPr bwMode="auto">
          <a:xfrm>
            <a:off x="8427021" y="-33501"/>
            <a:ext cx="733333" cy="720191"/>
          </a:xfrm>
          <a:prstGeom prst="rect">
            <a:avLst/>
          </a:prstGeom>
          <a:noFill/>
          <a:ln>
            <a:noFill/>
          </a:ln>
        </p:spPr>
      </p:pic>
    </p:spTree>
  </p:cSld>
  <p:clrMapOvr>
    <a:masterClrMapping/>
  </p:clrMapOvr>
  <p:transition advClick="0" advTm="8000">
    <p:fade thruBlk="1"/>
  </p:transition>
  <p:timing>
    <p:tnLst>
      <p:par>
        <p:cTn id="1" dur="indefinite" restart="never" nodeType="tmRoot"/>
      </p:par>
    </p:tnLst>
  </p:timing>
</p:sldLayout>
</file>

<file path=ppt/slideLayouts/slideLayout12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0"/>
          <p:cNvSpPr>
            <a:spLocks noGrp="1" noChangeArrowheads="1"/>
          </p:cNvSpPr>
          <p:nvPr>
            <p:ph type="dt" sz="half" idx="10"/>
          </p:nvPr>
        </p:nvSpPr>
        <p:spPr>
          <a:ln/>
        </p:spPr>
        <p:txBody>
          <a:bodyPr/>
          <a:lstStyle>
            <a:lvl1pPr>
              <a:defRPr/>
            </a:lvl1pPr>
          </a:lstStyle>
          <a:p>
            <a:pPr>
              <a:defRPr/>
            </a:pPr>
            <a:r>
              <a:rPr lang="de-DE" altLang="zh-CN">
                <a:solidFill>
                  <a:srgbClr val="000000"/>
                </a:solidFill>
              </a:rPr>
              <a:t>Page </a:t>
            </a:r>
            <a:fld id="{C90D978B-40C6-4F51-AA67-ED989DCF5844}" type="slidenum">
              <a:rPr lang="de-DE" altLang="zh-CN">
                <a:solidFill>
                  <a:srgbClr val="000000"/>
                </a:solidFill>
              </a:rPr>
              <a:pPr>
                <a:defRPr/>
              </a:pPr>
              <a:t>‹#›</a:t>
            </a:fld>
            <a:endParaRPr lang="en-GB" altLang="zh-CN">
              <a:solidFill>
                <a:srgbClr val="000000"/>
              </a:solidFill>
            </a:endParaRPr>
          </a:p>
        </p:txBody>
      </p:sp>
    </p:spTree>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11" y="786171"/>
            <a:ext cx="3008313" cy="290154"/>
          </a:xfrm>
        </p:spPr>
        <p:txBody>
          <a:bodyPr anchor="b"/>
          <a:lstStyle>
            <a:lvl1pPr algn="l">
              <a:defRPr sz="15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88"/>
            <a:ext cx="5111750" cy="2182998"/>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11" y="1076331"/>
            <a:ext cx="3008313" cy="243982"/>
          </a:xfrm>
        </p:spPr>
        <p:txBody>
          <a:bodyPr/>
          <a:lstStyle>
            <a:lvl1pPr marL="0" indent="0">
              <a:buNone/>
              <a:defRPr sz="1000"/>
            </a:lvl1pPr>
            <a:lvl2pPr marL="342377" indent="0">
              <a:buNone/>
              <a:defRPr sz="900"/>
            </a:lvl2pPr>
            <a:lvl3pPr marL="684744" indent="0">
              <a:buNone/>
              <a:defRPr sz="700"/>
            </a:lvl3pPr>
            <a:lvl4pPr marL="1027116" indent="0">
              <a:buNone/>
              <a:defRPr sz="700"/>
            </a:lvl4pPr>
            <a:lvl5pPr marL="1369486" indent="0">
              <a:buNone/>
              <a:defRPr sz="700"/>
            </a:lvl5pPr>
            <a:lvl6pPr marL="1711856" indent="0">
              <a:buNone/>
              <a:defRPr sz="700"/>
            </a:lvl6pPr>
            <a:lvl7pPr marL="2054231" indent="0">
              <a:buNone/>
              <a:defRPr sz="700"/>
            </a:lvl7pPr>
            <a:lvl8pPr marL="2396600" indent="0">
              <a:buNone/>
              <a:defRPr sz="700"/>
            </a:lvl8pPr>
            <a:lvl9pPr marL="2738971" indent="0">
              <a:buNone/>
              <a:defRPr sz="700"/>
            </a:lvl9pPr>
          </a:lstStyle>
          <a:p>
            <a:pPr lvl="0"/>
            <a:r>
              <a:rPr lang="zh-CN" altLang="en-US" smtClean="0"/>
              <a:t>单击此处编辑母版文本样式</a:t>
            </a:r>
          </a:p>
        </p:txBody>
      </p:sp>
      <p:sp>
        <p:nvSpPr>
          <p:cNvPr id="5" name="Rectangle 10"/>
          <p:cNvSpPr>
            <a:spLocks noGrp="1" noChangeArrowheads="1"/>
          </p:cNvSpPr>
          <p:nvPr>
            <p:ph type="dt" sz="half" idx="10"/>
          </p:nvPr>
        </p:nvSpPr>
        <p:spPr>
          <a:ln/>
        </p:spPr>
        <p:txBody>
          <a:bodyPr/>
          <a:lstStyle>
            <a:lvl1pPr>
              <a:defRPr/>
            </a:lvl1pPr>
          </a:lstStyle>
          <a:p>
            <a:pPr>
              <a:defRPr/>
            </a:pPr>
            <a:r>
              <a:rPr lang="de-DE" altLang="zh-CN">
                <a:solidFill>
                  <a:srgbClr val="000000"/>
                </a:solidFill>
              </a:rPr>
              <a:t>Page </a:t>
            </a:r>
            <a:fld id="{9DD6DE8F-3FC1-4CB7-A774-090D7585B3A2}" type="slidenum">
              <a:rPr lang="de-DE" altLang="zh-CN">
                <a:solidFill>
                  <a:srgbClr val="000000"/>
                </a:solidFill>
              </a:rPr>
              <a:pPr>
                <a:defRPr/>
              </a:pPr>
              <a:t>‹#›</a:t>
            </a:fld>
            <a:endParaRPr lang="en-GB" altLang="zh-CN">
              <a:solidFill>
                <a:srgbClr val="000000"/>
              </a:solidFill>
            </a:endParaRPr>
          </a:p>
        </p:txBody>
      </p:sp>
    </p:spTree>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9" y="3735350"/>
            <a:ext cx="5486400" cy="290154"/>
          </a:xfrm>
        </p:spPr>
        <p:txBody>
          <a:bodyPr anchor="b"/>
          <a:lstStyle>
            <a:lvl1pPr algn="l">
              <a:defRPr sz="15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9" y="459583"/>
            <a:ext cx="5486400" cy="502538"/>
          </a:xfrm>
        </p:spPr>
        <p:txBody>
          <a:bodyPr/>
          <a:lstStyle>
            <a:lvl1pPr marL="0" indent="0">
              <a:buNone/>
              <a:defRPr sz="2400"/>
            </a:lvl1pPr>
            <a:lvl2pPr marL="342377" indent="0">
              <a:buNone/>
              <a:defRPr sz="2100"/>
            </a:lvl2pPr>
            <a:lvl3pPr marL="684744" indent="0">
              <a:buNone/>
              <a:defRPr sz="1800"/>
            </a:lvl3pPr>
            <a:lvl4pPr marL="1027116" indent="0">
              <a:buNone/>
              <a:defRPr sz="1500"/>
            </a:lvl4pPr>
            <a:lvl5pPr marL="1369486" indent="0">
              <a:buNone/>
              <a:defRPr sz="1500"/>
            </a:lvl5pPr>
            <a:lvl6pPr marL="1711856" indent="0">
              <a:buNone/>
              <a:defRPr sz="1500"/>
            </a:lvl6pPr>
            <a:lvl7pPr marL="2054231" indent="0">
              <a:buNone/>
              <a:defRPr sz="1500"/>
            </a:lvl7pPr>
            <a:lvl8pPr marL="2396600" indent="0">
              <a:buNone/>
              <a:defRPr sz="1500"/>
            </a:lvl8pPr>
            <a:lvl9pPr marL="2738971" indent="0">
              <a:buNone/>
              <a:defRPr sz="1500"/>
            </a:lvl9pPr>
          </a:lstStyle>
          <a:p>
            <a:pPr lvl="0"/>
            <a:r>
              <a:rPr lang="zh-CN" altLang="en-US" noProof="0" smtClean="0"/>
              <a:t>单击图标添加图片</a:t>
            </a:r>
          </a:p>
        </p:txBody>
      </p:sp>
      <p:sp>
        <p:nvSpPr>
          <p:cNvPr id="4" name="文本占位符 3"/>
          <p:cNvSpPr>
            <a:spLocks noGrp="1"/>
          </p:cNvSpPr>
          <p:nvPr>
            <p:ph type="body" sz="half" idx="2"/>
          </p:nvPr>
        </p:nvSpPr>
        <p:spPr>
          <a:xfrm>
            <a:off x="1792289" y="4025508"/>
            <a:ext cx="5486400" cy="243982"/>
          </a:xfrm>
        </p:spPr>
        <p:txBody>
          <a:bodyPr/>
          <a:lstStyle>
            <a:lvl1pPr marL="0" indent="0">
              <a:buNone/>
              <a:defRPr sz="1000"/>
            </a:lvl1pPr>
            <a:lvl2pPr marL="342377" indent="0">
              <a:buNone/>
              <a:defRPr sz="900"/>
            </a:lvl2pPr>
            <a:lvl3pPr marL="684744" indent="0">
              <a:buNone/>
              <a:defRPr sz="700"/>
            </a:lvl3pPr>
            <a:lvl4pPr marL="1027116" indent="0">
              <a:buNone/>
              <a:defRPr sz="700"/>
            </a:lvl4pPr>
            <a:lvl5pPr marL="1369486" indent="0">
              <a:buNone/>
              <a:defRPr sz="700"/>
            </a:lvl5pPr>
            <a:lvl6pPr marL="1711856" indent="0">
              <a:buNone/>
              <a:defRPr sz="700"/>
            </a:lvl6pPr>
            <a:lvl7pPr marL="2054231" indent="0">
              <a:buNone/>
              <a:defRPr sz="700"/>
            </a:lvl7pPr>
            <a:lvl8pPr marL="2396600" indent="0">
              <a:buNone/>
              <a:defRPr sz="700"/>
            </a:lvl8pPr>
            <a:lvl9pPr marL="2738971" indent="0">
              <a:buNone/>
              <a:defRPr sz="700"/>
            </a:lvl9pPr>
          </a:lstStyle>
          <a:p>
            <a:pPr lvl="0"/>
            <a:r>
              <a:rPr lang="zh-CN" altLang="en-US" smtClean="0"/>
              <a:t>单击此处编辑母版文本样式</a:t>
            </a:r>
          </a:p>
        </p:txBody>
      </p:sp>
      <p:sp>
        <p:nvSpPr>
          <p:cNvPr id="5" name="Rectangle 10"/>
          <p:cNvSpPr>
            <a:spLocks noGrp="1" noChangeArrowheads="1"/>
          </p:cNvSpPr>
          <p:nvPr>
            <p:ph type="dt" sz="half" idx="10"/>
          </p:nvPr>
        </p:nvSpPr>
        <p:spPr>
          <a:ln/>
        </p:spPr>
        <p:txBody>
          <a:bodyPr/>
          <a:lstStyle>
            <a:lvl1pPr>
              <a:defRPr/>
            </a:lvl1pPr>
          </a:lstStyle>
          <a:p>
            <a:pPr>
              <a:defRPr/>
            </a:pPr>
            <a:r>
              <a:rPr lang="de-DE" altLang="zh-CN">
                <a:solidFill>
                  <a:srgbClr val="000000"/>
                </a:solidFill>
              </a:rPr>
              <a:t>Page </a:t>
            </a:r>
            <a:fld id="{0B8AC5C6-EF5F-4FAC-AD39-7B946E42B76D}" type="slidenum">
              <a:rPr lang="de-DE" altLang="zh-CN">
                <a:solidFill>
                  <a:srgbClr val="000000"/>
                </a:solidFill>
              </a:rPr>
              <a:pPr>
                <a:defRPr/>
              </a:pPr>
              <a:t>‹#›</a:t>
            </a:fld>
            <a:endParaRPr lang="en-GB" altLang="zh-CN">
              <a:solidFill>
                <a:srgbClr val="000000"/>
              </a:solidFill>
            </a:endParaRPr>
          </a:p>
        </p:txBody>
      </p:sp>
    </p:spTree>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364464" y="1231111"/>
            <a:ext cx="4138066" cy="1631156"/>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0"/>
          <p:cNvSpPr>
            <a:spLocks noGrp="1" noChangeArrowheads="1"/>
          </p:cNvSpPr>
          <p:nvPr>
            <p:ph type="dt" sz="half" idx="10"/>
          </p:nvPr>
        </p:nvSpPr>
        <p:spPr>
          <a:ln/>
        </p:spPr>
        <p:txBody>
          <a:bodyPr/>
          <a:lstStyle>
            <a:lvl1pPr>
              <a:defRPr/>
            </a:lvl1pPr>
          </a:lstStyle>
          <a:p>
            <a:pPr>
              <a:defRPr/>
            </a:pPr>
            <a:r>
              <a:rPr lang="de-DE" altLang="zh-CN">
                <a:solidFill>
                  <a:srgbClr val="000000"/>
                </a:solidFill>
              </a:rPr>
              <a:t>Page </a:t>
            </a:r>
            <a:fld id="{5EEBBF20-B451-4F12-A2CE-E5171849BF63}" type="slidenum">
              <a:rPr lang="de-DE" altLang="zh-CN">
                <a:solidFill>
                  <a:srgbClr val="000000"/>
                </a:solidFill>
              </a:rPr>
              <a:pPr>
                <a:defRPr/>
              </a:pPr>
              <a:t>‹#›</a:t>
            </a:fld>
            <a:endParaRPr lang="en-GB" altLang="zh-CN">
              <a:solidFill>
                <a:srgbClr val="000000"/>
              </a:solidFill>
            </a:endParaRPr>
          </a:p>
        </p:txBody>
      </p:sp>
    </p:spTree>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295250" y="621507"/>
            <a:ext cx="703237" cy="2240756"/>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230441" y="621507"/>
            <a:ext cx="2408362" cy="2240756"/>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0"/>
          <p:cNvSpPr>
            <a:spLocks noGrp="1" noChangeArrowheads="1"/>
          </p:cNvSpPr>
          <p:nvPr>
            <p:ph type="dt" sz="half" idx="10"/>
          </p:nvPr>
        </p:nvSpPr>
        <p:spPr>
          <a:ln/>
        </p:spPr>
        <p:txBody>
          <a:bodyPr/>
          <a:lstStyle>
            <a:lvl1pPr>
              <a:defRPr/>
            </a:lvl1pPr>
          </a:lstStyle>
          <a:p>
            <a:pPr>
              <a:defRPr/>
            </a:pPr>
            <a:r>
              <a:rPr lang="de-DE" altLang="zh-CN">
                <a:solidFill>
                  <a:srgbClr val="000000"/>
                </a:solidFill>
              </a:rPr>
              <a:t>Page </a:t>
            </a:r>
            <a:fld id="{3428A4F1-5A87-4BC4-A3DF-47709CD3BB9E}" type="slidenum">
              <a:rPr lang="de-DE" altLang="zh-CN">
                <a:solidFill>
                  <a:srgbClr val="000000"/>
                </a:solidFill>
              </a:rPr>
              <a:pPr>
                <a:defRPr/>
              </a:pPr>
              <a:t>‹#›</a:t>
            </a:fld>
            <a:endParaRPr lang="en-GB" altLang="zh-CN">
              <a:solidFill>
                <a:srgbClr val="000000"/>
              </a:solidFill>
            </a:endParaRPr>
          </a:p>
        </p:txBody>
      </p:sp>
    </p:spTree>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52463" y="621508"/>
            <a:ext cx="6850062" cy="357188"/>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652463" y="1231111"/>
            <a:ext cx="6850062" cy="391658"/>
          </a:xfrm>
        </p:spPr>
        <p:txBody>
          <a:bodyPr/>
          <a:lstStyle/>
          <a:p>
            <a:pPr lvl="0"/>
            <a:r>
              <a:rPr lang="zh-CN" altLang="en-US" noProof="0" smtClean="0"/>
              <a:t>单击图标添加表格</a:t>
            </a:r>
          </a:p>
        </p:txBody>
      </p:sp>
      <p:sp>
        <p:nvSpPr>
          <p:cNvPr id="4" name="Rectangle 10"/>
          <p:cNvSpPr>
            <a:spLocks noGrp="1" noChangeArrowheads="1"/>
          </p:cNvSpPr>
          <p:nvPr>
            <p:ph type="dt" sz="half" idx="10"/>
          </p:nvPr>
        </p:nvSpPr>
        <p:spPr>
          <a:ln/>
        </p:spPr>
        <p:txBody>
          <a:bodyPr/>
          <a:lstStyle>
            <a:lvl1pPr>
              <a:defRPr/>
            </a:lvl1pPr>
          </a:lstStyle>
          <a:p>
            <a:pPr>
              <a:defRPr/>
            </a:pPr>
            <a:r>
              <a:rPr lang="de-DE" altLang="zh-CN">
                <a:solidFill>
                  <a:srgbClr val="000000"/>
                </a:solidFill>
              </a:rPr>
              <a:t>Page </a:t>
            </a:r>
            <a:fld id="{1EF3260F-4C4B-435E-8AC7-ECE938E116B5}" type="slidenum">
              <a:rPr lang="de-DE" altLang="zh-CN">
                <a:solidFill>
                  <a:srgbClr val="000000"/>
                </a:solidFill>
              </a:rPr>
              <a:pPr>
                <a:defRPr/>
              </a:pPr>
              <a:t>‹#›</a:t>
            </a:fld>
            <a:endParaRPr lang="en-GB" altLang="zh-CN">
              <a:solidFill>
                <a:srgbClr val="000000"/>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4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755650" y="336972"/>
            <a:ext cx="7632700" cy="653653"/>
          </a:xfrm>
          <a:prstGeom prst="rect">
            <a:avLst/>
          </a:prstGeom>
        </p:spPr>
        <p:txBody>
          <a:bodyPr/>
          <a:lstStyle/>
          <a:p>
            <a:r>
              <a:rPr lang="en-US" smtClean="0"/>
              <a:t>Click to edit Master title style</a:t>
            </a:r>
            <a:endParaRPr lang="en-US"/>
          </a:p>
        </p:txBody>
      </p:sp>
      <p:sp>
        <p:nvSpPr>
          <p:cNvPr id="4" name="Content Placeholder 3"/>
          <p:cNvSpPr>
            <a:spLocks noGrp="1"/>
          </p:cNvSpPr>
          <p:nvPr>
            <p:ph sz="quarter" idx="10"/>
          </p:nvPr>
        </p:nvSpPr>
        <p:spPr>
          <a:xfrm>
            <a:off x="764088" y="1221288"/>
            <a:ext cx="7615824" cy="3438558"/>
          </a:xfrm>
          <a:prstGeom prst="rect">
            <a:avLst/>
          </a:prstGeom>
        </p:spPr>
        <p:txBody>
          <a:bodyPr/>
          <a:lstStyle>
            <a:lvl1pPr>
              <a:defRPr sz="2400"/>
            </a:lvl1pPr>
            <a:lvl2pPr>
              <a:defRPr sz="2000"/>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5" name="图片 4"/>
          <p:cNvPicPr>
            <a:picLocks noChangeAspect="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xmlns=""/>
              </a:ext>
            </a:extLst>
          </a:blip>
          <a:srcRect/>
          <a:stretch>
            <a:fillRect/>
          </a:stretch>
        </p:blipFill>
        <p:spPr bwMode="auto">
          <a:xfrm>
            <a:off x="8427021" y="-33501"/>
            <a:ext cx="733333" cy="720191"/>
          </a:xfrm>
          <a:prstGeom prst="rect">
            <a:avLst/>
          </a:prstGeom>
          <a:noFill/>
          <a:ln>
            <a:noFill/>
          </a:ln>
        </p:spPr>
      </p:pic>
    </p:spTree>
  </p:cSld>
  <p:clrMapOvr>
    <a:masterClrMapping/>
  </p:clrMapOvr>
  <p:transition advClick="0" advTm="8000">
    <p:fade thruBlk="1"/>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6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755650" y="336972"/>
            <a:ext cx="7632700" cy="653653"/>
          </a:xfrm>
          <a:prstGeom prst="rect">
            <a:avLst/>
          </a:prstGeom>
        </p:spPr>
        <p:txBody>
          <a:bodyPr/>
          <a:lstStyle/>
          <a:p>
            <a:r>
              <a:rPr lang="en-US" smtClean="0"/>
              <a:t>Click to edit Master title style</a:t>
            </a:r>
            <a:endParaRPr lang="en-US"/>
          </a:p>
        </p:txBody>
      </p:sp>
      <p:sp>
        <p:nvSpPr>
          <p:cNvPr id="4" name="Content Placeholder 3"/>
          <p:cNvSpPr>
            <a:spLocks noGrp="1"/>
          </p:cNvSpPr>
          <p:nvPr>
            <p:ph sz="quarter" idx="10"/>
          </p:nvPr>
        </p:nvSpPr>
        <p:spPr>
          <a:xfrm>
            <a:off x="764088" y="1221288"/>
            <a:ext cx="7615824" cy="3438558"/>
          </a:xfrm>
          <a:prstGeom prst="rect">
            <a:avLst/>
          </a:prstGeom>
        </p:spPr>
        <p:txBody>
          <a:bodyPr/>
          <a:lstStyle>
            <a:lvl1pPr>
              <a:defRPr sz="2400"/>
            </a:lvl1pPr>
            <a:lvl2pPr>
              <a:defRPr sz="2000"/>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5" name="图片 4"/>
          <p:cNvPicPr>
            <a:picLocks noChangeAspect="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xmlns=""/>
              </a:ext>
            </a:extLst>
          </a:blip>
          <a:srcRect/>
          <a:stretch>
            <a:fillRect/>
          </a:stretch>
        </p:blipFill>
        <p:spPr bwMode="auto">
          <a:xfrm>
            <a:off x="8427021" y="-33501"/>
            <a:ext cx="733333" cy="720191"/>
          </a:xfrm>
          <a:prstGeom prst="rect">
            <a:avLst/>
          </a:prstGeom>
          <a:noFill/>
          <a:ln>
            <a:noFill/>
          </a:ln>
        </p:spPr>
      </p:pic>
    </p:spTree>
  </p:cSld>
  <p:clrMapOvr>
    <a:masterClrMapping/>
  </p:clrMapOvr>
  <p:transition advClick="0" advTm="8000">
    <p:fade thruBlk="1"/>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4294619220"/>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0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755650" y="336972"/>
            <a:ext cx="7632700" cy="653653"/>
          </a:xfrm>
          <a:prstGeom prst="rect">
            <a:avLst/>
          </a:prstGeom>
        </p:spPr>
        <p:txBody>
          <a:bodyPr/>
          <a:lstStyle/>
          <a:p>
            <a:r>
              <a:rPr lang="en-US" smtClean="0"/>
              <a:t>Click to edit Master title style</a:t>
            </a:r>
            <a:endParaRPr lang="en-US"/>
          </a:p>
        </p:txBody>
      </p:sp>
      <p:sp>
        <p:nvSpPr>
          <p:cNvPr id="4" name="Content Placeholder 3"/>
          <p:cNvSpPr>
            <a:spLocks noGrp="1"/>
          </p:cNvSpPr>
          <p:nvPr>
            <p:ph sz="quarter" idx="10"/>
          </p:nvPr>
        </p:nvSpPr>
        <p:spPr>
          <a:xfrm>
            <a:off x="764088" y="1221288"/>
            <a:ext cx="7615824" cy="3438558"/>
          </a:xfrm>
          <a:prstGeom prst="rect">
            <a:avLst/>
          </a:prstGeom>
        </p:spPr>
        <p:txBody>
          <a:bodyPr/>
          <a:lstStyle>
            <a:lvl1pPr>
              <a:defRPr sz="2400"/>
            </a:lvl1pPr>
            <a:lvl2pPr>
              <a:defRPr sz="2000"/>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5" name="图片 4"/>
          <p:cNvPicPr>
            <a:picLocks noChangeAspect="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xmlns=""/>
              </a:ext>
            </a:extLst>
          </a:blip>
          <a:srcRect/>
          <a:stretch>
            <a:fillRect/>
          </a:stretch>
        </p:blipFill>
        <p:spPr bwMode="auto">
          <a:xfrm>
            <a:off x="8427021" y="-33501"/>
            <a:ext cx="733333" cy="720191"/>
          </a:xfrm>
          <a:prstGeom prst="rect">
            <a:avLst/>
          </a:prstGeom>
          <a:noFill/>
          <a:ln>
            <a:noFill/>
          </a:ln>
        </p:spPr>
      </p:pic>
    </p:spTree>
  </p:cSld>
  <p:clrMapOvr>
    <a:masterClrMapping/>
  </p:clrMapOvr>
  <p:transition advClick="0" advTm="8000">
    <p:fade thruBlk="1"/>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1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755650" y="336972"/>
            <a:ext cx="7632700" cy="653653"/>
          </a:xfrm>
          <a:prstGeom prst="rect">
            <a:avLst/>
          </a:prstGeom>
        </p:spPr>
        <p:txBody>
          <a:bodyPr/>
          <a:lstStyle/>
          <a:p>
            <a:r>
              <a:rPr lang="en-US" smtClean="0"/>
              <a:t>Click to edit Master title style</a:t>
            </a:r>
            <a:endParaRPr lang="en-US"/>
          </a:p>
        </p:txBody>
      </p:sp>
      <p:sp>
        <p:nvSpPr>
          <p:cNvPr id="4" name="Content Placeholder 3"/>
          <p:cNvSpPr>
            <a:spLocks noGrp="1"/>
          </p:cNvSpPr>
          <p:nvPr>
            <p:ph sz="quarter" idx="10"/>
          </p:nvPr>
        </p:nvSpPr>
        <p:spPr>
          <a:xfrm>
            <a:off x="764088" y="1221288"/>
            <a:ext cx="7615824" cy="3438558"/>
          </a:xfrm>
          <a:prstGeom prst="rect">
            <a:avLst/>
          </a:prstGeom>
        </p:spPr>
        <p:txBody>
          <a:bodyPr/>
          <a:lstStyle>
            <a:lvl1pPr>
              <a:defRPr sz="2400"/>
            </a:lvl1pPr>
            <a:lvl2pPr>
              <a:defRPr sz="2000"/>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5" name="图片 4"/>
          <p:cNvPicPr>
            <a:picLocks noChangeAspect="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xmlns=""/>
              </a:ext>
            </a:extLst>
          </a:blip>
          <a:srcRect/>
          <a:stretch>
            <a:fillRect/>
          </a:stretch>
        </p:blipFill>
        <p:spPr bwMode="auto">
          <a:xfrm>
            <a:off x="8427021" y="-33501"/>
            <a:ext cx="733333" cy="720191"/>
          </a:xfrm>
          <a:prstGeom prst="rect">
            <a:avLst/>
          </a:prstGeom>
          <a:noFill/>
          <a:ln>
            <a:noFill/>
          </a:ln>
        </p:spPr>
      </p:pic>
    </p:spTree>
  </p:cSld>
  <p:clrMapOvr>
    <a:masterClrMapping/>
  </p:clrMapOvr>
  <p:transition advClick="0" advTm="8000">
    <p:fade thruBlk="1"/>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2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755650" y="336972"/>
            <a:ext cx="7632700" cy="653653"/>
          </a:xfrm>
          <a:prstGeom prst="rect">
            <a:avLst/>
          </a:prstGeom>
        </p:spPr>
        <p:txBody>
          <a:bodyPr/>
          <a:lstStyle/>
          <a:p>
            <a:r>
              <a:rPr lang="en-US" smtClean="0"/>
              <a:t>Click to edit Master title style</a:t>
            </a:r>
            <a:endParaRPr lang="en-US"/>
          </a:p>
        </p:txBody>
      </p:sp>
      <p:sp>
        <p:nvSpPr>
          <p:cNvPr id="4" name="Content Placeholder 3"/>
          <p:cNvSpPr>
            <a:spLocks noGrp="1"/>
          </p:cNvSpPr>
          <p:nvPr>
            <p:ph sz="quarter" idx="10"/>
          </p:nvPr>
        </p:nvSpPr>
        <p:spPr>
          <a:xfrm>
            <a:off x="764088" y="1221288"/>
            <a:ext cx="7615824" cy="3438558"/>
          </a:xfrm>
          <a:prstGeom prst="rect">
            <a:avLst/>
          </a:prstGeom>
        </p:spPr>
        <p:txBody>
          <a:bodyPr/>
          <a:lstStyle>
            <a:lvl1pPr>
              <a:defRPr sz="2400"/>
            </a:lvl1pPr>
            <a:lvl2pPr>
              <a:defRPr sz="2000"/>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5" name="图片 4"/>
          <p:cNvPicPr>
            <a:picLocks noChangeAspect="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xmlns=""/>
              </a:ext>
            </a:extLst>
          </a:blip>
          <a:srcRect/>
          <a:stretch>
            <a:fillRect/>
          </a:stretch>
        </p:blipFill>
        <p:spPr bwMode="auto">
          <a:xfrm>
            <a:off x="8427021" y="-33501"/>
            <a:ext cx="733333" cy="720191"/>
          </a:xfrm>
          <a:prstGeom prst="rect">
            <a:avLst/>
          </a:prstGeom>
          <a:noFill/>
          <a:ln>
            <a:noFill/>
          </a:ln>
        </p:spPr>
      </p:pic>
    </p:spTree>
  </p:cSld>
  <p:clrMapOvr>
    <a:masterClrMapping/>
  </p:clrMapOvr>
  <p:transition advClick="0" advTm="8000">
    <p:fade thruBlk="1"/>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3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755650" y="276776"/>
            <a:ext cx="7632700" cy="559338"/>
          </a:xfrm>
          <a:prstGeom prst="rect">
            <a:avLst/>
          </a:prstGeom>
        </p:spPr>
        <p:txBody>
          <a:bodyPr/>
          <a:lstStyle/>
          <a:p>
            <a:r>
              <a:rPr lang="en-US" smtClean="0"/>
              <a:t>Click to edit Master title style</a:t>
            </a:r>
            <a:endParaRPr lang="en-US"/>
          </a:p>
        </p:txBody>
      </p:sp>
      <p:pic>
        <p:nvPicPr>
          <p:cNvPr id="3" name="图片 2"/>
          <p:cNvPicPr>
            <a:picLocks noChangeAspect="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xmlns=""/>
              </a:ext>
            </a:extLst>
          </a:blip>
          <a:srcRect/>
          <a:stretch>
            <a:fillRect/>
          </a:stretch>
        </p:blipFill>
        <p:spPr bwMode="auto">
          <a:xfrm>
            <a:off x="8427021" y="-33501"/>
            <a:ext cx="733333" cy="720191"/>
          </a:xfrm>
          <a:prstGeom prst="rect">
            <a:avLst/>
          </a:prstGeom>
          <a:noFill/>
          <a:ln>
            <a:noFill/>
          </a:ln>
        </p:spPr>
      </p:pic>
    </p:spTree>
  </p:cSld>
  <p:clrMapOvr>
    <a:masterClrMapping/>
  </p:clrMapOvr>
  <p:transition advClick="0" advTm="8000">
    <p:fade thruBlk="1"/>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755650" y="336972"/>
            <a:ext cx="7632700" cy="653653"/>
          </a:xfrm>
          <a:prstGeom prst="rect">
            <a:avLst/>
          </a:prstGeom>
        </p:spPr>
        <p:txBody>
          <a:bodyPr/>
          <a:lstStyle/>
          <a:p>
            <a:r>
              <a:rPr lang="en-US" smtClean="0"/>
              <a:t>Click to edit Master title style</a:t>
            </a:r>
            <a:endParaRPr lang="en-US"/>
          </a:p>
        </p:txBody>
      </p:sp>
      <p:sp>
        <p:nvSpPr>
          <p:cNvPr id="4" name="Content Placeholder 3"/>
          <p:cNvSpPr>
            <a:spLocks noGrp="1"/>
          </p:cNvSpPr>
          <p:nvPr>
            <p:ph sz="quarter" idx="10"/>
          </p:nvPr>
        </p:nvSpPr>
        <p:spPr>
          <a:xfrm>
            <a:off x="764088" y="1221288"/>
            <a:ext cx="7615824" cy="3438558"/>
          </a:xfrm>
          <a:prstGeom prst="rect">
            <a:avLst/>
          </a:prstGeom>
        </p:spPr>
        <p:txBody>
          <a:bodyPr/>
          <a:lstStyle>
            <a:lvl1pPr>
              <a:defRPr sz="2400"/>
            </a:lvl1pPr>
            <a:lvl2pPr>
              <a:defRPr sz="2000"/>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5" name="图片 4"/>
          <p:cNvPicPr>
            <a:picLocks noChangeAspect="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xmlns=""/>
              </a:ext>
            </a:extLst>
          </a:blip>
          <a:srcRect/>
          <a:stretch>
            <a:fillRect/>
          </a:stretch>
        </p:blipFill>
        <p:spPr bwMode="auto">
          <a:xfrm>
            <a:off x="8427021" y="-33501"/>
            <a:ext cx="733333" cy="720191"/>
          </a:xfrm>
          <a:prstGeom prst="rect">
            <a:avLst/>
          </a:prstGeom>
          <a:noFill/>
          <a:ln>
            <a:noFill/>
          </a:ln>
        </p:spPr>
      </p:pic>
    </p:spTree>
  </p:cSld>
  <p:clrMapOvr>
    <a:masterClrMapping/>
  </p:clrMapOvr>
  <p:transition advClick="0" advTm="8000">
    <p:fade thruBlk="1"/>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4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755650" y="336972"/>
            <a:ext cx="7632700" cy="653653"/>
          </a:xfrm>
          <a:prstGeom prst="rect">
            <a:avLst/>
          </a:prstGeom>
        </p:spPr>
        <p:txBody>
          <a:bodyPr/>
          <a:lstStyle/>
          <a:p>
            <a:r>
              <a:rPr lang="en-US" smtClean="0"/>
              <a:t>Click to edit Master title style</a:t>
            </a:r>
            <a:endParaRPr lang="en-US"/>
          </a:p>
        </p:txBody>
      </p:sp>
      <p:sp>
        <p:nvSpPr>
          <p:cNvPr id="4" name="Content Placeholder 3"/>
          <p:cNvSpPr>
            <a:spLocks noGrp="1"/>
          </p:cNvSpPr>
          <p:nvPr>
            <p:ph sz="quarter" idx="10"/>
          </p:nvPr>
        </p:nvSpPr>
        <p:spPr>
          <a:xfrm>
            <a:off x="764088" y="1221288"/>
            <a:ext cx="7615824" cy="3438558"/>
          </a:xfrm>
          <a:prstGeom prst="rect">
            <a:avLst/>
          </a:prstGeom>
        </p:spPr>
        <p:txBody>
          <a:bodyPr/>
          <a:lstStyle>
            <a:lvl1pPr>
              <a:defRPr sz="2400"/>
            </a:lvl1pPr>
            <a:lvl2pPr>
              <a:defRPr sz="2000"/>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5" name="图片 4"/>
          <p:cNvPicPr>
            <a:picLocks noChangeAspect="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xmlns=""/>
              </a:ext>
            </a:extLst>
          </a:blip>
          <a:srcRect/>
          <a:stretch>
            <a:fillRect/>
          </a:stretch>
        </p:blipFill>
        <p:spPr bwMode="auto">
          <a:xfrm>
            <a:off x="8427021" y="-33501"/>
            <a:ext cx="733333" cy="720191"/>
          </a:xfrm>
          <a:prstGeom prst="rect">
            <a:avLst/>
          </a:prstGeom>
          <a:noFill/>
          <a:ln>
            <a:noFill/>
          </a:ln>
        </p:spPr>
      </p:pic>
    </p:spTree>
  </p:cSld>
  <p:clrMapOvr>
    <a:masterClrMapping/>
  </p:clrMapOvr>
  <p:transition advClick="0" advTm="8000">
    <p:fade thruBlk="1"/>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755650" y="276776"/>
            <a:ext cx="7632700" cy="559338"/>
          </a:xfrm>
          <a:prstGeom prst="rect">
            <a:avLst/>
          </a:prstGeom>
        </p:spPr>
        <p:txBody>
          <a:bodyPr/>
          <a:lstStyle/>
          <a:p>
            <a:r>
              <a:rPr lang="en-US" smtClean="0"/>
              <a:t>Click to edit Master title style</a:t>
            </a:r>
            <a:endParaRPr lang="en-US"/>
          </a:p>
        </p:txBody>
      </p:sp>
      <p:sp>
        <p:nvSpPr>
          <p:cNvPr id="4" name="Content Placeholder 3"/>
          <p:cNvSpPr>
            <a:spLocks noGrp="1"/>
          </p:cNvSpPr>
          <p:nvPr>
            <p:ph sz="quarter" idx="10"/>
          </p:nvPr>
        </p:nvSpPr>
        <p:spPr>
          <a:xfrm>
            <a:off x="755650" y="972764"/>
            <a:ext cx="7596000" cy="3600000"/>
          </a:xfrm>
          <a:prstGeom prst="rect">
            <a:avLst/>
          </a:prstGeo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5" name="图片 4"/>
          <p:cNvPicPr>
            <a:picLocks noChangeAspect="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xmlns=""/>
              </a:ext>
            </a:extLst>
          </a:blip>
          <a:srcRect/>
          <a:stretch>
            <a:fillRect/>
          </a:stretch>
        </p:blipFill>
        <p:spPr bwMode="auto">
          <a:xfrm>
            <a:off x="8427021" y="-33501"/>
            <a:ext cx="733333" cy="720191"/>
          </a:xfrm>
          <a:prstGeom prst="rect">
            <a:avLst/>
          </a:prstGeom>
          <a:noFill/>
          <a:ln>
            <a:noFill/>
          </a:ln>
        </p:spPr>
      </p:pic>
    </p:spTree>
  </p:cSld>
  <p:clrMapOvr>
    <a:masterClrMapping/>
  </p:clrMapOvr>
  <p:transition advClick="0" advTm="8000">
    <p:fade thruBlk="1"/>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755650" y="276776"/>
            <a:ext cx="7632700" cy="559338"/>
          </a:xfrm>
          <a:prstGeom prst="rect">
            <a:avLst/>
          </a:prstGeom>
        </p:spPr>
        <p:txBody>
          <a:bodyPr/>
          <a:lstStyle/>
          <a:p>
            <a:r>
              <a:rPr lang="en-US" smtClean="0"/>
              <a:t>Click to edit Master title style</a:t>
            </a:r>
            <a:endParaRPr lang="en-US"/>
          </a:p>
        </p:txBody>
      </p:sp>
      <p:pic>
        <p:nvPicPr>
          <p:cNvPr id="3" name="图片 2"/>
          <p:cNvPicPr>
            <a:picLocks noChangeAspect="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xmlns=""/>
              </a:ext>
            </a:extLst>
          </a:blip>
          <a:srcRect/>
          <a:stretch>
            <a:fillRect/>
          </a:stretch>
        </p:blipFill>
        <p:spPr bwMode="auto">
          <a:xfrm>
            <a:off x="8427021" y="-33501"/>
            <a:ext cx="733333" cy="720191"/>
          </a:xfrm>
          <a:prstGeom prst="rect">
            <a:avLst/>
          </a:prstGeom>
          <a:noFill/>
          <a:ln>
            <a:noFill/>
          </a:ln>
        </p:spPr>
      </p:pic>
    </p:spTree>
  </p:cSld>
  <p:clrMapOvr>
    <a:masterClrMapping/>
  </p:clrMapOvr>
  <p:transition advClick="0" advTm="8000">
    <p:fade thruBlk="1"/>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2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755650" y="336972"/>
            <a:ext cx="7632700" cy="653653"/>
          </a:xfrm>
          <a:prstGeom prst="rect">
            <a:avLst/>
          </a:prstGeom>
        </p:spPr>
        <p:txBody>
          <a:bodyPr/>
          <a:lstStyle/>
          <a:p>
            <a:r>
              <a:rPr lang="en-US" smtClean="0"/>
              <a:t>Click to edit Master title style</a:t>
            </a:r>
            <a:endParaRPr lang="en-US"/>
          </a:p>
        </p:txBody>
      </p:sp>
      <p:sp>
        <p:nvSpPr>
          <p:cNvPr id="4" name="Content Placeholder 3"/>
          <p:cNvSpPr>
            <a:spLocks noGrp="1"/>
          </p:cNvSpPr>
          <p:nvPr>
            <p:ph sz="quarter" idx="10"/>
          </p:nvPr>
        </p:nvSpPr>
        <p:spPr>
          <a:xfrm>
            <a:off x="764088" y="1221288"/>
            <a:ext cx="7615824" cy="3438558"/>
          </a:xfrm>
          <a:prstGeom prst="rect">
            <a:avLst/>
          </a:prstGeom>
        </p:spPr>
        <p:txBody>
          <a:bodyPr/>
          <a:lstStyle>
            <a:lvl1pPr>
              <a:defRPr sz="2400"/>
            </a:lvl1pPr>
            <a:lvl2pPr>
              <a:defRPr sz="2000"/>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5" name="图片 4"/>
          <p:cNvPicPr>
            <a:picLocks noChangeAspect="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xmlns=""/>
              </a:ext>
            </a:extLst>
          </a:blip>
          <a:srcRect/>
          <a:stretch>
            <a:fillRect/>
          </a:stretch>
        </p:blipFill>
        <p:spPr bwMode="auto">
          <a:xfrm>
            <a:off x="8427021" y="-33501"/>
            <a:ext cx="733333" cy="720191"/>
          </a:xfrm>
          <a:prstGeom prst="rect">
            <a:avLst/>
          </a:prstGeom>
          <a:noFill/>
          <a:ln>
            <a:noFill/>
          </a:ln>
        </p:spPr>
      </p:pic>
    </p:spTree>
  </p:cSld>
  <p:clrMapOvr>
    <a:masterClrMapping/>
  </p:clrMapOvr>
  <p:transition advClick="0" advTm="8000">
    <p:fade thruBlk="1"/>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4294619220"/>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2_空白">
    <p:spTree>
      <p:nvGrpSpPr>
        <p:cNvPr id="1" name=""/>
        <p:cNvGrpSpPr/>
        <p:nvPr/>
      </p:nvGrpSpPr>
      <p:grpSpPr>
        <a:xfrm>
          <a:off x="0" y="0"/>
          <a:ext cx="0" cy="0"/>
          <a:chOff x="0" y="0"/>
          <a:chExt cx="0" cy="0"/>
        </a:xfrm>
      </p:grpSpPr>
      <p:sp>
        <p:nvSpPr>
          <p:cNvPr id="3" name="标题 2"/>
          <p:cNvSpPr>
            <a:spLocks noGrp="1"/>
          </p:cNvSpPr>
          <p:nvPr>
            <p:ph type="title"/>
          </p:nvPr>
        </p:nvSpPr>
        <p:spPr>
          <a:xfrm>
            <a:off x="76160" y="32666"/>
            <a:ext cx="6800032" cy="609601"/>
          </a:xfrm>
          <a:prstGeom prst="rect">
            <a:avLst/>
          </a:prstGeom>
        </p:spPr>
        <p:txBody>
          <a:bodyPr lIns="68553" tIns="34276" rIns="68553" bIns="34276" anchor="ctr"/>
          <a:lstStyle>
            <a:lvl1pPr algn="l">
              <a:defRPr sz="2700">
                <a:latin typeface="黑体" pitchFamily="2" charset="-122"/>
                <a:ea typeface="黑体" pitchFamily="2" charset="-122"/>
              </a:defRPr>
            </a:lvl1pPr>
          </a:lstStyle>
          <a:p>
            <a:r>
              <a:rPr lang="zh-CN" altLang="en-US" dirty="0" smtClean="0"/>
              <a:t>单击此处编辑母版标题样式</a:t>
            </a:r>
            <a:endParaRPr lang="zh-CN" altLang="en-US" dirty="0"/>
          </a:p>
        </p:txBody>
      </p:sp>
      <p:pic>
        <p:nvPicPr>
          <p:cNvPr id="4" name="图片 3"/>
          <p:cNvPicPr>
            <a:picLocks noChangeAspect="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xmlns=""/>
              </a:ext>
            </a:extLst>
          </a:blip>
          <a:srcRect/>
          <a:stretch>
            <a:fillRect/>
          </a:stretch>
        </p:blipFill>
        <p:spPr bwMode="auto">
          <a:xfrm>
            <a:off x="8427017" y="-33501"/>
            <a:ext cx="733333" cy="720191"/>
          </a:xfrm>
          <a:prstGeom prst="rect">
            <a:avLst/>
          </a:prstGeom>
          <a:noFill/>
          <a:ln>
            <a:noFill/>
          </a:ln>
        </p:spPr>
      </p:pic>
    </p:spTree>
    <p:extLst>
      <p:ext uri="{BB962C8B-B14F-4D97-AF65-F5344CB8AC3E}">
        <p14:creationId xmlns:p14="http://schemas.microsoft.com/office/powerpoint/2010/main" xmlns="" val="770607488"/>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_标题和表格">
    <p:bg>
      <p:bgPr>
        <a:solidFill>
          <a:schemeClr val="bg1"/>
        </a:solidFill>
        <a:effectLst/>
      </p:bgPr>
    </p:bg>
    <p:spTree>
      <p:nvGrpSpPr>
        <p:cNvPr id="1" name=""/>
        <p:cNvGrpSpPr/>
        <p:nvPr/>
      </p:nvGrpSpPr>
      <p:grpSpPr>
        <a:xfrm>
          <a:off x="0" y="0"/>
          <a:ext cx="0" cy="0"/>
          <a:chOff x="0" y="0"/>
          <a:chExt cx="0" cy="0"/>
        </a:xfrm>
      </p:grpSpPr>
      <p:sp>
        <p:nvSpPr>
          <p:cNvPr id="5" name="标题 1"/>
          <p:cNvSpPr>
            <a:spLocks noGrp="1"/>
          </p:cNvSpPr>
          <p:nvPr>
            <p:ph type="title"/>
          </p:nvPr>
        </p:nvSpPr>
        <p:spPr>
          <a:xfrm>
            <a:off x="755650" y="244086"/>
            <a:ext cx="7632700" cy="653653"/>
          </a:xfrm>
          <a:prstGeom prst="rect">
            <a:avLst/>
          </a:prstGeom>
        </p:spPr>
        <p:txBody>
          <a:bodyPr/>
          <a:lstStyle/>
          <a:p>
            <a:r>
              <a:rPr lang="zh-CN" altLang="en-US" smtClean="0"/>
              <a:t>单击此处编辑母版标题样式</a:t>
            </a:r>
            <a:endParaRPr lang="zh-CN" altLang="en-US"/>
          </a:p>
        </p:txBody>
      </p:sp>
      <p:sp>
        <p:nvSpPr>
          <p:cNvPr id="6" name="内容占位符 2"/>
          <p:cNvSpPr>
            <a:spLocks noGrp="1"/>
          </p:cNvSpPr>
          <p:nvPr>
            <p:ph idx="1"/>
          </p:nvPr>
        </p:nvSpPr>
        <p:spPr>
          <a:xfrm>
            <a:off x="755650" y="1221588"/>
            <a:ext cx="7632700" cy="3145631"/>
          </a:xfrm>
          <a:prstGeom prst="rect">
            <a:avLst/>
          </a:prstGeom>
        </p:spPr>
        <p:txBody>
          <a:bodyPr/>
          <a:lstStyle>
            <a:lvl1pPr>
              <a:defRPr>
                <a:latin typeface="华文细黑" pitchFamily="2" charset="-122"/>
                <a:ea typeface="华文细黑" pitchFamily="2" charset="-122"/>
              </a:defRPr>
            </a:lvl1pPr>
            <a:lvl2pPr>
              <a:defRPr>
                <a:latin typeface="华文细黑" pitchFamily="2" charset="-122"/>
                <a:ea typeface="华文细黑" pitchFamily="2" charset="-122"/>
              </a:defRPr>
            </a:lvl2pPr>
            <a:lvl3pPr>
              <a:defRPr>
                <a:latin typeface="华文细黑" pitchFamily="2" charset="-122"/>
                <a:ea typeface="华文细黑" pitchFamily="2" charset="-122"/>
              </a:defRPr>
            </a:lvl3pPr>
            <a:lvl4pPr>
              <a:defRPr>
                <a:latin typeface="华文细黑" pitchFamily="2" charset="-122"/>
                <a:ea typeface="华文细黑" pitchFamily="2" charset="-122"/>
              </a:defRPr>
            </a:lvl4pPr>
            <a:lvl5pPr>
              <a:defRPr>
                <a:latin typeface="华文细黑" pitchFamily="2" charset="-122"/>
                <a:ea typeface="华文细黑" pitchFamily="2"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pic>
        <p:nvPicPr>
          <p:cNvPr id="4" name="图片 3"/>
          <p:cNvPicPr>
            <a:picLocks noChangeAspect="1"/>
          </p:cNvPicPr>
          <p:nvPr userDrawn="1"/>
        </p:nvPicPr>
        <p:blipFill>
          <a:blip r:embed="rId3" cstate="print">
            <a:clrChange>
              <a:clrFrom>
                <a:srgbClr val="FFFFFF"/>
              </a:clrFrom>
              <a:clrTo>
                <a:srgbClr val="FFFFFF">
                  <a:alpha val="0"/>
                </a:srgbClr>
              </a:clrTo>
            </a:clrChange>
            <a:extLst>
              <a:ext uri="{28A0092B-C50C-407E-A947-70E740481C1C}">
                <a14:useLocalDpi xmlns:a14="http://schemas.microsoft.com/office/drawing/2010/main" xmlns=""/>
              </a:ext>
            </a:extLst>
          </a:blip>
          <a:srcRect/>
          <a:stretch>
            <a:fillRect/>
          </a:stretch>
        </p:blipFill>
        <p:spPr bwMode="auto">
          <a:xfrm>
            <a:off x="8427017" y="-33501"/>
            <a:ext cx="733333" cy="720191"/>
          </a:xfrm>
          <a:prstGeom prst="rect">
            <a:avLst/>
          </a:prstGeom>
          <a:noFill/>
          <a:ln>
            <a:noFill/>
          </a:ln>
        </p:spPr>
      </p:pic>
    </p:spTree>
    <p:extLst>
      <p:ext uri="{BB962C8B-B14F-4D97-AF65-F5344CB8AC3E}">
        <p14:creationId xmlns:p14="http://schemas.microsoft.com/office/powerpoint/2010/main" xmlns="" val="319203220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6_Custom Layout">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xmlns=""/>
              </a:ext>
            </a:extLst>
          </a:blip>
          <a:srcRect/>
          <a:stretch>
            <a:fillRect/>
          </a:stretch>
        </p:blipFill>
        <p:spPr bwMode="auto">
          <a:xfrm>
            <a:off x="8427017" y="-33501"/>
            <a:ext cx="733333" cy="720191"/>
          </a:xfrm>
          <a:prstGeom prst="rect">
            <a:avLst/>
          </a:prstGeom>
          <a:noFill/>
          <a:ln>
            <a:noFill/>
          </a:ln>
        </p:spPr>
      </p:pic>
    </p:spTree>
    <p:extLst>
      <p:ext uri="{BB962C8B-B14F-4D97-AF65-F5344CB8AC3E}">
        <p14:creationId xmlns:p14="http://schemas.microsoft.com/office/powerpoint/2010/main" xmlns="" val="473246783"/>
      </p:ext>
    </p:extLst>
  </p:cSld>
  <p:clrMapOvr>
    <a:masterClrMapping/>
  </p:clrMapOvr>
  <p:transition advClick="0" advTm="8000">
    <p:fade thruBlk="1"/>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57065" y="300083"/>
            <a:ext cx="7828703" cy="737767"/>
          </a:xfrm>
          <a:prstGeom prst="rect">
            <a:avLst/>
          </a:prstGeom>
          <a:noFill/>
          <a:ln>
            <a:noFill/>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30036" rIns="60073" bIns="30036" numCol="1" anchor="t" anchorCtr="0" compatLnSpc="1">
            <a:prstTxWarp prst="textNoShape">
              <a:avLst/>
            </a:prstTxWarp>
            <a:spAutoFit/>
          </a:bodyPr>
          <a:lstStyle>
            <a:lvl1pPr>
              <a:defRPr lang="zh-CN" altLang="en-US" kern="1200" dirty="0">
                <a:latin typeface="+mj-lt"/>
                <a:ea typeface="Arial Unicode MS" pitchFamily="34" charset="-122"/>
                <a:cs typeface="Times New Roman" pitchFamily="18" charset="0"/>
              </a:defRPr>
            </a:lvl1pPr>
          </a:lstStyle>
          <a:p>
            <a:pPr lvl="0"/>
            <a:r>
              <a:rPr lang="zh-CN" altLang="en-US" dirty="0" smtClean="0"/>
              <a:t>单击此处编辑母版标题样式</a:t>
            </a:r>
            <a:endParaRPr lang="zh-CN" altLang="en-US" dirty="0"/>
          </a:p>
        </p:txBody>
      </p:sp>
      <p:pic>
        <p:nvPicPr>
          <p:cNvPr id="3" name="图片 2"/>
          <p:cNvPicPr>
            <a:picLocks noChangeAspect="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xmlns=""/>
              </a:ext>
            </a:extLst>
          </a:blip>
          <a:srcRect/>
          <a:stretch>
            <a:fillRect/>
          </a:stretch>
        </p:blipFill>
        <p:spPr bwMode="auto">
          <a:xfrm>
            <a:off x="8427017" y="-33501"/>
            <a:ext cx="733333" cy="720191"/>
          </a:xfrm>
          <a:prstGeom prst="rect">
            <a:avLst/>
          </a:prstGeom>
          <a:noFill/>
          <a:ln>
            <a:noFill/>
          </a:ln>
        </p:spPr>
      </p:pic>
    </p:spTree>
    <p:extLst>
      <p:ext uri="{BB962C8B-B14F-4D97-AF65-F5344CB8AC3E}">
        <p14:creationId xmlns:p14="http://schemas.microsoft.com/office/powerpoint/2010/main" xmlns="" val="1020041562"/>
      </p:ext>
    </p:extLst>
  </p:cSld>
  <p:clrMapOvr>
    <a:masterClrMapping/>
  </p:clrMapOvr>
  <p:transition advClick="0" advTm="8000"/>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7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755650" y="276776"/>
            <a:ext cx="7632700" cy="559338"/>
          </a:xfrm>
          <a:prstGeom prst="rect">
            <a:avLst/>
          </a:prstGeom>
        </p:spPr>
        <p:txBody>
          <a:bodyPr/>
          <a:lstStyle/>
          <a:p>
            <a:r>
              <a:rPr lang="en-US" smtClean="0"/>
              <a:t>Click to edit Master title style</a:t>
            </a:r>
            <a:endParaRPr lang="en-US"/>
          </a:p>
        </p:txBody>
      </p:sp>
      <p:pic>
        <p:nvPicPr>
          <p:cNvPr id="3" name="图片 2"/>
          <p:cNvPicPr>
            <a:picLocks noChangeAspect="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xmlns=""/>
              </a:ext>
            </a:extLst>
          </a:blip>
          <a:srcRect/>
          <a:stretch>
            <a:fillRect/>
          </a:stretch>
        </p:blipFill>
        <p:spPr bwMode="auto">
          <a:xfrm>
            <a:off x="8427017" y="-33501"/>
            <a:ext cx="733333" cy="720191"/>
          </a:xfrm>
          <a:prstGeom prst="rect">
            <a:avLst/>
          </a:prstGeom>
          <a:noFill/>
          <a:ln>
            <a:noFill/>
          </a:ln>
        </p:spPr>
      </p:pic>
    </p:spTree>
  </p:cSld>
  <p:clrMapOvr>
    <a:masterClrMapping/>
  </p:clrMapOvr>
  <p:transition advClick="0" advTm="8000">
    <p:fade thruBlk="1"/>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空白">
    <p:spTree>
      <p:nvGrpSpPr>
        <p:cNvPr id="1" name=""/>
        <p:cNvGrpSpPr/>
        <p:nvPr/>
      </p:nvGrpSpPr>
      <p:grpSpPr>
        <a:xfrm>
          <a:off x="0" y="0"/>
          <a:ext cx="0" cy="0"/>
          <a:chOff x="0" y="0"/>
          <a:chExt cx="0" cy="0"/>
        </a:xfrm>
      </p:grpSpPr>
      <p:sp>
        <p:nvSpPr>
          <p:cNvPr id="3" name="标题 2"/>
          <p:cNvSpPr>
            <a:spLocks noGrp="1"/>
          </p:cNvSpPr>
          <p:nvPr>
            <p:ph type="title"/>
          </p:nvPr>
        </p:nvSpPr>
        <p:spPr>
          <a:xfrm>
            <a:off x="76159" y="32666"/>
            <a:ext cx="6800032" cy="609601"/>
          </a:xfrm>
          <a:prstGeom prst="rect">
            <a:avLst/>
          </a:prstGeom>
        </p:spPr>
        <p:txBody>
          <a:bodyPr lIns="68553" tIns="34276" rIns="68553" bIns="34276" anchor="ctr"/>
          <a:lstStyle>
            <a:lvl1pPr algn="l">
              <a:defRPr sz="2700">
                <a:latin typeface="黑体" pitchFamily="2" charset="-122"/>
                <a:ea typeface="黑体" pitchFamily="2" charset="-122"/>
              </a:defRPr>
            </a:lvl1pPr>
          </a:lstStyle>
          <a:p>
            <a:r>
              <a:rPr lang="zh-CN" altLang="en-US" dirty="0" smtClean="0"/>
              <a:t>单击此处编辑母版标题样式</a:t>
            </a:r>
            <a:endParaRPr lang="zh-CN" altLang="en-US" dirty="0"/>
          </a:p>
        </p:txBody>
      </p:sp>
      <p:pic>
        <p:nvPicPr>
          <p:cNvPr id="4" name="图片 3"/>
          <p:cNvPicPr>
            <a:picLocks noChangeAspect="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xmlns=""/>
              </a:ext>
            </a:extLst>
          </a:blip>
          <a:srcRect/>
          <a:stretch>
            <a:fillRect/>
          </a:stretch>
        </p:blipFill>
        <p:spPr bwMode="auto">
          <a:xfrm>
            <a:off x="8427021" y="-33501"/>
            <a:ext cx="733333" cy="720191"/>
          </a:xfrm>
          <a:prstGeom prst="rect">
            <a:avLst/>
          </a:prstGeom>
          <a:noFill/>
          <a:ln>
            <a:noFill/>
          </a:ln>
        </p:spPr>
      </p:pic>
    </p:spTree>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8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755650" y="336970"/>
            <a:ext cx="7632700" cy="653653"/>
          </a:xfrm>
          <a:prstGeom prst="rect">
            <a:avLst/>
          </a:prstGeom>
        </p:spPr>
        <p:txBody>
          <a:bodyPr/>
          <a:lstStyle/>
          <a:p>
            <a:r>
              <a:rPr lang="en-US" smtClean="0"/>
              <a:t>Click to edit Master title style</a:t>
            </a:r>
            <a:endParaRPr lang="en-US"/>
          </a:p>
        </p:txBody>
      </p:sp>
      <p:sp>
        <p:nvSpPr>
          <p:cNvPr id="4" name="Content Placeholder 3"/>
          <p:cNvSpPr>
            <a:spLocks noGrp="1"/>
          </p:cNvSpPr>
          <p:nvPr>
            <p:ph sz="quarter" idx="10"/>
          </p:nvPr>
        </p:nvSpPr>
        <p:spPr>
          <a:xfrm>
            <a:off x="764088" y="1221288"/>
            <a:ext cx="7615824" cy="3438558"/>
          </a:xfrm>
          <a:prstGeom prst="rect">
            <a:avLst/>
          </a:prstGeom>
        </p:spPr>
        <p:txBody>
          <a:bodyPr/>
          <a:lstStyle>
            <a:lvl1pPr>
              <a:defRPr sz="2400"/>
            </a:lvl1pPr>
            <a:lvl2pPr>
              <a:defRPr sz="2000"/>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5" name="图片 4"/>
          <p:cNvPicPr>
            <a:picLocks noChangeAspect="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xmlns=""/>
              </a:ext>
            </a:extLst>
          </a:blip>
          <a:srcRect/>
          <a:stretch>
            <a:fillRect/>
          </a:stretch>
        </p:blipFill>
        <p:spPr bwMode="auto">
          <a:xfrm>
            <a:off x="8427017" y="-33501"/>
            <a:ext cx="733333" cy="720191"/>
          </a:xfrm>
          <a:prstGeom prst="rect">
            <a:avLst/>
          </a:prstGeom>
          <a:noFill/>
          <a:ln>
            <a:noFill/>
          </a:ln>
        </p:spPr>
      </p:pic>
    </p:spTree>
  </p:cSld>
  <p:clrMapOvr>
    <a:masterClrMapping/>
  </p:clrMapOvr>
  <p:transition advClick="0" advTm="8000">
    <p:fade thruBlk="1"/>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9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755650" y="276776"/>
            <a:ext cx="7632700" cy="559338"/>
          </a:xfrm>
          <a:prstGeom prst="rect">
            <a:avLst/>
          </a:prstGeom>
        </p:spPr>
        <p:txBody>
          <a:bodyPr/>
          <a:lstStyle/>
          <a:p>
            <a:r>
              <a:rPr lang="en-US" smtClean="0"/>
              <a:t>Click to edit Master title style</a:t>
            </a:r>
            <a:endParaRPr lang="en-US"/>
          </a:p>
        </p:txBody>
      </p:sp>
      <p:pic>
        <p:nvPicPr>
          <p:cNvPr id="3" name="图片 2"/>
          <p:cNvPicPr>
            <a:picLocks noChangeAspect="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xmlns=""/>
              </a:ext>
            </a:extLst>
          </a:blip>
          <a:srcRect/>
          <a:stretch>
            <a:fillRect/>
          </a:stretch>
        </p:blipFill>
        <p:spPr bwMode="auto">
          <a:xfrm>
            <a:off x="8427017" y="-33501"/>
            <a:ext cx="733333" cy="720191"/>
          </a:xfrm>
          <a:prstGeom prst="rect">
            <a:avLst/>
          </a:prstGeom>
          <a:noFill/>
          <a:ln>
            <a:noFill/>
          </a:ln>
        </p:spPr>
      </p:pic>
    </p:spTree>
    <p:extLst>
      <p:ext uri="{BB962C8B-B14F-4D97-AF65-F5344CB8AC3E}">
        <p14:creationId xmlns:p14="http://schemas.microsoft.com/office/powerpoint/2010/main" xmlns="" val="3977039246"/>
      </p:ext>
    </p:extLst>
  </p:cSld>
  <p:clrMapOvr>
    <a:masterClrMapping/>
  </p:clrMapOvr>
  <p:transition advClick="0" advTm="8000">
    <p:fade thruBlk="1"/>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3130" y="72458"/>
            <a:ext cx="8066635" cy="857250"/>
          </a:xfrm>
          <a:prstGeom prst="rect">
            <a:avLst/>
          </a:prstGeom>
        </p:spPr>
        <p:txBody>
          <a:bodyPr lIns="69961" tIns="34980" rIns="69961" bIns="34980"/>
          <a:lstStyle/>
          <a:p>
            <a:r>
              <a:rPr lang="zh-CN" altLang="en-US" smtClean="0"/>
              <a:t>单击此处编辑母版标题样式</a:t>
            </a:r>
            <a:endParaRPr lang="zh-CN" altLang="en-US"/>
          </a:p>
        </p:txBody>
      </p:sp>
      <p:sp>
        <p:nvSpPr>
          <p:cNvPr id="3" name="内容占位符 2"/>
          <p:cNvSpPr>
            <a:spLocks noGrp="1"/>
          </p:cNvSpPr>
          <p:nvPr>
            <p:ph idx="1"/>
          </p:nvPr>
        </p:nvSpPr>
        <p:spPr>
          <a:xfrm>
            <a:off x="621662" y="1200150"/>
            <a:ext cx="8065274" cy="3394302"/>
          </a:xfrm>
          <a:prstGeom prst="rect">
            <a:avLst/>
          </a:prstGeom>
        </p:spPr>
        <p:txBody>
          <a:bodyPr lIns="69961" tIns="34980" rIns="69961" bIns="3498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9"/>
          <p:cNvSpPr>
            <a:spLocks noGrp="1" noChangeArrowheads="1"/>
          </p:cNvSpPr>
          <p:nvPr>
            <p:ph type="dt" sz="half" idx="10"/>
          </p:nvPr>
        </p:nvSpPr>
        <p:spPr>
          <a:xfrm>
            <a:off x="5929590" y="4800600"/>
            <a:ext cx="1056960" cy="826634"/>
          </a:xfrm>
          <a:prstGeom prst="rect">
            <a:avLst/>
          </a:prstGeom>
          <a:ln/>
        </p:spPr>
        <p:txBody>
          <a:bodyPr lIns="69961" tIns="34980" rIns="69961" bIns="34980"/>
          <a:lstStyle>
            <a:lvl1pPr>
              <a:defRPr/>
            </a:lvl1pPr>
          </a:lstStyle>
          <a:p>
            <a:pPr>
              <a:defRPr/>
            </a:pPr>
            <a:endParaRPr lang="de-DE"/>
          </a:p>
          <a:p>
            <a:pPr>
              <a:defRPr/>
            </a:pPr>
            <a:r>
              <a:rPr lang="de-DE"/>
              <a:t>Page </a:t>
            </a:r>
            <a:fld id="{7C6B7321-7146-4891-A1B9-A12CC4EDE151}" type="slidenum">
              <a:rPr lang="de-DE"/>
              <a:pPr>
                <a:defRPr/>
              </a:pPr>
              <a:t>‹#›</a:t>
            </a:fld>
            <a:endParaRPr lang="en-GB"/>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755650" y="244089"/>
            <a:ext cx="7632700" cy="653653"/>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755650" y="1221590"/>
            <a:ext cx="7632700" cy="3145631"/>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xmlns="" val="15520599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755650" y="276776"/>
            <a:ext cx="7632700" cy="559338"/>
          </a:xfrm>
          <a:prstGeom prst="rect">
            <a:avLst/>
          </a:prstGeom>
        </p:spPr>
        <p:txBody>
          <a:bodyPr/>
          <a:lstStyle/>
          <a:p>
            <a:r>
              <a:rPr lang="en-US" smtClean="0"/>
              <a:t>Click to edit Master title style</a:t>
            </a:r>
            <a:endParaRPr lang="en-US"/>
          </a:p>
        </p:txBody>
      </p:sp>
      <p:sp>
        <p:nvSpPr>
          <p:cNvPr id="4" name="Content Placeholder 3"/>
          <p:cNvSpPr>
            <a:spLocks noGrp="1"/>
          </p:cNvSpPr>
          <p:nvPr>
            <p:ph sz="quarter" idx="10"/>
          </p:nvPr>
        </p:nvSpPr>
        <p:spPr>
          <a:xfrm>
            <a:off x="755650" y="972764"/>
            <a:ext cx="7596000" cy="3600000"/>
          </a:xfrm>
          <a:prstGeom prst="rect">
            <a:avLst/>
          </a:prstGeo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xmlns="" val="4083065280"/>
      </p:ext>
    </p:extLst>
  </p:cSld>
  <p:clrMapOvr>
    <a:masterClrMapping/>
  </p:clrMapOvr>
  <p:transition advClick="0" advTm="8000">
    <p:fade thruBlk="1"/>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1_空白">
    <p:spTree>
      <p:nvGrpSpPr>
        <p:cNvPr id="1" name=""/>
        <p:cNvGrpSpPr/>
        <p:nvPr/>
      </p:nvGrpSpPr>
      <p:grpSpPr>
        <a:xfrm>
          <a:off x="0" y="0"/>
          <a:ext cx="0" cy="0"/>
          <a:chOff x="0" y="0"/>
          <a:chExt cx="0" cy="0"/>
        </a:xfrm>
      </p:grpSpPr>
      <p:sp>
        <p:nvSpPr>
          <p:cNvPr id="3" name="标题 2"/>
          <p:cNvSpPr>
            <a:spLocks noGrp="1"/>
          </p:cNvSpPr>
          <p:nvPr>
            <p:ph type="title"/>
          </p:nvPr>
        </p:nvSpPr>
        <p:spPr>
          <a:xfrm>
            <a:off x="76160" y="32668"/>
            <a:ext cx="6800032" cy="609601"/>
          </a:xfrm>
          <a:prstGeom prst="rect">
            <a:avLst/>
          </a:prstGeom>
        </p:spPr>
        <p:txBody>
          <a:bodyPr lIns="68553" tIns="34276" rIns="68553" bIns="34276" anchor="ctr"/>
          <a:lstStyle>
            <a:lvl1pPr algn="l">
              <a:defRPr sz="2700">
                <a:latin typeface="黑体" pitchFamily="2" charset="-122"/>
                <a:ea typeface="黑体" pitchFamily="2" charset="-122"/>
              </a:defRPr>
            </a:lvl1pPr>
          </a:lstStyle>
          <a:p>
            <a:r>
              <a:rPr lang="zh-CN" altLang="en-US" dirty="0" smtClean="0"/>
              <a:t>单击此处编辑母版标题样式</a:t>
            </a:r>
            <a:endParaRPr lang="zh-CN" altLang="en-US" dirty="0"/>
          </a:p>
        </p:txBody>
      </p:sp>
      <p:pic>
        <p:nvPicPr>
          <p:cNvPr id="4" name="图片 3"/>
          <p:cNvPicPr>
            <a:picLocks noChangeAspect="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xmlns=""/>
              </a:ext>
            </a:extLst>
          </a:blip>
          <a:srcRect/>
          <a:stretch>
            <a:fillRect/>
          </a:stretch>
        </p:blipFill>
        <p:spPr bwMode="auto">
          <a:xfrm>
            <a:off x="8427021" y="-33501"/>
            <a:ext cx="733333" cy="720191"/>
          </a:xfrm>
          <a:prstGeom prst="rect">
            <a:avLst/>
          </a:prstGeom>
          <a:noFill/>
          <a:ln>
            <a:noFill/>
          </a:ln>
        </p:spPr>
      </p:pic>
    </p:spTree>
    <p:extLst>
      <p:ext uri="{BB962C8B-B14F-4D97-AF65-F5344CB8AC3E}">
        <p14:creationId xmlns:p14="http://schemas.microsoft.com/office/powerpoint/2010/main" xmlns="" val="770607488"/>
      </p:ext>
    </p:extLst>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type="titleOnly">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8"/>
            <a:ext cx="8229600" cy="857250"/>
          </a:xfrm>
          <a:prstGeom prst="rect">
            <a:avLst/>
          </a:prstGeo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457201" y="4767267"/>
            <a:ext cx="2133600" cy="273844"/>
          </a:xfrm>
          <a:prstGeom prst="rect">
            <a:avLst/>
          </a:prstGeom>
        </p:spPr>
        <p:txBody>
          <a:bodyPr/>
          <a:lstStyle/>
          <a:p>
            <a:fld id="{5BAA12BA-7539-4DF8-9800-C0C05854C258}" type="datetimeFigureOut">
              <a:rPr lang="zh-CN" altLang="en-US" smtClean="0"/>
              <a:pPr/>
              <a:t>2015/4/1</a:t>
            </a:fld>
            <a:endParaRPr lang="zh-CN" altLang="en-US"/>
          </a:p>
        </p:txBody>
      </p:sp>
      <p:sp>
        <p:nvSpPr>
          <p:cNvPr id="4" name="页脚占位符 3"/>
          <p:cNvSpPr>
            <a:spLocks noGrp="1"/>
          </p:cNvSpPr>
          <p:nvPr>
            <p:ph type="ftr" sz="quarter" idx="11"/>
          </p:nvPr>
        </p:nvSpPr>
        <p:spPr>
          <a:xfrm>
            <a:off x="3124200" y="4767267"/>
            <a:ext cx="2895600" cy="273844"/>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6553200" y="4767267"/>
            <a:ext cx="2133600" cy="273844"/>
          </a:xfrm>
          <a:prstGeom prst="rect">
            <a:avLst/>
          </a:prstGeom>
        </p:spPr>
        <p:txBody>
          <a:bodyPr/>
          <a:lstStyle/>
          <a:p>
            <a:fld id="{0235F95F-31AD-4167-851A-AF7B1C5F54E7}" type="slidenum">
              <a:rPr lang="zh-CN" altLang="en-US" smtClean="0"/>
              <a:pPr/>
              <a:t>‹#›</a:t>
            </a:fld>
            <a:endParaRPr lang="zh-CN" altLang="en-US"/>
          </a:p>
        </p:txBody>
      </p:sp>
      <p:pic>
        <p:nvPicPr>
          <p:cNvPr id="6" name="图片 5"/>
          <p:cNvPicPr>
            <a:picLocks noChangeAspect="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xmlns=""/>
              </a:ext>
            </a:extLst>
          </a:blip>
          <a:srcRect/>
          <a:stretch>
            <a:fillRect/>
          </a:stretch>
        </p:blipFill>
        <p:spPr bwMode="auto">
          <a:xfrm>
            <a:off x="8427021" y="-33501"/>
            <a:ext cx="733333" cy="720191"/>
          </a:xfrm>
          <a:prstGeom prst="rect">
            <a:avLst/>
          </a:prstGeom>
          <a:noFill/>
          <a:ln>
            <a:noFill/>
          </a:ln>
        </p:spPr>
      </p:pic>
    </p:spTree>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标题和表格">
    <p:bg>
      <p:bgPr>
        <a:solidFill>
          <a:schemeClr val="bg1"/>
        </a:solidFill>
        <a:effectLst/>
      </p:bgPr>
    </p:bg>
    <p:spTree>
      <p:nvGrpSpPr>
        <p:cNvPr id="1" name=""/>
        <p:cNvGrpSpPr/>
        <p:nvPr/>
      </p:nvGrpSpPr>
      <p:grpSpPr>
        <a:xfrm>
          <a:off x="0" y="0"/>
          <a:ext cx="0" cy="0"/>
          <a:chOff x="0" y="0"/>
          <a:chExt cx="0" cy="0"/>
        </a:xfrm>
      </p:grpSpPr>
      <p:sp>
        <p:nvSpPr>
          <p:cNvPr id="5" name="标题 1"/>
          <p:cNvSpPr>
            <a:spLocks noGrp="1"/>
          </p:cNvSpPr>
          <p:nvPr>
            <p:ph type="title"/>
          </p:nvPr>
        </p:nvSpPr>
        <p:spPr>
          <a:xfrm>
            <a:off x="755650" y="244088"/>
            <a:ext cx="7632700" cy="653653"/>
          </a:xfrm>
          <a:prstGeom prst="rect">
            <a:avLst/>
          </a:prstGeom>
        </p:spPr>
        <p:txBody>
          <a:bodyPr/>
          <a:lstStyle/>
          <a:p>
            <a:r>
              <a:rPr lang="zh-CN" altLang="en-US" smtClean="0"/>
              <a:t>单击此处编辑母版标题样式</a:t>
            </a:r>
            <a:endParaRPr lang="zh-CN" altLang="en-US"/>
          </a:p>
        </p:txBody>
      </p:sp>
      <p:sp>
        <p:nvSpPr>
          <p:cNvPr id="6" name="内容占位符 2"/>
          <p:cNvSpPr>
            <a:spLocks noGrp="1"/>
          </p:cNvSpPr>
          <p:nvPr>
            <p:ph idx="1"/>
          </p:nvPr>
        </p:nvSpPr>
        <p:spPr>
          <a:xfrm>
            <a:off x="755650" y="1221590"/>
            <a:ext cx="7632700" cy="3145631"/>
          </a:xfrm>
          <a:prstGeom prst="rect">
            <a:avLst/>
          </a:prstGeom>
        </p:spPr>
        <p:txBody>
          <a:bodyPr/>
          <a:lstStyle>
            <a:lvl1pPr>
              <a:defRPr>
                <a:latin typeface="华文细黑" pitchFamily="2" charset="-122"/>
                <a:ea typeface="华文细黑" pitchFamily="2" charset="-122"/>
              </a:defRPr>
            </a:lvl1pPr>
            <a:lvl2pPr>
              <a:defRPr>
                <a:latin typeface="华文细黑" pitchFamily="2" charset="-122"/>
                <a:ea typeface="华文细黑" pitchFamily="2" charset="-122"/>
              </a:defRPr>
            </a:lvl2pPr>
            <a:lvl3pPr>
              <a:defRPr>
                <a:latin typeface="华文细黑" pitchFamily="2" charset="-122"/>
                <a:ea typeface="华文细黑" pitchFamily="2" charset="-122"/>
              </a:defRPr>
            </a:lvl3pPr>
            <a:lvl4pPr>
              <a:defRPr>
                <a:latin typeface="华文细黑" pitchFamily="2" charset="-122"/>
                <a:ea typeface="华文细黑" pitchFamily="2" charset="-122"/>
              </a:defRPr>
            </a:lvl4pPr>
            <a:lvl5pPr>
              <a:defRPr>
                <a:latin typeface="华文细黑" pitchFamily="2" charset="-122"/>
                <a:ea typeface="华文细黑" pitchFamily="2"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pic>
        <p:nvPicPr>
          <p:cNvPr id="4" name="图片 3"/>
          <p:cNvPicPr>
            <a:picLocks noChangeAspect="1"/>
          </p:cNvPicPr>
          <p:nvPr userDrawn="1"/>
        </p:nvPicPr>
        <p:blipFill>
          <a:blip r:embed="rId3" cstate="print">
            <a:clrChange>
              <a:clrFrom>
                <a:srgbClr val="FFFFFF"/>
              </a:clrFrom>
              <a:clrTo>
                <a:srgbClr val="FFFFFF">
                  <a:alpha val="0"/>
                </a:srgbClr>
              </a:clrTo>
            </a:clrChange>
            <a:extLst>
              <a:ext uri="{28A0092B-C50C-407E-A947-70E740481C1C}">
                <a14:useLocalDpi xmlns:a14="http://schemas.microsoft.com/office/drawing/2010/main" xmlns=""/>
              </a:ext>
            </a:extLst>
          </a:blip>
          <a:srcRect/>
          <a:stretch>
            <a:fillRect/>
          </a:stretch>
        </p:blipFill>
        <p:spPr bwMode="auto">
          <a:xfrm>
            <a:off x="8427021" y="-33501"/>
            <a:ext cx="733333" cy="720191"/>
          </a:xfrm>
          <a:prstGeom prst="rect">
            <a:avLst/>
          </a:prstGeom>
          <a:noFill/>
          <a:ln>
            <a:noFill/>
          </a:ln>
        </p:spPr>
      </p:pic>
    </p:spTree>
    <p:extLst>
      <p:ext uri="{BB962C8B-B14F-4D97-AF65-F5344CB8AC3E}">
        <p14:creationId xmlns:p14="http://schemas.microsoft.com/office/powerpoint/2010/main" xmlns="" val="319203220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5_Custom Layout">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xmlns=""/>
              </a:ext>
            </a:extLst>
          </a:blip>
          <a:srcRect/>
          <a:stretch>
            <a:fillRect/>
          </a:stretch>
        </p:blipFill>
        <p:spPr bwMode="auto">
          <a:xfrm>
            <a:off x="8427021" y="-33501"/>
            <a:ext cx="733333" cy="720191"/>
          </a:xfrm>
          <a:prstGeom prst="rect">
            <a:avLst/>
          </a:prstGeom>
          <a:noFill/>
          <a:ln>
            <a:noFill/>
          </a:ln>
        </p:spPr>
      </p:pic>
    </p:spTree>
    <p:extLst>
      <p:ext uri="{BB962C8B-B14F-4D97-AF65-F5344CB8AC3E}">
        <p14:creationId xmlns:p14="http://schemas.microsoft.com/office/powerpoint/2010/main" xmlns="" val="473246783"/>
      </p:ext>
    </p:extLst>
  </p:cSld>
  <p:clrMapOvr>
    <a:masterClrMapping/>
  </p:clrMapOvr>
  <p:transition advClick="0" advTm="8000">
    <p:fade thruBlk="1"/>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3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755650" y="276776"/>
            <a:ext cx="7632700" cy="559338"/>
          </a:xfrm>
          <a:prstGeom prst="rect">
            <a:avLst/>
          </a:prstGeom>
        </p:spPr>
        <p:txBody>
          <a:bodyPr/>
          <a:lstStyle/>
          <a:p>
            <a:r>
              <a:rPr lang="en-US" smtClean="0"/>
              <a:t>Click to edit Master title style</a:t>
            </a:r>
            <a:endParaRPr lang="en-US"/>
          </a:p>
        </p:txBody>
      </p:sp>
      <p:pic>
        <p:nvPicPr>
          <p:cNvPr id="3" name="图片 2"/>
          <p:cNvPicPr>
            <a:picLocks noChangeAspect="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xmlns=""/>
              </a:ext>
            </a:extLst>
          </a:blip>
          <a:srcRect/>
          <a:stretch>
            <a:fillRect/>
          </a:stretch>
        </p:blipFill>
        <p:spPr bwMode="auto">
          <a:xfrm>
            <a:off x="8427021" y="-33501"/>
            <a:ext cx="733333" cy="720191"/>
          </a:xfrm>
          <a:prstGeom prst="rect">
            <a:avLst/>
          </a:prstGeom>
          <a:noFill/>
          <a:ln>
            <a:noFill/>
          </a:ln>
        </p:spPr>
      </p:pic>
    </p:spTree>
    <p:extLst>
      <p:ext uri="{BB962C8B-B14F-4D97-AF65-F5344CB8AC3E}">
        <p14:creationId xmlns:p14="http://schemas.microsoft.com/office/powerpoint/2010/main" xmlns="" val="907220280"/>
      </p:ext>
    </p:extLst>
  </p:cSld>
  <p:clrMapOvr>
    <a:masterClrMapping/>
  </p:clrMapOvr>
  <p:transition advClick="0" advTm="8000">
    <p:fade thruBlk="1"/>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57069" y="300079"/>
            <a:ext cx="7828703" cy="645434"/>
          </a:xfrm>
          <a:prstGeom prst="rect">
            <a:avLst/>
          </a:prstGeom>
          <a:noFill/>
          <a:ln>
            <a:noFill/>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30036" rIns="60073" bIns="30036" numCol="1" anchor="t" anchorCtr="0" compatLnSpc="1">
            <a:prstTxWarp prst="textNoShape">
              <a:avLst/>
            </a:prstTxWarp>
            <a:spAutoFit/>
          </a:bodyPr>
          <a:lstStyle>
            <a:lvl1pPr>
              <a:defRPr lang="zh-CN" altLang="en-US" kern="1200" dirty="0">
                <a:latin typeface="+mj-lt"/>
                <a:ea typeface="Arial Unicode MS" pitchFamily="34" charset="-122"/>
                <a:cs typeface="Times New Roman" pitchFamily="18" charset="0"/>
              </a:defRPr>
            </a:lvl1pPr>
          </a:lstStyle>
          <a:p>
            <a:pPr lvl="0"/>
            <a:r>
              <a:rPr lang="zh-CN" altLang="en-US" dirty="0" smtClean="0"/>
              <a:t>单击此处编辑母版标题样式</a:t>
            </a:r>
            <a:endParaRPr lang="zh-CN" altLang="en-US" dirty="0"/>
          </a:p>
        </p:txBody>
      </p:sp>
      <p:pic>
        <p:nvPicPr>
          <p:cNvPr id="3" name="图片 2"/>
          <p:cNvPicPr>
            <a:picLocks noChangeAspect="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xmlns=""/>
              </a:ext>
            </a:extLst>
          </a:blip>
          <a:srcRect/>
          <a:stretch>
            <a:fillRect/>
          </a:stretch>
        </p:blipFill>
        <p:spPr bwMode="auto">
          <a:xfrm>
            <a:off x="8427021" y="-33501"/>
            <a:ext cx="733333" cy="720191"/>
          </a:xfrm>
          <a:prstGeom prst="rect">
            <a:avLst/>
          </a:prstGeom>
          <a:noFill/>
          <a:ln>
            <a:noFill/>
          </a:ln>
        </p:spPr>
      </p:pic>
    </p:spTree>
    <p:extLst>
      <p:ext uri="{BB962C8B-B14F-4D97-AF65-F5344CB8AC3E}">
        <p14:creationId xmlns:p14="http://schemas.microsoft.com/office/powerpoint/2010/main" xmlns="" val="1020041562"/>
      </p:ext>
    </p:extLst>
  </p:cSld>
  <p:clrMapOvr>
    <a:masterClrMapping/>
  </p:clrMapOvr>
  <p:transition advClick="0" advTm="8000"/>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755650" y="276776"/>
            <a:ext cx="7632700" cy="559338"/>
          </a:xfrm>
          <a:prstGeom prst="rect">
            <a:avLst/>
          </a:prstGeom>
        </p:spPr>
        <p:txBody>
          <a:bodyPr/>
          <a:lstStyle/>
          <a:p>
            <a:r>
              <a:rPr lang="en-US" smtClean="0"/>
              <a:t>Click to edit Master title style</a:t>
            </a:r>
            <a:endParaRPr lang="en-US"/>
          </a:p>
        </p:txBody>
      </p:sp>
      <p:pic>
        <p:nvPicPr>
          <p:cNvPr id="3" name="图片 2"/>
          <p:cNvPicPr>
            <a:picLocks noChangeAspect="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xmlns=""/>
              </a:ext>
            </a:extLst>
          </a:blip>
          <a:srcRect/>
          <a:stretch>
            <a:fillRect/>
          </a:stretch>
        </p:blipFill>
        <p:spPr bwMode="auto">
          <a:xfrm>
            <a:off x="8427021" y="-33501"/>
            <a:ext cx="733333" cy="720191"/>
          </a:xfrm>
          <a:prstGeom prst="rect">
            <a:avLst/>
          </a:prstGeom>
          <a:noFill/>
          <a:ln>
            <a:noFill/>
          </a:ln>
        </p:spPr>
      </p:pic>
    </p:spTree>
  </p:cSld>
  <p:clrMapOvr>
    <a:masterClrMapping/>
  </p:clrMapOvr>
  <p:transition advClick="0" advTm="8000">
    <p:fade thruBlk="1"/>
  </p:transition>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2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755650" y="336972"/>
            <a:ext cx="7632700" cy="653653"/>
          </a:xfrm>
          <a:prstGeom prst="rect">
            <a:avLst/>
          </a:prstGeom>
        </p:spPr>
        <p:txBody>
          <a:bodyPr/>
          <a:lstStyle/>
          <a:p>
            <a:r>
              <a:rPr lang="en-US" smtClean="0"/>
              <a:t>Click to edit Master title style</a:t>
            </a:r>
            <a:endParaRPr lang="en-US"/>
          </a:p>
        </p:txBody>
      </p:sp>
      <p:sp>
        <p:nvSpPr>
          <p:cNvPr id="4" name="Content Placeholder 3"/>
          <p:cNvSpPr>
            <a:spLocks noGrp="1"/>
          </p:cNvSpPr>
          <p:nvPr>
            <p:ph sz="quarter" idx="10"/>
          </p:nvPr>
        </p:nvSpPr>
        <p:spPr>
          <a:xfrm>
            <a:off x="764088" y="1221288"/>
            <a:ext cx="7615824" cy="3438558"/>
          </a:xfrm>
          <a:prstGeom prst="rect">
            <a:avLst/>
          </a:prstGeom>
        </p:spPr>
        <p:txBody>
          <a:bodyPr/>
          <a:lstStyle>
            <a:lvl1pPr>
              <a:defRPr sz="2400"/>
            </a:lvl1pPr>
            <a:lvl2pPr>
              <a:defRPr sz="2000"/>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5" name="图片 4"/>
          <p:cNvPicPr>
            <a:picLocks noChangeAspect="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xmlns=""/>
              </a:ext>
            </a:extLst>
          </a:blip>
          <a:srcRect/>
          <a:stretch>
            <a:fillRect/>
          </a:stretch>
        </p:blipFill>
        <p:spPr bwMode="auto">
          <a:xfrm>
            <a:off x="8427021" y="-33501"/>
            <a:ext cx="733333" cy="720191"/>
          </a:xfrm>
          <a:prstGeom prst="rect">
            <a:avLst/>
          </a:prstGeom>
          <a:noFill/>
          <a:ln>
            <a:noFill/>
          </a:ln>
        </p:spPr>
      </p:pic>
    </p:spTree>
  </p:cSld>
  <p:clrMapOvr>
    <a:masterClrMapping/>
  </p:clrMapOvr>
  <p:transition advClick="0" advTm="8000">
    <p:fade thruBlk="1"/>
  </p:transition>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3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755650" y="276776"/>
            <a:ext cx="7632700" cy="559338"/>
          </a:xfrm>
          <a:prstGeom prst="rect">
            <a:avLst/>
          </a:prstGeom>
        </p:spPr>
        <p:txBody>
          <a:bodyPr/>
          <a:lstStyle/>
          <a:p>
            <a:r>
              <a:rPr lang="en-US" smtClean="0"/>
              <a:t>Click to edit Master title style</a:t>
            </a:r>
            <a:endParaRPr lang="en-US"/>
          </a:p>
        </p:txBody>
      </p:sp>
      <p:pic>
        <p:nvPicPr>
          <p:cNvPr id="3" name="图片 2"/>
          <p:cNvPicPr>
            <a:picLocks noChangeAspect="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xmlns=""/>
              </a:ext>
            </a:extLst>
          </a:blip>
          <a:srcRect/>
          <a:stretch>
            <a:fillRect/>
          </a:stretch>
        </p:blipFill>
        <p:spPr bwMode="auto">
          <a:xfrm>
            <a:off x="8427021" y="-33501"/>
            <a:ext cx="733333" cy="720191"/>
          </a:xfrm>
          <a:prstGeom prst="rect">
            <a:avLst/>
          </a:prstGeom>
          <a:noFill/>
          <a:ln>
            <a:noFill/>
          </a:ln>
        </p:spPr>
      </p:pic>
    </p:spTree>
    <p:extLst>
      <p:ext uri="{BB962C8B-B14F-4D97-AF65-F5344CB8AC3E}">
        <p14:creationId xmlns:p14="http://schemas.microsoft.com/office/powerpoint/2010/main" xmlns="" val="3977039246"/>
      </p:ext>
    </p:extLst>
  </p:cSld>
  <p:clrMapOvr>
    <a:masterClrMapping/>
  </p:clrMapOvr>
  <p:transition advClick="0" advTm="8000">
    <p:fade thruBlk="1"/>
  </p:transition>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4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755650" y="276776"/>
            <a:ext cx="7632700" cy="559338"/>
          </a:xfrm>
          <a:prstGeom prst="rect">
            <a:avLst/>
          </a:prstGeom>
        </p:spPr>
        <p:txBody>
          <a:bodyPr/>
          <a:lstStyle/>
          <a:p>
            <a:r>
              <a:rPr lang="en-US" smtClean="0"/>
              <a:t>Click to edit Master title style</a:t>
            </a:r>
            <a:endParaRPr lang="en-US"/>
          </a:p>
        </p:txBody>
      </p:sp>
      <p:sp>
        <p:nvSpPr>
          <p:cNvPr id="4" name="Content Placeholder 3"/>
          <p:cNvSpPr>
            <a:spLocks noGrp="1"/>
          </p:cNvSpPr>
          <p:nvPr>
            <p:ph sz="quarter" idx="10"/>
          </p:nvPr>
        </p:nvSpPr>
        <p:spPr>
          <a:xfrm>
            <a:off x="755650" y="972764"/>
            <a:ext cx="7596000" cy="3600000"/>
          </a:xfrm>
          <a:prstGeom prst="rect">
            <a:avLst/>
          </a:prstGeo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5" name="图片 4"/>
          <p:cNvPicPr>
            <a:picLocks noChangeAspect="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xmlns=""/>
              </a:ext>
            </a:extLst>
          </a:blip>
          <a:srcRect/>
          <a:stretch>
            <a:fillRect/>
          </a:stretch>
        </p:blipFill>
        <p:spPr bwMode="auto">
          <a:xfrm>
            <a:off x="8427021" y="-33501"/>
            <a:ext cx="733333" cy="720191"/>
          </a:xfrm>
          <a:prstGeom prst="rect">
            <a:avLst/>
          </a:prstGeom>
          <a:noFill/>
          <a:ln>
            <a:noFill/>
          </a:ln>
        </p:spPr>
      </p:pic>
    </p:spTree>
  </p:cSld>
  <p:clrMapOvr>
    <a:masterClrMapping/>
  </p:clrMapOvr>
  <p:transition advClick="0" advTm="8000">
    <p:fade thruBlk="1"/>
  </p:transition>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8"/>
            <a:ext cx="8229600" cy="85725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200154"/>
            <a:ext cx="4038600" cy="339447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200154"/>
            <a:ext cx="4038600" cy="339447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457201" y="4767267"/>
            <a:ext cx="2133600" cy="273844"/>
          </a:xfrm>
          <a:prstGeom prst="rect">
            <a:avLst/>
          </a:prstGeom>
        </p:spPr>
        <p:txBody>
          <a:bodyPr/>
          <a:lstStyle/>
          <a:p>
            <a:fld id="{5BAA12BA-7539-4DF8-9800-C0C05854C258}" type="datetimeFigureOut">
              <a:rPr lang="zh-CN" altLang="en-US" smtClean="0"/>
              <a:pPr/>
              <a:t>2015/4/1</a:t>
            </a:fld>
            <a:endParaRPr lang="zh-CN" altLang="en-US"/>
          </a:p>
        </p:txBody>
      </p:sp>
      <p:sp>
        <p:nvSpPr>
          <p:cNvPr id="6" name="页脚占位符 5"/>
          <p:cNvSpPr>
            <a:spLocks noGrp="1"/>
          </p:cNvSpPr>
          <p:nvPr>
            <p:ph type="ftr" sz="quarter" idx="11"/>
          </p:nvPr>
        </p:nvSpPr>
        <p:spPr>
          <a:xfrm>
            <a:off x="3124200" y="4767267"/>
            <a:ext cx="2895600" cy="273844"/>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4767267"/>
            <a:ext cx="2133600" cy="273844"/>
          </a:xfrm>
          <a:prstGeom prst="rect">
            <a:avLst/>
          </a:prstGeom>
        </p:spPr>
        <p:txBody>
          <a:bodyPr/>
          <a:lstStyle/>
          <a:p>
            <a:fld id="{0235F95F-31AD-4167-851A-AF7B1C5F54E7}" type="slidenum">
              <a:rPr lang="zh-CN" altLang="en-US" smtClean="0"/>
              <a:pPr/>
              <a:t>‹#›</a:t>
            </a:fld>
            <a:endParaRPr lang="zh-CN" altLang="en-US"/>
          </a:p>
        </p:txBody>
      </p:sp>
    </p:spTree>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40"/>
            <a:ext cx="7772400" cy="1102519"/>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2914650"/>
            <a:ext cx="6400800" cy="131445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a:xfrm>
            <a:off x="457201" y="4767267"/>
            <a:ext cx="2133600" cy="273844"/>
          </a:xfrm>
          <a:prstGeom prst="rect">
            <a:avLst/>
          </a:prstGeom>
        </p:spPr>
        <p:txBody>
          <a:bodyPr/>
          <a:lstStyle/>
          <a:p>
            <a:fld id="{5BAA12BA-7539-4DF8-9800-C0C05854C258}" type="datetimeFigureOut">
              <a:rPr lang="zh-CN" altLang="en-US" smtClean="0"/>
              <a:pPr/>
              <a:t>2015/4/1</a:t>
            </a:fld>
            <a:endParaRPr lang="zh-CN" altLang="en-US"/>
          </a:p>
        </p:txBody>
      </p:sp>
      <p:sp>
        <p:nvSpPr>
          <p:cNvPr id="5" name="页脚占位符 4"/>
          <p:cNvSpPr>
            <a:spLocks noGrp="1"/>
          </p:cNvSpPr>
          <p:nvPr>
            <p:ph type="ftr" sz="quarter" idx="11"/>
          </p:nvPr>
        </p:nvSpPr>
        <p:spPr>
          <a:xfrm>
            <a:off x="3124200" y="4767267"/>
            <a:ext cx="2895600" cy="273844"/>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4767267"/>
            <a:ext cx="2133600" cy="273844"/>
          </a:xfrm>
          <a:prstGeom prst="rect">
            <a:avLst/>
          </a:prstGeom>
        </p:spPr>
        <p:txBody>
          <a:bodyPr/>
          <a:lstStyle/>
          <a:p>
            <a:fld id="{0235F95F-31AD-4167-851A-AF7B1C5F54E7}" type="slidenum">
              <a:rPr lang="zh-CN" altLang="en-US" smtClean="0"/>
              <a:pPr/>
              <a:t>‹#›</a:t>
            </a:fld>
            <a:endParaRPr lang="zh-CN" altLang="en-US"/>
          </a:p>
        </p:txBody>
      </p:sp>
    </p:spTree>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09" name="Freeform 6"/>
          <p:cNvSpPr>
            <a:spLocks/>
          </p:cNvSpPr>
          <p:nvPr/>
        </p:nvSpPr>
        <p:spPr bwMode="auto">
          <a:xfrm>
            <a:off x="6257486" y="1003030"/>
            <a:ext cx="2885324" cy="2577704"/>
          </a:xfrm>
          <a:custGeom>
            <a:avLst/>
            <a:gdLst>
              <a:gd name="T0" fmla="*/ 0 w 1208"/>
              <a:gd name="T1" fmla="*/ 1077 h 1077"/>
              <a:gd name="T2" fmla="*/ 375 w 1208"/>
              <a:gd name="T3" fmla="*/ 0 h 1077"/>
              <a:gd name="T4" fmla="*/ 1208 w 1208"/>
              <a:gd name="T5" fmla="*/ 0 h 1077"/>
              <a:gd name="T6" fmla="*/ 1208 w 1208"/>
              <a:gd name="T7" fmla="*/ 1077 h 1077"/>
              <a:gd name="T8" fmla="*/ 0 w 1208"/>
              <a:gd name="T9" fmla="*/ 1077 h 1077"/>
            </a:gdLst>
            <a:ahLst/>
            <a:cxnLst>
              <a:cxn ang="0">
                <a:pos x="T0" y="T1"/>
              </a:cxn>
              <a:cxn ang="0">
                <a:pos x="T2" y="T3"/>
              </a:cxn>
              <a:cxn ang="0">
                <a:pos x="T4" y="T5"/>
              </a:cxn>
              <a:cxn ang="0">
                <a:pos x="T6" y="T7"/>
              </a:cxn>
              <a:cxn ang="0">
                <a:pos x="T8" y="T9"/>
              </a:cxn>
            </a:cxnLst>
            <a:rect l="0" t="0" r="r" b="b"/>
            <a:pathLst>
              <a:path w="1208" h="1077">
                <a:moveTo>
                  <a:pt x="0" y="1077"/>
                </a:moveTo>
                <a:cubicBezTo>
                  <a:pt x="120" y="501"/>
                  <a:pt x="267" y="176"/>
                  <a:pt x="375" y="0"/>
                </a:cubicBezTo>
                <a:cubicBezTo>
                  <a:pt x="375" y="0"/>
                  <a:pt x="1208" y="0"/>
                  <a:pt x="1208" y="0"/>
                </a:cubicBezTo>
                <a:cubicBezTo>
                  <a:pt x="1208" y="1077"/>
                  <a:pt x="1208" y="1077"/>
                  <a:pt x="1208" y="1077"/>
                </a:cubicBezTo>
                <a:lnTo>
                  <a:pt x="0" y="1077"/>
                </a:lnTo>
                <a:close/>
              </a:path>
            </a:pathLst>
          </a:custGeom>
          <a:gradFill>
            <a:gsLst>
              <a:gs pos="15000">
                <a:schemeClr val="bg1">
                  <a:lumMod val="85000"/>
                </a:schemeClr>
              </a:gs>
              <a:gs pos="80000">
                <a:schemeClr val="bg1">
                  <a:lumMod val="65000"/>
                </a:schemeClr>
              </a:gs>
            </a:gsLst>
            <a:lin ang="5400000" scaled="0"/>
          </a:gradFill>
          <a:ln>
            <a:noFill/>
          </a:ln>
        </p:spPr>
        <p:txBody>
          <a:bodyPr vert="horz" wrap="square" lIns="68562" tIns="34281" rIns="68562" bIns="34281" numCol="1" anchor="t" anchorCtr="0" compatLnSpc="1">
            <a:prstTxWarp prst="textNoShape">
              <a:avLst/>
            </a:prstTxWarp>
          </a:bodyPr>
          <a:lstStyle/>
          <a:p>
            <a:pPr lvl="0"/>
            <a:endParaRPr lang="zh-CN" altLang="en-US"/>
          </a:p>
        </p:txBody>
      </p:sp>
      <p:sp>
        <p:nvSpPr>
          <p:cNvPr id="110" name="Freeform 5"/>
          <p:cNvSpPr>
            <a:spLocks/>
          </p:cNvSpPr>
          <p:nvPr/>
        </p:nvSpPr>
        <p:spPr bwMode="auto">
          <a:xfrm>
            <a:off x="2381" y="1003030"/>
            <a:ext cx="6646719" cy="2577704"/>
          </a:xfrm>
          <a:custGeom>
            <a:avLst/>
            <a:gdLst>
              <a:gd name="T0" fmla="*/ 2484 w 2783"/>
              <a:gd name="T1" fmla="*/ 1077 h 1077"/>
              <a:gd name="T2" fmla="*/ 2783 w 2783"/>
              <a:gd name="T3" fmla="*/ 0 h 1077"/>
              <a:gd name="T4" fmla="*/ 0 w 2783"/>
              <a:gd name="T5" fmla="*/ 0 h 1077"/>
              <a:gd name="T6" fmla="*/ 0 w 2783"/>
              <a:gd name="T7" fmla="*/ 1077 h 1077"/>
              <a:gd name="T8" fmla="*/ 2484 w 2783"/>
              <a:gd name="T9" fmla="*/ 1077 h 1077"/>
            </a:gdLst>
            <a:ahLst/>
            <a:cxnLst>
              <a:cxn ang="0">
                <a:pos x="T0" y="T1"/>
              </a:cxn>
              <a:cxn ang="0">
                <a:pos x="T2" y="T3"/>
              </a:cxn>
              <a:cxn ang="0">
                <a:pos x="T4" y="T5"/>
              </a:cxn>
              <a:cxn ang="0">
                <a:pos x="T6" y="T7"/>
              </a:cxn>
              <a:cxn ang="0">
                <a:pos x="T8" y="T9"/>
              </a:cxn>
            </a:cxnLst>
            <a:rect l="0" t="0" r="r" b="b"/>
            <a:pathLst>
              <a:path w="2783" h="1077">
                <a:moveTo>
                  <a:pt x="2484" y="1077"/>
                </a:moveTo>
                <a:cubicBezTo>
                  <a:pt x="2695" y="564"/>
                  <a:pt x="2765" y="218"/>
                  <a:pt x="2783" y="0"/>
                </a:cubicBezTo>
                <a:cubicBezTo>
                  <a:pt x="2783" y="0"/>
                  <a:pt x="0" y="0"/>
                  <a:pt x="0" y="0"/>
                </a:cubicBezTo>
                <a:cubicBezTo>
                  <a:pt x="0" y="1077"/>
                  <a:pt x="0" y="1077"/>
                  <a:pt x="0" y="1077"/>
                </a:cubicBezTo>
                <a:cubicBezTo>
                  <a:pt x="0" y="1077"/>
                  <a:pt x="2484" y="1077"/>
                  <a:pt x="2484" y="1077"/>
                </a:cubicBezTo>
                <a:close/>
              </a:path>
            </a:pathLst>
          </a:custGeom>
          <a:blipFill dpi="0" rotWithShape="1">
            <a:blip r:embed="rId2" cstate="email"/>
            <a:srcRect/>
            <a:stretch>
              <a:fillRect/>
            </a:stretch>
          </a:blipFill>
          <a:ln>
            <a:noFill/>
          </a:ln>
        </p:spPr>
        <p:txBody>
          <a:bodyPr vert="horz" wrap="square" lIns="68562" tIns="34281" rIns="68562" bIns="34281" numCol="1" anchor="t" anchorCtr="0" compatLnSpc="1">
            <a:prstTxWarp prst="textNoShape">
              <a:avLst/>
            </a:prstTxWarp>
          </a:bodyPr>
          <a:lstStyle/>
          <a:p>
            <a:pPr lvl="0"/>
            <a:endParaRPr lang="zh-CN" altLang="en-US"/>
          </a:p>
        </p:txBody>
      </p:sp>
      <p:sp>
        <p:nvSpPr>
          <p:cNvPr id="111" name="Text Box 7"/>
          <p:cNvSpPr txBox="1">
            <a:spLocks noChangeArrowheads="1"/>
          </p:cNvSpPr>
          <p:nvPr/>
        </p:nvSpPr>
        <p:spPr bwMode="auto">
          <a:xfrm>
            <a:off x="7389482" y="3108735"/>
            <a:ext cx="1102707" cy="207749"/>
          </a:xfrm>
          <a:prstGeom prst="rect">
            <a:avLst/>
          </a:prstGeom>
          <a:noFill/>
          <a:ln>
            <a:noFill/>
          </a:ln>
          <a:extLst>
            <a:ext uri="{909E8E84-426E-40DD-AFC4-6F175D3DCCD1}">
              <a14:hiddenFill xmlns:a14="http://schemas.microsoft.com/office/drawing/2010/main" xmlns="">
                <a:solidFill>
                  <a:srgbClr val="4F81BD"/>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68562" tIns="34281" rIns="68562" bIns="34281">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buNone/>
              <a:defRPr/>
            </a:pPr>
            <a:r>
              <a:rPr lang="en-US" altLang="zh-CN" sz="900" dirty="0" smtClean="0">
                <a:solidFill>
                  <a:srgbClr val="FFFFFF"/>
                </a:solidFill>
                <a:latin typeface="FrutigerNext LT Bold" pitchFamily="34" charset="0"/>
                <a:ea typeface="MS PGothic" pitchFamily="34" charset="-128"/>
              </a:rPr>
              <a:t>www.huawei.com</a:t>
            </a:r>
          </a:p>
        </p:txBody>
      </p:sp>
      <p:sp>
        <p:nvSpPr>
          <p:cNvPr id="68" name="Rectangle 86"/>
          <p:cNvSpPr>
            <a:spLocks noChangeArrowheads="1"/>
          </p:cNvSpPr>
          <p:nvPr/>
        </p:nvSpPr>
        <p:spPr bwMode="auto">
          <a:xfrm>
            <a:off x="7801326" y="4145757"/>
            <a:ext cx="716570" cy="748904"/>
          </a:xfrm>
          <a:prstGeom prst="rect">
            <a:avLst/>
          </a:prstGeom>
          <a:solidFill>
            <a:schemeClr val="bg1"/>
          </a:solidFill>
          <a:ln>
            <a:noFill/>
          </a:ln>
          <a:effectLst/>
          <a:extLs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68562" tIns="34281" rIns="68562" bIns="34281" anchor="ctr"/>
          <a:lstStyle/>
          <a:p>
            <a:endParaRPr lang="zh-CN" altLang="en-US"/>
          </a:p>
        </p:txBody>
      </p:sp>
      <p:sp>
        <p:nvSpPr>
          <p:cNvPr id="1508364" name="Rectangle 12"/>
          <p:cNvSpPr>
            <a:spLocks noGrp="1" noChangeArrowheads="1"/>
          </p:cNvSpPr>
          <p:nvPr>
            <p:ph type="ctrTitle"/>
          </p:nvPr>
        </p:nvSpPr>
        <p:spPr>
          <a:xfrm>
            <a:off x="672529" y="1597821"/>
            <a:ext cx="5511159" cy="1102519"/>
          </a:xfrm>
        </p:spPr>
        <p:txBody>
          <a:bodyPr/>
          <a:lstStyle>
            <a:lvl1pPr>
              <a:defRPr sz="3000">
                <a:solidFill>
                  <a:schemeClr val="bg1"/>
                </a:solidFill>
                <a:effectLst>
                  <a:outerShdw blurRad="50800" dist="38100" dir="2700000" algn="tl" rotWithShape="0">
                    <a:prstClr val="black">
                      <a:alpha val="40000"/>
                    </a:prstClr>
                  </a:outerShdw>
                </a:effectLst>
              </a:defRPr>
            </a:lvl1pPr>
          </a:lstStyle>
          <a:p>
            <a:r>
              <a:rPr lang="zh-CN" altLang="en-US" smtClean="0"/>
              <a:t>单击此处编辑母版标题样式</a:t>
            </a:r>
            <a:endParaRPr lang="zh-CN" altLang="en-US" dirty="0"/>
          </a:p>
        </p:txBody>
      </p:sp>
      <p:sp>
        <p:nvSpPr>
          <p:cNvPr id="1508365" name="Rectangle 13"/>
          <p:cNvSpPr>
            <a:spLocks noGrp="1" noChangeArrowheads="1"/>
          </p:cNvSpPr>
          <p:nvPr>
            <p:ph type="subTitle" idx="1"/>
          </p:nvPr>
        </p:nvSpPr>
        <p:spPr>
          <a:xfrm>
            <a:off x="672529" y="3081338"/>
            <a:ext cx="5509968" cy="400050"/>
          </a:xfrm>
        </p:spPr>
        <p:txBody>
          <a:bodyPr anchor="ctr"/>
          <a:lstStyle>
            <a:lvl1pPr marL="0" indent="0">
              <a:buFontTx/>
              <a:buNone/>
              <a:defRPr>
                <a:solidFill>
                  <a:schemeClr val="bg1"/>
                </a:solidFill>
                <a:effectLst>
                  <a:outerShdw blurRad="50800" dist="38100" dir="2700000" algn="tl" rotWithShape="0">
                    <a:prstClr val="black">
                      <a:alpha val="40000"/>
                    </a:prstClr>
                  </a:outerShdw>
                </a:effectLst>
              </a:defRPr>
            </a:lvl1pPr>
          </a:lstStyle>
          <a:p>
            <a:r>
              <a:rPr lang="zh-CN" altLang="en-US" smtClean="0"/>
              <a:t>单击此处编辑母版副标题样式</a:t>
            </a:r>
            <a:endParaRPr lang="zh-CN" altLang="en-US"/>
          </a:p>
        </p:txBody>
      </p:sp>
      <p:sp>
        <p:nvSpPr>
          <p:cNvPr id="1508366" name="Rectangle 14"/>
          <p:cNvSpPr>
            <a:spLocks noChangeArrowheads="1"/>
          </p:cNvSpPr>
          <p:nvPr/>
        </p:nvSpPr>
        <p:spPr bwMode="auto">
          <a:xfrm>
            <a:off x="-1844988" y="396479"/>
            <a:ext cx="1844988" cy="3980259"/>
          </a:xfrm>
          <a:prstGeom prst="rect">
            <a:avLst/>
          </a:prstGeom>
          <a:noFill/>
          <a:ln w="9525">
            <a:noFill/>
            <a:miter lim="800000"/>
            <a:headEnd/>
            <a:tailEnd/>
          </a:ln>
          <a:effectLst/>
        </p:spPr>
        <p:txBody>
          <a:bodyPr lIns="65831" tIns="32916" rIns="65831" bIns="32916"/>
          <a:lstStyle/>
          <a:p>
            <a:pPr marL="257106" indent="-257106" algn="r">
              <a:lnSpc>
                <a:spcPct val="125000"/>
              </a:lnSpc>
              <a:spcBef>
                <a:spcPct val="20000"/>
              </a:spcBef>
              <a:buClr>
                <a:srgbClr val="990000"/>
              </a:buClr>
              <a:buFontTx/>
              <a:buNone/>
            </a:pPr>
            <a:r>
              <a:rPr lang="zh-CN" altLang="en-US" sz="900" b="0" dirty="0">
                <a:solidFill>
                  <a:srgbClr val="F8F8F8"/>
                </a:solidFill>
                <a:ea typeface="华文细黑" pitchFamily="2" charset="-122"/>
                <a:cs typeface="SimSun" pitchFamily="2" charset="-122"/>
              </a:rPr>
              <a:t>英文标题</a:t>
            </a:r>
            <a:r>
              <a:rPr lang="en-US" altLang="zh-CN" sz="900" b="0" dirty="0">
                <a:solidFill>
                  <a:srgbClr val="F8F8F8"/>
                </a:solidFill>
                <a:ea typeface="华文细黑" pitchFamily="2" charset="-122"/>
                <a:cs typeface="SimSun" pitchFamily="2" charset="-122"/>
              </a:rPr>
              <a:t>:32-35pt  </a:t>
            </a:r>
          </a:p>
          <a:p>
            <a:pPr marL="257106" indent="-257106" algn="r">
              <a:lnSpc>
                <a:spcPct val="125000"/>
              </a:lnSpc>
              <a:spcBef>
                <a:spcPct val="20000"/>
              </a:spcBef>
              <a:buClr>
                <a:srgbClr val="990000"/>
              </a:buClr>
              <a:buFontTx/>
              <a:buNone/>
            </a:pPr>
            <a:r>
              <a:rPr lang="zh-CN" altLang="en-US" sz="900" b="0" dirty="0">
                <a:solidFill>
                  <a:srgbClr val="F8F8F8"/>
                </a:solidFill>
                <a:ea typeface="华文细黑" pitchFamily="2" charset="-122"/>
                <a:cs typeface="SimSun" pitchFamily="2" charset="-122"/>
              </a:rPr>
              <a:t>颜色</a:t>
            </a:r>
            <a:r>
              <a:rPr lang="en-US" altLang="zh-CN" sz="900" b="0" dirty="0">
                <a:solidFill>
                  <a:srgbClr val="F8F8F8"/>
                </a:solidFill>
                <a:ea typeface="华文细黑" pitchFamily="2" charset="-122"/>
                <a:cs typeface="SimSun" pitchFamily="2" charset="-122"/>
              </a:rPr>
              <a:t>: R153 G0 B0</a:t>
            </a:r>
          </a:p>
          <a:p>
            <a:pPr marL="257106" indent="-257106" algn="r">
              <a:lnSpc>
                <a:spcPct val="125000"/>
              </a:lnSpc>
              <a:spcBef>
                <a:spcPct val="20000"/>
              </a:spcBef>
              <a:buClr>
                <a:srgbClr val="990000"/>
              </a:buClr>
              <a:buFontTx/>
              <a:buNone/>
            </a:pPr>
            <a:r>
              <a:rPr lang="zh-CN" altLang="en-US" sz="900" b="0" dirty="0">
                <a:solidFill>
                  <a:srgbClr val="F8F8F8"/>
                </a:solidFill>
                <a:latin typeface="FrutigerNext LT Medium" pitchFamily="34" charset="0"/>
                <a:ea typeface="华文细黑" pitchFamily="2" charset="-122"/>
                <a:cs typeface="SimSun" pitchFamily="2" charset="-122"/>
              </a:rPr>
              <a:t>内部使用字体 </a:t>
            </a:r>
            <a:r>
              <a:rPr lang="en-US" altLang="zh-CN" sz="900" b="0" dirty="0">
                <a:solidFill>
                  <a:srgbClr val="F8F8F8"/>
                </a:solidFill>
                <a:latin typeface="FrutigerNext LT Medium" pitchFamily="34" charset="0"/>
                <a:ea typeface="华文细黑" pitchFamily="2" charset="-122"/>
                <a:cs typeface="SimSun" pitchFamily="2" charset="-122"/>
              </a:rPr>
              <a:t>:</a:t>
            </a:r>
          </a:p>
          <a:p>
            <a:pPr marL="257106" indent="-257106" algn="r">
              <a:lnSpc>
                <a:spcPct val="125000"/>
              </a:lnSpc>
              <a:spcBef>
                <a:spcPct val="20000"/>
              </a:spcBef>
              <a:buClr>
                <a:srgbClr val="990000"/>
              </a:buClr>
              <a:buFontTx/>
              <a:buNone/>
            </a:pPr>
            <a:r>
              <a:rPr lang="en-US" altLang="zh-CN" sz="900" b="0" dirty="0" err="1">
                <a:solidFill>
                  <a:srgbClr val="F8F8F8"/>
                </a:solidFill>
                <a:latin typeface="FrutigerNext LT Medium" pitchFamily="34" charset="0"/>
                <a:ea typeface="华文细黑" pitchFamily="2" charset="-122"/>
                <a:cs typeface="SimSun" pitchFamily="2" charset="-122"/>
              </a:rPr>
              <a:t>FrutigerNext</a:t>
            </a:r>
            <a:r>
              <a:rPr lang="en-US" altLang="zh-CN" sz="900" b="0" dirty="0">
                <a:solidFill>
                  <a:srgbClr val="F8F8F8"/>
                </a:solidFill>
                <a:latin typeface="FrutigerNext LT Medium" pitchFamily="34" charset="0"/>
                <a:ea typeface="华文细黑" pitchFamily="2" charset="-122"/>
                <a:cs typeface="SimSun" pitchFamily="2" charset="-122"/>
              </a:rPr>
              <a:t> LT Medium</a:t>
            </a:r>
          </a:p>
          <a:p>
            <a:pPr marL="257106" indent="-257106" algn="r">
              <a:lnSpc>
                <a:spcPct val="125000"/>
              </a:lnSpc>
              <a:spcBef>
                <a:spcPct val="20000"/>
              </a:spcBef>
              <a:buClr>
                <a:srgbClr val="990000"/>
              </a:buClr>
              <a:buFontTx/>
              <a:buNone/>
            </a:pPr>
            <a:r>
              <a:rPr lang="zh-CN" altLang="en-US" sz="900" b="0" dirty="0">
                <a:solidFill>
                  <a:srgbClr val="F8F8F8"/>
                </a:solidFill>
                <a:latin typeface="FrutigerNext LT Medium" pitchFamily="34" charset="0"/>
                <a:ea typeface="华文细黑" pitchFamily="2" charset="-122"/>
                <a:cs typeface="SimSun" pitchFamily="2" charset="-122"/>
              </a:rPr>
              <a:t>外部使用字体 </a:t>
            </a:r>
            <a:r>
              <a:rPr lang="en-US" altLang="zh-CN" sz="900" b="0" dirty="0">
                <a:solidFill>
                  <a:srgbClr val="F8F8F8"/>
                </a:solidFill>
                <a:latin typeface="FrutigerNext LT Medium" pitchFamily="34" charset="0"/>
                <a:ea typeface="华文细黑" pitchFamily="2" charset="-122"/>
                <a:cs typeface="SimSun" pitchFamily="2" charset="-122"/>
              </a:rPr>
              <a:t>: Arial</a:t>
            </a:r>
          </a:p>
          <a:p>
            <a:pPr marL="257106" indent="-257106" algn="r">
              <a:lnSpc>
                <a:spcPct val="75000"/>
              </a:lnSpc>
              <a:spcBef>
                <a:spcPct val="20000"/>
              </a:spcBef>
              <a:buClr>
                <a:srgbClr val="990000"/>
              </a:buClr>
              <a:buFontTx/>
              <a:buNone/>
            </a:pPr>
            <a:endParaRPr lang="en-US" altLang="zh-CN" sz="900" b="0" dirty="0">
              <a:solidFill>
                <a:srgbClr val="F8F8F8"/>
              </a:solidFill>
              <a:ea typeface="华文细黑" pitchFamily="2" charset="-122"/>
              <a:cs typeface="SimSun" pitchFamily="2" charset="-122"/>
            </a:endParaRPr>
          </a:p>
          <a:p>
            <a:pPr marL="257106" indent="-257106" algn="r">
              <a:lnSpc>
                <a:spcPct val="125000"/>
              </a:lnSpc>
              <a:spcBef>
                <a:spcPct val="20000"/>
              </a:spcBef>
              <a:buClr>
                <a:srgbClr val="990000"/>
              </a:buClr>
              <a:buFontTx/>
              <a:buNone/>
            </a:pPr>
            <a:r>
              <a:rPr lang="zh-CN" altLang="en-US" sz="900" b="0" dirty="0">
                <a:solidFill>
                  <a:srgbClr val="F8F8F8"/>
                </a:solidFill>
                <a:ea typeface="华文细黑" pitchFamily="2" charset="-122"/>
                <a:cs typeface="SimSun" pitchFamily="2" charset="-122"/>
              </a:rPr>
              <a:t>中文标题</a:t>
            </a:r>
            <a:r>
              <a:rPr lang="en-US" altLang="zh-CN" sz="900" b="0" dirty="0">
                <a:solidFill>
                  <a:srgbClr val="F8F8F8"/>
                </a:solidFill>
                <a:ea typeface="华文细黑" pitchFamily="2" charset="-122"/>
                <a:cs typeface="SimSun" pitchFamily="2" charset="-122"/>
              </a:rPr>
              <a:t>:30-32pt  </a:t>
            </a:r>
          </a:p>
          <a:p>
            <a:pPr marL="257106" indent="-257106" algn="r">
              <a:lnSpc>
                <a:spcPct val="125000"/>
              </a:lnSpc>
              <a:spcBef>
                <a:spcPct val="20000"/>
              </a:spcBef>
              <a:buClr>
                <a:srgbClr val="990000"/>
              </a:buClr>
              <a:buFontTx/>
              <a:buNone/>
            </a:pPr>
            <a:r>
              <a:rPr lang="zh-CN" altLang="en-US" sz="900" b="0" dirty="0">
                <a:solidFill>
                  <a:srgbClr val="F8F8F8"/>
                </a:solidFill>
                <a:ea typeface="华文细黑" pitchFamily="2" charset="-122"/>
                <a:cs typeface="SimSun" pitchFamily="2" charset="-122"/>
              </a:rPr>
              <a:t>颜色</a:t>
            </a:r>
            <a:r>
              <a:rPr lang="en-US" altLang="zh-CN" sz="900" b="0" dirty="0">
                <a:solidFill>
                  <a:srgbClr val="F8F8F8"/>
                </a:solidFill>
                <a:ea typeface="华文细黑" pitchFamily="2" charset="-122"/>
                <a:cs typeface="SimSun" pitchFamily="2" charset="-122"/>
              </a:rPr>
              <a:t>: R153 G0 B0</a:t>
            </a:r>
          </a:p>
          <a:p>
            <a:pPr marL="257106" indent="-257106" algn="r">
              <a:lnSpc>
                <a:spcPct val="125000"/>
              </a:lnSpc>
              <a:spcBef>
                <a:spcPct val="20000"/>
              </a:spcBef>
              <a:buClr>
                <a:srgbClr val="990000"/>
              </a:buClr>
              <a:buFontTx/>
              <a:buNone/>
            </a:pPr>
            <a:r>
              <a:rPr lang="zh-CN" altLang="en-US" sz="900" b="0" dirty="0">
                <a:solidFill>
                  <a:srgbClr val="F8F8F8"/>
                </a:solidFill>
                <a:ea typeface="华文细黑" pitchFamily="2" charset="-122"/>
                <a:cs typeface="SimSun" pitchFamily="2" charset="-122"/>
              </a:rPr>
              <a:t>字体</a:t>
            </a:r>
            <a:r>
              <a:rPr lang="en-US" altLang="zh-CN" sz="900" b="0" dirty="0">
                <a:solidFill>
                  <a:srgbClr val="F8F8F8"/>
                </a:solidFill>
                <a:ea typeface="华文细黑" pitchFamily="2" charset="-122"/>
                <a:cs typeface="SimSun" pitchFamily="2" charset="-122"/>
              </a:rPr>
              <a:t>:</a:t>
            </a:r>
            <a:r>
              <a:rPr lang="zh-CN" altLang="en-US" sz="900" b="0" dirty="0">
                <a:solidFill>
                  <a:srgbClr val="F8F8F8"/>
                </a:solidFill>
                <a:ea typeface="华文细黑" pitchFamily="2" charset="-122"/>
                <a:cs typeface="SimSun" pitchFamily="2" charset="-122"/>
              </a:rPr>
              <a:t>黑体</a:t>
            </a:r>
          </a:p>
          <a:p>
            <a:pPr marL="257106" indent="-257106" algn="r">
              <a:lnSpc>
                <a:spcPct val="125000"/>
              </a:lnSpc>
              <a:spcBef>
                <a:spcPct val="20000"/>
              </a:spcBef>
              <a:buClr>
                <a:srgbClr val="990000"/>
              </a:buClr>
              <a:buFontTx/>
              <a:buNone/>
            </a:pPr>
            <a:endParaRPr lang="zh-CN" altLang="en-US" sz="900" b="0" dirty="0">
              <a:solidFill>
                <a:srgbClr val="F8F8F8"/>
              </a:solidFill>
              <a:ea typeface="华文细黑" pitchFamily="2" charset="-122"/>
              <a:cs typeface="SimSun" pitchFamily="2" charset="-122"/>
            </a:endParaRPr>
          </a:p>
          <a:p>
            <a:pPr marL="257106" indent="-257106" algn="r">
              <a:lnSpc>
                <a:spcPct val="125000"/>
              </a:lnSpc>
              <a:spcBef>
                <a:spcPct val="20000"/>
              </a:spcBef>
              <a:buClr>
                <a:srgbClr val="990000"/>
              </a:buClr>
              <a:buFontTx/>
              <a:buNone/>
            </a:pPr>
            <a:endParaRPr lang="zh-CN" altLang="en-US" sz="900" b="0" dirty="0">
              <a:solidFill>
                <a:srgbClr val="F8F8F8"/>
              </a:solidFill>
              <a:ea typeface="华文细黑" pitchFamily="2" charset="-122"/>
              <a:cs typeface="SimSun" pitchFamily="2" charset="-122"/>
            </a:endParaRPr>
          </a:p>
          <a:p>
            <a:pPr marL="257106" indent="-257106" algn="r">
              <a:lnSpc>
                <a:spcPct val="125000"/>
              </a:lnSpc>
              <a:spcBef>
                <a:spcPct val="20000"/>
              </a:spcBef>
              <a:buClr>
                <a:srgbClr val="990000"/>
              </a:buClr>
              <a:buFontTx/>
              <a:buNone/>
            </a:pPr>
            <a:endParaRPr lang="zh-CN" altLang="en-US" sz="900" b="0" dirty="0">
              <a:solidFill>
                <a:srgbClr val="F8F8F8"/>
              </a:solidFill>
              <a:ea typeface="华文细黑" pitchFamily="2" charset="-122"/>
              <a:cs typeface="SimSun" pitchFamily="2" charset="-122"/>
            </a:endParaRPr>
          </a:p>
          <a:p>
            <a:pPr marL="257106" indent="-257106" algn="r">
              <a:lnSpc>
                <a:spcPct val="125000"/>
              </a:lnSpc>
              <a:spcBef>
                <a:spcPct val="20000"/>
              </a:spcBef>
              <a:buClr>
                <a:srgbClr val="990000"/>
              </a:buClr>
              <a:buFontTx/>
              <a:buNone/>
            </a:pPr>
            <a:r>
              <a:rPr lang="zh-CN" altLang="en-US" sz="900" b="0" dirty="0">
                <a:solidFill>
                  <a:srgbClr val="F8F8F8"/>
                </a:solidFill>
                <a:ea typeface="华文细黑" pitchFamily="2" charset="-122"/>
                <a:cs typeface="SimSun" pitchFamily="2" charset="-122"/>
              </a:rPr>
              <a:t>英文正文</a:t>
            </a:r>
            <a:r>
              <a:rPr lang="en-US" altLang="zh-CN" sz="900" b="0" dirty="0">
                <a:solidFill>
                  <a:srgbClr val="F8F8F8"/>
                </a:solidFill>
                <a:ea typeface="华文细黑" pitchFamily="2" charset="-122"/>
                <a:cs typeface="SimSun" pitchFamily="2" charset="-122"/>
              </a:rPr>
              <a:t>:20-22pt</a:t>
            </a:r>
          </a:p>
          <a:p>
            <a:pPr marL="257106" indent="-257106" algn="r">
              <a:lnSpc>
                <a:spcPct val="125000"/>
              </a:lnSpc>
              <a:spcBef>
                <a:spcPct val="20000"/>
              </a:spcBef>
              <a:buClr>
                <a:srgbClr val="990000"/>
              </a:buClr>
              <a:buFontTx/>
              <a:buNone/>
            </a:pPr>
            <a:r>
              <a:rPr lang="zh-CN" altLang="en-US" sz="900" b="0" dirty="0">
                <a:solidFill>
                  <a:srgbClr val="F8F8F8"/>
                </a:solidFill>
                <a:ea typeface="华文细黑" pitchFamily="2" charset="-122"/>
                <a:cs typeface="SimSun" pitchFamily="2" charset="-122"/>
              </a:rPr>
              <a:t>子目录 </a:t>
            </a:r>
            <a:r>
              <a:rPr lang="en-US" altLang="zh-CN" sz="900" b="0" dirty="0">
                <a:solidFill>
                  <a:srgbClr val="F8F8F8"/>
                </a:solidFill>
                <a:ea typeface="华文细黑" pitchFamily="2" charset="-122"/>
                <a:cs typeface="SimSun" pitchFamily="2" charset="-122"/>
              </a:rPr>
              <a:t>(2-5</a:t>
            </a:r>
            <a:r>
              <a:rPr lang="zh-CN" altLang="en-US" sz="900" b="0" dirty="0">
                <a:solidFill>
                  <a:srgbClr val="F8F8F8"/>
                </a:solidFill>
                <a:ea typeface="华文细黑" pitchFamily="2" charset="-122"/>
                <a:cs typeface="SimSun" pitchFamily="2" charset="-122"/>
              </a:rPr>
              <a:t>级</a:t>
            </a:r>
            <a:r>
              <a:rPr lang="en-US" altLang="zh-CN" sz="900" b="0" dirty="0">
                <a:solidFill>
                  <a:srgbClr val="F8F8F8"/>
                </a:solidFill>
                <a:ea typeface="华文细黑" pitchFamily="2" charset="-122"/>
                <a:cs typeface="SimSun" pitchFamily="2" charset="-122"/>
              </a:rPr>
              <a:t>) :18pt  </a:t>
            </a:r>
          </a:p>
          <a:p>
            <a:pPr marL="257106" indent="-257106" algn="r">
              <a:lnSpc>
                <a:spcPct val="125000"/>
              </a:lnSpc>
              <a:spcBef>
                <a:spcPct val="20000"/>
              </a:spcBef>
              <a:buClr>
                <a:srgbClr val="990000"/>
              </a:buClr>
              <a:buFontTx/>
              <a:buNone/>
            </a:pPr>
            <a:r>
              <a:rPr lang="zh-CN" altLang="en-US" sz="900" b="0" dirty="0">
                <a:solidFill>
                  <a:srgbClr val="F8F8F8"/>
                </a:solidFill>
                <a:ea typeface="华文细黑" pitchFamily="2" charset="-122"/>
                <a:cs typeface="SimSun" pitchFamily="2" charset="-122"/>
              </a:rPr>
              <a:t>颜色</a:t>
            </a:r>
            <a:r>
              <a:rPr lang="en-US" altLang="zh-CN" sz="900" b="0" dirty="0">
                <a:solidFill>
                  <a:srgbClr val="F8F8F8"/>
                </a:solidFill>
                <a:ea typeface="华文细黑" pitchFamily="2" charset="-122"/>
                <a:cs typeface="SimSun" pitchFamily="2" charset="-122"/>
              </a:rPr>
              <a:t>:</a:t>
            </a:r>
            <a:r>
              <a:rPr lang="zh-CN" altLang="en-US" sz="900" b="0" dirty="0">
                <a:solidFill>
                  <a:srgbClr val="F8F8F8"/>
                </a:solidFill>
                <a:ea typeface="华文细黑" pitchFamily="2" charset="-122"/>
                <a:cs typeface="SimSun" pitchFamily="2" charset="-122"/>
              </a:rPr>
              <a:t>黑色</a:t>
            </a:r>
          </a:p>
          <a:p>
            <a:pPr marL="257106" indent="-257106" algn="r">
              <a:lnSpc>
                <a:spcPct val="125000"/>
              </a:lnSpc>
              <a:spcBef>
                <a:spcPct val="20000"/>
              </a:spcBef>
              <a:buClr>
                <a:srgbClr val="990000"/>
              </a:buClr>
              <a:buFontTx/>
              <a:buNone/>
            </a:pPr>
            <a:r>
              <a:rPr lang="zh-CN" altLang="en-US" sz="900" b="0" dirty="0">
                <a:solidFill>
                  <a:srgbClr val="F8F8F8"/>
                </a:solidFill>
                <a:latin typeface="FrutigerNext LT Medium" pitchFamily="34" charset="0"/>
                <a:ea typeface="华文细黑" pitchFamily="2" charset="-122"/>
                <a:cs typeface="SimSun" pitchFamily="2" charset="-122"/>
              </a:rPr>
              <a:t>内部使用字体 </a:t>
            </a:r>
            <a:r>
              <a:rPr lang="en-US" altLang="zh-CN" sz="900" b="0" dirty="0">
                <a:solidFill>
                  <a:srgbClr val="F8F8F8"/>
                </a:solidFill>
                <a:latin typeface="FrutigerNext LT Medium" pitchFamily="34" charset="0"/>
                <a:ea typeface="华文细黑" pitchFamily="2" charset="-122"/>
                <a:cs typeface="SimSun" pitchFamily="2" charset="-122"/>
              </a:rPr>
              <a:t>:</a:t>
            </a:r>
          </a:p>
          <a:p>
            <a:pPr marL="257106" indent="-257106" algn="r">
              <a:lnSpc>
                <a:spcPct val="125000"/>
              </a:lnSpc>
              <a:spcBef>
                <a:spcPct val="20000"/>
              </a:spcBef>
              <a:buClr>
                <a:srgbClr val="990000"/>
              </a:buClr>
              <a:buFontTx/>
              <a:buNone/>
            </a:pPr>
            <a:r>
              <a:rPr lang="en-US" altLang="zh-CN" sz="900" b="0" dirty="0" err="1">
                <a:solidFill>
                  <a:srgbClr val="F8F8F8"/>
                </a:solidFill>
                <a:latin typeface="FrutigerNext LT Medium" pitchFamily="34" charset="0"/>
                <a:ea typeface="华文细黑" pitchFamily="2" charset="-122"/>
                <a:cs typeface="SimSun" pitchFamily="2" charset="-122"/>
              </a:rPr>
              <a:t>FrutigerNext</a:t>
            </a:r>
            <a:r>
              <a:rPr lang="en-US" altLang="zh-CN" sz="900" b="0" dirty="0">
                <a:solidFill>
                  <a:srgbClr val="F8F8F8"/>
                </a:solidFill>
                <a:latin typeface="FrutigerNext LT Medium" pitchFamily="34" charset="0"/>
                <a:ea typeface="华文细黑" pitchFamily="2" charset="-122"/>
                <a:cs typeface="SimSun" pitchFamily="2" charset="-122"/>
              </a:rPr>
              <a:t> LT Regular</a:t>
            </a:r>
          </a:p>
          <a:p>
            <a:pPr marL="257106" indent="-257106" algn="r">
              <a:lnSpc>
                <a:spcPct val="125000"/>
              </a:lnSpc>
              <a:spcBef>
                <a:spcPct val="20000"/>
              </a:spcBef>
              <a:buClr>
                <a:srgbClr val="990000"/>
              </a:buClr>
              <a:buFontTx/>
              <a:buNone/>
            </a:pPr>
            <a:r>
              <a:rPr lang="zh-CN" altLang="en-US" sz="900" b="0" dirty="0">
                <a:solidFill>
                  <a:srgbClr val="F8F8F8"/>
                </a:solidFill>
                <a:latin typeface="FrutigerNext LT Medium" pitchFamily="34" charset="0"/>
                <a:ea typeface="华文细黑" pitchFamily="2" charset="-122"/>
                <a:cs typeface="SimSun" pitchFamily="2" charset="-122"/>
              </a:rPr>
              <a:t>外部使用字体 </a:t>
            </a:r>
            <a:r>
              <a:rPr lang="en-US" altLang="zh-CN" sz="900" b="0" dirty="0">
                <a:solidFill>
                  <a:srgbClr val="F8F8F8"/>
                </a:solidFill>
                <a:latin typeface="FrutigerNext LT Medium" pitchFamily="34" charset="0"/>
                <a:ea typeface="华文细黑" pitchFamily="2" charset="-122"/>
                <a:cs typeface="SimSun" pitchFamily="2" charset="-122"/>
              </a:rPr>
              <a:t>: Arial</a:t>
            </a:r>
          </a:p>
          <a:p>
            <a:pPr marL="257106" indent="-257106" algn="r">
              <a:lnSpc>
                <a:spcPct val="75000"/>
              </a:lnSpc>
              <a:spcBef>
                <a:spcPct val="20000"/>
              </a:spcBef>
              <a:buClr>
                <a:srgbClr val="990000"/>
              </a:buClr>
              <a:buFontTx/>
              <a:buNone/>
            </a:pPr>
            <a:endParaRPr lang="en-US" altLang="zh-CN" sz="900" b="0" dirty="0">
              <a:solidFill>
                <a:srgbClr val="F8F8F8"/>
              </a:solidFill>
              <a:ea typeface="华文细黑" pitchFamily="2" charset="-122"/>
              <a:cs typeface="SimSun" pitchFamily="2" charset="-122"/>
            </a:endParaRPr>
          </a:p>
          <a:p>
            <a:pPr marL="257106" indent="-257106" algn="r">
              <a:lnSpc>
                <a:spcPct val="125000"/>
              </a:lnSpc>
              <a:spcBef>
                <a:spcPct val="20000"/>
              </a:spcBef>
              <a:buClr>
                <a:srgbClr val="990000"/>
              </a:buClr>
              <a:buFontTx/>
              <a:buNone/>
            </a:pPr>
            <a:r>
              <a:rPr lang="zh-CN" altLang="en-US" sz="900" b="0" dirty="0">
                <a:solidFill>
                  <a:srgbClr val="F8F8F8"/>
                </a:solidFill>
                <a:ea typeface="华文细黑" pitchFamily="2" charset="-122"/>
                <a:cs typeface="SimSun" pitchFamily="2" charset="-122"/>
              </a:rPr>
              <a:t>中文正文</a:t>
            </a:r>
            <a:r>
              <a:rPr lang="en-US" altLang="zh-CN" sz="900" b="0" dirty="0">
                <a:solidFill>
                  <a:srgbClr val="F8F8F8"/>
                </a:solidFill>
                <a:ea typeface="华文细黑" pitchFamily="2" charset="-122"/>
                <a:cs typeface="SimSun" pitchFamily="2" charset="-122"/>
              </a:rPr>
              <a:t>:18-20pt</a:t>
            </a:r>
          </a:p>
          <a:p>
            <a:pPr marL="257106" indent="-257106" algn="r">
              <a:lnSpc>
                <a:spcPct val="125000"/>
              </a:lnSpc>
              <a:spcBef>
                <a:spcPct val="20000"/>
              </a:spcBef>
              <a:buClr>
                <a:srgbClr val="990000"/>
              </a:buClr>
              <a:buFontTx/>
              <a:buNone/>
            </a:pPr>
            <a:r>
              <a:rPr lang="zh-CN" altLang="en-US" sz="900" b="0" dirty="0">
                <a:solidFill>
                  <a:srgbClr val="F8F8F8"/>
                </a:solidFill>
                <a:ea typeface="华文细黑" pitchFamily="2" charset="-122"/>
                <a:cs typeface="SimSun" pitchFamily="2" charset="-122"/>
              </a:rPr>
              <a:t>子目录</a:t>
            </a:r>
            <a:r>
              <a:rPr lang="en-US" altLang="zh-CN" sz="900" b="0" dirty="0">
                <a:solidFill>
                  <a:srgbClr val="F8F8F8"/>
                </a:solidFill>
                <a:ea typeface="华文细黑" pitchFamily="2" charset="-122"/>
                <a:cs typeface="SimSun" pitchFamily="2" charset="-122"/>
              </a:rPr>
              <a:t>(2-5</a:t>
            </a:r>
            <a:r>
              <a:rPr lang="zh-CN" altLang="en-US" sz="900" b="0" dirty="0">
                <a:solidFill>
                  <a:srgbClr val="F8F8F8"/>
                </a:solidFill>
                <a:ea typeface="华文细黑" pitchFamily="2" charset="-122"/>
                <a:cs typeface="SimSun" pitchFamily="2" charset="-122"/>
              </a:rPr>
              <a:t>级</a:t>
            </a:r>
            <a:r>
              <a:rPr lang="en-US" altLang="zh-CN" sz="900" b="0" dirty="0">
                <a:solidFill>
                  <a:srgbClr val="F8F8F8"/>
                </a:solidFill>
                <a:ea typeface="华文细黑" pitchFamily="2" charset="-122"/>
                <a:cs typeface="SimSun" pitchFamily="2" charset="-122"/>
              </a:rPr>
              <a:t>):18pt </a:t>
            </a:r>
          </a:p>
          <a:p>
            <a:pPr marL="257106" indent="-257106" algn="r">
              <a:lnSpc>
                <a:spcPct val="125000"/>
              </a:lnSpc>
              <a:spcBef>
                <a:spcPct val="20000"/>
              </a:spcBef>
              <a:buClr>
                <a:srgbClr val="990000"/>
              </a:buClr>
              <a:buFontTx/>
              <a:buNone/>
            </a:pPr>
            <a:r>
              <a:rPr lang="zh-CN" altLang="en-US" sz="900" b="0" dirty="0">
                <a:solidFill>
                  <a:srgbClr val="F8F8F8"/>
                </a:solidFill>
                <a:ea typeface="华文细黑" pitchFamily="2" charset="-122"/>
                <a:cs typeface="SimSun" pitchFamily="2" charset="-122"/>
              </a:rPr>
              <a:t>颜色</a:t>
            </a:r>
            <a:r>
              <a:rPr lang="en-US" altLang="zh-CN" sz="900" b="0" dirty="0">
                <a:solidFill>
                  <a:srgbClr val="F8F8F8"/>
                </a:solidFill>
                <a:ea typeface="华文细黑" pitchFamily="2" charset="-122"/>
                <a:cs typeface="SimSun" pitchFamily="2" charset="-122"/>
              </a:rPr>
              <a:t>:</a:t>
            </a:r>
            <a:r>
              <a:rPr lang="zh-CN" altLang="en-US" sz="900" b="0" dirty="0">
                <a:solidFill>
                  <a:srgbClr val="F8F8F8"/>
                </a:solidFill>
                <a:ea typeface="华文细黑" pitchFamily="2" charset="-122"/>
                <a:cs typeface="SimSun" pitchFamily="2" charset="-122"/>
              </a:rPr>
              <a:t>黑色</a:t>
            </a:r>
          </a:p>
          <a:p>
            <a:pPr marL="257106" indent="-257106" algn="r">
              <a:lnSpc>
                <a:spcPct val="125000"/>
              </a:lnSpc>
              <a:spcBef>
                <a:spcPct val="20000"/>
              </a:spcBef>
              <a:buClr>
                <a:srgbClr val="990000"/>
              </a:buClr>
              <a:buFontTx/>
              <a:buNone/>
            </a:pPr>
            <a:r>
              <a:rPr lang="zh-CN" altLang="en-US" sz="900" b="0" dirty="0">
                <a:solidFill>
                  <a:srgbClr val="F8F8F8"/>
                </a:solidFill>
                <a:ea typeface="华文细黑" pitchFamily="2" charset="-122"/>
                <a:cs typeface="SimSun" pitchFamily="2" charset="-122"/>
              </a:rPr>
              <a:t>字体</a:t>
            </a:r>
            <a:r>
              <a:rPr lang="en-US" altLang="zh-CN" sz="900" b="0" dirty="0">
                <a:solidFill>
                  <a:srgbClr val="F8F8F8"/>
                </a:solidFill>
                <a:ea typeface="华文细黑" pitchFamily="2" charset="-122"/>
                <a:cs typeface="SimSun" pitchFamily="2" charset="-122"/>
              </a:rPr>
              <a:t>:</a:t>
            </a:r>
            <a:r>
              <a:rPr lang="zh-CN" altLang="en-US" sz="900" b="0" dirty="0">
                <a:solidFill>
                  <a:srgbClr val="F8F8F8"/>
                </a:solidFill>
                <a:ea typeface="华文细黑" pitchFamily="2" charset="-122"/>
                <a:cs typeface="SimSun" pitchFamily="2" charset="-122"/>
              </a:rPr>
              <a:t>细黑体 </a:t>
            </a:r>
            <a:endParaRPr lang="zh-CN" altLang="en-US" sz="900" b="0" dirty="0">
              <a:solidFill>
                <a:srgbClr val="080808"/>
              </a:solidFill>
              <a:ea typeface="华文细黑" pitchFamily="2" charset="-122"/>
              <a:cs typeface="SimSun" pitchFamily="2" charset="-122"/>
            </a:endParaRPr>
          </a:p>
        </p:txBody>
      </p:sp>
      <p:sp>
        <p:nvSpPr>
          <p:cNvPr id="1508367" name="Rectangle 15"/>
          <p:cNvSpPr>
            <a:spLocks noChangeArrowheads="1"/>
          </p:cNvSpPr>
          <p:nvPr/>
        </p:nvSpPr>
        <p:spPr bwMode="auto">
          <a:xfrm>
            <a:off x="9268985" y="4083513"/>
            <a:ext cx="920113" cy="242362"/>
          </a:xfrm>
          <a:prstGeom prst="rect">
            <a:avLst/>
          </a:prstGeom>
          <a:solidFill>
            <a:srgbClr val="F8F8F8"/>
          </a:solidFill>
          <a:ln w="9525" algn="ctr">
            <a:noFill/>
            <a:miter lim="800000"/>
            <a:headEnd/>
            <a:tailEnd/>
          </a:ln>
          <a:effectLst/>
        </p:spPr>
        <p:txBody>
          <a:bodyPr lIns="68550" tIns="34275" rIns="68550" bIns="34275" anchor="ctr">
            <a:spAutoFit/>
          </a:bodyPr>
          <a:lstStyle/>
          <a:p>
            <a:pPr algn="ctr" defTabSz="658240" eaLnBrk="0" hangingPunct="0">
              <a:buClrTx/>
              <a:buFontTx/>
              <a:buNone/>
            </a:pPr>
            <a:endParaRPr lang="zh-CN" altLang="zh-CN" sz="1100" b="0">
              <a:latin typeface="FrutigerNext LT Regular" pitchFamily="34" charset="0"/>
              <a:ea typeface="MS PGothic" pitchFamily="34" charset="-128"/>
            </a:endParaRPr>
          </a:p>
        </p:txBody>
      </p:sp>
      <p:grpSp>
        <p:nvGrpSpPr>
          <p:cNvPr id="2" name="Group 16"/>
          <p:cNvGrpSpPr>
            <a:grpSpLocks/>
          </p:cNvGrpSpPr>
          <p:nvPr/>
        </p:nvGrpSpPr>
        <p:grpSpPr bwMode="auto">
          <a:xfrm>
            <a:off x="9352305" y="3958828"/>
            <a:ext cx="741566" cy="138113"/>
            <a:chOff x="6657" y="3492"/>
            <a:chExt cx="527" cy="121"/>
          </a:xfrm>
        </p:grpSpPr>
        <p:sp>
          <p:nvSpPr>
            <p:cNvPr id="1508369" name="Rectangle 17"/>
            <p:cNvSpPr>
              <a:spLocks noChangeArrowheads="1"/>
            </p:cNvSpPr>
            <p:nvPr/>
          </p:nvSpPr>
          <p:spPr bwMode="auto">
            <a:xfrm flipV="1">
              <a:off x="6789" y="3492"/>
              <a:ext cx="132" cy="121"/>
            </a:xfrm>
            <a:prstGeom prst="rect">
              <a:avLst/>
            </a:prstGeom>
            <a:solidFill>
              <a:srgbClr val="FFCC66"/>
            </a:solidFill>
            <a:ln w="9525">
              <a:noFill/>
              <a:miter lim="800000"/>
              <a:headEnd/>
              <a:tailEnd/>
            </a:ln>
            <a:effectLst/>
          </p:spPr>
          <p:txBody>
            <a:bodyPr wrap="none" anchor="ctr"/>
            <a:lstStyle/>
            <a:p>
              <a:endParaRPr lang="zh-CN" altLang="en-US"/>
            </a:p>
          </p:txBody>
        </p:sp>
        <p:sp>
          <p:nvSpPr>
            <p:cNvPr id="1508370" name="Rectangle 18"/>
            <p:cNvSpPr>
              <a:spLocks noChangeArrowheads="1"/>
            </p:cNvSpPr>
            <p:nvPr/>
          </p:nvSpPr>
          <p:spPr bwMode="auto">
            <a:xfrm flipV="1">
              <a:off x="6921" y="3492"/>
              <a:ext cx="131" cy="121"/>
            </a:xfrm>
            <a:prstGeom prst="rect">
              <a:avLst/>
            </a:prstGeom>
            <a:solidFill>
              <a:srgbClr val="FF9900"/>
            </a:solidFill>
            <a:ln w="9525">
              <a:noFill/>
              <a:miter lim="800000"/>
              <a:headEnd/>
              <a:tailEnd/>
            </a:ln>
            <a:effectLst/>
          </p:spPr>
          <p:txBody>
            <a:bodyPr wrap="none" anchor="ctr"/>
            <a:lstStyle/>
            <a:p>
              <a:endParaRPr lang="zh-CN" altLang="en-US"/>
            </a:p>
          </p:txBody>
        </p:sp>
        <p:sp>
          <p:nvSpPr>
            <p:cNvPr id="1508371" name="Rectangle 19"/>
            <p:cNvSpPr>
              <a:spLocks noChangeArrowheads="1"/>
            </p:cNvSpPr>
            <p:nvPr/>
          </p:nvSpPr>
          <p:spPr bwMode="auto">
            <a:xfrm flipV="1">
              <a:off x="7052" y="3492"/>
              <a:ext cx="132" cy="121"/>
            </a:xfrm>
            <a:prstGeom prst="rect">
              <a:avLst/>
            </a:prstGeom>
            <a:solidFill>
              <a:srgbClr val="99660A"/>
            </a:solidFill>
            <a:ln w="9525">
              <a:noFill/>
              <a:miter lim="800000"/>
              <a:headEnd/>
              <a:tailEnd/>
            </a:ln>
            <a:effectLst/>
          </p:spPr>
          <p:txBody>
            <a:bodyPr wrap="none" anchor="ctr"/>
            <a:lstStyle/>
            <a:p>
              <a:endParaRPr lang="zh-CN" altLang="en-US"/>
            </a:p>
          </p:txBody>
        </p:sp>
        <p:sp>
          <p:nvSpPr>
            <p:cNvPr id="1508372" name="Rectangle 20"/>
            <p:cNvSpPr>
              <a:spLocks noChangeArrowheads="1"/>
            </p:cNvSpPr>
            <p:nvPr/>
          </p:nvSpPr>
          <p:spPr bwMode="auto">
            <a:xfrm flipV="1">
              <a:off x="6657" y="3492"/>
              <a:ext cx="132" cy="121"/>
            </a:xfrm>
            <a:prstGeom prst="rect">
              <a:avLst/>
            </a:prstGeom>
            <a:solidFill>
              <a:srgbClr val="FFCC99"/>
            </a:solidFill>
            <a:ln w="9525">
              <a:noFill/>
              <a:miter lim="800000"/>
              <a:headEnd/>
              <a:tailEnd/>
            </a:ln>
            <a:effectLst/>
          </p:spPr>
          <p:txBody>
            <a:bodyPr wrap="none" anchor="ctr"/>
            <a:lstStyle/>
            <a:p>
              <a:endParaRPr lang="zh-CN" altLang="en-US"/>
            </a:p>
          </p:txBody>
        </p:sp>
      </p:grpSp>
      <p:grpSp>
        <p:nvGrpSpPr>
          <p:cNvPr id="3" name="Group 21"/>
          <p:cNvGrpSpPr>
            <a:grpSpLocks/>
          </p:cNvGrpSpPr>
          <p:nvPr/>
        </p:nvGrpSpPr>
        <p:grpSpPr bwMode="auto">
          <a:xfrm>
            <a:off x="9352305" y="4652965"/>
            <a:ext cx="741566" cy="136922"/>
            <a:chOff x="6657" y="4103"/>
            <a:chExt cx="527" cy="121"/>
          </a:xfrm>
        </p:grpSpPr>
        <p:sp>
          <p:nvSpPr>
            <p:cNvPr id="1508374" name="Rectangle 22"/>
            <p:cNvSpPr>
              <a:spLocks noChangeArrowheads="1"/>
            </p:cNvSpPr>
            <p:nvPr/>
          </p:nvSpPr>
          <p:spPr bwMode="auto">
            <a:xfrm flipV="1">
              <a:off x="6789" y="4103"/>
              <a:ext cx="132" cy="121"/>
            </a:xfrm>
            <a:prstGeom prst="rect">
              <a:avLst/>
            </a:prstGeom>
            <a:solidFill>
              <a:srgbClr val="99CCFF"/>
            </a:solidFill>
            <a:ln w="9525">
              <a:noFill/>
              <a:miter lim="800000"/>
              <a:headEnd/>
              <a:tailEnd/>
            </a:ln>
            <a:effectLst/>
          </p:spPr>
          <p:txBody>
            <a:bodyPr wrap="none" anchor="ctr"/>
            <a:lstStyle/>
            <a:p>
              <a:endParaRPr lang="zh-CN" altLang="en-US"/>
            </a:p>
          </p:txBody>
        </p:sp>
        <p:sp>
          <p:nvSpPr>
            <p:cNvPr id="1508375" name="Rectangle 23"/>
            <p:cNvSpPr>
              <a:spLocks noChangeArrowheads="1"/>
            </p:cNvSpPr>
            <p:nvPr/>
          </p:nvSpPr>
          <p:spPr bwMode="auto">
            <a:xfrm flipV="1">
              <a:off x="6921" y="4103"/>
              <a:ext cx="131" cy="121"/>
            </a:xfrm>
            <a:prstGeom prst="rect">
              <a:avLst/>
            </a:prstGeom>
            <a:solidFill>
              <a:srgbClr val="99CCCC"/>
            </a:solidFill>
            <a:ln w="9525">
              <a:noFill/>
              <a:miter lim="800000"/>
              <a:headEnd/>
              <a:tailEnd/>
            </a:ln>
            <a:effectLst/>
          </p:spPr>
          <p:txBody>
            <a:bodyPr wrap="none" anchor="ctr"/>
            <a:lstStyle/>
            <a:p>
              <a:endParaRPr lang="zh-CN" altLang="en-US"/>
            </a:p>
          </p:txBody>
        </p:sp>
        <p:sp>
          <p:nvSpPr>
            <p:cNvPr id="1508376" name="Rectangle 24"/>
            <p:cNvSpPr>
              <a:spLocks noChangeArrowheads="1"/>
            </p:cNvSpPr>
            <p:nvPr/>
          </p:nvSpPr>
          <p:spPr bwMode="auto">
            <a:xfrm flipV="1">
              <a:off x="7052" y="4103"/>
              <a:ext cx="132" cy="121"/>
            </a:xfrm>
            <a:prstGeom prst="rect">
              <a:avLst/>
            </a:prstGeom>
            <a:solidFill>
              <a:srgbClr val="009999"/>
            </a:solidFill>
            <a:ln w="9525">
              <a:noFill/>
              <a:miter lim="800000"/>
              <a:headEnd/>
              <a:tailEnd/>
            </a:ln>
            <a:effectLst/>
          </p:spPr>
          <p:txBody>
            <a:bodyPr wrap="none" anchor="ctr"/>
            <a:lstStyle/>
            <a:p>
              <a:endParaRPr lang="zh-CN" altLang="en-US"/>
            </a:p>
          </p:txBody>
        </p:sp>
        <p:sp>
          <p:nvSpPr>
            <p:cNvPr id="1508377" name="Rectangle 25"/>
            <p:cNvSpPr>
              <a:spLocks noChangeArrowheads="1"/>
            </p:cNvSpPr>
            <p:nvPr/>
          </p:nvSpPr>
          <p:spPr bwMode="auto">
            <a:xfrm flipV="1">
              <a:off x="6657" y="4103"/>
              <a:ext cx="132" cy="121"/>
            </a:xfrm>
            <a:prstGeom prst="rect">
              <a:avLst/>
            </a:prstGeom>
            <a:solidFill>
              <a:srgbClr val="CCCCFF"/>
            </a:solidFill>
            <a:ln w="9525">
              <a:noFill/>
              <a:miter lim="800000"/>
              <a:headEnd/>
              <a:tailEnd/>
            </a:ln>
            <a:effectLst/>
          </p:spPr>
          <p:txBody>
            <a:bodyPr wrap="none" anchor="ctr"/>
            <a:lstStyle/>
            <a:p>
              <a:endParaRPr lang="zh-CN" altLang="en-US"/>
            </a:p>
          </p:txBody>
        </p:sp>
      </p:grpSp>
      <p:grpSp>
        <p:nvGrpSpPr>
          <p:cNvPr id="4" name="Group 26"/>
          <p:cNvGrpSpPr>
            <a:grpSpLocks/>
          </p:cNvGrpSpPr>
          <p:nvPr/>
        </p:nvGrpSpPr>
        <p:grpSpPr bwMode="auto">
          <a:xfrm>
            <a:off x="9352305" y="4837510"/>
            <a:ext cx="741566" cy="136922"/>
            <a:chOff x="6657" y="4266"/>
            <a:chExt cx="527" cy="121"/>
          </a:xfrm>
        </p:grpSpPr>
        <p:sp>
          <p:nvSpPr>
            <p:cNvPr id="1508379" name="Rectangle 27"/>
            <p:cNvSpPr>
              <a:spLocks noChangeArrowheads="1"/>
            </p:cNvSpPr>
            <p:nvPr/>
          </p:nvSpPr>
          <p:spPr bwMode="auto">
            <a:xfrm flipV="1">
              <a:off x="6789" y="4266"/>
              <a:ext cx="132" cy="121"/>
            </a:xfrm>
            <a:prstGeom prst="rect">
              <a:avLst/>
            </a:prstGeom>
            <a:solidFill>
              <a:srgbClr val="99CCCC"/>
            </a:solidFill>
            <a:ln w="9525">
              <a:noFill/>
              <a:miter lim="800000"/>
              <a:headEnd/>
              <a:tailEnd/>
            </a:ln>
            <a:effectLst/>
          </p:spPr>
          <p:txBody>
            <a:bodyPr wrap="none" anchor="ctr"/>
            <a:lstStyle/>
            <a:p>
              <a:endParaRPr lang="zh-CN" altLang="en-US"/>
            </a:p>
          </p:txBody>
        </p:sp>
        <p:sp>
          <p:nvSpPr>
            <p:cNvPr id="1508380" name="Rectangle 28"/>
            <p:cNvSpPr>
              <a:spLocks noChangeArrowheads="1"/>
            </p:cNvSpPr>
            <p:nvPr/>
          </p:nvSpPr>
          <p:spPr bwMode="auto">
            <a:xfrm flipV="1">
              <a:off x="6921" y="4266"/>
              <a:ext cx="131" cy="121"/>
            </a:xfrm>
            <a:prstGeom prst="rect">
              <a:avLst/>
            </a:prstGeom>
            <a:solidFill>
              <a:srgbClr val="0099CC"/>
            </a:solidFill>
            <a:ln w="9525">
              <a:noFill/>
              <a:miter lim="800000"/>
              <a:headEnd/>
              <a:tailEnd/>
            </a:ln>
            <a:effectLst/>
          </p:spPr>
          <p:txBody>
            <a:bodyPr wrap="none" anchor="ctr"/>
            <a:lstStyle/>
            <a:p>
              <a:endParaRPr lang="zh-CN" altLang="en-US"/>
            </a:p>
          </p:txBody>
        </p:sp>
        <p:sp>
          <p:nvSpPr>
            <p:cNvPr id="1508381" name="Rectangle 29"/>
            <p:cNvSpPr>
              <a:spLocks noChangeArrowheads="1"/>
            </p:cNvSpPr>
            <p:nvPr/>
          </p:nvSpPr>
          <p:spPr bwMode="auto">
            <a:xfrm flipV="1">
              <a:off x="7052" y="4266"/>
              <a:ext cx="132" cy="121"/>
            </a:xfrm>
            <a:prstGeom prst="rect">
              <a:avLst/>
            </a:prstGeom>
            <a:solidFill>
              <a:srgbClr val="006699"/>
            </a:solidFill>
            <a:ln w="9525">
              <a:noFill/>
              <a:miter lim="800000"/>
              <a:headEnd/>
              <a:tailEnd/>
            </a:ln>
            <a:effectLst/>
          </p:spPr>
          <p:txBody>
            <a:bodyPr wrap="none" anchor="ctr"/>
            <a:lstStyle/>
            <a:p>
              <a:endParaRPr lang="zh-CN" altLang="en-US"/>
            </a:p>
          </p:txBody>
        </p:sp>
        <p:sp>
          <p:nvSpPr>
            <p:cNvPr id="1508382" name="Rectangle 30"/>
            <p:cNvSpPr>
              <a:spLocks noChangeArrowheads="1"/>
            </p:cNvSpPr>
            <p:nvPr/>
          </p:nvSpPr>
          <p:spPr bwMode="auto">
            <a:xfrm flipV="1">
              <a:off x="6657" y="4266"/>
              <a:ext cx="132" cy="121"/>
            </a:xfrm>
            <a:prstGeom prst="rect">
              <a:avLst/>
            </a:prstGeom>
            <a:solidFill>
              <a:srgbClr val="CCFF99"/>
            </a:solidFill>
            <a:ln w="9525">
              <a:noFill/>
              <a:miter lim="800000"/>
              <a:headEnd/>
              <a:tailEnd/>
            </a:ln>
            <a:effectLst/>
          </p:spPr>
          <p:txBody>
            <a:bodyPr wrap="none" anchor="ctr"/>
            <a:lstStyle/>
            <a:p>
              <a:endParaRPr lang="zh-CN" altLang="en-US"/>
            </a:p>
          </p:txBody>
        </p:sp>
      </p:grpSp>
      <p:grpSp>
        <p:nvGrpSpPr>
          <p:cNvPr id="5" name="Group 31"/>
          <p:cNvGrpSpPr>
            <a:grpSpLocks/>
          </p:cNvGrpSpPr>
          <p:nvPr/>
        </p:nvGrpSpPr>
        <p:grpSpPr bwMode="auto">
          <a:xfrm>
            <a:off x="9352305" y="4145758"/>
            <a:ext cx="741566" cy="136922"/>
            <a:chOff x="6657" y="3656"/>
            <a:chExt cx="527" cy="121"/>
          </a:xfrm>
        </p:grpSpPr>
        <p:sp>
          <p:nvSpPr>
            <p:cNvPr id="1508384" name="Rectangle 32"/>
            <p:cNvSpPr>
              <a:spLocks noChangeArrowheads="1"/>
            </p:cNvSpPr>
            <p:nvPr/>
          </p:nvSpPr>
          <p:spPr bwMode="auto">
            <a:xfrm flipV="1">
              <a:off x="6657" y="3656"/>
              <a:ext cx="132" cy="121"/>
            </a:xfrm>
            <a:prstGeom prst="rect">
              <a:avLst/>
            </a:prstGeom>
            <a:solidFill>
              <a:srgbClr val="CCCCCC"/>
            </a:solidFill>
            <a:ln w="9525">
              <a:noFill/>
              <a:miter lim="800000"/>
              <a:headEnd/>
              <a:tailEnd/>
            </a:ln>
            <a:effectLst/>
          </p:spPr>
          <p:txBody>
            <a:bodyPr wrap="none" anchor="ctr"/>
            <a:lstStyle/>
            <a:p>
              <a:endParaRPr lang="zh-CN" altLang="en-US"/>
            </a:p>
          </p:txBody>
        </p:sp>
        <p:sp>
          <p:nvSpPr>
            <p:cNvPr id="1508385" name="Rectangle 33"/>
            <p:cNvSpPr>
              <a:spLocks noChangeArrowheads="1"/>
            </p:cNvSpPr>
            <p:nvPr/>
          </p:nvSpPr>
          <p:spPr bwMode="auto">
            <a:xfrm flipV="1">
              <a:off x="6789" y="3656"/>
              <a:ext cx="132" cy="121"/>
            </a:xfrm>
            <a:prstGeom prst="rect">
              <a:avLst/>
            </a:prstGeom>
            <a:solidFill>
              <a:srgbClr val="FF9900"/>
            </a:solidFill>
            <a:ln w="9525">
              <a:noFill/>
              <a:miter lim="800000"/>
              <a:headEnd/>
              <a:tailEnd/>
            </a:ln>
            <a:effectLst/>
          </p:spPr>
          <p:txBody>
            <a:bodyPr wrap="none" anchor="ctr"/>
            <a:lstStyle/>
            <a:p>
              <a:endParaRPr lang="zh-CN" altLang="en-US"/>
            </a:p>
          </p:txBody>
        </p:sp>
        <p:sp>
          <p:nvSpPr>
            <p:cNvPr id="1508386" name="Rectangle 34"/>
            <p:cNvSpPr>
              <a:spLocks noChangeArrowheads="1"/>
            </p:cNvSpPr>
            <p:nvPr/>
          </p:nvSpPr>
          <p:spPr bwMode="auto">
            <a:xfrm flipV="1">
              <a:off x="6921" y="3656"/>
              <a:ext cx="131" cy="121"/>
            </a:xfrm>
            <a:prstGeom prst="rect">
              <a:avLst/>
            </a:prstGeom>
            <a:solidFill>
              <a:srgbClr val="990000"/>
            </a:solidFill>
            <a:ln w="9525">
              <a:noFill/>
              <a:miter lim="800000"/>
              <a:headEnd/>
              <a:tailEnd/>
            </a:ln>
            <a:effectLst/>
          </p:spPr>
          <p:txBody>
            <a:bodyPr wrap="none" anchor="ctr"/>
            <a:lstStyle/>
            <a:p>
              <a:endParaRPr lang="zh-CN" altLang="en-US"/>
            </a:p>
          </p:txBody>
        </p:sp>
        <p:sp>
          <p:nvSpPr>
            <p:cNvPr id="1508387" name="Rectangle 35"/>
            <p:cNvSpPr>
              <a:spLocks noChangeArrowheads="1"/>
            </p:cNvSpPr>
            <p:nvPr/>
          </p:nvSpPr>
          <p:spPr bwMode="auto">
            <a:xfrm flipV="1">
              <a:off x="7052" y="3656"/>
              <a:ext cx="132" cy="121"/>
            </a:xfrm>
            <a:prstGeom prst="rect">
              <a:avLst/>
            </a:prstGeom>
            <a:solidFill>
              <a:srgbClr val="080808"/>
            </a:solidFill>
            <a:ln w="9525">
              <a:noFill/>
              <a:miter lim="800000"/>
              <a:headEnd/>
              <a:tailEnd/>
            </a:ln>
            <a:effectLst/>
          </p:spPr>
          <p:txBody>
            <a:bodyPr wrap="none" anchor="ctr"/>
            <a:lstStyle/>
            <a:p>
              <a:endParaRPr lang="zh-CN" altLang="en-US"/>
            </a:p>
          </p:txBody>
        </p:sp>
      </p:grpSp>
      <p:grpSp>
        <p:nvGrpSpPr>
          <p:cNvPr id="6" name="Group 36"/>
          <p:cNvGrpSpPr>
            <a:grpSpLocks/>
          </p:cNvGrpSpPr>
          <p:nvPr/>
        </p:nvGrpSpPr>
        <p:grpSpPr bwMode="auto">
          <a:xfrm>
            <a:off x="9352305" y="4468416"/>
            <a:ext cx="741566" cy="136922"/>
            <a:chOff x="6657" y="3941"/>
            <a:chExt cx="527" cy="121"/>
          </a:xfrm>
        </p:grpSpPr>
        <p:sp>
          <p:nvSpPr>
            <p:cNvPr id="1508389" name="Rectangle 37"/>
            <p:cNvSpPr>
              <a:spLocks noChangeArrowheads="1"/>
            </p:cNvSpPr>
            <p:nvPr/>
          </p:nvSpPr>
          <p:spPr bwMode="auto">
            <a:xfrm flipV="1">
              <a:off x="6789" y="3941"/>
              <a:ext cx="132" cy="121"/>
            </a:xfrm>
            <a:prstGeom prst="rect">
              <a:avLst/>
            </a:prstGeom>
            <a:solidFill>
              <a:srgbClr val="CCFF99"/>
            </a:solidFill>
            <a:ln w="9525">
              <a:noFill/>
              <a:miter lim="800000"/>
              <a:headEnd/>
              <a:tailEnd/>
            </a:ln>
            <a:effectLst/>
          </p:spPr>
          <p:txBody>
            <a:bodyPr wrap="none" anchor="ctr"/>
            <a:lstStyle/>
            <a:p>
              <a:endParaRPr lang="zh-CN" altLang="en-US"/>
            </a:p>
          </p:txBody>
        </p:sp>
        <p:sp>
          <p:nvSpPr>
            <p:cNvPr id="1508390" name="Rectangle 38"/>
            <p:cNvSpPr>
              <a:spLocks noChangeArrowheads="1"/>
            </p:cNvSpPr>
            <p:nvPr/>
          </p:nvSpPr>
          <p:spPr bwMode="auto">
            <a:xfrm flipV="1">
              <a:off x="6921" y="3941"/>
              <a:ext cx="131" cy="121"/>
            </a:xfrm>
            <a:prstGeom prst="rect">
              <a:avLst/>
            </a:prstGeom>
            <a:solidFill>
              <a:srgbClr val="669900"/>
            </a:solidFill>
            <a:ln w="9525">
              <a:noFill/>
              <a:miter lim="800000"/>
              <a:headEnd/>
              <a:tailEnd/>
            </a:ln>
            <a:effectLst/>
          </p:spPr>
          <p:txBody>
            <a:bodyPr wrap="none" anchor="ctr"/>
            <a:lstStyle/>
            <a:p>
              <a:endParaRPr lang="zh-CN" altLang="en-US"/>
            </a:p>
          </p:txBody>
        </p:sp>
        <p:sp>
          <p:nvSpPr>
            <p:cNvPr id="1508391" name="Rectangle 39"/>
            <p:cNvSpPr>
              <a:spLocks noChangeArrowheads="1"/>
            </p:cNvSpPr>
            <p:nvPr/>
          </p:nvSpPr>
          <p:spPr bwMode="auto">
            <a:xfrm flipV="1">
              <a:off x="7052" y="3941"/>
              <a:ext cx="132" cy="121"/>
            </a:xfrm>
            <a:prstGeom prst="rect">
              <a:avLst/>
            </a:prstGeom>
            <a:solidFill>
              <a:srgbClr val="080808"/>
            </a:solidFill>
            <a:ln w="9525">
              <a:noFill/>
              <a:miter lim="800000"/>
              <a:headEnd/>
              <a:tailEnd/>
            </a:ln>
            <a:effectLst/>
          </p:spPr>
          <p:txBody>
            <a:bodyPr wrap="none" anchor="ctr"/>
            <a:lstStyle/>
            <a:p>
              <a:endParaRPr lang="zh-CN" altLang="en-US"/>
            </a:p>
          </p:txBody>
        </p:sp>
        <p:sp>
          <p:nvSpPr>
            <p:cNvPr id="1508392" name="Rectangle 40"/>
            <p:cNvSpPr>
              <a:spLocks noChangeArrowheads="1"/>
            </p:cNvSpPr>
            <p:nvPr/>
          </p:nvSpPr>
          <p:spPr bwMode="auto">
            <a:xfrm flipV="1">
              <a:off x="6657" y="3941"/>
              <a:ext cx="132" cy="121"/>
            </a:xfrm>
            <a:prstGeom prst="rect">
              <a:avLst/>
            </a:prstGeom>
            <a:solidFill>
              <a:srgbClr val="CCCCCC"/>
            </a:solidFill>
            <a:ln w="9525">
              <a:noFill/>
              <a:miter lim="800000"/>
              <a:headEnd/>
              <a:tailEnd/>
            </a:ln>
            <a:effectLst/>
          </p:spPr>
          <p:txBody>
            <a:bodyPr wrap="none" anchor="ctr"/>
            <a:lstStyle/>
            <a:p>
              <a:endParaRPr lang="zh-CN" altLang="en-US"/>
            </a:p>
          </p:txBody>
        </p:sp>
      </p:grpSp>
      <p:grpSp>
        <p:nvGrpSpPr>
          <p:cNvPr id="7" name="Group 41"/>
          <p:cNvGrpSpPr>
            <a:grpSpLocks/>
          </p:cNvGrpSpPr>
          <p:nvPr/>
        </p:nvGrpSpPr>
        <p:grpSpPr bwMode="auto">
          <a:xfrm>
            <a:off x="9352305" y="5023247"/>
            <a:ext cx="741566" cy="136922"/>
            <a:chOff x="6657" y="4430"/>
            <a:chExt cx="527" cy="121"/>
          </a:xfrm>
        </p:grpSpPr>
        <p:sp>
          <p:nvSpPr>
            <p:cNvPr id="1508394" name="Rectangle 42"/>
            <p:cNvSpPr>
              <a:spLocks noChangeArrowheads="1"/>
            </p:cNvSpPr>
            <p:nvPr/>
          </p:nvSpPr>
          <p:spPr bwMode="auto">
            <a:xfrm flipV="1">
              <a:off x="6789" y="4430"/>
              <a:ext cx="132" cy="121"/>
            </a:xfrm>
            <a:prstGeom prst="rect">
              <a:avLst/>
            </a:prstGeom>
            <a:solidFill>
              <a:srgbClr val="FF9900"/>
            </a:solidFill>
            <a:ln w="9525">
              <a:noFill/>
              <a:miter lim="800000"/>
              <a:headEnd/>
              <a:tailEnd/>
            </a:ln>
            <a:effectLst/>
          </p:spPr>
          <p:txBody>
            <a:bodyPr wrap="none" anchor="ctr"/>
            <a:lstStyle/>
            <a:p>
              <a:endParaRPr lang="zh-CN" altLang="en-US"/>
            </a:p>
          </p:txBody>
        </p:sp>
        <p:sp>
          <p:nvSpPr>
            <p:cNvPr id="1508395" name="Rectangle 43"/>
            <p:cNvSpPr>
              <a:spLocks noChangeArrowheads="1"/>
            </p:cNvSpPr>
            <p:nvPr/>
          </p:nvSpPr>
          <p:spPr bwMode="auto">
            <a:xfrm flipV="1">
              <a:off x="6921" y="4430"/>
              <a:ext cx="131" cy="121"/>
            </a:xfrm>
            <a:prstGeom prst="rect">
              <a:avLst/>
            </a:prstGeom>
            <a:solidFill>
              <a:srgbClr val="006699"/>
            </a:solidFill>
            <a:ln w="9525">
              <a:noFill/>
              <a:miter lim="800000"/>
              <a:headEnd/>
              <a:tailEnd/>
            </a:ln>
            <a:effectLst/>
          </p:spPr>
          <p:txBody>
            <a:bodyPr wrap="none" anchor="ctr"/>
            <a:lstStyle/>
            <a:p>
              <a:endParaRPr lang="zh-CN" altLang="en-US"/>
            </a:p>
          </p:txBody>
        </p:sp>
        <p:sp>
          <p:nvSpPr>
            <p:cNvPr id="1508396" name="Rectangle 44"/>
            <p:cNvSpPr>
              <a:spLocks noChangeArrowheads="1"/>
            </p:cNvSpPr>
            <p:nvPr/>
          </p:nvSpPr>
          <p:spPr bwMode="auto">
            <a:xfrm flipV="1">
              <a:off x="7052" y="4430"/>
              <a:ext cx="132" cy="121"/>
            </a:xfrm>
            <a:prstGeom prst="rect">
              <a:avLst/>
            </a:prstGeom>
            <a:solidFill>
              <a:srgbClr val="080808"/>
            </a:solidFill>
            <a:ln w="9525">
              <a:noFill/>
              <a:miter lim="800000"/>
              <a:headEnd/>
              <a:tailEnd/>
            </a:ln>
            <a:effectLst/>
          </p:spPr>
          <p:txBody>
            <a:bodyPr wrap="none" anchor="ctr"/>
            <a:lstStyle/>
            <a:p>
              <a:endParaRPr lang="zh-CN" altLang="en-US"/>
            </a:p>
          </p:txBody>
        </p:sp>
        <p:sp>
          <p:nvSpPr>
            <p:cNvPr id="1508397" name="Rectangle 45"/>
            <p:cNvSpPr>
              <a:spLocks noChangeArrowheads="1"/>
            </p:cNvSpPr>
            <p:nvPr/>
          </p:nvSpPr>
          <p:spPr bwMode="auto">
            <a:xfrm flipV="1">
              <a:off x="6657" y="4430"/>
              <a:ext cx="132" cy="121"/>
            </a:xfrm>
            <a:prstGeom prst="rect">
              <a:avLst/>
            </a:prstGeom>
            <a:solidFill>
              <a:srgbClr val="99CCFF"/>
            </a:solidFill>
            <a:ln w="9525">
              <a:noFill/>
              <a:miter lim="800000"/>
              <a:headEnd/>
              <a:tailEnd/>
            </a:ln>
            <a:effectLst/>
          </p:spPr>
          <p:txBody>
            <a:bodyPr wrap="none" anchor="ctr"/>
            <a:lstStyle/>
            <a:p>
              <a:endParaRPr lang="zh-CN" altLang="en-US"/>
            </a:p>
          </p:txBody>
        </p:sp>
      </p:grpSp>
      <p:grpSp>
        <p:nvGrpSpPr>
          <p:cNvPr id="8" name="Group 46"/>
          <p:cNvGrpSpPr>
            <a:grpSpLocks/>
          </p:cNvGrpSpPr>
          <p:nvPr/>
        </p:nvGrpSpPr>
        <p:grpSpPr bwMode="auto">
          <a:xfrm>
            <a:off x="9352305" y="3774281"/>
            <a:ext cx="741566" cy="138113"/>
            <a:chOff x="6657" y="3329"/>
            <a:chExt cx="527" cy="122"/>
          </a:xfrm>
        </p:grpSpPr>
        <p:sp>
          <p:nvSpPr>
            <p:cNvPr id="1508399" name="Rectangle 47"/>
            <p:cNvSpPr>
              <a:spLocks noChangeArrowheads="1"/>
            </p:cNvSpPr>
            <p:nvPr/>
          </p:nvSpPr>
          <p:spPr bwMode="auto">
            <a:xfrm flipV="1">
              <a:off x="6789" y="3329"/>
              <a:ext cx="132" cy="122"/>
            </a:xfrm>
            <a:prstGeom prst="rect">
              <a:avLst/>
            </a:prstGeom>
            <a:solidFill>
              <a:srgbClr val="FF9900"/>
            </a:solidFill>
            <a:ln w="9525">
              <a:noFill/>
              <a:miter lim="800000"/>
              <a:headEnd/>
              <a:tailEnd/>
            </a:ln>
            <a:effectLst/>
          </p:spPr>
          <p:txBody>
            <a:bodyPr wrap="none" anchor="ctr"/>
            <a:lstStyle/>
            <a:p>
              <a:endParaRPr lang="zh-CN" altLang="en-US"/>
            </a:p>
          </p:txBody>
        </p:sp>
        <p:sp>
          <p:nvSpPr>
            <p:cNvPr id="1508400" name="Rectangle 48"/>
            <p:cNvSpPr>
              <a:spLocks noChangeArrowheads="1"/>
            </p:cNvSpPr>
            <p:nvPr/>
          </p:nvSpPr>
          <p:spPr bwMode="auto">
            <a:xfrm flipV="1">
              <a:off x="6921" y="3329"/>
              <a:ext cx="131" cy="122"/>
            </a:xfrm>
            <a:prstGeom prst="rect">
              <a:avLst/>
            </a:prstGeom>
            <a:solidFill>
              <a:srgbClr val="99660A"/>
            </a:solidFill>
            <a:ln w="9525">
              <a:noFill/>
              <a:miter lim="800000"/>
              <a:headEnd/>
              <a:tailEnd/>
            </a:ln>
            <a:effectLst/>
          </p:spPr>
          <p:txBody>
            <a:bodyPr wrap="none" anchor="ctr"/>
            <a:lstStyle/>
            <a:p>
              <a:endParaRPr lang="zh-CN" altLang="en-US"/>
            </a:p>
          </p:txBody>
        </p:sp>
        <p:sp>
          <p:nvSpPr>
            <p:cNvPr id="1508401" name="Rectangle 49"/>
            <p:cNvSpPr>
              <a:spLocks noChangeArrowheads="1"/>
            </p:cNvSpPr>
            <p:nvPr/>
          </p:nvSpPr>
          <p:spPr bwMode="auto">
            <a:xfrm flipV="1">
              <a:off x="7052" y="3329"/>
              <a:ext cx="132" cy="122"/>
            </a:xfrm>
            <a:prstGeom prst="rect">
              <a:avLst/>
            </a:prstGeom>
            <a:solidFill>
              <a:srgbClr val="990000"/>
            </a:solidFill>
            <a:ln w="9525">
              <a:noFill/>
              <a:miter lim="800000"/>
              <a:headEnd/>
              <a:tailEnd/>
            </a:ln>
            <a:effectLst/>
          </p:spPr>
          <p:txBody>
            <a:bodyPr wrap="none" anchor="ctr"/>
            <a:lstStyle/>
            <a:p>
              <a:endParaRPr lang="zh-CN" altLang="en-US"/>
            </a:p>
          </p:txBody>
        </p:sp>
        <p:sp>
          <p:nvSpPr>
            <p:cNvPr id="1508402" name="Rectangle 50"/>
            <p:cNvSpPr>
              <a:spLocks noChangeArrowheads="1"/>
            </p:cNvSpPr>
            <p:nvPr/>
          </p:nvSpPr>
          <p:spPr bwMode="auto">
            <a:xfrm flipV="1">
              <a:off x="6657" y="3329"/>
              <a:ext cx="132" cy="122"/>
            </a:xfrm>
            <a:prstGeom prst="rect">
              <a:avLst/>
            </a:prstGeom>
            <a:solidFill>
              <a:srgbClr val="FFCC99"/>
            </a:solidFill>
            <a:ln w="9525">
              <a:noFill/>
              <a:miter lim="800000"/>
              <a:headEnd/>
              <a:tailEnd/>
            </a:ln>
            <a:effectLst/>
          </p:spPr>
          <p:txBody>
            <a:bodyPr wrap="none" anchor="ctr"/>
            <a:lstStyle/>
            <a:p>
              <a:endParaRPr lang="zh-CN" altLang="en-US"/>
            </a:p>
          </p:txBody>
        </p:sp>
      </p:grpSp>
      <p:grpSp>
        <p:nvGrpSpPr>
          <p:cNvPr id="9" name="Group 51"/>
          <p:cNvGrpSpPr>
            <a:grpSpLocks/>
          </p:cNvGrpSpPr>
          <p:nvPr/>
        </p:nvGrpSpPr>
        <p:grpSpPr bwMode="auto">
          <a:xfrm>
            <a:off x="9352305" y="3450433"/>
            <a:ext cx="741566" cy="136922"/>
            <a:chOff x="6657" y="3043"/>
            <a:chExt cx="527" cy="121"/>
          </a:xfrm>
        </p:grpSpPr>
        <p:sp>
          <p:nvSpPr>
            <p:cNvPr id="1508404" name="Rectangle 52"/>
            <p:cNvSpPr>
              <a:spLocks noChangeArrowheads="1"/>
            </p:cNvSpPr>
            <p:nvPr/>
          </p:nvSpPr>
          <p:spPr bwMode="auto">
            <a:xfrm flipV="1">
              <a:off x="6921" y="3043"/>
              <a:ext cx="131" cy="121"/>
            </a:xfrm>
            <a:prstGeom prst="rect">
              <a:avLst/>
            </a:prstGeom>
            <a:solidFill>
              <a:srgbClr val="FF9900"/>
            </a:solidFill>
            <a:ln w="9525">
              <a:noFill/>
              <a:miter lim="800000"/>
              <a:headEnd/>
              <a:tailEnd/>
            </a:ln>
            <a:effectLst/>
          </p:spPr>
          <p:txBody>
            <a:bodyPr wrap="none" anchor="ctr"/>
            <a:lstStyle/>
            <a:p>
              <a:endParaRPr lang="zh-CN" altLang="en-US"/>
            </a:p>
          </p:txBody>
        </p:sp>
        <p:sp>
          <p:nvSpPr>
            <p:cNvPr id="1508405" name="Rectangle 53"/>
            <p:cNvSpPr>
              <a:spLocks noChangeArrowheads="1"/>
            </p:cNvSpPr>
            <p:nvPr/>
          </p:nvSpPr>
          <p:spPr bwMode="auto">
            <a:xfrm flipV="1">
              <a:off x="7052" y="3043"/>
              <a:ext cx="132" cy="121"/>
            </a:xfrm>
            <a:prstGeom prst="rect">
              <a:avLst/>
            </a:prstGeom>
            <a:solidFill>
              <a:srgbClr val="CCCCCC"/>
            </a:solidFill>
            <a:ln w="9525">
              <a:noFill/>
              <a:miter lim="800000"/>
              <a:headEnd/>
              <a:tailEnd/>
            </a:ln>
            <a:effectLst/>
          </p:spPr>
          <p:txBody>
            <a:bodyPr wrap="none" anchor="ctr"/>
            <a:lstStyle/>
            <a:p>
              <a:endParaRPr lang="zh-CN" altLang="en-US"/>
            </a:p>
          </p:txBody>
        </p:sp>
        <p:sp>
          <p:nvSpPr>
            <p:cNvPr id="1508406" name="Rectangle 54"/>
            <p:cNvSpPr>
              <a:spLocks noChangeArrowheads="1"/>
            </p:cNvSpPr>
            <p:nvPr/>
          </p:nvSpPr>
          <p:spPr bwMode="auto">
            <a:xfrm flipV="1">
              <a:off x="6657" y="3043"/>
              <a:ext cx="132" cy="121"/>
            </a:xfrm>
            <a:prstGeom prst="rect">
              <a:avLst/>
            </a:prstGeom>
            <a:solidFill>
              <a:srgbClr val="99CCFF"/>
            </a:solidFill>
            <a:ln w="9525">
              <a:noFill/>
              <a:miter lim="800000"/>
              <a:headEnd/>
              <a:tailEnd/>
            </a:ln>
            <a:effectLst/>
          </p:spPr>
          <p:txBody>
            <a:bodyPr wrap="none" anchor="ctr"/>
            <a:lstStyle/>
            <a:p>
              <a:endParaRPr lang="zh-CN" altLang="en-US"/>
            </a:p>
          </p:txBody>
        </p:sp>
        <p:sp>
          <p:nvSpPr>
            <p:cNvPr id="1508407" name="Rectangle 55"/>
            <p:cNvSpPr>
              <a:spLocks noChangeArrowheads="1"/>
            </p:cNvSpPr>
            <p:nvPr/>
          </p:nvSpPr>
          <p:spPr bwMode="auto">
            <a:xfrm flipV="1">
              <a:off x="6789" y="3043"/>
              <a:ext cx="132" cy="121"/>
            </a:xfrm>
            <a:prstGeom prst="rect">
              <a:avLst/>
            </a:prstGeom>
            <a:solidFill>
              <a:srgbClr val="669900"/>
            </a:solidFill>
            <a:ln w="9525">
              <a:noFill/>
              <a:miter lim="800000"/>
              <a:headEnd/>
              <a:tailEnd/>
            </a:ln>
            <a:effectLst/>
          </p:spPr>
          <p:txBody>
            <a:bodyPr wrap="none" anchor="ctr"/>
            <a:lstStyle/>
            <a:p>
              <a:endParaRPr lang="zh-CN" altLang="en-US"/>
            </a:p>
          </p:txBody>
        </p:sp>
      </p:grpSp>
      <p:grpSp>
        <p:nvGrpSpPr>
          <p:cNvPr id="10" name="Group 56"/>
          <p:cNvGrpSpPr>
            <a:grpSpLocks/>
          </p:cNvGrpSpPr>
          <p:nvPr/>
        </p:nvGrpSpPr>
        <p:grpSpPr bwMode="auto">
          <a:xfrm>
            <a:off x="9352305" y="3265884"/>
            <a:ext cx="741566" cy="138113"/>
            <a:chOff x="6657" y="2881"/>
            <a:chExt cx="527" cy="121"/>
          </a:xfrm>
        </p:grpSpPr>
        <p:sp>
          <p:nvSpPr>
            <p:cNvPr id="1508409" name="Rectangle 57"/>
            <p:cNvSpPr>
              <a:spLocks noChangeArrowheads="1"/>
            </p:cNvSpPr>
            <p:nvPr/>
          </p:nvSpPr>
          <p:spPr bwMode="auto">
            <a:xfrm flipV="1">
              <a:off x="6921" y="2881"/>
              <a:ext cx="131" cy="121"/>
            </a:xfrm>
            <a:prstGeom prst="rect">
              <a:avLst/>
            </a:prstGeom>
            <a:solidFill>
              <a:srgbClr val="B2B2B2"/>
            </a:solidFill>
            <a:ln w="9525">
              <a:noFill/>
              <a:miter lim="800000"/>
              <a:headEnd/>
              <a:tailEnd/>
            </a:ln>
            <a:effectLst/>
          </p:spPr>
          <p:txBody>
            <a:bodyPr wrap="none" anchor="ctr"/>
            <a:lstStyle/>
            <a:p>
              <a:endParaRPr lang="zh-CN" altLang="en-US"/>
            </a:p>
          </p:txBody>
        </p:sp>
        <p:sp>
          <p:nvSpPr>
            <p:cNvPr id="1508410" name="Rectangle 58"/>
            <p:cNvSpPr>
              <a:spLocks noChangeArrowheads="1"/>
            </p:cNvSpPr>
            <p:nvPr/>
          </p:nvSpPr>
          <p:spPr bwMode="auto">
            <a:xfrm flipV="1">
              <a:off x="7052" y="2881"/>
              <a:ext cx="132" cy="121"/>
            </a:xfrm>
            <a:prstGeom prst="rect">
              <a:avLst/>
            </a:prstGeom>
            <a:solidFill>
              <a:srgbClr val="EAEAEA"/>
            </a:solidFill>
            <a:ln w="9525">
              <a:noFill/>
              <a:miter lim="800000"/>
              <a:headEnd/>
              <a:tailEnd/>
            </a:ln>
            <a:effectLst/>
          </p:spPr>
          <p:txBody>
            <a:bodyPr wrap="none" anchor="ctr"/>
            <a:lstStyle/>
            <a:p>
              <a:endParaRPr lang="zh-CN" altLang="en-US"/>
            </a:p>
          </p:txBody>
        </p:sp>
        <p:sp>
          <p:nvSpPr>
            <p:cNvPr id="1508411" name="Rectangle 59"/>
            <p:cNvSpPr>
              <a:spLocks noChangeArrowheads="1"/>
            </p:cNvSpPr>
            <p:nvPr/>
          </p:nvSpPr>
          <p:spPr bwMode="auto">
            <a:xfrm flipV="1">
              <a:off x="6657" y="2881"/>
              <a:ext cx="132" cy="121"/>
            </a:xfrm>
            <a:prstGeom prst="rect">
              <a:avLst/>
            </a:prstGeom>
            <a:solidFill>
              <a:srgbClr val="990000"/>
            </a:solidFill>
            <a:ln w="9525">
              <a:noFill/>
              <a:miter lim="800000"/>
              <a:headEnd/>
              <a:tailEnd/>
            </a:ln>
            <a:effectLst/>
          </p:spPr>
          <p:txBody>
            <a:bodyPr wrap="none" anchor="ctr"/>
            <a:lstStyle/>
            <a:p>
              <a:endParaRPr lang="zh-CN" altLang="en-US"/>
            </a:p>
          </p:txBody>
        </p:sp>
        <p:sp>
          <p:nvSpPr>
            <p:cNvPr id="1508412" name="Rectangle 60"/>
            <p:cNvSpPr>
              <a:spLocks noChangeArrowheads="1"/>
            </p:cNvSpPr>
            <p:nvPr/>
          </p:nvSpPr>
          <p:spPr bwMode="auto">
            <a:xfrm flipV="1">
              <a:off x="6789" y="2881"/>
              <a:ext cx="132" cy="121"/>
            </a:xfrm>
            <a:prstGeom prst="rect">
              <a:avLst/>
            </a:prstGeom>
            <a:solidFill>
              <a:srgbClr val="080808"/>
            </a:solidFill>
            <a:ln w="9525">
              <a:noFill/>
              <a:miter lim="800000"/>
              <a:headEnd/>
              <a:tailEnd/>
            </a:ln>
            <a:effectLst/>
          </p:spPr>
          <p:txBody>
            <a:bodyPr wrap="none" anchor="ctr"/>
            <a:lstStyle/>
            <a:p>
              <a:endParaRPr lang="zh-CN" altLang="en-US"/>
            </a:p>
          </p:txBody>
        </p:sp>
      </p:grpSp>
      <p:sp>
        <p:nvSpPr>
          <p:cNvPr id="1508413" name="Rectangle 61"/>
          <p:cNvSpPr>
            <a:spLocks noChangeArrowheads="1"/>
          </p:cNvSpPr>
          <p:nvPr/>
        </p:nvSpPr>
        <p:spPr bwMode="auto">
          <a:xfrm>
            <a:off x="9199945" y="1697831"/>
            <a:ext cx="1051048" cy="1990725"/>
          </a:xfrm>
          <a:prstGeom prst="rect">
            <a:avLst/>
          </a:prstGeom>
          <a:noFill/>
          <a:ln w="9525">
            <a:noFill/>
            <a:miter lim="800000"/>
            <a:headEnd/>
            <a:tailEnd/>
          </a:ln>
          <a:effectLst/>
        </p:spPr>
        <p:txBody>
          <a:bodyPr lIns="65831" tIns="32916" rIns="65831" bIns="32916"/>
          <a:lstStyle/>
          <a:p>
            <a:pPr marL="257106" indent="-257106">
              <a:lnSpc>
                <a:spcPct val="120000"/>
              </a:lnSpc>
              <a:spcBef>
                <a:spcPct val="20000"/>
              </a:spcBef>
              <a:buClr>
                <a:srgbClr val="990000"/>
              </a:buClr>
              <a:buFontTx/>
              <a:buNone/>
            </a:pPr>
            <a:r>
              <a:rPr lang="zh-CN" altLang="en-US" sz="900" b="0" dirty="0">
                <a:solidFill>
                  <a:srgbClr val="F8F8F8"/>
                </a:solidFill>
                <a:latin typeface="华文细黑" pitchFamily="2" charset="-122"/>
                <a:ea typeface="华文细黑" pitchFamily="2" charset="-122"/>
                <a:cs typeface="SimSun" pitchFamily="2" charset="-122"/>
              </a:rPr>
              <a:t>配色参考方案：</a:t>
            </a:r>
          </a:p>
          <a:p>
            <a:pPr marL="257106" indent="-257106">
              <a:lnSpc>
                <a:spcPct val="120000"/>
              </a:lnSpc>
              <a:spcBef>
                <a:spcPct val="20000"/>
              </a:spcBef>
              <a:buClr>
                <a:srgbClr val="990000"/>
              </a:buClr>
              <a:buFontTx/>
              <a:buNone/>
            </a:pPr>
            <a:r>
              <a:rPr lang="zh-CN" altLang="en-US" sz="900" b="0" dirty="0">
                <a:solidFill>
                  <a:srgbClr val="F8F8F8"/>
                </a:solidFill>
                <a:latin typeface="华文细黑" pitchFamily="2" charset="-122"/>
                <a:ea typeface="华文细黑" pitchFamily="2" charset="-122"/>
                <a:cs typeface="SimSun" pitchFamily="2" charset="-122"/>
              </a:rPr>
              <a:t>建议同一页面内不超过四种颜色，以下是９组配色方案，同一页面内只选择一组使用。</a:t>
            </a:r>
          </a:p>
          <a:p>
            <a:pPr marL="257106" indent="-257106">
              <a:lnSpc>
                <a:spcPct val="120000"/>
              </a:lnSpc>
              <a:spcBef>
                <a:spcPct val="20000"/>
              </a:spcBef>
              <a:buClr>
                <a:srgbClr val="990000"/>
              </a:buClr>
              <a:buFontTx/>
              <a:buNone/>
            </a:pPr>
            <a:r>
              <a:rPr lang="zh-CN" altLang="en-US" sz="900" b="0" dirty="0">
                <a:solidFill>
                  <a:srgbClr val="F8F8F8"/>
                </a:solidFill>
                <a:latin typeface="华文细黑" pitchFamily="2" charset="-122"/>
                <a:ea typeface="华文细黑" pitchFamily="2" charset="-122"/>
                <a:cs typeface="SimSun" pitchFamily="2" charset="-122"/>
              </a:rPr>
              <a:t>（仅供参考）</a:t>
            </a:r>
          </a:p>
        </p:txBody>
      </p:sp>
      <p:sp>
        <p:nvSpPr>
          <p:cNvPr id="1508414" name="Rectangle 62"/>
          <p:cNvSpPr>
            <a:spLocks noChangeArrowheads="1"/>
          </p:cNvSpPr>
          <p:nvPr/>
        </p:nvSpPr>
        <p:spPr bwMode="auto">
          <a:xfrm>
            <a:off x="9199945" y="-46435"/>
            <a:ext cx="1051048" cy="628651"/>
          </a:xfrm>
          <a:prstGeom prst="rect">
            <a:avLst/>
          </a:prstGeom>
          <a:noFill/>
          <a:ln w="9525">
            <a:noFill/>
            <a:miter lim="800000"/>
            <a:headEnd/>
            <a:tailEnd/>
          </a:ln>
          <a:effectLst/>
        </p:spPr>
        <p:txBody>
          <a:bodyPr lIns="65831" tIns="32916" rIns="65831" bIns="32916"/>
          <a:lstStyle/>
          <a:p>
            <a:pPr marL="257106" indent="-257106">
              <a:lnSpc>
                <a:spcPct val="120000"/>
              </a:lnSpc>
              <a:spcBef>
                <a:spcPct val="20000"/>
              </a:spcBef>
              <a:buClr>
                <a:srgbClr val="990000"/>
              </a:buClr>
              <a:buFontTx/>
              <a:buNone/>
            </a:pPr>
            <a:r>
              <a:rPr lang="zh-CN" altLang="en-US" sz="900" b="0">
                <a:solidFill>
                  <a:srgbClr val="F8F8F8"/>
                </a:solidFill>
                <a:latin typeface="华文细黑" pitchFamily="2" charset="-122"/>
                <a:ea typeface="华文细黑" pitchFamily="2" charset="-122"/>
                <a:cs typeface="SimSun" pitchFamily="2" charset="-122"/>
              </a:rPr>
              <a:t>客户或者合作伙伴的标志放在右上角</a:t>
            </a:r>
            <a:r>
              <a:rPr lang="en-US" altLang="zh-CN" sz="900" b="0">
                <a:solidFill>
                  <a:srgbClr val="F8F8F8"/>
                </a:solidFill>
                <a:latin typeface="华文细黑" pitchFamily="2" charset="-122"/>
                <a:ea typeface="华文细黑" pitchFamily="2" charset="-122"/>
                <a:cs typeface="SimSun" pitchFamily="2" charset="-122"/>
              </a:rPr>
              <a:t>.</a:t>
            </a:r>
          </a:p>
        </p:txBody>
      </p:sp>
      <p:sp>
        <p:nvSpPr>
          <p:cNvPr id="64" name="Rectangle 19"/>
          <p:cNvSpPr>
            <a:spLocks noGrp="1" noChangeArrowheads="1"/>
          </p:cNvSpPr>
          <p:nvPr>
            <p:ph type="dt" sz="quarter" idx="2"/>
          </p:nvPr>
        </p:nvSpPr>
        <p:spPr bwMode="auto">
          <a:xfrm>
            <a:off x="657055" y="359570"/>
            <a:ext cx="1218883" cy="153888"/>
          </a:xfrm>
          <a:prstGeom prst="rect">
            <a:avLst/>
          </a:prstGeom>
          <a:noFill/>
          <a:ln>
            <a:noFill/>
          </a:ln>
          <a:effectLst/>
          <a:extLst>
            <a:ext uri="{909E8E84-426E-40DD-AFC4-6F175D3DCCD1}">
              <a14:hiddenFill xmlns:a14="http://schemas.microsoft.com/office/drawing/2010/main" xmlns="">
                <a:solidFill>
                  <a:srgbClr val="FFCC99"/>
                </a:solidFill>
              </a14:hiddenFill>
            </a:ext>
            <a:ext uri="{91240B29-F687-4F45-9708-019B960494DF}">
              <a14:hiddenLine xmlns:a14="http://schemas.microsoft.com/office/drawing/2010/main" xmlns="" w="9525">
                <a:solidFill>
                  <a:srgbClr val="B2B2B2"/>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defRPr sz="1000">
                <a:latin typeface="+mn-lt"/>
                <a:ea typeface="+mn-ea"/>
              </a:defRPr>
            </a:lvl1pPr>
          </a:lstStyle>
          <a:p>
            <a:pPr defTabSz="685617" fontAlgn="auto">
              <a:spcBef>
                <a:spcPts val="0"/>
              </a:spcBef>
              <a:spcAft>
                <a:spcPts val="0"/>
              </a:spcAft>
              <a:buClrTx/>
              <a:buFont typeface="Wingdings" pitchFamily="2" charset="2"/>
              <a:buNone/>
              <a:defRPr/>
            </a:pPr>
            <a:endParaRPr lang="en-US" altLang="zh-CN" b="0" kern="0" dirty="0">
              <a:solidFill>
                <a:sysClr val="windowText" lastClr="000000"/>
              </a:solidFill>
              <a:latin typeface="FrutigerNext LT Medium"/>
            </a:endParaRPr>
          </a:p>
        </p:txBody>
      </p:sp>
      <p:pic>
        <p:nvPicPr>
          <p:cNvPr id="115" name="Picture 77" descr="Logo"/>
          <p:cNvPicPr>
            <a:picLocks noChangeAspect="1" noChangeArrowheads="1"/>
          </p:cNvPicPr>
          <p:nvPr/>
        </p:nvPicPr>
        <p:blipFill>
          <a:blip r:embed="rId3" cstate="email"/>
          <a:srcRect/>
          <a:stretch>
            <a:fillRect/>
          </a:stretch>
        </p:blipFill>
        <p:spPr bwMode="auto">
          <a:xfrm>
            <a:off x="7956066" y="4272617"/>
            <a:ext cx="529691" cy="528638"/>
          </a:xfrm>
          <a:prstGeom prst="rect">
            <a:avLst/>
          </a:prstGeom>
          <a:noFill/>
        </p:spPr>
      </p:pic>
      <p:sp>
        <p:nvSpPr>
          <p:cNvPr id="62" name="Rectangle 21"/>
          <p:cNvSpPr>
            <a:spLocks noChangeArrowheads="1"/>
          </p:cNvSpPr>
          <p:nvPr/>
        </p:nvSpPr>
        <p:spPr bwMode="auto">
          <a:xfrm>
            <a:off x="666100" y="4547700"/>
            <a:ext cx="1606862" cy="18466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lIns="60045" tIns="0" rIns="60045" bIns="0">
            <a:spAutoFit/>
          </a:bodyPr>
          <a:lstStyle>
            <a:defPPr>
              <a:defRPr lang="zh-CN"/>
            </a:defPPr>
            <a:lvl1pPr algn="l" rtl="0" fontAlgn="base">
              <a:spcBef>
                <a:spcPct val="0"/>
              </a:spcBef>
              <a:spcAft>
                <a:spcPct val="0"/>
              </a:spcAft>
              <a:buClr>
                <a:srgbClr val="CC9900"/>
              </a:buClr>
              <a:buFont typeface="Wingdings" pitchFamily="2" charset="2"/>
              <a:buChar char="n"/>
              <a:defRPr b="1" kern="1200">
                <a:solidFill>
                  <a:schemeClr val="tx1"/>
                </a:solidFill>
                <a:latin typeface="Arial" charset="0"/>
                <a:ea typeface="宋体" pitchFamily="2" charset="-122"/>
                <a:cs typeface="+mn-cs"/>
              </a:defRPr>
            </a:lvl1pPr>
            <a:lvl2pPr marL="457200" algn="l" rtl="0" fontAlgn="base">
              <a:spcBef>
                <a:spcPct val="0"/>
              </a:spcBef>
              <a:spcAft>
                <a:spcPct val="0"/>
              </a:spcAft>
              <a:buClr>
                <a:srgbClr val="CC9900"/>
              </a:buClr>
              <a:buFont typeface="Wingdings" pitchFamily="2" charset="2"/>
              <a:buChar char="n"/>
              <a:defRPr b="1" kern="1200">
                <a:solidFill>
                  <a:schemeClr val="tx1"/>
                </a:solidFill>
                <a:latin typeface="Arial" charset="0"/>
                <a:ea typeface="宋体" pitchFamily="2" charset="-122"/>
                <a:cs typeface="+mn-cs"/>
              </a:defRPr>
            </a:lvl2pPr>
            <a:lvl3pPr marL="914400" algn="l" rtl="0" fontAlgn="base">
              <a:spcBef>
                <a:spcPct val="0"/>
              </a:spcBef>
              <a:spcAft>
                <a:spcPct val="0"/>
              </a:spcAft>
              <a:buClr>
                <a:srgbClr val="CC9900"/>
              </a:buClr>
              <a:buFont typeface="Wingdings" pitchFamily="2" charset="2"/>
              <a:buChar char="n"/>
              <a:defRPr b="1" kern="1200">
                <a:solidFill>
                  <a:schemeClr val="tx1"/>
                </a:solidFill>
                <a:latin typeface="Arial" charset="0"/>
                <a:ea typeface="宋体" pitchFamily="2" charset="-122"/>
                <a:cs typeface="+mn-cs"/>
              </a:defRPr>
            </a:lvl3pPr>
            <a:lvl4pPr marL="1371600" algn="l" rtl="0" fontAlgn="base">
              <a:spcBef>
                <a:spcPct val="0"/>
              </a:spcBef>
              <a:spcAft>
                <a:spcPct val="0"/>
              </a:spcAft>
              <a:buClr>
                <a:srgbClr val="CC9900"/>
              </a:buClr>
              <a:buFont typeface="Wingdings" pitchFamily="2" charset="2"/>
              <a:buChar char="n"/>
              <a:defRPr b="1" kern="1200">
                <a:solidFill>
                  <a:schemeClr val="tx1"/>
                </a:solidFill>
                <a:latin typeface="Arial" charset="0"/>
                <a:ea typeface="宋体" pitchFamily="2" charset="-122"/>
                <a:cs typeface="+mn-cs"/>
              </a:defRPr>
            </a:lvl4pPr>
            <a:lvl5pPr marL="1828800" algn="l" rtl="0" fontAlgn="base">
              <a:spcBef>
                <a:spcPct val="0"/>
              </a:spcBef>
              <a:spcAft>
                <a:spcPct val="0"/>
              </a:spcAft>
              <a:buClr>
                <a:srgbClr val="CC9900"/>
              </a:buClr>
              <a:buFont typeface="Wingdings" pitchFamily="2" charset="2"/>
              <a:buChar char="n"/>
              <a:defRPr b="1" kern="1200">
                <a:solidFill>
                  <a:schemeClr val="tx1"/>
                </a:solidFill>
                <a:latin typeface="Arial" charset="0"/>
                <a:ea typeface="宋体" pitchFamily="2" charset="-122"/>
                <a:cs typeface="+mn-cs"/>
              </a:defRPr>
            </a:lvl5pPr>
            <a:lvl6pPr marL="2286000" algn="l" defTabSz="914400" rtl="0" eaLnBrk="1" latinLnBrk="0" hangingPunct="1">
              <a:defRPr b="1" kern="1200">
                <a:solidFill>
                  <a:schemeClr val="tx1"/>
                </a:solidFill>
                <a:latin typeface="Arial" charset="0"/>
                <a:ea typeface="宋体" pitchFamily="2" charset="-122"/>
                <a:cs typeface="+mn-cs"/>
              </a:defRPr>
            </a:lvl6pPr>
            <a:lvl7pPr marL="2743200" algn="l" defTabSz="914400" rtl="0" eaLnBrk="1" latinLnBrk="0" hangingPunct="1">
              <a:defRPr b="1" kern="1200">
                <a:solidFill>
                  <a:schemeClr val="tx1"/>
                </a:solidFill>
                <a:latin typeface="Arial" charset="0"/>
                <a:ea typeface="宋体" pitchFamily="2" charset="-122"/>
                <a:cs typeface="+mn-cs"/>
              </a:defRPr>
            </a:lvl7pPr>
            <a:lvl8pPr marL="3200400" algn="l" defTabSz="914400" rtl="0" eaLnBrk="1" latinLnBrk="0" hangingPunct="1">
              <a:defRPr b="1" kern="1200">
                <a:solidFill>
                  <a:schemeClr val="tx1"/>
                </a:solidFill>
                <a:latin typeface="Arial" charset="0"/>
                <a:ea typeface="宋体" pitchFamily="2" charset="-122"/>
                <a:cs typeface="+mn-cs"/>
              </a:defRPr>
            </a:lvl8pPr>
            <a:lvl9pPr marL="3657600" algn="l" defTabSz="914400" rtl="0" eaLnBrk="1" latinLnBrk="0" hangingPunct="1">
              <a:defRPr b="1" kern="1200">
                <a:solidFill>
                  <a:schemeClr val="tx1"/>
                </a:solidFill>
                <a:latin typeface="Arial" charset="0"/>
                <a:ea typeface="宋体" pitchFamily="2" charset="-122"/>
                <a:cs typeface="+mn-cs"/>
              </a:defRPr>
            </a:lvl9pPr>
          </a:lstStyle>
          <a:p>
            <a:pPr defTabSz="601106" eaLnBrk="0" hangingPunct="0">
              <a:buClrTx/>
              <a:buFontTx/>
              <a:buNone/>
            </a:pPr>
            <a:r>
              <a:rPr lang="en-US" altLang="zh-CN" sz="1200" b="0" dirty="0">
                <a:solidFill>
                  <a:schemeClr val="tx1">
                    <a:lumMod val="75000"/>
                    <a:lumOff val="25000"/>
                  </a:schemeClr>
                </a:solidFill>
                <a:latin typeface="FrutigerNext LT Bold" pitchFamily="1" charset="0"/>
                <a:ea typeface="ＭＳ Ｐゴシック" pitchFamily="34" charset="-128"/>
              </a:rPr>
              <a:t>Huawei Confidential </a:t>
            </a:r>
          </a:p>
        </p:txBody>
      </p:sp>
    </p:spTree>
  </p:cSld>
  <p:clrMapOvr>
    <a:masterClrMapping/>
  </p:clrMapOvr>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082" y="83146"/>
            <a:ext cx="8208412" cy="857250"/>
          </a:xfrm>
        </p:spPr>
        <p:txBody>
          <a:bodyPr/>
          <a:lstStyle>
            <a:lvl1pPr>
              <a:defRPr>
                <a:latin typeface="微软雅黑" pitchFamily="34" charset="-122"/>
                <a:ea typeface="微软雅黑" pitchFamily="34"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57082" y="963731"/>
            <a:ext cx="8208412" cy="3394472"/>
          </a:xfrm>
        </p:spPr>
        <p:txBody>
          <a:bodyPr/>
          <a:lstStyle>
            <a:lvl1pPr>
              <a:defRPr>
                <a:latin typeface="微软雅黑" pitchFamily="34" charset="-122"/>
                <a:ea typeface="微软雅黑" pitchFamily="34" charset="-122"/>
              </a:defRPr>
            </a:lvl1pPr>
            <a:lvl2pPr>
              <a:defRPr>
                <a:latin typeface="微软雅黑" pitchFamily="34" charset="-122"/>
                <a:ea typeface="微软雅黑" pitchFamily="34" charset="-122"/>
              </a:defRPr>
            </a:lvl2pPr>
            <a:lvl3pPr>
              <a:defRPr>
                <a:latin typeface="微软雅黑" pitchFamily="34" charset="-122"/>
                <a:ea typeface="微软雅黑" pitchFamily="34" charset="-122"/>
              </a:defRPr>
            </a:lvl3pPr>
            <a:lvl4pPr>
              <a:defRPr>
                <a:latin typeface="微软雅黑" pitchFamily="34" charset="-122"/>
                <a:ea typeface="微软雅黑" pitchFamily="34" charset="-122"/>
              </a:defRPr>
            </a:lvl4pPr>
            <a:lvl5pPr>
              <a:defRPr>
                <a:latin typeface="微软雅黑" pitchFamily="34" charset="-122"/>
                <a:ea typeface="微软雅黑" pitchFamily="34" charset="-122"/>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Tree>
  </p:cSld>
  <p:clrMapOvr>
    <a:masterClrMapping/>
  </p:clrMapOvr>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523" y="3305177"/>
            <a:ext cx="7772757" cy="1021556"/>
          </a:xfrm>
        </p:spPr>
        <p:txBody>
          <a:bodyPr anchor="t"/>
          <a:lstStyle>
            <a:lvl1pPr algn="l">
              <a:defRPr sz="3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523" y="2180035"/>
            <a:ext cx="7772757" cy="1125140"/>
          </a:xfrm>
        </p:spPr>
        <p:txBody>
          <a:bodyPr anchor="b"/>
          <a:lstStyle>
            <a:lvl1pPr marL="0" indent="0">
              <a:buNone/>
              <a:defRPr sz="1500"/>
            </a:lvl1pPr>
            <a:lvl2pPr marL="342809" indent="0">
              <a:buNone/>
              <a:defRPr sz="1300"/>
            </a:lvl2pPr>
            <a:lvl3pPr marL="685617" indent="0">
              <a:buNone/>
              <a:defRPr sz="1200"/>
            </a:lvl3pPr>
            <a:lvl4pPr marL="1028426" indent="0">
              <a:buNone/>
              <a:defRPr sz="1000"/>
            </a:lvl4pPr>
            <a:lvl5pPr marL="1371234" indent="0">
              <a:buNone/>
              <a:defRPr sz="1000"/>
            </a:lvl5pPr>
            <a:lvl6pPr marL="1714043" indent="0">
              <a:buNone/>
              <a:defRPr sz="1000"/>
            </a:lvl6pPr>
            <a:lvl7pPr marL="2056851" indent="0">
              <a:buNone/>
              <a:defRPr sz="1000"/>
            </a:lvl7pPr>
            <a:lvl8pPr marL="2399660" indent="0">
              <a:buNone/>
              <a:defRPr sz="1000"/>
            </a:lvl8pPr>
            <a:lvl9pPr marL="2742468" indent="0">
              <a:buNone/>
              <a:defRPr sz="1000"/>
            </a:lvl9pPr>
          </a:lstStyle>
          <a:p>
            <a:pPr lvl="0"/>
            <a:r>
              <a:rPr lang="zh-CN" altLang="en-US" smtClean="0"/>
              <a:t>单击此处编辑母版文本样式</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755650" y="244089"/>
            <a:ext cx="7632700" cy="653653"/>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755650" y="1221590"/>
            <a:ext cx="7632700" cy="3145631"/>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pic>
        <p:nvPicPr>
          <p:cNvPr id="4" name="图片 3"/>
          <p:cNvPicPr>
            <a:picLocks noChangeAspect="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xmlns=""/>
              </a:ext>
            </a:extLst>
          </a:blip>
          <a:srcRect/>
          <a:stretch>
            <a:fillRect/>
          </a:stretch>
        </p:blipFill>
        <p:spPr bwMode="auto">
          <a:xfrm>
            <a:off x="8427021" y="-33501"/>
            <a:ext cx="733333" cy="720191"/>
          </a:xfrm>
          <a:prstGeom prst="rect">
            <a:avLst/>
          </a:prstGeom>
          <a:noFill/>
          <a:ln>
            <a:noFill/>
          </a:ln>
        </p:spPr>
      </p:pic>
    </p:spTree>
    <p:extLst>
      <p:ext uri="{BB962C8B-B14F-4D97-AF65-F5344CB8AC3E}">
        <p14:creationId xmlns:p14="http://schemas.microsoft.com/office/powerpoint/2010/main" xmlns="" val="2349448636"/>
      </p:ext>
    </p:extLst>
  </p:cSld>
  <p:clrMapOvr>
    <a:masterClrMapping/>
  </p:clrMapOvr>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85635" y="1200152"/>
            <a:ext cx="4057784" cy="3394472"/>
          </a:xfrm>
        </p:spPr>
        <p:txBody>
          <a:bodyPr/>
          <a:lstStyle>
            <a:lvl1pPr>
              <a:defRPr sz="2100"/>
            </a:lvl1pPr>
            <a:lvl2pPr>
              <a:defRPr sz="1800"/>
            </a:lvl2pPr>
            <a:lvl3pPr>
              <a:defRPr sz="1500"/>
            </a:lvl3pPr>
            <a:lvl4pPr>
              <a:defRPr sz="1300"/>
            </a:lvl4pPr>
            <a:lvl5pPr>
              <a:defRPr sz="1300"/>
            </a:lvl5pPr>
            <a:lvl6pPr>
              <a:defRPr sz="1300"/>
            </a:lvl6pPr>
            <a:lvl7pPr>
              <a:defRPr sz="1300"/>
            </a:lvl7pPr>
            <a:lvl8pPr>
              <a:defRPr sz="1300"/>
            </a:lvl8pPr>
            <a:lvl9pPr>
              <a:defRPr sz="13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757690" y="1200152"/>
            <a:ext cx="4057784" cy="3394472"/>
          </a:xfrm>
        </p:spPr>
        <p:txBody>
          <a:bodyPr/>
          <a:lstStyle>
            <a:lvl1pPr>
              <a:defRPr sz="2100"/>
            </a:lvl1pPr>
            <a:lvl2pPr>
              <a:defRPr sz="1800"/>
            </a:lvl2pPr>
            <a:lvl3pPr>
              <a:defRPr sz="1500"/>
            </a:lvl3pPr>
            <a:lvl4pPr>
              <a:defRPr sz="1300"/>
            </a:lvl4pPr>
            <a:lvl5pPr>
              <a:defRPr sz="1300"/>
            </a:lvl5pPr>
            <a:lvl6pPr>
              <a:defRPr sz="1300"/>
            </a:lvl6pPr>
            <a:lvl7pPr>
              <a:defRPr sz="1300"/>
            </a:lvl7pPr>
            <a:lvl8pPr>
              <a:defRPr sz="1300"/>
            </a:lvl8pPr>
            <a:lvl9pPr>
              <a:defRPr sz="13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081" y="205978"/>
            <a:ext cx="8229838" cy="85725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082" y="1151335"/>
            <a:ext cx="4039929" cy="479822"/>
          </a:xfrm>
        </p:spPr>
        <p:txBody>
          <a:bodyPr anchor="b"/>
          <a:lstStyle>
            <a:lvl1pPr marL="0" indent="0">
              <a:buNone/>
              <a:defRPr sz="1800" b="1"/>
            </a:lvl1pPr>
            <a:lvl2pPr marL="342809" indent="0">
              <a:buNone/>
              <a:defRPr sz="1500" b="1"/>
            </a:lvl2pPr>
            <a:lvl3pPr marL="685617" indent="0">
              <a:buNone/>
              <a:defRPr sz="1300" b="1"/>
            </a:lvl3pPr>
            <a:lvl4pPr marL="1028426" indent="0">
              <a:buNone/>
              <a:defRPr sz="1200" b="1"/>
            </a:lvl4pPr>
            <a:lvl5pPr marL="1371234" indent="0">
              <a:buNone/>
              <a:defRPr sz="1200" b="1"/>
            </a:lvl5pPr>
            <a:lvl6pPr marL="1714043" indent="0">
              <a:buNone/>
              <a:defRPr sz="1200" b="1"/>
            </a:lvl6pPr>
            <a:lvl7pPr marL="2056851" indent="0">
              <a:buNone/>
              <a:defRPr sz="1200" b="1"/>
            </a:lvl7pPr>
            <a:lvl8pPr marL="2399660" indent="0">
              <a:buNone/>
              <a:defRPr sz="1200" b="1"/>
            </a:lvl8pPr>
            <a:lvl9pPr marL="2742468" indent="0">
              <a:buNone/>
              <a:defRPr sz="1200" b="1"/>
            </a:lvl9pPr>
          </a:lstStyle>
          <a:p>
            <a:pPr lvl="0"/>
            <a:r>
              <a:rPr lang="zh-CN" altLang="en-US" smtClean="0"/>
              <a:t>单击此处编辑母版文本样式</a:t>
            </a:r>
          </a:p>
        </p:txBody>
      </p:sp>
      <p:sp>
        <p:nvSpPr>
          <p:cNvPr id="4" name="内容占位符 3"/>
          <p:cNvSpPr>
            <a:spLocks noGrp="1"/>
          </p:cNvSpPr>
          <p:nvPr>
            <p:ph sz="half" idx="2"/>
          </p:nvPr>
        </p:nvSpPr>
        <p:spPr>
          <a:xfrm>
            <a:off x="457082" y="1631156"/>
            <a:ext cx="4039929" cy="2963466"/>
          </a:xfrm>
        </p:spPr>
        <p:txBody>
          <a:bodyPr/>
          <a:lstStyle>
            <a:lvl1pPr>
              <a:defRPr sz="1800"/>
            </a:lvl1pPr>
            <a:lvl2pPr>
              <a:defRPr sz="1500"/>
            </a:lvl2pPr>
            <a:lvl3pPr>
              <a:defRPr sz="130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4609" y="1151335"/>
            <a:ext cx="4042310" cy="479822"/>
          </a:xfrm>
        </p:spPr>
        <p:txBody>
          <a:bodyPr anchor="b"/>
          <a:lstStyle>
            <a:lvl1pPr marL="0" indent="0">
              <a:buNone/>
              <a:defRPr sz="1800" b="1"/>
            </a:lvl1pPr>
            <a:lvl2pPr marL="342809" indent="0">
              <a:buNone/>
              <a:defRPr sz="1500" b="1"/>
            </a:lvl2pPr>
            <a:lvl3pPr marL="685617" indent="0">
              <a:buNone/>
              <a:defRPr sz="1300" b="1"/>
            </a:lvl3pPr>
            <a:lvl4pPr marL="1028426" indent="0">
              <a:buNone/>
              <a:defRPr sz="1200" b="1"/>
            </a:lvl4pPr>
            <a:lvl5pPr marL="1371234" indent="0">
              <a:buNone/>
              <a:defRPr sz="1200" b="1"/>
            </a:lvl5pPr>
            <a:lvl6pPr marL="1714043" indent="0">
              <a:buNone/>
              <a:defRPr sz="1200" b="1"/>
            </a:lvl6pPr>
            <a:lvl7pPr marL="2056851" indent="0">
              <a:buNone/>
              <a:defRPr sz="1200" b="1"/>
            </a:lvl7pPr>
            <a:lvl8pPr marL="2399660" indent="0">
              <a:buNone/>
              <a:defRPr sz="1200" b="1"/>
            </a:lvl8pPr>
            <a:lvl9pPr marL="2742468" indent="0">
              <a:buNone/>
              <a:defRPr sz="1200" b="1"/>
            </a:lvl9pPr>
          </a:lstStyle>
          <a:p>
            <a:pPr lvl="0"/>
            <a:r>
              <a:rPr lang="zh-CN" altLang="en-US" smtClean="0"/>
              <a:t>单击此处编辑母版文本样式</a:t>
            </a:r>
          </a:p>
        </p:txBody>
      </p:sp>
      <p:sp>
        <p:nvSpPr>
          <p:cNvPr id="6" name="内容占位符 5"/>
          <p:cNvSpPr>
            <a:spLocks noGrp="1"/>
          </p:cNvSpPr>
          <p:nvPr>
            <p:ph sz="quarter" idx="4"/>
          </p:nvPr>
        </p:nvSpPr>
        <p:spPr>
          <a:xfrm>
            <a:off x="4644609" y="1631156"/>
            <a:ext cx="4042310" cy="2963466"/>
          </a:xfrm>
        </p:spPr>
        <p:txBody>
          <a:bodyPr/>
          <a:lstStyle>
            <a:lvl1pPr>
              <a:defRPr sz="1800"/>
            </a:lvl1pPr>
            <a:lvl2pPr>
              <a:defRPr sz="1500"/>
            </a:lvl2pPr>
            <a:lvl3pPr>
              <a:defRPr sz="130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fade/>
  </p:transition>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082" y="204787"/>
            <a:ext cx="3007926" cy="871538"/>
          </a:xfrm>
        </p:spPr>
        <p:txBody>
          <a:bodyPr anchor="b"/>
          <a:lstStyle>
            <a:lvl1pPr algn="l">
              <a:defRPr sz="15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4516" y="204789"/>
            <a:ext cx="5112403"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082" y="1076327"/>
            <a:ext cx="3007926" cy="3518297"/>
          </a:xfrm>
        </p:spPr>
        <p:txBody>
          <a:bodyPr/>
          <a:lstStyle>
            <a:lvl1pPr marL="0" indent="0">
              <a:buNone/>
              <a:defRPr sz="1000"/>
            </a:lvl1pPr>
            <a:lvl2pPr marL="342809" indent="0">
              <a:buNone/>
              <a:defRPr sz="900"/>
            </a:lvl2pPr>
            <a:lvl3pPr marL="685617" indent="0">
              <a:buNone/>
              <a:defRPr sz="700"/>
            </a:lvl3pPr>
            <a:lvl4pPr marL="1028426" indent="0">
              <a:buNone/>
              <a:defRPr sz="700"/>
            </a:lvl4pPr>
            <a:lvl5pPr marL="1371234" indent="0">
              <a:buNone/>
              <a:defRPr sz="700"/>
            </a:lvl5pPr>
            <a:lvl6pPr marL="1714043" indent="0">
              <a:buNone/>
              <a:defRPr sz="700"/>
            </a:lvl6pPr>
            <a:lvl7pPr marL="2056851" indent="0">
              <a:buNone/>
              <a:defRPr sz="700"/>
            </a:lvl7pPr>
            <a:lvl8pPr marL="2399660" indent="0">
              <a:buNone/>
              <a:defRPr sz="700"/>
            </a:lvl8pPr>
            <a:lvl9pPr marL="2742468" indent="0">
              <a:buNone/>
              <a:defRPr sz="700"/>
            </a:lvl9pPr>
          </a:lstStyle>
          <a:p>
            <a:pPr lvl="0"/>
            <a:r>
              <a:rPr lang="zh-CN" altLang="en-US" smtClean="0"/>
              <a:t>单击此处编辑母版文本样式</a:t>
            </a: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615" y="3600450"/>
            <a:ext cx="5486162" cy="425054"/>
          </a:xfrm>
        </p:spPr>
        <p:txBody>
          <a:bodyPr anchor="b"/>
          <a:lstStyle>
            <a:lvl1pPr algn="l">
              <a:defRPr sz="15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615" y="459581"/>
            <a:ext cx="5486162" cy="3086100"/>
          </a:xfrm>
        </p:spPr>
        <p:txBody>
          <a:bodyPr/>
          <a:lstStyle>
            <a:lvl1pPr marL="0" indent="0">
              <a:buNone/>
              <a:defRPr sz="2400"/>
            </a:lvl1pPr>
            <a:lvl2pPr marL="342809" indent="0">
              <a:buNone/>
              <a:defRPr sz="2100"/>
            </a:lvl2pPr>
            <a:lvl3pPr marL="685617" indent="0">
              <a:buNone/>
              <a:defRPr sz="1800"/>
            </a:lvl3pPr>
            <a:lvl4pPr marL="1028426" indent="0">
              <a:buNone/>
              <a:defRPr sz="1500"/>
            </a:lvl4pPr>
            <a:lvl5pPr marL="1371234" indent="0">
              <a:buNone/>
              <a:defRPr sz="1500"/>
            </a:lvl5pPr>
            <a:lvl6pPr marL="1714043" indent="0">
              <a:buNone/>
              <a:defRPr sz="1500"/>
            </a:lvl6pPr>
            <a:lvl7pPr marL="2056851" indent="0">
              <a:buNone/>
              <a:defRPr sz="1500"/>
            </a:lvl7pPr>
            <a:lvl8pPr marL="2399660" indent="0">
              <a:buNone/>
              <a:defRPr sz="1500"/>
            </a:lvl8pPr>
            <a:lvl9pPr marL="2742468" indent="0">
              <a:buNone/>
              <a:defRPr sz="15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1792615" y="4025503"/>
            <a:ext cx="5486162" cy="603647"/>
          </a:xfrm>
        </p:spPr>
        <p:txBody>
          <a:bodyPr/>
          <a:lstStyle>
            <a:lvl1pPr marL="0" indent="0">
              <a:buNone/>
              <a:defRPr sz="1000"/>
            </a:lvl1pPr>
            <a:lvl2pPr marL="342809" indent="0">
              <a:buNone/>
              <a:defRPr sz="900"/>
            </a:lvl2pPr>
            <a:lvl3pPr marL="685617" indent="0">
              <a:buNone/>
              <a:defRPr sz="700"/>
            </a:lvl3pPr>
            <a:lvl4pPr marL="1028426" indent="0">
              <a:buNone/>
              <a:defRPr sz="700"/>
            </a:lvl4pPr>
            <a:lvl5pPr marL="1371234" indent="0">
              <a:buNone/>
              <a:defRPr sz="700"/>
            </a:lvl5pPr>
            <a:lvl6pPr marL="1714043" indent="0">
              <a:buNone/>
              <a:defRPr sz="700"/>
            </a:lvl6pPr>
            <a:lvl7pPr marL="2056851" indent="0">
              <a:buNone/>
              <a:defRPr sz="700"/>
            </a:lvl7pPr>
            <a:lvl8pPr marL="2399660" indent="0">
              <a:buNone/>
              <a:defRPr sz="700"/>
            </a:lvl8pPr>
            <a:lvl9pPr marL="2742468" indent="0">
              <a:buNone/>
              <a:defRPr sz="700"/>
            </a:lvl9pPr>
          </a:lstStyle>
          <a:p>
            <a:pPr lvl="0"/>
            <a:r>
              <a:rPr lang="zh-CN" altLang="en-US" smtClean="0"/>
              <a:t>单击此处编辑母版文本样式</a:t>
            </a: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58609" y="205979"/>
            <a:ext cx="2056864" cy="4388644"/>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85636" y="205979"/>
            <a:ext cx="6058703" cy="4388644"/>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625" y="1597823"/>
            <a:ext cx="7772757" cy="1102519"/>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243" y="2914650"/>
            <a:ext cx="6401514" cy="1314450"/>
          </a:xfrm>
        </p:spPr>
        <p:txBody>
          <a:bodyPr/>
          <a:lstStyle>
            <a:lvl1pPr marL="0" indent="0" algn="ctr">
              <a:buNone/>
              <a:defRPr/>
            </a:lvl1pPr>
            <a:lvl2pPr marL="342713" indent="0" algn="ctr">
              <a:buNone/>
              <a:defRPr/>
            </a:lvl2pPr>
            <a:lvl3pPr marL="685423" indent="0" algn="ctr">
              <a:buNone/>
              <a:defRPr/>
            </a:lvl3pPr>
            <a:lvl4pPr marL="1028134" indent="0" algn="ctr">
              <a:buNone/>
              <a:defRPr/>
            </a:lvl4pPr>
            <a:lvl5pPr marL="1370846" indent="0" algn="ctr">
              <a:buNone/>
              <a:defRPr/>
            </a:lvl5pPr>
            <a:lvl6pPr marL="1713557" indent="0" algn="ctr">
              <a:buNone/>
              <a:defRPr/>
            </a:lvl6pPr>
            <a:lvl7pPr marL="2056269" indent="0" algn="ctr">
              <a:buNone/>
              <a:defRPr/>
            </a:lvl7pPr>
            <a:lvl8pPr marL="2398980" indent="0" algn="ctr">
              <a:buNone/>
              <a:defRPr/>
            </a:lvl8pPr>
            <a:lvl9pPr marL="2741690" indent="0" algn="ctr">
              <a:buNone/>
              <a:defRPr/>
            </a:lvl9pPr>
          </a:lstStyle>
          <a:p>
            <a:r>
              <a:rPr lang="zh-CN" altLang="en-US" smtClean="0"/>
              <a:t>单击此处编辑母版副标题样式</a:t>
            </a:r>
            <a:endParaRPr lang="zh-CN" altLang="en-US"/>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5_Custom Layout">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xmlns=""/>
              </a:ext>
            </a:extLst>
          </a:blip>
          <a:srcRect/>
          <a:stretch>
            <a:fillRect/>
          </a:stretch>
        </p:blipFill>
        <p:spPr bwMode="auto">
          <a:xfrm>
            <a:off x="8427021" y="-33501"/>
            <a:ext cx="733333" cy="720191"/>
          </a:xfrm>
          <a:prstGeom prst="rect">
            <a:avLst/>
          </a:prstGeom>
          <a:noFill/>
          <a:ln>
            <a:noFill/>
          </a:ln>
        </p:spPr>
      </p:pic>
    </p:spTree>
    <p:extLst>
      <p:ext uri="{BB962C8B-B14F-4D97-AF65-F5344CB8AC3E}">
        <p14:creationId xmlns:p14="http://schemas.microsoft.com/office/powerpoint/2010/main" xmlns="" val="473246783"/>
      </p:ext>
    </p:extLst>
  </p:cSld>
  <p:clrMapOvr>
    <a:masterClrMapping/>
  </p:clrMapOvr>
  <p:transition advClick="0" advTm="8000">
    <p:fade thruBlk="1"/>
  </p:transition>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525" y="3305179"/>
            <a:ext cx="7772757" cy="1021556"/>
          </a:xfrm>
        </p:spPr>
        <p:txBody>
          <a:bodyPr anchor="t"/>
          <a:lstStyle>
            <a:lvl1pPr algn="l">
              <a:defRPr sz="3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525" y="2180035"/>
            <a:ext cx="7772757" cy="1125140"/>
          </a:xfrm>
        </p:spPr>
        <p:txBody>
          <a:bodyPr anchor="b"/>
          <a:lstStyle>
            <a:lvl1pPr marL="0" indent="0">
              <a:buNone/>
              <a:defRPr sz="1500"/>
            </a:lvl1pPr>
            <a:lvl2pPr marL="342713" indent="0">
              <a:buNone/>
              <a:defRPr sz="1300"/>
            </a:lvl2pPr>
            <a:lvl3pPr marL="685423" indent="0">
              <a:buNone/>
              <a:defRPr sz="1200"/>
            </a:lvl3pPr>
            <a:lvl4pPr marL="1028134" indent="0">
              <a:buNone/>
              <a:defRPr sz="1000"/>
            </a:lvl4pPr>
            <a:lvl5pPr marL="1370846" indent="0">
              <a:buNone/>
              <a:defRPr sz="1000"/>
            </a:lvl5pPr>
            <a:lvl6pPr marL="1713557" indent="0">
              <a:buNone/>
              <a:defRPr sz="1000"/>
            </a:lvl6pPr>
            <a:lvl7pPr marL="2056269" indent="0">
              <a:buNone/>
              <a:defRPr sz="1000"/>
            </a:lvl7pPr>
            <a:lvl8pPr marL="2398980" indent="0">
              <a:buNone/>
              <a:defRPr sz="1000"/>
            </a:lvl8pPr>
            <a:lvl9pPr marL="2741690" indent="0">
              <a:buNone/>
              <a:defRPr sz="1000"/>
            </a:lvl9pPr>
          </a:lstStyle>
          <a:p>
            <a:pPr lvl="0"/>
            <a:r>
              <a:rPr lang="zh-CN" altLang="en-US" smtClean="0"/>
              <a:t>单击此处编辑母版文本样式</a:t>
            </a: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72529" y="1293019"/>
            <a:ext cx="4057784" cy="3394472"/>
          </a:xfrm>
        </p:spPr>
        <p:txBody>
          <a:bodyPr/>
          <a:lstStyle>
            <a:lvl1pPr>
              <a:defRPr sz="2100"/>
            </a:lvl1pPr>
            <a:lvl2pPr>
              <a:defRPr sz="1800"/>
            </a:lvl2pPr>
            <a:lvl3pPr>
              <a:defRPr sz="1500"/>
            </a:lvl3pPr>
            <a:lvl4pPr>
              <a:defRPr sz="1300"/>
            </a:lvl4pPr>
            <a:lvl5pPr>
              <a:defRPr sz="1300"/>
            </a:lvl5pPr>
            <a:lvl6pPr>
              <a:defRPr sz="1300"/>
            </a:lvl6pPr>
            <a:lvl7pPr>
              <a:defRPr sz="1300"/>
            </a:lvl7pPr>
            <a:lvl8pPr>
              <a:defRPr sz="1300"/>
            </a:lvl8pPr>
            <a:lvl9pPr>
              <a:defRPr sz="13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844582" y="1293019"/>
            <a:ext cx="4057784" cy="3394472"/>
          </a:xfrm>
        </p:spPr>
        <p:txBody>
          <a:bodyPr/>
          <a:lstStyle>
            <a:lvl1pPr>
              <a:defRPr sz="2100"/>
            </a:lvl1pPr>
            <a:lvl2pPr>
              <a:defRPr sz="1800"/>
            </a:lvl2pPr>
            <a:lvl3pPr>
              <a:defRPr sz="1500"/>
            </a:lvl3pPr>
            <a:lvl4pPr>
              <a:defRPr sz="1300"/>
            </a:lvl4pPr>
            <a:lvl5pPr>
              <a:defRPr sz="1300"/>
            </a:lvl5pPr>
            <a:lvl6pPr>
              <a:defRPr sz="1300"/>
            </a:lvl6pPr>
            <a:lvl7pPr>
              <a:defRPr sz="1300"/>
            </a:lvl7pPr>
            <a:lvl8pPr>
              <a:defRPr sz="1300"/>
            </a:lvl8pPr>
            <a:lvl9pPr>
              <a:defRPr sz="13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081" y="205978"/>
            <a:ext cx="8229838" cy="85725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084" y="1151335"/>
            <a:ext cx="4039929" cy="479822"/>
          </a:xfrm>
        </p:spPr>
        <p:txBody>
          <a:bodyPr anchor="b"/>
          <a:lstStyle>
            <a:lvl1pPr marL="0" indent="0">
              <a:buNone/>
              <a:defRPr sz="1800" b="1"/>
            </a:lvl1pPr>
            <a:lvl2pPr marL="342713" indent="0">
              <a:buNone/>
              <a:defRPr sz="1500" b="1"/>
            </a:lvl2pPr>
            <a:lvl3pPr marL="685423" indent="0">
              <a:buNone/>
              <a:defRPr sz="1300" b="1"/>
            </a:lvl3pPr>
            <a:lvl4pPr marL="1028134" indent="0">
              <a:buNone/>
              <a:defRPr sz="1200" b="1"/>
            </a:lvl4pPr>
            <a:lvl5pPr marL="1370846" indent="0">
              <a:buNone/>
              <a:defRPr sz="1200" b="1"/>
            </a:lvl5pPr>
            <a:lvl6pPr marL="1713557" indent="0">
              <a:buNone/>
              <a:defRPr sz="1200" b="1"/>
            </a:lvl6pPr>
            <a:lvl7pPr marL="2056269" indent="0">
              <a:buNone/>
              <a:defRPr sz="1200" b="1"/>
            </a:lvl7pPr>
            <a:lvl8pPr marL="2398980" indent="0">
              <a:buNone/>
              <a:defRPr sz="1200" b="1"/>
            </a:lvl8pPr>
            <a:lvl9pPr marL="2741690" indent="0">
              <a:buNone/>
              <a:defRPr sz="1200" b="1"/>
            </a:lvl9pPr>
          </a:lstStyle>
          <a:p>
            <a:pPr lvl="0"/>
            <a:r>
              <a:rPr lang="zh-CN" altLang="en-US" smtClean="0"/>
              <a:t>单击此处编辑母版文本样式</a:t>
            </a:r>
          </a:p>
        </p:txBody>
      </p:sp>
      <p:sp>
        <p:nvSpPr>
          <p:cNvPr id="4" name="内容占位符 3"/>
          <p:cNvSpPr>
            <a:spLocks noGrp="1"/>
          </p:cNvSpPr>
          <p:nvPr>
            <p:ph sz="half" idx="2"/>
          </p:nvPr>
        </p:nvSpPr>
        <p:spPr>
          <a:xfrm>
            <a:off x="457084" y="1631156"/>
            <a:ext cx="4039929" cy="2963466"/>
          </a:xfrm>
        </p:spPr>
        <p:txBody>
          <a:bodyPr/>
          <a:lstStyle>
            <a:lvl1pPr>
              <a:defRPr sz="1800"/>
            </a:lvl1pPr>
            <a:lvl2pPr>
              <a:defRPr sz="1500"/>
            </a:lvl2pPr>
            <a:lvl3pPr>
              <a:defRPr sz="130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4609" y="1151335"/>
            <a:ext cx="4042310" cy="479822"/>
          </a:xfrm>
        </p:spPr>
        <p:txBody>
          <a:bodyPr anchor="b"/>
          <a:lstStyle>
            <a:lvl1pPr marL="0" indent="0">
              <a:buNone/>
              <a:defRPr sz="1800" b="1"/>
            </a:lvl1pPr>
            <a:lvl2pPr marL="342713" indent="0">
              <a:buNone/>
              <a:defRPr sz="1500" b="1"/>
            </a:lvl2pPr>
            <a:lvl3pPr marL="685423" indent="0">
              <a:buNone/>
              <a:defRPr sz="1300" b="1"/>
            </a:lvl3pPr>
            <a:lvl4pPr marL="1028134" indent="0">
              <a:buNone/>
              <a:defRPr sz="1200" b="1"/>
            </a:lvl4pPr>
            <a:lvl5pPr marL="1370846" indent="0">
              <a:buNone/>
              <a:defRPr sz="1200" b="1"/>
            </a:lvl5pPr>
            <a:lvl6pPr marL="1713557" indent="0">
              <a:buNone/>
              <a:defRPr sz="1200" b="1"/>
            </a:lvl6pPr>
            <a:lvl7pPr marL="2056269" indent="0">
              <a:buNone/>
              <a:defRPr sz="1200" b="1"/>
            </a:lvl7pPr>
            <a:lvl8pPr marL="2398980" indent="0">
              <a:buNone/>
              <a:defRPr sz="1200" b="1"/>
            </a:lvl8pPr>
            <a:lvl9pPr marL="2741690" indent="0">
              <a:buNone/>
              <a:defRPr sz="1200" b="1"/>
            </a:lvl9pPr>
          </a:lstStyle>
          <a:p>
            <a:pPr lvl="0"/>
            <a:r>
              <a:rPr lang="zh-CN" altLang="en-US" smtClean="0"/>
              <a:t>单击此处编辑母版文本样式</a:t>
            </a:r>
          </a:p>
        </p:txBody>
      </p:sp>
      <p:sp>
        <p:nvSpPr>
          <p:cNvPr id="6" name="内容占位符 5"/>
          <p:cNvSpPr>
            <a:spLocks noGrp="1"/>
          </p:cNvSpPr>
          <p:nvPr>
            <p:ph sz="quarter" idx="4"/>
          </p:nvPr>
        </p:nvSpPr>
        <p:spPr>
          <a:xfrm>
            <a:off x="4644609" y="1631156"/>
            <a:ext cx="4042310" cy="2963466"/>
          </a:xfrm>
        </p:spPr>
        <p:txBody>
          <a:bodyPr/>
          <a:lstStyle>
            <a:lvl1pPr>
              <a:defRPr sz="1800"/>
            </a:lvl1pPr>
            <a:lvl2pPr>
              <a:defRPr sz="1500"/>
            </a:lvl2pPr>
            <a:lvl3pPr>
              <a:defRPr sz="130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082" y="204787"/>
            <a:ext cx="3007926" cy="871538"/>
          </a:xfrm>
        </p:spPr>
        <p:txBody>
          <a:bodyPr anchor="b"/>
          <a:lstStyle>
            <a:lvl1pPr algn="l">
              <a:defRPr sz="15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4516" y="204791"/>
            <a:ext cx="5112403"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082" y="1076328"/>
            <a:ext cx="3007926" cy="3518297"/>
          </a:xfrm>
        </p:spPr>
        <p:txBody>
          <a:bodyPr/>
          <a:lstStyle>
            <a:lvl1pPr marL="0" indent="0">
              <a:buNone/>
              <a:defRPr sz="1000"/>
            </a:lvl1pPr>
            <a:lvl2pPr marL="342713" indent="0">
              <a:buNone/>
              <a:defRPr sz="900"/>
            </a:lvl2pPr>
            <a:lvl3pPr marL="685423" indent="0">
              <a:buNone/>
              <a:defRPr sz="700"/>
            </a:lvl3pPr>
            <a:lvl4pPr marL="1028134" indent="0">
              <a:buNone/>
              <a:defRPr sz="700"/>
            </a:lvl4pPr>
            <a:lvl5pPr marL="1370846" indent="0">
              <a:buNone/>
              <a:defRPr sz="700"/>
            </a:lvl5pPr>
            <a:lvl6pPr marL="1713557" indent="0">
              <a:buNone/>
              <a:defRPr sz="700"/>
            </a:lvl6pPr>
            <a:lvl7pPr marL="2056269" indent="0">
              <a:buNone/>
              <a:defRPr sz="700"/>
            </a:lvl7pPr>
            <a:lvl8pPr marL="2398980" indent="0">
              <a:buNone/>
              <a:defRPr sz="700"/>
            </a:lvl8pPr>
            <a:lvl9pPr marL="2741690" indent="0">
              <a:buNone/>
              <a:defRPr sz="700"/>
            </a:lvl9pPr>
          </a:lstStyle>
          <a:p>
            <a:pPr lvl="0"/>
            <a:r>
              <a:rPr lang="zh-CN" altLang="en-US" smtClean="0"/>
              <a:t>单击此处编辑母版文本样式</a:t>
            </a: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615" y="3600451"/>
            <a:ext cx="5486162" cy="425054"/>
          </a:xfrm>
        </p:spPr>
        <p:txBody>
          <a:bodyPr anchor="b"/>
          <a:lstStyle>
            <a:lvl1pPr algn="l">
              <a:defRPr sz="15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615" y="459581"/>
            <a:ext cx="5486162" cy="3086100"/>
          </a:xfrm>
        </p:spPr>
        <p:txBody>
          <a:bodyPr/>
          <a:lstStyle>
            <a:lvl1pPr marL="0" indent="0">
              <a:buNone/>
              <a:defRPr sz="2400"/>
            </a:lvl1pPr>
            <a:lvl2pPr marL="342713" indent="0">
              <a:buNone/>
              <a:defRPr sz="2100"/>
            </a:lvl2pPr>
            <a:lvl3pPr marL="685423" indent="0">
              <a:buNone/>
              <a:defRPr sz="1800"/>
            </a:lvl3pPr>
            <a:lvl4pPr marL="1028134" indent="0">
              <a:buNone/>
              <a:defRPr sz="1500"/>
            </a:lvl4pPr>
            <a:lvl5pPr marL="1370846" indent="0">
              <a:buNone/>
              <a:defRPr sz="1500"/>
            </a:lvl5pPr>
            <a:lvl6pPr marL="1713557" indent="0">
              <a:buNone/>
              <a:defRPr sz="1500"/>
            </a:lvl6pPr>
            <a:lvl7pPr marL="2056269" indent="0">
              <a:buNone/>
              <a:defRPr sz="1500"/>
            </a:lvl7pPr>
            <a:lvl8pPr marL="2398980" indent="0">
              <a:buNone/>
              <a:defRPr sz="1500"/>
            </a:lvl8pPr>
            <a:lvl9pPr marL="2741690" indent="0">
              <a:buNone/>
              <a:defRPr sz="15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1792615" y="4025505"/>
            <a:ext cx="5486162" cy="603647"/>
          </a:xfrm>
        </p:spPr>
        <p:txBody>
          <a:bodyPr/>
          <a:lstStyle>
            <a:lvl1pPr marL="0" indent="0">
              <a:buNone/>
              <a:defRPr sz="1000"/>
            </a:lvl1pPr>
            <a:lvl2pPr marL="342713" indent="0">
              <a:buNone/>
              <a:defRPr sz="900"/>
            </a:lvl2pPr>
            <a:lvl3pPr marL="685423" indent="0">
              <a:buNone/>
              <a:defRPr sz="700"/>
            </a:lvl3pPr>
            <a:lvl4pPr marL="1028134" indent="0">
              <a:buNone/>
              <a:defRPr sz="700"/>
            </a:lvl4pPr>
            <a:lvl5pPr marL="1370846" indent="0">
              <a:buNone/>
              <a:defRPr sz="700"/>
            </a:lvl5pPr>
            <a:lvl6pPr marL="1713557" indent="0">
              <a:buNone/>
              <a:defRPr sz="700"/>
            </a:lvl6pPr>
            <a:lvl7pPr marL="2056269" indent="0">
              <a:buNone/>
              <a:defRPr sz="700"/>
            </a:lvl7pPr>
            <a:lvl8pPr marL="2398980" indent="0">
              <a:buNone/>
              <a:defRPr sz="700"/>
            </a:lvl8pPr>
            <a:lvl9pPr marL="2741690" indent="0">
              <a:buNone/>
              <a:defRPr sz="700"/>
            </a:lvl9pPr>
          </a:lstStyle>
          <a:p>
            <a:pPr lvl="0"/>
            <a:r>
              <a:rPr lang="zh-CN" altLang="en-US" smtClean="0"/>
              <a:t>单击此处编辑母版文本样式</a:t>
            </a: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24078" y="366714"/>
            <a:ext cx="2078290" cy="4320779"/>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85637" y="366714"/>
            <a:ext cx="6124171" cy="4320779"/>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626" y="1597824"/>
            <a:ext cx="7772757" cy="1102519"/>
          </a:xfrm>
          <a:prstGeom prst="rect">
            <a:avLst/>
          </a:prstGeom>
        </p:spPr>
        <p:txBody>
          <a:bodyPr lIns="68532" tIns="34266" rIns="68532" bIns="34266"/>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243" y="2914650"/>
            <a:ext cx="6401514" cy="1314450"/>
          </a:xfrm>
          <a:prstGeom prst="rect">
            <a:avLst/>
          </a:prstGeom>
        </p:spPr>
        <p:txBody>
          <a:bodyPr lIns="68532" tIns="34266" rIns="68532" bIns="34266"/>
          <a:lstStyle>
            <a:lvl1pPr marL="0" indent="0" algn="ctr">
              <a:buNone/>
              <a:defRPr/>
            </a:lvl1pPr>
            <a:lvl2pPr marL="342665" indent="0" algn="ctr">
              <a:buNone/>
              <a:defRPr/>
            </a:lvl2pPr>
            <a:lvl3pPr marL="685326" indent="0" algn="ctr">
              <a:buNone/>
              <a:defRPr/>
            </a:lvl3pPr>
            <a:lvl4pPr marL="1027989" indent="0" algn="ctr">
              <a:buNone/>
              <a:defRPr/>
            </a:lvl4pPr>
            <a:lvl5pPr marL="1370652" indent="0" algn="ctr">
              <a:buNone/>
              <a:defRPr/>
            </a:lvl5pPr>
            <a:lvl6pPr marL="1713314" indent="0" algn="ctr">
              <a:buNone/>
              <a:defRPr/>
            </a:lvl6pPr>
            <a:lvl7pPr marL="2055978" indent="0" algn="ctr">
              <a:buNone/>
              <a:defRPr/>
            </a:lvl7pPr>
            <a:lvl8pPr marL="2398640" indent="0" algn="ctr">
              <a:buNone/>
              <a:defRPr/>
            </a:lvl8pPr>
            <a:lvl9pPr marL="2741302" indent="0" algn="ctr">
              <a:buNone/>
              <a:defRPr/>
            </a:lvl9pPr>
          </a:lstStyle>
          <a:p>
            <a:r>
              <a:rPr lang="zh-CN" altLang="en-US" smtClean="0"/>
              <a:t>单击此处编辑母版副标题样式</a:t>
            </a:r>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itle">
  <p:cSld name="标题幻灯片">
    <p:spTree>
      <p:nvGrpSpPr>
        <p:cNvPr id="1" name=""/>
        <p:cNvGrpSpPr/>
        <p:nvPr/>
      </p:nvGrpSpPr>
      <p:grpSpPr>
        <a:xfrm>
          <a:off x="0" y="0"/>
          <a:ext cx="0" cy="0"/>
          <a:chOff x="0" y="0"/>
          <a:chExt cx="0" cy="0"/>
        </a:xfrm>
      </p:grpSpPr>
      <p:sp>
        <p:nvSpPr>
          <p:cNvPr id="109" name="Freeform 6"/>
          <p:cNvSpPr>
            <a:spLocks/>
          </p:cNvSpPr>
          <p:nvPr userDrawn="1"/>
        </p:nvSpPr>
        <p:spPr bwMode="auto">
          <a:xfrm>
            <a:off x="6257486" y="1003030"/>
            <a:ext cx="2885324" cy="2577704"/>
          </a:xfrm>
          <a:custGeom>
            <a:avLst/>
            <a:gdLst>
              <a:gd name="T0" fmla="*/ 0 w 1208"/>
              <a:gd name="T1" fmla="*/ 1077 h 1077"/>
              <a:gd name="T2" fmla="*/ 375 w 1208"/>
              <a:gd name="T3" fmla="*/ 0 h 1077"/>
              <a:gd name="T4" fmla="*/ 1208 w 1208"/>
              <a:gd name="T5" fmla="*/ 0 h 1077"/>
              <a:gd name="T6" fmla="*/ 1208 w 1208"/>
              <a:gd name="T7" fmla="*/ 1077 h 1077"/>
              <a:gd name="T8" fmla="*/ 0 w 1208"/>
              <a:gd name="T9" fmla="*/ 1077 h 1077"/>
            </a:gdLst>
            <a:ahLst/>
            <a:cxnLst>
              <a:cxn ang="0">
                <a:pos x="T0" y="T1"/>
              </a:cxn>
              <a:cxn ang="0">
                <a:pos x="T2" y="T3"/>
              </a:cxn>
              <a:cxn ang="0">
                <a:pos x="T4" y="T5"/>
              </a:cxn>
              <a:cxn ang="0">
                <a:pos x="T6" y="T7"/>
              </a:cxn>
              <a:cxn ang="0">
                <a:pos x="T8" y="T9"/>
              </a:cxn>
            </a:cxnLst>
            <a:rect l="0" t="0" r="r" b="b"/>
            <a:pathLst>
              <a:path w="1208" h="1077">
                <a:moveTo>
                  <a:pt x="0" y="1077"/>
                </a:moveTo>
                <a:cubicBezTo>
                  <a:pt x="120" y="501"/>
                  <a:pt x="267" y="176"/>
                  <a:pt x="375" y="0"/>
                </a:cubicBezTo>
                <a:cubicBezTo>
                  <a:pt x="375" y="0"/>
                  <a:pt x="1208" y="0"/>
                  <a:pt x="1208" y="0"/>
                </a:cubicBezTo>
                <a:cubicBezTo>
                  <a:pt x="1208" y="1077"/>
                  <a:pt x="1208" y="1077"/>
                  <a:pt x="1208" y="1077"/>
                </a:cubicBezTo>
                <a:lnTo>
                  <a:pt x="0" y="1077"/>
                </a:lnTo>
                <a:close/>
              </a:path>
            </a:pathLst>
          </a:custGeom>
          <a:gradFill>
            <a:gsLst>
              <a:gs pos="15000">
                <a:schemeClr val="bg1">
                  <a:lumMod val="85000"/>
                </a:schemeClr>
              </a:gs>
              <a:gs pos="80000">
                <a:schemeClr val="bg1">
                  <a:lumMod val="65000"/>
                </a:schemeClr>
              </a:gs>
            </a:gsLst>
            <a:lin ang="5400000" scaled="0"/>
          </a:gradFill>
          <a:ln>
            <a:noFill/>
          </a:ln>
        </p:spPr>
        <p:txBody>
          <a:bodyPr vert="horz" wrap="square" lIns="68562" tIns="34281" rIns="68562" bIns="34281" numCol="1" anchor="t" anchorCtr="0" compatLnSpc="1">
            <a:prstTxWarp prst="textNoShape">
              <a:avLst/>
            </a:prstTxWarp>
          </a:bodyPr>
          <a:lstStyle/>
          <a:p>
            <a:pPr lvl="0"/>
            <a:endParaRPr lang="zh-CN" altLang="en-US"/>
          </a:p>
        </p:txBody>
      </p:sp>
      <p:sp>
        <p:nvSpPr>
          <p:cNvPr id="110" name="Freeform 5"/>
          <p:cNvSpPr>
            <a:spLocks/>
          </p:cNvSpPr>
          <p:nvPr userDrawn="1"/>
        </p:nvSpPr>
        <p:spPr bwMode="auto">
          <a:xfrm>
            <a:off x="2391" y="1003030"/>
            <a:ext cx="6646719" cy="2577704"/>
          </a:xfrm>
          <a:custGeom>
            <a:avLst/>
            <a:gdLst>
              <a:gd name="T0" fmla="*/ 2484 w 2783"/>
              <a:gd name="T1" fmla="*/ 1077 h 1077"/>
              <a:gd name="T2" fmla="*/ 2783 w 2783"/>
              <a:gd name="T3" fmla="*/ 0 h 1077"/>
              <a:gd name="T4" fmla="*/ 0 w 2783"/>
              <a:gd name="T5" fmla="*/ 0 h 1077"/>
              <a:gd name="T6" fmla="*/ 0 w 2783"/>
              <a:gd name="T7" fmla="*/ 1077 h 1077"/>
              <a:gd name="T8" fmla="*/ 2484 w 2783"/>
              <a:gd name="T9" fmla="*/ 1077 h 1077"/>
            </a:gdLst>
            <a:ahLst/>
            <a:cxnLst>
              <a:cxn ang="0">
                <a:pos x="T0" y="T1"/>
              </a:cxn>
              <a:cxn ang="0">
                <a:pos x="T2" y="T3"/>
              </a:cxn>
              <a:cxn ang="0">
                <a:pos x="T4" y="T5"/>
              </a:cxn>
              <a:cxn ang="0">
                <a:pos x="T6" y="T7"/>
              </a:cxn>
              <a:cxn ang="0">
                <a:pos x="T8" y="T9"/>
              </a:cxn>
            </a:cxnLst>
            <a:rect l="0" t="0" r="r" b="b"/>
            <a:pathLst>
              <a:path w="2783" h="1077">
                <a:moveTo>
                  <a:pt x="2484" y="1077"/>
                </a:moveTo>
                <a:cubicBezTo>
                  <a:pt x="2695" y="564"/>
                  <a:pt x="2765" y="218"/>
                  <a:pt x="2783" y="0"/>
                </a:cubicBezTo>
                <a:cubicBezTo>
                  <a:pt x="2783" y="0"/>
                  <a:pt x="0" y="0"/>
                  <a:pt x="0" y="0"/>
                </a:cubicBezTo>
                <a:cubicBezTo>
                  <a:pt x="0" y="1077"/>
                  <a:pt x="0" y="1077"/>
                  <a:pt x="0" y="1077"/>
                </a:cubicBezTo>
                <a:cubicBezTo>
                  <a:pt x="0" y="1077"/>
                  <a:pt x="2484" y="1077"/>
                  <a:pt x="2484" y="1077"/>
                </a:cubicBezTo>
                <a:close/>
              </a:path>
            </a:pathLst>
          </a:custGeom>
          <a:blipFill dpi="0" rotWithShape="1">
            <a:blip r:embed="rId2" cstate="email"/>
            <a:srcRect/>
            <a:stretch>
              <a:fillRect/>
            </a:stretch>
          </a:blipFill>
          <a:ln>
            <a:noFill/>
          </a:ln>
        </p:spPr>
        <p:txBody>
          <a:bodyPr vert="horz" wrap="square" lIns="68562" tIns="34281" rIns="68562" bIns="34281" numCol="1" anchor="t" anchorCtr="0" compatLnSpc="1">
            <a:prstTxWarp prst="textNoShape">
              <a:avLst/>
            </a:prstTxWarp>
          </a:bodyPr>
          <a:lstStyle/>
          <a:p>
            <a:pPr lvl="0"/>
            <a:endParaRPr lang="zh-CN" altLang="en-US"/>
          </a:p>
        </p:txBody>
      </p:sp>
      <p:sp>
        <p:nvSpPr>
          <p:cNvPr id="111" name="Text Box 7"/>
          <p:cNvSpPr txBox="1">
            <a:spLocks noChangeArrowheads="1"/>
          </p:cNvSpPr>
          <p:nvPr userDrawn="1"/>
        </p:nvSpPr>
        <p:spPr bwMode="auto">
          <a:xfrm>
            <a:off x="7389483" y="3108744"/>
            <a:ext cx="1111486" cy="207731"/>
          </a:xfrm>
          <a:prstGeom prst="rect">
            <a:avLst/>
          </a:prstGeom>
          <a:noFill/>
          <a:ln>
            <a:noFill/>
          </a:ln>
          <a:extLst>
            <a:ext uri="{909E8E84-426E-40DD-AFC4-6F175D3DCCD1}">
              <a14:hiddenFill xmlns="" xmlns:a14="http://schemas.microsoft.com/office/drawing/2010/main">
                <a:solidFill>
                  <a:srgbClr val="4F81BD"/>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68562" tIns="34281" rIns="68562" bIns="34281">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buNone/>
              <a:defRPr/>
            </a:pPr>
            <a:r>
              <a:rPr lang="en-US" altLang="zh-CN" sz="900" dirty="0" smtClean="0">
                <a:solidFill>
                  <a:srgbClr val="FFFFFF"/>
                </a:solidFill>
                <a:latin typeface="FrutigerNext LT Bold" pitchFamily="34" charset="0"/>
                <a:ea typeface="MS PGothic" pitchFamily="34" charset="-128"/>
              </a:rPr>
              <a:t>www.huawei.com</a:t>
            </a:r>
          </a:p>
        </p:txBody>
      </p:sp>
      <p:sp>
        <p:nvSpPr>
          <p:cNvPr id="68" name="Rectangle 86"/>
          <p:cNvSpPr>
            <a:spLocks noChangeArrowheads="1"/>
          </p:cNvSpPr>
          <p:nvPr userDrawn="1"/>
        </p:nvSpPr>
        <p:spPr bwMode="auto">
          <a:xfrm>
            <a:off x="7801326" y="4145758"/>
            <a:ext cx="716570" cy="748904"/>
          </a:xfrm>
          <a:prstGeom prst="rect">
            <a:avLst/>
          </a:prstGeom>
          <a:solidFill>
            <a:schemeClr val="bg1"/>
          </a:solidFill>
          <a:ln>
            <a:noFill/>
          </a:ln>
          <a:effectLst/>
          <a:extLs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68562" tIns="34281" rIns="68562" bIns="34281" anchor="ctr"/>
          <a:lstStyle/>
          <a:p>
            <a:endParaRPr lang="zh-CN" altLang="en-US"/>
          </a:p>
        </p:txBody>
      </p:sp>
      <p:sp>
        <p:nvSpPr>
          <p:cNvPr id="1508364" name="Rectangle 12"/>
          <p:cNvSpPr>
            <a:spLocks noGrp="1" noChangeArrowheads="1"/>
          </p:cNvSpPr>
          <p:nvPr>
            <p:ph type="ctrTitle"/>
          </p:nvPr>
        </p:nvSpPr>
        <p:spPr>
          <a:xfrm>
            <a:off x="672531" y="1597830"/>
            <a:ext cx="5511159" cy="1102519"/>
          </a:xfrm>
          <a:prstGeom prst="rect">
            <a:avLst/>
          </a:prstGeom>
        </p:spPr>
        <p:txBody>
          <a:bodyPr lIns="68562" tIns="34281" rIns="68562" bIns="34281"/>
          <a:lstStyle>
            <a:lvl1pPr>
              <a:defRPr sz="3000">
                <a:solidFill>
                  <a:schemeClr val="bg1"/>
                </a:solidFill>
                <a:effectLst>
                  <a:outerShdw blurRad="50800" dist="38100" dir="2700000" algn="tl" rotWithShape="0">
                    <a:prstClr val="black">
                      <a:alpha val="40000"/>
                    </a:prstClr>
                  </a:outerShdw>
                </a:effectLst>
              </a:defRPr>
            </a:lvl1pPr>
          </a:lstStyle>
          <a:p>
            <a:r>
              <a:rPr lang="zh-CN" altLang="en-US" dirty="0" smtClean="0"/>
              <a:t>单击此处编辑母版标题样式</a:t>
            </a:r>
            <a:endParaRPr lang="zh-CN" altLang="en-US" dirty="0"/>
          </a:p>
        </p:txBody>
      </p:sp>
      <p:sp>
        <p:nvSpPr>
          <p:cNvPr id="1508365" name="Rectangle 13"/>
          <p:cNvSpPr>
            <a:spLocks noGrp="1" noChangeArrowheads="1"/>
          </p:cNvSpPr>
          <p:nvPr>
            <p:ph type="subTitle" idx="1"/>
          </p:nvPr>
        </p:nvSpPr>
        <p:spPr>
          <a:xfrm>
            <a:off x="672529" y="3081338"/>
            <a:ext cx="5509968" cy="400050"/>
          </a:xfrm>
          <a:prstGeom prst="rect">
            <a:avLst/>
          </a:prstGeom>
        </p:spPr>
        <p:txBody>
          <a:bodyPr lIns="68562" tIns="34281" rIns="68562" bIns="34281" anchor="ctr"/>
          <a:lstStyle>
            <a:lvl1pPr marL="0" indent="0">
              <a:buFontTx/>
              <a:buNone/>
              <a:defRPr>
                <a:solidFill>
                  <a:schemeClr val="bg1"/>
                </a:solidFill>
                <a:effectLst>
                  <a:outerShdw blurRad="50800" dist="38100" dir="2700000" algn="tl" rotWithShape="0">
                    <a:prstClr val="black">
                      <a:alpha val="40000"/>
                    </a:prstClr>
                  </a:outerShdw>
                </a:effectLst>
              </a:defRPr>
            </a:lvl1pPr>
          </a:lstStyle>
          <a:p>
            <a:r>
              <a:rPr lang="zh-CN" altLang="en-US" smtClean="0"/>
              <a:t>单击此处编辑母版副标题样式</a:t>
            </a:r>
            <a:endParaRPr lang="zh-CN" altLang="en-US"/>
          </a:p>
        </p:txBody>
      </p:sp>
      <p:sp>
        <p:nvSpPr>
          <p:cNvPr id="1508366" name="Rectangle 14"/>
          <p:cNvSpPr>
            <a:spLocks noChangeArrowheads="1"/>
          </p:cNvSpPr>
          <p:nvPr userDrawn="1"/>
        </p:nvSpPr>
        <p:spPr bwMode="auto">
          <a:xfrm>
            <a:off x="-1844988" y="396479"/>
            <a:ext cx="1844988" cy="3980259"/>
          </a:xfrm>
          <a:prstGeom prst="rect">
            <a:avLst/>
          </a:prstGeom>
          <a:noFill/>
          <a:ln w="9525">
            <a:noFill/>
            <a:miter lim="800000"/>
            <a:headEnd/>
            <a:tailEnd/>
          </a:ln>
          <a:effectLst/>
        </p:spPr>
        <p:txBody>
          <a:bodyPr lIns="65831" tIns="32916" rIns="65831" bIns="32916"/>
          <a:lstStyle/>
          <a:p>
            <a:pPr marL="257106" indent="-257106" algn="r">
              <a:lnSpc>
                <a:spcPct val="125000"/>
              </a:lnSpc>
              <a:spcBef>
                <a:spcPct val="20000"/>
              </a:spcBef>
              <a:buClr>
                <a:srgbClr val="990000"/>
              </a:buClr>
              <a:buFontTx/>
              <a:buNone/>
            </a:pPr>
            <a:r>
              <a:rPr lang="zh-CN" altLang="en-US" sz="900" b="0" dirty="0">
                <a:solidFill>
                  <a:srgbClr val="F8F8F8"/>
                </a:solidFill>
                <a:ea typeface="华文细黑" pitchFamily="2" charset="-122"/>
                <a:cs typeface="SimSun" pitchFamily="2" charset="-122"/>
              </a:rPr>
              <a:t>英文标题</a:t>
            </a:r>
            <a:r>
              <a:rPr lang="en-US" altLang="zh-CN" sz="900" b="0" dirty="0">
                <a:solidFill>
                  <a:srgbClr val="F8F8F8"/>
                </a:solidFill>
                <a:ea typeface="华文细黑" pitchFamily="2" charset="-122"/>
                <a:cs typeface="SimSun" pitchFamily="2" charset="-122"/>
              </a:rPr>
              <a:t>:32-35pt  </a:t>
            </a:r>
          </a:p>
          <a:p>
            <a:pPr marL="257106" indent="-257106" algn="r">
              <a:lnSpc>
                <a:spcPct val="125000"/>
              </a:lnSpc>
              <a:spcBef>
                <a:spcPct val="20000"/>
              </a:spcBef>
              <a:buClr>
                <a:srgbClr val="990000"/>
              </a:buClr>
              <a:buFontTx/>
              <a:buNone/>
            </a:pPr>
            <a:r>
              <a:rPr lang="zh-CN" altLang="en-US" sz="900" b="0" dirty="0">
                <a:solidFill>
                  <a:srgbClr val="F8F8F8"/>
                </a:solidFill>
                <a:ea typeface="华文细黑" pitchFamily="2" charset="-122"/>
                <a:cs typeface="SimSun" pitchFamily="2" charset="-122"/>
              </a:rPr>
              <a:t>颜色</a:t>
            </a:r>
            <a:r>
              <a:rPr lang="en-US" altLang="zh-CN" sz="900" b="0" dirty="0">
                <a:solidFill>
                  <a:srgbClr val="F8F8F8"/>
                </a:solidFill>
                <a:ea typeface="华文细黑" pitchFamily="2" charset="-122"/>
                <a:cs typeface="SimSun" pitchFamily="2" charset="-122"/>
              </a:rPr>
              <a:t>: R153 G0 B0</a:t>
            </a:r>
          </a:p>
          <a:p>
            <a:pPr marL="257106" indent="-257106" algn="r">
              <a:lnSpc>
                <a:spcPct val="125000"/>
              </a:lnSpc>
              <a:spcBef>
                <a:spcPct val="20000"/>
              </a:spcBef>
              <a:buClr>
                <a:srgbClr val="990000"/>
              </a:buClr>
              <a:buFontTx/>
              <a:buNone/>
            </a:pPr>
            <a:r>
              <a:rPr lang="zh-CN" altLang="en-US" sz="900" b="0" dirty="0">
                <a:solidFill>
                  <a:srgbClr val="F8F8F8"/>
                </a:solidFill>
                <a:latin typeface="FrutigerNext LT Medium" pitchFamily="34" charset="0"/>
                <a:ea typeface="华文细黑" pitchFamily="2" charset="-122"/>
                <a:cs typeface="SimSun" pitchFamily="2" charset="-122"/>
              </a:rPr>
              <a:t>内部使用字体 </a:t>
            </a:r>
            <a:r>
              <a:rPr lang="en-US" altLang="zh-CN" sz="900" b="0" dirty="0">
                <a:solidFill>
                  <a:srgbClr val="F8F8F8"/>
                </a:solidFill>
                <a:latin typeface="FrutigerNext LT Medium" pitchFamily="34" charset="0"/>
                <a:ea typeface="华文细黑" pitchFamily="2" charset="-122"/>
                <a:cs typeface="SimSun" pitchFamily="2" charset="-122"/>
              </a:rPr>
              <a:t>:</a:t>
            </a:r>
          </a:p>
          <a:p>
            <a:pPr marL="257106" indent="-257106" algn="r">
              <a:lnSpc>
                <a:spcPct val="125000"/>
              </a:lnSpc>
              <a:spcBef>
                <a:spcPct val="20000"/>
              </a:spcBef>
              <a:buClr>
                <a:srgbClr val="990000"/>
              </a:buClr>
              <a:buFontTx/>
              <a:buNone/>
            </a:pPr>
            <a:r>
              <a:rPr lang="en-US" altLang="zh-CN" sz="900" b="0" dirty="0" err="1">
                <a:solidFill>
                  <a:srgbClr val="F8F8F8"/>
                </a:solidFill>
                <a:latin typeface="FrutigerNext LT Medium" pitchFamily="34" charset="0"/>
                <a:ea typeface="华文细黑" pitchFamily="2" charset="-122"/>
                <a:cs typeface="SimSun" pitchFamily="2" charset="-122"/>
              </a:rPr>
              <a:t>FrutigerNext</a:t>
            </a:r>
            <a:r>
              <a:rPr lang="en-US" altLang="zh-CN" sz="900" b="0" dirty="0">
                <a:solidFill>
                  <a:srgbClr val="F8F8F8"/>
                </a:solidFill>
                <a:latin typeface="FrutigerNext LT Medium" pitchFamily="34" charset="0"/>
                <a:ea typeface="华文细黑" pitchFamily="2" charset="-122"/>
                <a:cs typeface="SimSun" pitchFamily="2" charset="-122"/>
              </a:rPr>
              <a:t> LT Medium</a:t>
            </a:r>
          </a:p>
          <a:p>
            <a:pPr marL="257106" indent="-257106" algn="r">
              <a:lnSpc>
                <a:spcPct val="125000"/>
              </a:lnSpc>
              <a:spcBef>
                <a:spcPct val="20000"/>
              </a:spcBef>
              <a:buClr>
                <a:srgbClr val="990000"/>
              </a:buClr>
              <a:buFontTx/>
              <a:buNone/>
            </a:pPr>
            <a:r>
              <a:rPr lang="zh-CN" altLang="en-US" sz="900" b="0" dirty="0">
                <a:solidFill>
                  <a:srgbClr val="F8F8F8"/>
                </a:solidFill>
                <a:latin typeface="FrutigerNext LT Medium" pitchFamily="34" charset="0"/>
                <a:ea typeface="华文细黑" pitchFamily="2" charset="-122"/>
                <a:cs typeface="SimSun" pitchFamily="2" charset="-122"/>
              </a:rPr>
              <a:t>外部使用字体 </a:t>
            </a:r>
            <a:r>
              <a:rPr lang="en-US" altLang="zh-CN" sz="900" b="0" dirty="0">
                <a:solidFill>
                  <a:srgbClr val="F8F8F8"/>
                </a:solidFill>
                <a:latin typeface="FrutigerNext LT Medium" pitchFamily="34" charset="0"/>
                <a:ea typeface="华文细黑" pitchFamily="2" charset="-122"/>
                <a:cs typeface="SimSun" pitchFamily="2" charset="-122"/>
              </a:rPr>
              <a:t>: Arial</a:t>
            </a:r>
          </a:p>
          <a:p>
            <a:pPr marL="257106" indent="-257106" algn="r">
              <a:lnSpc>
                <a:spcPct val="75000"/>
              </a:lnSpc>
              <a:spcBef>
                <a:spcPct val="20000"/>
              </a:spcBef>
              <a:buClr>
                <a:srgbClr val="990000"/>
              </a:buClr>
              <a:buFontTx/>
              <a:buNone/>
            </a:pPr>
            <a:endParaRPr lang="en-US" altLang="zh-CN" sz="900" b="0" dirty="0">
              <a:solidFill>
                <a:srgbClr val="F8F8F8"/>
              </a:solidFill>
              <a:ea typeface="华文细黑" pitchFamily="2" charset="-122"/>
              <a:cs typeface="SimSun" pitchFamily="2" charset="-122"/>
            </a:endParaRPr>
          </a:p>
          <a:p>
            <a:pPr marL="257106" indent="-257106" algn="r">
              <a:lnSpc>
                <a:spcPct val="125000"/>
              </a:lnSpc>
              <a:spcBef>
                <a:spcPct val="20000"/>
              </a:spcBef>
              <a:buClr>
                <a:srgbClr val="990000"/>
              </a:buClr>
              <a:buFontTx/>
              <a:buNone/>
            </a:pPr>
            <a:r>
              <a:rPr lang="zh-CN" altLang="en-US" sz="900" b="0" dirty="0">
                <a:solidFill>
                  <a:srgbClr val="F8F8F8"/>
                </a:solidFill>
                <a:ea typeface="华文细黑" pitchFamily="2" charset="-122"/>
                <a:cs typeface="SimSun" pitchFamily="2" charset="-122"/>
              </a:rPr>
              <a:t>中文标题</a:t>
            </a:r>
            <a:r>
              <a:rPr lang="en-US" altLang="zh-CN" sz="900" b="0" dirty="0">
                <a:solidFill>
                  <a:srgbClr val="F8F8F8"/>
                </a:solidFill>
                <a:ea typeface="华文细黑" pitchFamily="2" charset="-122"/>
                <a:cs typeface="SimSun" pitchFamily="2" charset="-122"/>
              </a:rPr>
              <a:t>:30-32pt  </a:t>
            </a:r>
          </a:p>
          <a:p>
            <a:pPr marL="257106" indent="-257106" algn="r">
              <a:lnSpc>
                <a:spcPct val="125000"/>
              </a:lnSpc>
              <a:spcBef>
                <a:spcPct val="20000"/>
              </a:spcBef>
              <a:buClr>
                <a:srgbClr val="990000"/>
              </a:buClr>
              <a:buFontTx/>
              <a:buNone/>
            </a:pPr>
            <a:r>
              <a:rPr lang="zh-CN" altLang="en-US" sz="900" b="0" dirty="0">
                <a:solidFill>
                  <a:srgbClr val="F8F8F8"/>
                </a:solidFill>
                <a:ea typeface="华文细黑" pitchFamily="2" charset="-122"/>
                <a:cs typeface="SimSun" pitchFamily="2" charset="-122"/>
              </a:rPr>
              <a:t>颜色</a:t>
            </a:r>
            <a:r>
              <a:rPr lang="en-US" altLang="zh-CN" sz="900" b="0" dirty="0">
                <a:solidFill>
                  <a:srgbClr val="F8F8F8"/>
                </a:solidFill>
                <a:ea typeface="华文细黑" pitchFamily="2" charset="-122"/>
                <a:cs typeface="SimSun" pitchFamily="2" charset="-122"/>
              </a:rPr>
              <a:t>: R153 G0 B0</a:t>
            </a:r>
          </a:p>
          <a:p>
            <a:pPr marL="257106" indent="-257106" algn="r">
              <a:lnSpc>
                <a:spcPct val="125000"/>
              </a:lnSpc>
              <a:spcBef>
                <a:spcPct val="20000"/>
              </a:spcBef>
              <a:buClr>
                <a:srgbClr val="990000"/>
              </a:buClr>
              <a:buFontTx/>
              <a:buNone/>
            </a:pPr>
            <a:r>
              <a:rPr lang="zh-CN" altLang="en-US" sz="900" b="0" dirty="0">
                <a:solidFill>
                  <a:srgbClr val="F8F8F8"/>
                </a:solidFill>
                <a:ea typeface="华文细黑" pitchFamily="2" charset="-122"/>
                <a:cs typeface="SimSun" pitchFamily="2" charset="-122"/>
              </a:rPr>
              <a:t>字体</a:t>
            </a:r>
            <a:r>
              <a:rPr lang="en-US" altLang="zh-CN" sz="900" b="0" dirty="0">
                <a:solidFill>
                  <a:srgbClr val="F8F8F8"/>
                </a:solidFill>
                <a:ea typeface="华文细黑" pitchFamily="2" charset="-122"/>
                <a:cs typeface="SimSun" pitchFamily="2" charset="-122"/>
              </a:rPr>
              <a:t>:</a:t>
            </a:r>
            <a:r>
              <a:rPr lang="zh-CN" altLang="en-US" sz="900" b="0" dirty="0">
                <a:solidFill>
                  <a:srgbClr val="F8F8F8"/>
                </a:solidFill>
                <a:ea typeface="华文细黑" pitchFamily="2" charset="-122"/>
                <a:cs typeface="SimSun" pitchFamily="2" charset="-122"/>
              </a:rPr>
              <a:t>黑体</a:t>
            </a:r>
          </a:p>
          <a:p>
            <a:pPr marL="257106" indent="-257106" algn="r">
              <a:lnSpc>
                <a:spcPct val="125000"/>
              </a:lnSpc>
              <a:spcBef>
                <a:spcPct val="20000"/>
              </a:spcBef>
              <a:buClr>
                <a:srgbClr val="990000"/>
              </a:buClr>
              <a:buFontTx/>
              <a:buNone/>
            </a:pPr>
            <a:endParaRPr lang="zh-CN" altLang="en-US" sz="900" b="0" dirty="0">
              <a:solidFill>
                <a:srgbClr val="F8F8F8"/>
              </a:solidFill>
              <a:ea typeface="华文细黑" pitchFamily="2" charset="-122"/>
              <a:cs typeface="SimSun" pitchFamily="2" charset="-122"/>
            </a:endParaRPr>
          </a:p>
          <a:p>
            <a:pPr marL="257106" indent="-257106" algn="r">
              <a:lnSpc>
                <a:spcPct val="125000"/>
              </a:lnSpc>
              <a:spcBef>
                <a:spcPct val="20000"/>
              </a:spcBef>
              <a:buClr>
                <a:srgbClr val="990000"/>
              </a:buClr>
              <a:buFontTx/>
              <a:buNone/>
            </a:pPr>
            <a:endParaRPr lang="zh-CN" altLang="en-US" sz="900" b="0" dirty="0">
              <a:solidFill>
                <a:srgbClr val="F8F8F8"/>
              </a:solidFill>
              <a:ea typeface="华文细黑" pitchFamily="2" charset="-122"/>
              <a:cs typeface="SimSun" pitchFamily="2" charset="-122"/>
            </a:endParaRPr>
          </a:p>
          <a:p>
            <a:pPr marL="257106" indent="-257106" algn="r">
              <a:lnSpc>
                <a:spcPct val="125000"/>
              </a:lnSpc>
              <a:spcBef>
                <a:spcPct val="20000"/>
              </a:spcBef>
              <a:buClr>
                <a:srgbClr val="990000"/>
              </a:buClr>
              <a:buFontTx/>
              <a:buNone/>
            </a:pPr>
            <a:endParaRPr lang="zh-CN" altLang="en-US" sz="900" b="0" dirty="0">
              <a:solidFill>
                <a:srgbClr val="F8F8F8"/>
              </a:solidFill>
              <a:ea typeface="华文细黑" pitchFamily="2" charset="-122"/>
              <a:cs typeface="SimSun" pitchFamily="2" charset="-122"/>
            </a:endParaRPr>
          </a:p>
          <a:p>
            <a:pPr marL="257106" indent="-257106" algn="r">
              <a:lnSpc>
                <a:spcPct val="125000"/>
              </a:lnSpc>
              <a:spcBef>
                <a:spcPct val="20000"/>
              </a:spcBef>
              <a:buClr>
                <a:srgbClr val="990000"/>
              </a:buClr>
              <a:buFontTx/>
              <a:buNone/>
            </a:pPr>
            <a:r>
              <a:rPr lang="zh-CN" altLang="en-US" sz="900" b="0" dirty="0">
                <a:solidFill>
                  <a:srgbClr val="F8F8F8"/>
                </a:solidFill>
                <a:ea typeface="华文细黑" pitchFamily="2" charset="-122"/>
                <a:cs typeface="SimSun" pitchFamily="2" charset="-122"/>
              </a:rPr>
              <a:t>英文正文</a:t>
            </a:r>
            <a:r>
              <a:rPr lang="en-US" altLang="zh-CN" sz="900" b="0" dirty="0">
                <a:solidFill>
                  <a:srgbClr val="F8F8F8"/>
                </a:solidFill>
                <a:ea typeface="华文细黑" pitchFamily="2" charset="-122"/>
                <a:cs typeface="SimSun" pitchFamily="2" charset="-122"/>
              </a:rPr>
              <a:t>:20-22pt</a:t>
            </a:r>
          </a:p>
          <a:p>
            <a:pPr marL="257106" indent="-257106" algn="r">
              <a:lnSpc>
                <a:spcPct val="125000"/>
              </a:lnSpc>
              <a:spcBef>
                <a:spcPct val="20000"/>
              </a:spcBef>
              <a:buClr>
                <a:srgbClr val="990000"/>
              </a:buClr>
              <a:buFontTx/>
              <a:buNone/>
            </a:pPr>
            <a:r>
              <a:rPr lang="zh-CN" altLang="en-US" sz="900" b="0" dirty="0">
                <a:solidFill>
                  <a:srgbClr val="F8F8F8"/>
                </a:solidFill>
                <a:ea typeface="华文细黑" pitchFamily="2" charset="-122"/>
                <a:cs typeface="SimSun" pitchFamily="2" charset="-122"/>
              </a:rPr>
              <a:t>子目录 </a:t>
            </a:r>
            <a:r>
              <a:rPr lang="en-US" altLang="zh-CN" sz="900" b="0" dirty="0">
                <a:solidFill>
                  <a:srgbClr val="F8F8F8"/>
                </a:solidFill>
                <a:ea typeface="华文细黑" pitchFamily="2" charset="-122"/>
                <a:cs typeface="SimSun" pitchFamily="2" charset="-122"/>
              </a:rPr>
              <a:t>(2-5</a:t>
            </a:r>
            <a:r>
              <a:rPr lang="zh-CN" altLang="en-US" sz="900" b="0" dirty="0">
                <a:solidFill>
                  <a:srgbClr val="F8F8F8"/>
                </a:solidFill>
                <a:ea typeface="华文细黑" pitchFamily="2" charset="-122"/>
                <a:cs typeface="SimSun" pitchFamily="2" charset="-122"/>
              </a:rPr>
              <a:t>级</a:t>
            </a:r>
            <a:r>
              <a:rPr lang="en-US" altLang="zh-CN" sz="900" b="0" dirty="0">
                <a:solidFill>
                  <a:srgbClr val="F8F8F8"/>
                </a:solidFill>
                <a:ea typeface="华文细黑" pitchFamily="2" charset="-122"/>
                <a:cs typeface="SimSun" pitchFamily="2" charset="-122"/>
              </a:rPr>
              <a:t>) :18pt  </a:t>
            </a:r>
          </a:p>
          <a:p>
            <a:pPr marL="257106" indent="-257106" algn="r">
              <a:lnSpc>
                <a:spcPct val="125000"/>
              </a:lnSpc>
              <a:spcBef>
                <a:spcPct val="20000"/>
              </a:spcBef>
              <a:buClr>
                <a:srgbClr val="990000"/>
              </a:buClr>
              <a:buFontTx/>
              <a:buNone/>
            </a:pPr>
            <a:r>
              <a:rPr lang="zh-CN" altLang="en-US" sz="900" b="0" dirty="0">
                <a:solidFill>
                  <a:srgbClr val="F8F8F8"/>
                </a:solidFill>
                <a:ea typeface="华文细黑" pitchFamily="2" charset="-122"/>
                <a:cs typeface="SimSun" pitchFamily="2" charset="-122"/>
              </a:rPr>
              <a:t>颜色</a:t>
            </a:r>
            <a:r>
              <a:rPr lang="en-US" altLang="zh-CN" sz="900" b="0" dirty="0">
                <a:solidFill>
                  <a:srgbClr val="F8F8F8"/>
                </a:solidFill>
                <a:ea typeface="华文细黑" pitchFamily="2" charset="-122"/>
                <a:cs typeface="SimSun" pitchFamily="2" charset="-122"/>
              </a:rPr>
              <a:t>:</a:t>
            </a:r>
            <a:r>
              <a:rPr lang="zh-CN" altLang="en-US" sz="900" b="0" dirty="0">
                <a:solidFill>
                  <a:srgbClr val="F8F8F8"/>
                </a:solidFill>
                <a:ea typeface="华文细黑" pitchFamily="2" charset="-122"/>
                <a:cs typeface="SimSun" pitchFamily="2" charset="-122"/>
              </a:rPr>
              <a:t>黑色</a:t>
            </a:r>
          </a:p>
          <a:p>
            <a:pPr marL="257106" indent="-257106" algn="r">
              <a:lnSpc>
                <a:spcPct val="125000"/>
              </a:lnSpc>
              <a:spcBef>
                <a:spcPct val="20000"/>
              </a:spcBef>
              <a:buClr>
                <a:srgbClr val="990000"/>
              </a:buClr>
              <a:buFontTx/>
              <a:buNone/>
            </a:pPr>
            <a:r>
              <a:rPr lang="zh-CN" altLang="en-US" sz="900" b="0" dirty="0">
                <a:solidFill>
                  <a:srgbClr val="F8F8F8"/>
                </a:solidFill>
                <a:latin typeface="FrutigerNext LT Medium" pitchFamily="34" charset="0"/>
                <a:ea typeface="华文细黑" pitchFamily="2" charset="-122"/>
                <a:cs typeface="SimSun" pitchFamily="2" charset="-122"/>
              </a:rPr>
              <a:t>内部使用字体 </a:t>
            </a:r>
            <a:r>
              <a:rPr lang="en-US" altLang="zh-CN" sz="900" b="0" dirty="0">
                <a:solidFill>
                  <a:srgbClr val="F8F8F8"/>
                </a:solidFill>
                <a:latin typeface="FrutigerNext LT Medium" pitchFamily="34" charset="0"/>
                <a:ea typeface="华文细黑" pitchFamily="2" charset="-122"/>
                <a:cs typeface="SimSun" pitchFamily="2" charset="-122"/>
              </a:rPr>
              <a:t>:</a:t>
            </a:r>
          </a:p>
          <a:p>
            <a:pPr marL="257106" indent="-257106" algn="r">
              <a:lnSpc>
                <a:spcPct val="125000"/>
              </a:lnSpc>
              <a:spcBef>
                <a:spcPct val="20000"/>
              </a:spcBef>
              <a:buClr>
                <a:srgbClr val="990000"/>
              </a:buClr>
              <a:buFontTx/>
              <a:buNone/>
            </a:pPr>
            <a:r>
              <a:rPr lang="en-US" altLang="zh-CN" sz="900" b="0" dirty="0" err="1">
                <a:solidFill>
                  <a:srgbClr val="F8F8F8"/>
                </a:solidFill>
                <a:latin typeface="FrutigerNext LT Medium" pitchFamily="34" charset="0"/>
                <a:ea typeface="华文细黑" pitchFamily="2" charset="-122"/>
                <a:cs typeface="SimSun" pitchFamily="2" charset="-122"/>
              </a:rPr>
              <a:t>FrutigerNext</a:t>
            </a:r>
            <a:r>
              <a:rPr lang="en-US" altLang="zh-CN" sz="900" b="0" dirty="0">
                <a:solidFill>
                  <a:srgbClr val="F8F8F8"/>
                </a:solidFill>
                <a:latin typeface="FrutigerNext LT Medium" pitchFamily="34" charset="0"/>
                <a:ea typeface="华文细黑" pitchFamily="2" charset="-122"/>
                <a:cs typeface="SimSun" pitchFamily="2" charset="-122"/>
              </a:rPr>
              <a:t> LT Regular</a:t>
            </a:r>
          </a:p>
          <a:p>
            <a:pPr marL="257106" indent="-257106" algn="r">
              <a:lnSpc>
                <a:spcPct val="125000"/>
              </a:lnSpc>
              <a:spcBef>
                <a:spcPct val="20000"/>
              </a:spcBef>
              <a:buClr>
                <a:srgbClr val="990000"/>
              </a:buClr>
              <a:buFontTx/>
              <a:buNone/>
            </a:pPr>
            <a:r>
              <a:rPr lang="zh-CN" altLang="en-US" sz="900" b="0" dirty="0">
                <a:solidFill>
                  <a:srgbClr val="F8F8F8"/>
                </a:solidFill>
                <a:latin typeface="FrutigerNext LT Medium" pitchFamily="34" charset="0"/>
                <a:ea typeface="华文细黑" pitchFamily="2" charset="-122"/>
                <a:cs typeface="SimSun" pitchFamily="2" charset="-122"/>
              </a:rPr>
              <a:t>外部使用字体 </a:t>
            </a:r>
            <a:r>
              <a:rPr lang="en-US" altLang="zh-CN" sz="900" b="0" dirty="0">
                <a:solidFill>
                  <a:srgbClr val="F8F8F8"/>
                </a:solidFill>
                <a:latin typeface="FrutigerNext LT Medium" pitchFamily="34" charset="0"/>
                <a:ea typeface="华文细黑" pitchFamily="2" charset="-122"/>
                <a:cs typeface="SimSun" pitchFamily="2" charset="-122"/>
              </a:rPr>
              <a:t>: Arial</a:t>
            </a:r>
          </a:p>
          <a:p>
            <a:pPr marL="257106" indent="-257106" algn="r">
              <a:lnSpc>
                <a:spcPct val="75000"/>
              </a:lnSpc>
              <a:spcBef>
                <a:spcPct val="20000"/>
              </a:spcBef>
              <a:buClr>
                <a:srgbClr val="990000"/>
              </a:buClr>
              <a:buFontTx/>
              <a:buNone/>
            </a:pPr>
            <a:endParaRPr lang="en-US" altLang="zh-CN" sz="900" b="0" dirty="0">
              <a:solidFill>
                <a:srgbClr val="F8F8F8"/>
              </a:solidFill>
              <a:ea typeface="华文细黑" pitchFamily="2" charset="-122"/>
              <a:cs typeface="SimSun" pitchFamily="2" charset="-122"/>
            </a:endParaRPr>
          </a:p>
          <a:p>
            <a:pPr marL="257106" indent="-257106" algn="r">
              <a:lnSpc>
                <a:spcPct val="125000"/>
              </a:lnSpc>
              <a:spcBef>
                <a:spcPct val="20000"/>
              </a:spcBef>
              <a:buClr>
                <a:srgbClr val="990000"/>
              </a:buClr>
              <a:buFontTx/>
              <a:buNone/>
            </a:pPr>
            <a:r>
              <a:rPr lang="zh-CN" altLang="en-US" sz="900" b="0" dirty="0">
                <a:solidFill>
                  <a:srgbClr val="F8F8F8"/>
                </a:solidFill>
                <a:ea typeface="华文细黑" pitchFamily="2" charset="-122"/>
                <a:cs typeface="SimSun" pitchFamily="2" charset="-122"/>
              </a:rPr>
              <a:t>中文正文</a:t>
            </a:r>
            <a:r>
              <a:rPr lang="en-US" altLang="zh-CN" sz="900" b="0" dirty="0">
                <a:solidFill>
                  <a:srgbClr val="F8F8F8"/>
                </a:solidFill>
                <a:ea typeface="华文细黑" pitchFamily="2" charset="-122"/>
                <a:cs typeface="SimSun" pitchFamily="2" charset="-122"/>
              </a:rPr>
              <a:t>:18-20pt</a:t>
            </a:r>
          </a:p>
          <a:p>
            <a:pPr marL="257106" indent="-257106" algn="r">
              <a:lnSpc>
                <a:spcPct val="125000"/>
              </a:lnSpc>
              <a:spcBef>
                <a:spcPct val="20000"/>
              </a:spcBef>
              <a:buClr>
                <a:srgbClr val="990000"/>
              </a:buClr>
              <a:buFontTx/>
              <a:buNone/>
            </a:pPr>
            <a:r>
              <a:rPr lang="zh-CN" altLang="en-US" sz="900" b="0" dirty="0">
                <a:solidFill>
                  <a:srgbClr val="F8F8F8"/>
                </a:solidFill>
                <a:ea typeface="华文细黑" pitchFamily="2" charset="-122"/>
                <a:cs typeface="SimSun" pitchFamily="2" charset="-122"/>
              </a:rPr>
              <a:t>子目录</a:t>
            </a:r>
            <a:r>
              <a:rPr lang="en-US" altLang="zh-CN" sz="900" b="0" dirty="0">
                <a:solidFill>
                  <a:srgbClr val="F8F8F8"/>
                </a:solidFill>
                <a:ea typeface="华文细黑" pitchFamily="2" charset="-122"/>
                <a:cs typeface="SimSun" pitchFamily="2" charset="-122"/>
              </a:rPr>
              <a:t>(2-5</a:t>
            </a:r>
            <a:r>
              <a:rPr lang="zh-CN" altLang="en-US" sz="900" b="0" dirty="0">
                <a:solidFill>
                  <a:srgbClr val="F8F8F8"/>
                </a:solidFill>
                <a:ea typeface="华文细黑" pitchFamily="2" charset="-122"/>
                <a:cs typeface="SimSun" pitchFamily="2" charset="-122"/>
              </a:rPr>
              <a:t>级</a:t>
            </a:r>
            <a:r>
              <a:rPr lang="en-US" altLang="zh-CN" sz="900" b="0" dirty="0">
                <a:solidFill>
                  <a:srgbClr val="F8F8F8"/>
                </a:solidFill>
                <a:ea typeface="华文细黑" pitchFamily="2" charset="-122"/>
                <a:cs typeface="SimSun" pitchFamily="2" charset="-122"/>
              </a:rPr>
              <a:t>):18pt </a:t>
            </a:r>
          </a:p>
          <a:p>
            <a:pPr marL="257106" indent="-257106" algn="r">
              <a:lnSpc>
                <a:spcPct val="125000"/>
              </a:lnSpc>
              <a:spcBef>
                <a:spcPct val="20000"/>
              </a:spcBef>
              <a:buClr>
                <a:srgbClr val="990000"/>
              </a:buClr>
              <a:buFontTx/>
              <a:buNone/>
            </a:pPr>
            <a:r>
              <a:rPr lang="zh-CN" altLang="en-US" sz="900" b="0" dirty="0">
                <a:solidFill>
                  <a:srgbClr val="F8F8F8"/>
                </a:solidFill>
                <a:ea typeface="华文细黑" pitchFamily="2" charset="-122"/>
                <a:cs typeface="SimSun" pitchFamily="2" charset="-122"/>
              </a:rPr>
              <a:t>颜色</a:t>
            </a:r>
            <a:r>
              <a:rPr lang="en-US" altLang="zh-CN" sz="900" b="0" dirty="0">
                <a:solidFill>
                  <a:srgbClr val="F8F8F8"/>
                </a:solidFill>
                <a:ea typeface="华文细黑" pitchFamily="2" charset="-122"/>
                <a:cs typeface="SimSun" pitchFamily="2" charset="-122"/>
              </a:rPr>
              <a:t>:</a:t>
            </a:r>
            <a:r>
              <a:rPr lang="zh-CN" altLang="en-US" sz="900" b="0" dirty="0">
                <a:solidFill>
                  <a:srgbClr val="F8F8F8"/>
                </a:solidFill>
                <a:ea typeface="华文细黑" pitchFamily="2" charset="-122"/>
                <a:cs typeface="SimSun" pitchFamily="2" charset="-122"/>
              </a:rPr>
              <a:t>黑色</a:t>
            </a:r>
          </a:p>
          <a:p>
            <a:pPr marL="257106" indent="-257106" algn="r">
              <a:lnSpc>
                <a:spcPct val="125000"/>
              </a:lnSpc>
              <a:spcBef>
                <a:spcPct val="20000"/>
              </a:spcBef>
              <a:buClr>
                <a:srgbClr val="990000"/>
              </a:buClr>
              <a:buFontTx/>
              <a:buNone/>
            </a:pPr>
            <a:r>
              <a:rPr lang="zh-CN" altLang="en-US" sz="900" b="0" dirty="0">
                <a:solidFill>
                  <a:srgbClr val="F8F8F8"/>
                </a:solidFill>
                <a:ea typeface="华文细黑" pitchFamily="2" charset="-122"/>
                <a:cs typeface="SimSun" pitchFamily="2" charset="-122"/>
              </a:rPr>
              <a:t>字体</a:t>
            </a:r>
            <a:r>
              <a:rPr lang="en-US" altLang="zh-CN" sz="900" b="0" dirty="0">
                <a:solidFill>
                  <a:srgbClr val="F8F8F8"/>
                </a:solidFill>
                <a:ea typeface="华文细黑" pitchFamily="2" charset="-122"/>
                <a:cs typeface="SimSun" pitchFamily="2" charset="-122"/>
              </a:rPr>
              <a:t>:</a:t>
            </a:r>
            <a:r>
              <a:rPr lang="zh-CN" altLang="en-US" sz="900" b="0" dirty="0">
                <a:solidFill>
                  <a:srgbClr val="F8F8F8"/>
                </a:solidFill>
                <a:ea typeface="华文细黑" pitchFamily="2" charset="-122"/>
                <a:cs typeface="SimSun" pitchFamily="2" charset="-122"/>
              </a:rPr>
              <a:t>细黑体 </a:t>
            </a:r>
            <a:endParaRPr lang="zh-CN" altLang="en-US" sz="900" b="0" dirty="0">
              <a:solidFill>
                <a:srgbClr val="080808"/>
              </a:solidFill>
              <a:ea typeface="华文细黑" pitchFamily="2" charset="-122"/>
              <a:cs typeface="SimSun" pitchFamily="2" charset="-122"/>
            </a:endParaRPr>
          </a:p>
        </p:txBody>
      </p:sp>
      <p:sp>
        <p:nvSpPr>
          <p:cNvPr id="1508367" name="Rectangle 15"/>
          <p:cNvSpPr>
            <a:spLocks noChangeArrowheads="1"/>
          </p:cNvSpPr>
          <p:nvPr userDrawn="1"/>
        </p:nvSpPr>
        <p:spPr bwMode="auto">
          <a:xfrm>
            <a:off x="9268988" y="4085447"/>
            <a:ext cx="920113" cy="238497"/>
          </a:xfrm>
          <a:prstGeom prst="rect">
            <a:avLst/>
          </a:prstGeom>
          <a:solidFill>
            <a:srgbClr val="F8F8F8"/>
          </a:solidFill>
          <a:ln w="9525" algn="ctr">
            <a:noFill/>
            <a:miter lim="800000"/>
            <a:headEnd/>
            <a:tailEnd/>
          </a:ln>
          <a:effectLst/>
        </p:spPr>
        <p:txBody>
          <a:bodyPr lIns="68550" tIns="34275" rIns="68550" bIns="34275" anchor="ctr">
            <a:spAutoFit/>
          </a:bodyPr>
          <a:lstStyle/>
          <a:p>
            <a:pPr algn="ctr" defTabSz="658240" eaLnBrk="0" hangingPunct="0">
              <a:buClrTx/>
              <a:buFontTx/>
              <a:buNone/>
            </a:pPr>
            <a:endParaRPr lang="zh-CN" altLang="zh-CN" sz="1100" b="0" dirty="0">
              <a:latin typeface="FrutigerNext LT Regular" pitchFamily="34" charset="0"/>
              <a:ea typeface="MS PGothic" pitchFamily="34" charset="-128"/>
            </a:endParaRPr>
          </a:p>
        </p:txBody>
      </p:sp>
      <p:grpSp>
        <p:nvGrpSpPr>
          <p:cNvPr id="2" name="Group 16"/>
          <p:cNvGrpSpPr>
            <a:grpSpLocks/>
          </p:cNvGrpSpPr>
          <p:nvPr userDrawn="1"/>
        </p:nvGrpSpPr>
        <p:grpSpPr bwMode="auto">
          <a:xfrm>
            <a:off x="9352305" y="3958837"/>
            <a:ext cx="741566" cy="138113"/>
            <a:chOff x="6657" y="3492"/>
            <a:chExt cx="527" cy="121"/>
          </a:xfrm>
        </p:grpSpPr>
        <p:sp>
          <p:nvSpPr>
            <p:cNvPr id="1508369" name="Rectangle 17"/>
            <p:cNvSpPr>
              <a:spLocks noChangeArrowheads="1"/>
            </p:cNvSpPr>
            <p:nvPr/>
          </p:nvSpPr>
          <p:spPr bwMode="auto">
            <a:xfrm flipV="1">
              <a:off x="6789" y="3492"/>
              <a:ext cx="132" cy="121"/>
            </a:xfrm>
            <a:prstGeom prst="rect">
              <a:avLst/>
            </a:prstGeom>
            <a:solidFill>
              <a:srgbClr val="FFCC66"/>
            </a:solidFill>
            <a:ln w="9525">
              <a:noFill/>
              <a:miter lim="800000"/>
              <a:headEnd/>
              <a:tailEnd/>
            </a:ln>
            <a:effectLst/>
          </p:spPr>
          <p:txBody>
            <a:bodyPr wrap="none" anchor="ctr"/>
            <a:lstStyle/>
            <a:p>
              <a:endParaRPr lang="zh-CN" altLang="en-US"/>
            </a:p>
          </p:txBody>
        </p:sp>
        <p:sp>
          <p:nvSpPr>
            <p:cNvPr id="1508370" name="Rectangle 18"/>
            <p:cNvSpPr>
              <a:spLocks noChangeArrowheads="1"/>
            </p:cNvSpPr>
            <p:nvPr/>
          </p:nvSpPr>
          <p:spPr bwMode="auto">
            <a:xfrm flipV="1">
              <a:off x="6921" y="3492"/>
              <a:ext cx="131" cy="121"/>
            </a:xfrm>
            <a:prstGeom prst="rect">
              <a:avLst/>
            </a:prstGeom>
            <a:solidFill>
              <a:srgbClr val="FF9900"/>
            </a:solidFill>
            <a:ln w="9525">
              <a:noFill/>
              <a:miter lim="800000"/>
              <a:headEnd/>
              <a:tailEnd/>
            </a:ln>
            <a:effectLst/>
          </p:spPr>
          <p:txBody>
            <a:bodyPr wrap="none" anchor="ctr"/>
            <a:lstStyle/>
            <a:p>
              <a:endParaRPr lang="zh-CN" altLang="en-US"/>
            </a:p>
          </p:txBody>
        </p:sp>
        <p:sp>
          <p:nvSpPr>
            <p:cNvPr id="1508371" name="Rectangle 19"/>
            <p:cNvSpPr>
              <a:spLocks noChangeArrowheads="1"/>
            </p:cNvSpPr>
            <p:nvPr/>
          </p:nvSpPr>
          <p:spPr bwMode="auto">
            <a:xfrm flipV="1">
              <a:off x="7052" y="3492"/>
              <a:ext cx="132" cy="121"/>
            </a:xfrm>
            <a:prstGeom prst="rect">
              <a:avLst/>
            </a:prstGeom>
            <a:solidFill>
              <a:srgbClr val="99660A"/>
            </a:solidFill>
            <a:ln w="9525">
              <a:noFill/>
              <a:miter lim="800000"/>
              <a:headEnd/>
              <a:tailEnd/>
            </a:ln>
            <a:effectLst/>
          </p:spPr>
          <p:txBody>
            <a:bodyPr wrap="none" anchor="ctr"/>
            <a:lstStyle/>
            <a:p>
              <a:endParaRPr lang="zh-CN" altLang="en-US"/>
            </a:p>
          </p:txBody>
        </p:sp>
        <p:sp>
          <p:nvSpPr>
            <p:cNvPr id="1508372" name="Rectangle 20"/>
            <p:cNvSpPr>
              <a:spLocks noChangeArrowheads="1"/>
            </p:cNvSpPr>
            <p:nvPr/>
          </p:nvSpPr>
          <p:spPr bwMode="auto">
            <a:xfrm flipV="1">
              <a:off x="6657" y="3492"/>
              <a:ext cx="132" cy="121"/>
            </a:xfrm>
            <a:prstGeom prst="rect">
              <a:avLst/>
            </a:prstGeom>
            <a:solidFill>
              <a:srgbClr val="FFCC99"/>
            </a:solidFill>
            <a:ln w="9525">
              <a:noFill/>
              <a:miter lim="800000"/>
              <a:headEnd/>
              <a:tailEnd/>
            </a:ln>
            <a:effectLst/>
          </p:spPr>
          <p:txBody>
            <a:bodyPr wrap="none" anchor="ctr"/>
            <a:lstStyle/>
            <a:p>
              <a:endParaRPr lang="zh-CN" altLang="en-US"/>
            </a:p>
          </p:txBody>
        </p:sp>
      </p:grpSp>
      <p:grpSp>
        <p:nvGrpSpPr>
          <p:cNvPr id="3" name="Group 21"/>
          <p:cNvGrpSpPr>
            <a:grpSpLocks/>
          </p:cNvGrpSpPr>
          <p:nvPr userDrawn="1"/>
        </p:nvGrpSpPr>
        <p:grpSpPr bwMode="auto">
          <a:xfrm>
            <a:off x="9352305" y="4652965"/>
            <a:ext cx="741566" cy="136922"/>
            <a:chOff x="6657" y="4103"/>
            <a:chExt cx="527" cy="121"/>
          </a:xfrm>
        </p:grpSpPr>
        <p:sp>
          <p:nvSpPr>
            <p:cNvPr id="1508374" name="Rectangle 22"/>
            <p:cNvSpPr>
              <a:spLocks noChangeArrowheads="1"/>
            </p:cNvSpPr>
            <p:nvPr/>
          </p:nvSpPr>
          <p:spPr bwMode="auto">
            <a:xfrm flipV="1">
              <a:off x="6789" y="4103"/>
              <a:ext cx="132" cy="121"/>
            </a:xfrm>
            <a:prstGeom prst="rect">
              <a:avLst/>
            </a:prstGeom>
            <a:solidFill>
              <a:srgbClr val="99CCFF"/>
            </a:solidFill>
            <a:ln w="9525">
              <a:noFill/>
              <a:miter lim="800000"/>
              <a:headEnd/>
              <a:tailEnd/>
            </a:ln>
            <a:effectLst/>
          </p:spPr>
          <p:txBody>
            <a:bodyPr wrap="none" anchor="ctr"/>
            <a:lstStyle/>
            <a:p>
              <a:endParaRPr lang="zh-CN" altLang="en-US"/>
            </a:p>
          </p:txBody>
        </p:sp>
        <p:sp>
          <p:nvSpPr>
            <p:cNvPr id="1508375" name="Rectangle 23"/>
            <p:cNvSpPr>
              <a:spLocks noChangeArrowheads="1"/>
            </p:cNvSpPr>
            <p:nvPr/>
          </p:nvSpPr>
          <p:spPr bwMode="auto">
            <a:xfrm flipV="1">
              <a:off x="6921" y="4103"/>
              <a:ext cx="131" cy="121"/>
            </a:xfrm>
            <a:prstGeom prst="rect">
              <a:avLst/>
            </a:prstGeom>
            <a:solidFill>
              <a:srgbClr val="99CCCC"/>
            </a:solidFill>
            <a:ln w="9525">
              <a:noFill/>
              <a:miter lim="800000"/>
              <a:headEnd/>
              <a:tailEnd/>
            </a:ln>
            <a:effectLst/>
          </p:spPr>
          <p:txBody>
            <a:bodyPr wrap="none" anchor="ctr"/>
            <a:lstStyle/>
            <a:p>
              <a:endParaRPr lang="zh-CN" altLang="en-US"/>
            </a:p>
          </p:txBody>
        </p:sp>
        <p:sp>
          <p:nvSpPr>
            <p:cNvPr id="1508376" name="Rectangle 24"/>
            <p:cNvSpPr>
              <a:spLocks noChangeArrowheads="1"/>
            </p:cNvSpPr>
            <p:nvPr/>
          </p:nvSpPr>
          <p:spPr bwMode="auto">
            <a:xfrm flipV="1">
              <a:off x="7052" y="4103"/>
              <a:ext cx="132" cy="121"/>
            </a:xfrm>
            <a:prstGeom prst="rect">
              <a:avLst/>
            </a:prstGeom>
            <a:solidFill>
              <a:srgbClr val="009999"/>
            </a:solidFill>
            <a:ln w="9525">
              <a:noFill/>
              <a:miter lim="800000"/>
              <a:headEnd/>
              <a:tailEnd/>
            </a:ln>
            <a:effectLst/>
          </p:spPr>
          <p:txBody>
            <a:bodyPr wrap="none" anchor="ctr"/>
            <a:lstStyle/>
            <a:p>
              <a:endParaRPr lang="zh-CN" altLang="en-US"/>
            </a:p>
          </p:txBody>
        </p:sp>
        <p:sp>
          <p:nvSpPr>
            <p:cNvPr id="1508377" name="Rectangle 25"/>
            <p:cNvSpPr>
              <a:spLocks noChangeArrowheads="1"/>
            </p:cNvSpPr>
            <p:nvPr/>
          </p:nvSpPr>
          <p:spPr bwMode="auto">
            <a:xfrm flipV="1">
              <a:off x="6657" y="4103"/>
              <a:ext cx="132" cy="121"/>
            </a:xfrm>
            <a:prstGeom prst="rect">
              <a:avLst/>
            </a:prstGeom>
            <a:solidFill>
              <a:srgbClr val="CCCCFF"/>
            </a:solidFill>
            <a:ln w="9525">
              <a:noFill/>
              <a:miter lim="800000"/>
              <a:headEnd/>
              <a:tailEnd/>
            </a:ln>
            <a:effectLst/>
          </p:spPr>
          <p:txBody>
            <a:bodyPr wrap="none" anchor="ctr"/>
            <a:lstStyle/>
            <a:p>
              <a:endParaRPr lang="zh-CN" altLang="en-US"/>
            </a:p>
          </p:txBody>
        </p:sp>
      </p:grpSp>
      <p:grpSp>
        <p:nvGrpSpPr>
          <p:cNvPr id="4" name="Group 26"/>
          <p:cNvGrpSpPr>
            <a:grpSpLocks/>
          </p:cNvGrpSpPr>
          <p:nvPr userDrawn="1"/>
        </p:nvGrpSpPr>
        <p:grpSpPr bwMode="auto">
          <a:xfrm>
            <a:off x="9352305" y="4837510"/>
            <a:ext cx="741566" cy="136922"/>
            <a:chOff x="6657" y="4266"/>
            <a:chExt cx="527" cy="121"/>
          </a:xfrm>
        </p:grpSpPr>
        <p:sp>
          <p:nvSpPr>
            <p:cNvPr id="1508379" name="Rectangle 27"/>
            <p:cNvSpPr>
              <a:spLocks noChangeArrowheads="1"/>
            </p:cNvSpPr>
            <p:nvPr/>
          </p:nvSpPr>
          <p:spPr bwMode="auto">
            <a:xfrm flipV="1">
              <a:off x="6789" y="4266"/>
              <a:ext cx="132" cy="121"/>
            </a:xfrm>
            <a:prstGeom prst="rect">
              <a:avLst/>
            </a:prstGeom>
            <a:solidFill>
              <a:srgbClr val="99CCCC"/>
            </a:solidFill>
            <a:ln w="9525">
              <a:noFill/>
              <a:miter lim="800000"/>
              <a:headEnd/>
              <a:tailEnd/>
            </a:ln>
            <a:effectLst/>
          </p:spPr>
          <p:txBody>
            <a:bodyPr wrap="none" anchor="ctr"/>
            <a:lstStyle/>
            <a:p>
              <a:endParaRPr lang="zh-CN" altLang="en-US"/>
            </a:p>
          </p:txBody>
        </p:sp>
        <p:sp>
          <p:nvSpPr>
            <p:cNvPr id="1508380" name="Rectangle 28"/>
            <p:cNvSpPr>
              <a:spLocks noChangeArrowheads="1"/>
            </p:cNvSpPr>
            <p:nvPr/>
          </p:nvSpPr>
          <p:spPr bwMode="auto">
            <a:xfrm flipV="1">
              <a:off x="6921" y="4266"/>
              <a:ext cx="131" cy="121"/>
            </a:xfrm>
            <a:prstGeom prst="rect">
              <a:avLst/>
            </a:prstGeom>
            <a:solidFill>
              <a:srgbClr val="0099CC"/>
            </a:solidFill>
            <a:ln w="9525">
              <a:noFill/>
              <a:miter lim="800000"/>
              <a:headEnd/>
              <a:tailEnd/>
            </a:ln>
            <a:effectLst/>
          </p:spPr>
          <p:txBody>
            <a:bodyPr wrap="none" anchor="ctr"/>
            <a:lstStyle/>
            <a:p>
              <a:endParaRPr lang="zh-CN" altLang="en-US"/>
            </a:p>
          </p:txBody>
        </p:sp>
        <p:sp>
          <p:nvSpPr>
            <p:cNvPr id="1508381" name="Rectangle 29"/>
            <p:cNvSpPr>
              <a:spLocks noChangeArrowheads="1"/>
            </p:cNvSpPr>
            <p:nvPr/>
          </p:nvSpPr>
          <p:spPr bwMode="auto">
            <a:xfrm flipV="1">
              <a:off x="7052" y="4266"/>
              <a:ext cx="132" cy="121"/>
            </a:xfrm>
            <a:prstGeom prst="rect">
              <a:avLst/>
            </a:prstGeom>
            <a:solidFill>
              <a:srgbClr val="006699"/>
            </a:solidFill>
            <a:ln w="9525">
              <a:noFill/>
              <a:miter lim="800000"/>
              <a:headEnd/>
              <a:tailEnd/>
            </a:ln>
            <a:effectLst/>
          </p:spPr>
          <p:txBody>
            <a:bodyPr wrap="none" anchor="ctr"/>
            <a:lstStyle/>
            <a:p>
              <a:endParaRPr lang="zh-CN" altLang="en-US"/>
            </a:p>
          </p:txBody>
        </p:sp>
        <p:sp>
          <p:nvSpPr>
            <p:cNvPr id="1508382" name="Rectangle 30"/>
            <p:cNvSpPr>
              <a:spLocks noChangeArrowheads="1"/>
            </p:cNvSpPr>
            <p:nvPr/>
          </p:nvSpPr>
          <p:spPr bwMode="auto">
            <a:xfrm flipV="1">
              <a:off x="6657" y="4266"/>
              <a:ext cx="132" cy="121"/>
            </a:xfrm>
            <a:prstGeom prst="rect">
              <a:avLst/>
            </a:prstGeom>
            <a:solidFill>
              <a:srgbClr val="CCFF99"/>
            </a:solidFill>
            <a:ln w="9525">
              <a:noFill/>
              <a:miter lim="800000"/>
              <a:headEnd/>
              <a:tailEnd/>
            </a:ln>
            <a:effectLst/>
          </p:spPr>
          <p:txBody>
            <a:bodyPr wrap="none" anchor="ctr"/>
            <a:lstStyle/>
            <a:p>
              <a:endParaRPr lang="zh-CN" altLang="en-US"/>
            </a:p>
          </p:txBody>
        </p:sp>
      </p:grpSp>
      <p:grpSp>
        <p:nvGrpSpPr>
          <p:cNvPr id="5" name="Group 31"/>
          <p:cNvGrpSpPr>
            <a:grpSpLocks/>
          </p:cNvGrpSpPr>
          <p:nvPr userDrawn="1"/>
        </p:nvGrpSpPr>
        <p:grpSpPr bwMode="auto">
          <a:xfrm>
            <a:off x="9352305" y="4145758"/>
            <a:ext cx="741566" cy="136922"/>
            <a:chOff x="6657" y="3656"/>
            <a:chExt cx="527" cy="121"/>
          </a:xfrm>
        </p:grpSpPr>
        <p:sp>
          <p:nvSpPr>
            <p:cNvPr id="1508384" name="Rectangle 32"/>
            <p:cNvSpPr>
              <a:spLocks noChangeArrowheads="1"/>
            </p:cNvSpPr>
            <p:nvPr/>
          </p:nvSpPr>
          <p:spPr bwMode="auto">
            <a:xfrm flipV="1">
              <a:off x="6657" y="3656"/>
              <a:ext cx="132" cy="121"/>
            </a:xfrm>
            <a:prstGeom prst="rect">
              <a:avLst/>
            </a:prstGeom>
            <a:solidFill>
              <a:srgbClr val="CCCCCC"/>
            </a:solidFill>
            <a:ln w="9525">
              <a:noFill/>
              <a:miter lim="800000"/>
              <a:headEnd/>
              <a:tailEnd/>
            </a:ln>
            <a:effectLst/>
          </p:spPr>
          <p:txBody>
            <a:bodyPr wrap="none" anchor="ctr"/>
            <a:lstStyle/>
            <a:p>
              <a:endParaRPr lang="zh-CN" altLang="en-US"/>
            </a:p>
          </p:txBody>
        </p:sp>
        <p:sp>
          <p:nvSpPr>
            <p:cNvPr id="1508385" name="Rectangle 33"/>
            <p:cNvSpPr>
              <a:spLocks noChangeArrowheads="1"/>
            </p:cNvSpPr>
            <p:nvPr/>
          </p:nvSpPr>
          <p:spPr bwMode="auto">
            <a:xfrm flipV="1">
              <a:off x="6789" y="3656"/>
              <a:ext cx="132" cy="121"/>
            </a:xfrm>
            <a:prstGeom prst="rect">
              <a:avLst/>
            </a:prstGeom>
            <a:solidFill>
              <a:srgbClr val="FF9900"/>
            </a:solidFill>
            <a:ln w="9525">
              <a:noFill/>
              <a:miter lim="800000"/>
              <a:headEnd/>
              <a:tailEnd/>
            </a:ln>
            <a:effectLst/>
          </p:spPr>
          <p:txBody>
            <a:bodyPr wrap="none" anchor="ctr"/>
            <a:lstStyle/>
            <a:p>
              <a:endParaRPr lang="zh-CN" altLang="en-US"/>
            </a:p>
          </p:txBody>
        </p:sp>
        <p:sp>
          <p:nvSpPr>
            <p:cNvPr id="1508386" name="Rectangle 34"/>
            <p:cNvSpPr>
              <a:spLocks noChangeArrowheads="1"/>
            </p:cNvSpPr>
            <p:nvPr/>
          </p:nvSpPr>
          <p:spPr bwMode="auto">
            <a:xfrm flipV="1">
              <a:off x="6921" y="3656"/>
              <a:ext cx="131" cy="121"/>
            </a:xfrm>
            <a:prstGeom prst="rect">
              <a:avLst/>
            </a:prstGeom>
            <a:solidFill>
              <a:srgbClr val="990000"/>
            </a:solidFill>
            <a:ln w="9525">
              <a:noFill/>
              <a:miter lim="800000"/>
              <a:headEnd/>
              <a:tailEnd/>
            </a:ln>
            <a:effectLst/>
          </p:spPr>
          <p:txBody>
            <a:bodyPr wrap="none" anchor="ctr"/>
            <a:lstStyle/>
            <a:p>
              <a:endParaRPr lang="zh-CN" altLang="en-US"/>
            </a:p>
          </p:txBody>
        </p:sp>
        <p:sp>
          <p:nvSpPr>
            <p:cNvPr id="1508387" name="Rectangle 35"/>
            <p:cNvSpPr>
              <a:spLocks noChangeArrowheads="1"/>
            </p:cNvSpPr>
            <p:nvPr/>
          </p:nvSpPr>
          <p:spPr bwMode="auto">
            <a:xfrm flipV="1">
              <a:off x="7052" y="3656"/>
              <a:ext cx="132" cy="121"/>
            </a:xfrm>
            <a:prstGeom prst="rect">
              <a:avLst/>
            </a:prstGeom>
            <a:solidFill>
              <a:srgbClr val="080808"/>
            </a:solidFill>
            <a:ln w="9525">
              <a:noFill/>
              <a:miter lim="800000"/>
              <a:headEnd/>
              <a:tailEnd/>
            </a:ln>
            <a:effectLst/>
          </p:spPr>
          <p:txBody>
            <a:bodyPr wrap="none" anchor="ctr"/>
            <a:lstStyle/>
            <a:p>
              <a:endParaRPr lang="zh-CN" altLang="en-US"/>
            </a:p>
          </p:txBody>
        </p:sp>
      </p:grpSp>
      <p:grpSp>
        <p:nvGrpSpPr>
          <p:cNvPr id="6" name="Group 36"/>
          <p:cNvGrpSpPr>
            <a:grpSpLocks/>
          </p:cNvGrpSpPr>
          <p:nvPr userDrawn="1"/>
        </p:nvGrpSpPr>
        <p:grpSpPr bwMode="auto">
          <a:xfrm>
            <a:off x="9352305" y="4468417"/>
            <a:ext cx="741566" cy="136922"/>
            <a:chOff x="6657" y="3941"/>
            <a:chExt cx="527" cy="121"/>
          </a:xfrm>
        </p:grpSpPr>
        <p:sp>
          <p:nvSpPr>
            <p:cNvPr id="1508389" name="Rectangle 37"/>
            <p:cNvSpPr>
              <a:spLocks noChangeArrowheads="1"/>
            </p:cNvSpPr>
            <p:nvPr/>
          </p:nvSpPr>
          <p:spPr bwMode="auto">
            <a:xfrm flipV="1">
              <a:off x="6789" y="3941"/>
              <a:ext cx="132" cy="121"/>
            </a:xfrm>
            <a:prstGeom prst="rect">
              <a:avLst/>
            </a:prstGeom>
            <a:solidFill>
              <a:srgbClr val="CCFF99"/>
            </a:solidFill>
            <a:ln w="9525">
              <a:noFill/>
              <a:miter lim="800000"/>
              <a:headEnd/>
              <a:tailEnd/>
            </a:ln>
            <a:effectLst/>
          </p:spPr>
          <p:txBody>
            <a:bodyPr wrap="none" anchor="ctr"/>
            <a:lstStyle/>
            <a:p>
              <a:endParaRPr lang="zh-CN" altLang="en-US"/>
            </a:p>
          </p:txBody>
        </p:sp>
        <p:sp>
          <p:nvSpPr>
            <p:cNvPr id="1508390" name="Rectangle 38"/>
            <p:cNvSpPr>
              <a:spLocks noChangeArrowheads="1"/>
            </p:cNvSpPr>
            <p:nvPr/>
          </p:nvSpPr>
          <p:spPr bwMode="auto">
            <a:xfrm flipV="1">
              <a:off x="6921" y="3941"/>
              <a:ext cx="131" cy="121"/>
            </a:xfrm>
            <a:prstGeom prst="rect">
              <a:avLst/>
            </a:prstGeom>
            <a:solidFill>
              <a:srgbClr val="669900"/>
            </a:solidFill>
            <a:ln w="9525">
              <a:noFill/>
              <a:miter lim="800000"/>
              <a:headEnd/>
              <a:tailEnd/>
            </a:ln>
            <a:effectLst/>
          </p:spPr>
          <p:txBody>
            <a:bodyPr wrap="none" anchor="ctr"/>
            <a:lstStyle/>
            <a:p>
              <a:endParaRPr lang="zh-CN" altLang="en-US"/>
            </a:p>
          </p:txBody>
        </p:sp>
        <p:sp>
          <p:nvSpPr>
            <p:cNvPr id="1508391" name="Rectangle 39"/>
            <p:cNvSpPr>
              <a:spLocks noChangeArrowheads="1"/>
            </p:cNvSpPr>
            <p:nvPr/>
          </p:nvSpPr>
          <p:spPr bwMode="auto">
            <a:xfrm flipV="1">
              <a:off x="7052" y="3941"/>
              <a:ext cx="132" cy="121"/>
            </a:xfrm>
            <a:prstGeom prst="rect">
              <a:avLst/>
            </a:prstGeom>
            <a:solidFill>
              <a:srgbClr val="080808"/>
            </a:solidFill>
            <a:ln w="9525">
              <a:noFill/>
              <a:miter lim="800000"/>
              <a:headEnd/>
              <a:tailEnd/>
            </a:ln>
            <a:effectLst/>
          </p:spPr>
          <p:txBody>
            <a:bodyPr wrap="none" anchor="ctr"/>
            <a:lstStyle/>
            <a:p>
              <a:endParaRPr lang="zh-CN" altLang="en-US"/>
            </a:p>
          </p:txBody>
        </p:sp>
        <p:sp>
          <p:nvSpPr>
            <p:cNvPr id="1508392" name="Rectangle 40"/>
            <p:cNvSpPr>
              <a:spLocks noChangeArrowheads="1"/>
            </p:cNvSpPr>
            <p:nvPr/>
          </p:nvSpPr>
          <p:spPr bwMode="auto">
            <a:xfrm flipV="1">
              <a:off x="6657" y="3941"/>
              <a:ext cx="132" cy="121"/>
            </a:xfrm>
            <a:prstGeom prst="rect">
              <a:avLst/>
            </a:prstGeom>
            <a:solidFill>
              <a:srgbClr val="CCCCCC"/>
            </a:solidFill>
            <a:ln w="9525">
              <a:noFill/>
              <a:miter lim="800000"/>
              <a:headEnd/>
              <a:tailEnd/>
            </a:ln>
            <a:effectLst/>
          </p:spPr>
          <p:txBody>
            <a:bodyPr wrap="none" anchor="ctr"/>
            <a:lstStyle/>
            <a:p>
              <a:endParaRPr lang="zh-CN" altLang="en-US"/>
            </a:p>
          </p:txBody>
        </p:sp>
      </p:grpSp>
      <p:grpSp>
        <p:nvGrpSpPr>
          <p:cNvPr id="7" name="Group 41"/>
          <p:cNvGrpSpPr>
            <a:grpSpLocks/>
          </p:cNvGrpSpPr>
          <p:nvPr userDrawn="1"/>
        </p:nvGrpSpPr>
        <p:grpSpPr bwMode="auto">
          <a:xfrm>
            <a:off x="9352305" y="5023249"/>
            <a:ext cx="741566" cy="136922"/>
            <a:chOff x="6657" y="4430"/>
            <a:chExt cx="527" cy="121"/>
          </a:xfrm>
        </p:grpSpPr>
        <p:sp>
          <p:nvSpPr>
            <p:cNvPr id="1508394" name="Rectangle 42"/>
            <p:cNvSpPr>
              <a:spLocks noChangeArrowheads="1"/>
            </p:cNvSpPr>
            <p:nvPr/>
          </p:nvSpPr>
          <p:spPr bwMode="auto">
            <a:xfrm flipV="1">
              <a:off x="6789" y="4430"/>
              <a:ext cx="132" cy="121"/>
            </a:xfrm>
            <a:prstGeom prst="rect">
              <a:avLst/>
            </a:prstGeom>
            <a:solidFill>
              <a:srgbClr val="FF9900"/>
            </a:solidFill>
            <a:ln w="9525">
              <a:noFill/>
              <a:miter lim="800000"/>
              <a:headEnd/>
              <a:tailEnd/>
            </a:ln>
            <a:effectLst/>
          </p:spPr>
          <p:txBody>
            <a:bodyPr wrap="none" anchor="ctr"/>
            <a:lstStyle/>
            <a:p>
              <a:endParaRPr lang="zh-CN" altLang="en-US"/>
            </a:p>
          </p:txBody>
        </p:sp>
        <p:sp>
          <p:nvSpPr>
            <p:cNvPr id="1508395" name="Rectangle 43"/>
            <p:cNvSpPr>
              <a:spLocks noChangeArrowheads="1"/>
            </p:cNvSpPr>
            <p:nvPr/>
          </p:nvSpPr>
          <p:spPr bwMode="auto">
            <a:xfrm flipV="1">
              <a:off x="6921" y="4430"/>
              <a:ext cx="131" cy="121"/>
            </a:xfrm>
            <a:prstGeom prst="rect">
              <a:avLst/>
            </a:prstGeom>
            <a:solidFill>
              <a:srgbClr val="006699"/>
            </a:solidFill>
            <a:ln w="9525">
              <a:noFill/>
              <a:miter lim="800000"/>
              <a:headEnd/>
              <a:tailEnd/>
            </a:ln>
            <a:effectLst/>
          </p:spPr>
          <p:txBody>
            <a:bodyPr wrap="none" anchor="ctr"/>
            <a:lstStyle/>
            <a:p>
              <a:endParaRPr lang="zh-CN" altLang="en-US"/>
            </a:p>
          </p:txBody>
        </p:sp>
        <p:sp>
          <p:nvSpPr>
            <p:cNvPr id="1508396" name="Rectangle 44"/>
            <p:cNvSpPr>
              <a:spLocks noChangeArrowheads="1"/>
            </p:cNvSpPr>
            <p:nvPr/>
          </p:nvSpPr>
          <p:spPr bwMode="auto">
            <a:xfrm flipV="1">
              <a:off x="7052" y="4430"/>
              <a:ext cx="132" cy="121"/>
            </a:xfrm>
            <a:prstGeom prst="rect">
              <a:avLst/>
            </a:prstGeom>
            <a:solidFill>
              <a:srgbClr val="080808"/>
            </a:solidFill>
            <a:ln w="9525">
              <a:noFill/>
              <a:miter lim="800000"/>
              <a:headEnd/>
              <a:tailEnd/>
            </a:ln>
            <a:effectLst/>
          </p:spPr>
          <p:txBody>
            <a:bodyPr wrap="none" anchor="ctr"/>
            <a:lstStyle/>
            <a:p>
              <a:endParaRPr lang="zh-CN" altLang="en-US"/>
            </a:p>
          </p:txBody>
        </p:sp>
        <p:sp>
          <p:nvSpPr>
            <p:cNvPr id="1508397" name="Rectangle 45"/>
            <p:cNvSpPr>
              <a:spLocks noChangeArrowheads="1"/>
            </p:cNvSpPr>
            <p:nvPr/>
          </p:nvSpPr>
          <p:spPr bwMode="auto">
            <a:xfrm flipV="1">
              <a:off x="6657" y="4430"/>
              <a:ext cx="132" cy="121"/>
            </a:xfrm>
            <a:prstGeom prst="rect">
              <a:avLst/>
            </a:prstGeom>
            <a:solidFill>
              <a:srgbClr val="99CCFF"/>
            </a:solidFill>
            <a:ln w="9525">
              <a:noFill/>
              <a:miter lim="800000"/>
              <a:headEnd/>
              <a:tailEnd/>
            </a:ln>
            <a:effectLst/>
          </p:spPr>
          <p:txBody>
            <a:bodyPr wrap="none" anchor="ctr"/>
            <a:lstStyle/>
            <a:p>
              <a:endParaRPr lang="zh-CN" altLang="en-US"/>
            </a:p>
          </p:txBody>
        </p:sp>
      </p:grpSp>
      <p:grpSp>
        <p:nvGrpSpPr>
          <p:cNvPr id="8" name="Group 46"/>
          <p:cNvGrpSpPr>
            <a:grpSpLocks/>
          </p:cNvGrpSpPr>
          <p:nvPr userDrawn="1"/>
        </p:nvGrpSpPr>
        <p:grpSpPr bwMode="auto">
          <a:xfrm>
            <a:off x="9352305" y="3774290"/>
            <a:ext cx="741566" cy="138113"/>
            <a:chOff x="6657" y="3329"/>
            <a:chExt cx="527" cy="122"/>
          </a:xfrm>
        </p:grpSpPr>
        <p:sp>
          <p:nvSpPr>
            <p:cNvPr id="1508399" name="Rectangle 47"/>
            <p:cNvSpPr>
              <a:spLocks noChangeArrowheads="1"/>
            </p:cNvSpPr>
            <p:nvPr/>
          </p:nvSpPr>
          <p:spPr bwMode="auto">
            <a:xfrm flipV="1">
              <a:off x="6789" y="3329"/>
              <a:ext cx="132" cy="122"/>
            </a:xfrm>
            <a:prstGeom prst="rect">
              <a:avLst/>
            </a:prstGeom>
            <a:solidFill>
              <a:srgbClr val="FF9900"/>
            </a:solidFill>
            <a:ln w="9525">
              <a:noFill/>
              <a:miter lim="800000"/>
              <a:headEnd/>
              <a:tailEnd/>
            </a:ln>
            <a:effectLst/>
          </p:spPr>
          <p:txBody>
            <a:bodyPr wrap="none" anchor="ctr"/>
            <a:lstStyle/>
            <a:p>
              <a:endParaRPr lang="zh-CN" altLang="en-US"/>
            </a:p>
          </p:txBody>
        </p:sp>
        <p:sp>
          <p:nvSpPr>
            <p:cNvPr id="1508400" name="Rectangle 48"/>
            <p:cNvSpPr>
              <a:spLocks noChangeArrowheads="1"/>
            </p:cNvSpPr>
            <p:nvPr/>
          </p:nvSpPr>
          <p:spPr bwMode="auto">
            <a:xfrm flipV="1">
              <a:off x="6921" y="3329"/>
              <a:ext cx="131" cy="122"/>
            </a:xfrm>
            <a:prstGeom prst="rect">
              <a:avLst/>
            </a:prstGeom>
            <a:solidFill>
              <a:srgbClr val="99660A"/>
            </a:solidFill>
            <a:ln w="9525">
              <a:noFill/>
              <a:miter lim="800000"/>
              <a:headEnd/>
              <a:tailEnd/>
            </a:ln>
            <a:effectLst/>
          </p:spPr>
          <p:txBody>
            <a:bodyPr wrap="none" anchor="ctr"/>
            <a:lstStyle/>
            <a:p>
              <a:endParaRPr lang="zh-CN" altLang="en-US"/>
            </a:p>
          </p:txBody>
        </p:sp>
        <p:sp>
          <p:nvSpPr>
            <p:cNvPr id="1508401" name="Rectangle 49"/>
            <p:cNvSpPr>
              <a:spLocks noChangeArrowheads="1"/>
            </p:cNvSpPr>
            <p:nvPr/>
          </p:nvSpPr>
          <p:spPr bwMode="auto">
            <a:xfrm flipV="1">
              <a:off x="7052" y="3329"/>
              <a:ext cx="132" cy="122"/>
            </a:xfrm>
            <a:prstGeom prst="rect">
              <a:avLst/>
            </a:prstGeom>
            <a:solidFill>
              <a:srgbClr val="990000"/>
            </a:solidFill>
            <a:ln w="9525">
              <a:noFill/>
              <a:miter lim="800000"/>
              <a:headEnd/>
              <a:tailEnd/>
            </a:ln>
            <a:effectLst/>
          </p:spPr>
          <p:txBody>
            <a:bodyPr wrap="none" anchor="ctr"/>
            <a:lstStyle/>
            <a:p>
              <a:endParaRPr lang="zh-CN" altLang="en-US"/>
            </a:p>
          </p:txBody>
        </p:sp>
        <p:sp>
          <p:nvSpPr>
            <p:cNvPr id="1508402" name="Rectangle 50"/>
            <p:cNvSpPr>
              <a:spLocks noChangeArrowheads="1"/>
            </p:cNvSpPr>
            <p:nvPr/>
          </p:nvSpPr>
          <p:spPr bwMode="auto">
            <a:xfrm flipV="1">
              <a:off x="6657" y="3329"/>
              <a:ext cx="132" cy="122"/>
            </a:xfrm>
            <a:prstGeom prst="rect">
              <a:avLst/>
            </a:prstGeom>
            <a:solidFill>
              <a:srgbClr val="FFCC99"/>
            </a:solidFill>
            <a:ln w="9525">
              <a:noFill/>
              <a:miter lim="800000"/>
              <a:headEnd/>
              <a:tailEnd/>
            </a:ln>
            <a:effectLst/>
          </p:spPr>
          <p:txBody>
            <a:bodyPr wrap="none" anchor="ctr"/>
            <a:lstStyle/>
            <a:p>
              <a:endParaRPr lang="zh-CN" altLang="en-US"/>
            </a:p>
          </p:txBody>
        </p:sp>
      </p:grpSp>
      <p:grpSp>
        <p:nvGrpSpPr>
          <p:cNvPr id="9" name="Group 51"/>
          <p:cNvGrpSpPr>
            <a:grpSpLocks/>
          </p:cNvGrpSpPr>
          <p:nvPr userDrawn="1"/>
        </p:nvGrpSpPr>
        <p:grpSpPr bwMode="auto">
          <a:xfrm>
            <a:off x="9352305" y="3450433"/>
            <a:ext cx="741566" cy="136922"/>
            <a:chOff x="6657" y="3043"/>
            <a:chExt cx="527" cy="121"/>
          </a:xfrm>
        </p:grpSpPr>
        <p:sp>
          <p:nvSpPr>
            <p:cNvPr id="1508404" name="Rectangle 52"/>
            <p:cNvSpPr>
              <a:spLocks noChangeArrowheads="1"/>
            </p:cNvSpPr>
            <p:nvPr/>
          </p:nvSpPr>
          <p:spPr bwMode="auto">
            <a:xfrm flipV="1">
              <a:off x="6921" y="3043"/>
              <a:ext cx="131" cy="121"/>
            </a:xfrm>
            <a:prstGeom prst="rect">
              <a:avLst/>
            </a:prstGeom>
            <a:solidFill>
              <a:srgbClr val="FF9900"/>
            </a:solidFill>
            <a:ln w="9525">
              <a:noFill/>
              <a:miter lim="800000"/>
              <a:headEnd/>
              <a:tailEnd/>
            </a:ln>
            <a:effectLst/>
          </p:spPr>
          <p:txBody>
            <a:bodyPr wrap="none" anchor="ctr"/>
            <a:lstStyle/>
            <a:p>
              <a:endParaRPr lang="zh-CN" altLang="en-US"/>
            </a:p>
          </p:txBody>
        </p:sp>
        <p:sp>
          <p:nvSpPr>
            <p:cNvPr id="1508405" name="Rectangle 53"/>
            <p:cNvSpPr>
              <a:spLocks noChangeArrowheads="1"/>
            </p:cNvSpPr>
            <p:nvPr/>
          </p:nvSpPr>
          <p:spPr bwMode="auto">
            <a:xfrm flipV="1">
              <a:off x="7052" y="3043"/>
              <a:ext cx="132" cy="121"/>
            </a:xfrm>
            <a:prstGeom prst="rect">
              <a:avLst/>
            </a:prstGeom>
            <a:solidFill>
              <a:srgbClr val="CCCCCC"/>
            </a:solidFill>
            <a:ln w="9525">
              <a:noFill/>
              <a:miter lim="800000"/>
              <a:headEnd/>
              <a:tailEnd/>
            </a:ln>
            <a:effectLst/>
          </p:spPr>
          <p:txBody>
            <a:bodyPr wrap="none" anchor="ctr"/>
            <a:lstStyle/>
            <a:p>
              <a:endParaRPr lang="zh-CN" altLang="en-US"/>
            </a:p>
          </p:txBody>
        </p:sp>
        <p:sp>
          <p:nvSpPr>
            <p:cNvPr id="1508406" name="Rectangle 54"/>
            <p:cNvSpPr>
              <a:spLocks noChangeArrowheads="1"/>
            </p:cNvSpPr>
            <p:nvPr/>
          </p:nvSpPr>
          <p:spPr bwMode="auto">
            <a:xfrm flipV="1">
              <a:off x="6657" y="3043"/>
              <a:ext cx="132" cy="121"/>
            </a:xfrm>
            <a:prstGeom prst="rect">
              <a:avLst/>
            </a:prstGeom>
            <a:solidFill>
              <a:srgbClr val="99CCFF"/>
            </a:solidFill>
            <a:ln w="9525">
              <a:noFill/>
              <a:miter lim="800000"/>
              <a:headEnd/>
              <a:tailEnd/>
            </a:ln>
            <a:effectLst/>
          </p:spPr>
          <p:txBody>
            <a:bodyPr wrap="none" anchor="ctr"/>
            <a:lstStyle/>
            <a:p>
              <a:endParaRPr lang="zh-CN" altLang="en-US"/>
            </a:p>
          </p:txBody>
        </p:sp>
        <p:sp>
          <p:nvSpPr>
            <p:cNvPr id="1508407" name="Rectangle 55"/>
            <p:cNvSpPr>
              <a:spLocks noChangeArrowheads="1"/>
            </p:cNvSpPr>
            <p:nvPr/>
          </p:nvSpPr>
          <p:spPr bwMode="auto">
            <a:xfrm flipV="1">
              <a:off x="6789" y="3043"/>
              <a:ext cx="132" cy="121"/>
            </a:xfrm>
            <a:prstGeom prst="rect">
              <a:avLst/>
            </a:prstGeom>
            <a:solidFill>
              <a:srgbClr val="669900"/>
            </a:solidFill>
            <a:ln w="9525">
              <a:noFill/>
              <a:miter lim="800000"/>
              <a:headEnd/>
              <a:tailEnd/>
            </a:ln>
            <a:effectLst/>
          </p:spPr>
          <p:txBody>
            <a:bodyPr wrap="none" anchor="ctr"/>
            <a:lstStyle/>
            <a:p>
              <a:endParaRPr lang="zh-CN" altLang="en-US"/>
            </a:p>
          </p:txBody>
        </p:sp>
      </p:grpSp>
      <p:grpSp>
        <p:nvGrpSpPr>
          <p:cNvPr id="10" name="Group 56"/>
          <p:cNvGrpSpPr>
            <a:grpSpLocks/>
          </p:cNvGrpSpPr>
          <p:nvPr userDrawn="1"/>
        </p:nvGrpSpPr>
        <p:grpSpPr bwMode="auto">
          <a:xfrm>
            <a:off x="9352305" y="3265893"/>
            <a:ext cx="741566" cy="138113"/>
            <a:chOff x="6657" y="2881"/>
            <a:chExt cx="527" cy="121"/>
          </a:xfrm>
        </p:grpSpPr>
        <p:sp>
          <p:nvSpPr>
            <p:cNvPr id="1508409" name="Rectangle 57"/>
            <p:cNvSpPr>
              <a:spLocks noChangeArrowheads="1"/>
            </p:cNvSpPr>
            <p:nvPr/>
          </p:nvSpPr>
          <p:spPr bwMode="auto">
            <a:xfrm flipV="1">
              <a:off x="6921" y="2881"/>
              <a:ext cx="131" cy="121"/>
            </a:xfrm>
            <a:prstGeom prst="rect">
              <a:avLst/>
            </a:prstGeom>
            <a:solidFill>
              <a:srgbClr val="B2B2B2"/>
            </a:solidFill>
            <a:ln w="9525">
              <a:noFill/>
              <a:miter lim="800000"/>
              <a:headEnd/>
              <a:tailEnd/>
            </a:ln>
            <a:effectLst/>
          </p:spPr>
          <p:txBody>
            <a:bodyPr wrap="none" anchor="ctr"/>
            <a:lstStyle/>
            <a:p>
              <a:endParaRPr lang="zh-CN" altLang="en-US"/>
            </a:p>
          </p:txBody>
        </p:sp>
        <p:sp>
          <p:nvSpPr>
            <p:cNvPr id="1508410" name="Rectangle 58"/>
            <p:cNvSpPr>
              <a:spLocks noChangeArrowheads="1"/>
            </p:cNvSpPr>
            <p:nvPr/>
          </p:nvSpPr>
          <p:spPr bwMode="auto">
            <a:xfrm flipV="1">
              <a:off x="7052" y="2881"/>
              <a:ext cx="132" cy="121"/>
            </a:xfrm>
            <a:prstGeom prst="rect">
              <a:avLst/>
            </a:prstGeom>
            <a:solidFill>
              <a:srgbClr val="EAEAEA"/>
            </a:solidFill>
            <a:ln w="9525">
              <a:noFill/>
              <a:miter lim="800000"/>
              <a:headEnd/>
              <a:tailEnd/>
            </a:ln>
            <a:effectLst/>
          </p:spPr>
          <p:txBody>
            <a:bodyPr wrap="none" anchor="ctr"/>
            <a:lstStyle/>
            <a:p>
              <a:endParaRPr lang="zh-CN" altLang="en-US"/>
            </a:p>
          </p:txBody>
        </p:sp>
        <p:sp>
          <p:nvSpPr>
            <p:cNvPr id="1508411" name="Rectangle 59"/>
            <p:cNvSpPr>
              <a:spLocks noChangeArrowheads="1"/>
            </p:cNvSpPr>
            <p:nvPr/>
          </p:nvSpPr>
          <p:spPr bwMode="auto">
            <a:xfrm flipV="1">
              <a:off x="6657" y="2881"/>
              <a:ext cx="132" cy="121"/>
            </a:xfrm>
            <a:prstGeom prst="rect">
              <a:avLst/>
            </a:prstGeom>
            <a:solidFill>
              <a:srgbClr val="990000"/>
            </a:solidFill>
            <a:ln w="9525">
              <a:noFill/>
              <a:miter lim="800000"/>
              <a:headEnd/>
              <a:tailEnd/>
            </a:ln>
            <a:effectLst/>
          </p:spPr>
          <p:txBody>
            <a:bodyPr wrap="none" anchor="ctr"/>
            <a:lstStyle/>
            <a:p>
              <a:endParaRPr lang="zh-CN" altLang="en-US"/>
            </a:p>
          </p:txBody>
        </p:sp>
        <p:sp>
          <p:nvSpPr>
            <p:cNvPr id="1508412" name="Rectangle 60"/>
            <p:cNvSpPr>
              <a:spLocks noChangeArrowheads="1"/>
            </p:cNvSpPr>
            <p:nvPr/>
          </p:nvSpPr>
          <p:spPr bwMode="auto">
            <a:xfrm flipV="1">
              <a:off x="6789" y="2881"/>
              <a:ext cx="132" cy="121"/>
            </a:xfrm>
            <a:prstGeom prst="rect">
              <a:avLst/>
            </a:prstGeom>
            <a:solidFill>
              <a:srgbClr val="080808"/>
            </a:solidFill>
            <a:ln w="9525">
              <a:noFill/>
              <a:miter lim="800000"/>
              <a:headEnd/>
              <a:tailEnd/>
            </a:ln>
            <a:effectLst/>
          </p:spPr>
          <p:txBody>
            <a:bodyPr wrap="none" anchor="ctr"/>
            <a:lstStyle/>
            <a:p>
              <a:endParaRPr lang="zh-CN" altLang="en-US"/>
            </a:p>
          </p:txBody>
        </p:sp>
      </p:grpSp>
      <p:sp>
        <p:nvSpPr>
          <p:cNvPr id="1508413" name="Rectangle 61"/>
          <p:cNvSpPr>
            <a:spLocks noChangeArrowheads="1"/>
          </p:cNvSpPr>
          <p:nvPr userDrawn="1"/>
        </p:nvSpPr>
        <p:spPr bwMode="auto">
          <a:xfrm>
            <a:off x="9199945" y="1697831"/>
            <a:ext cx="1051048" cy="1990725"/>
          </a:xfrm>
          <a:prstGeom prst="rect">
            <a:avLst/>
          </a:prstGeom>
          <a:noFill/>
          <a:ln w="9525">
            <a:noFill/>
            <a:miter lim="800000"/>
            <a:headEnd/>
            <a:tailEnd/>
          </a:ln>
          <a:effectLst/>
        </p:spPr>
        <p:txBody>
          <a:bodyPr lIns="65831" tIns="32916" rIns="65831" bIns="32916"/>
          <a:lstStyle/>
          <a:p>
            <a:pPr marL="257106" indent="-257106">
              <a:lnSpc>
                <a:spcPct val="120000"/>
              </a:lnSpc>
              <a:spcBef>
                <a:spcPct val="20000"/>
              </a:spcBef>
              <a:buClr>
                <a:srgbClr val="990000"/>
              </a:buClr>
              <a:buFontTx/>
              <a:buNone/>
            </a:pPr>
            <a:r>
              <a:rPr lang="zh-CN" altLang="en-US" sz="900" b="0" dirty="0">
                <a:solidFill>
                  <a:srgbClr val="F8F8F8"/>
                </a:solidFill>
                <a:latin typeface="华文细黑" pitchFamily="2" charset="-122"/>
                <a:ea typeface="华文细黑" pitchFamily="2" charset="-122"/>
                <a:cs typeface="SimSun" pitchFamily="2" charset="-122"/>
              </a:rPr>
              <a:t>配色参考方案：</a:t>
            </a:r>
          </a:p>
          <a:p>
            <a:pPr marL="257106" indent="-257106">
              <a:lnSpc>
                <a:spcPct val="120000"/>
              </a:lnSpc>
              <a:spcBef>
                <a:spcPct val="20000"/>
              </a:spcBef>
              <a:buClr>
                <a:srgbClr val="990000"/>
              </a:buClr>
              <a:buFontTx/>
              <a:buNone/>
            </a:pPr>
            <a:r>
              <a:rPr lang="zh-CN" altLang="en-US" sz="900" b="0" dirty="0">
                <a:solidFill>
                  <a:srgbClr val="F8F8F8"/>
                </a:solidFill>
                <a:latin typeface="华文细黑" pitchFamily="2" charset="-122"/>
                <a:ea typeface="华文细黑" pitchFamily="2" charset="-122"/>
                <a:cs typeface="SimSun" pitchFamily="2" charset="-122"/>
              </a:rPr>
              <a:t>建议同一页面内不超过四种颜色，以下是９组配色方案，同一页面内只选择一组使用。</a:t>
            </a:r>
          </a:p>
          <a:p>
            <a:pPr marL="257106" indent="-257106">
              <a:lnSpc>
                <a:spcPct val="120000"/>
              </a:lnSpc>
              <a:spcBef>
                <a:spcPct val="20000"/>
              </a:spcBef>
              <a:buClr>
                <a:srgbClr val="990000"/>
              </a:buClr>
              <a:buFontTx/>
              <a:buNone/>
            </a:pPr>
            <a:r>
              <a:rPr lang="zh-CN" altLang="en-US" sz="900" b="0" dirty="0">
                <a:solidFill>
                  <a:srgbClr val="F8F8F8"/>
                </a:solidFill>
                <a:latin typeface="华文细黑" pitchFamily="2" charset="-122"/>
                <a:ea typeface="华文细黑" pitchFamily="2" charset="-122"/>
                <a:cs typeface="SimSun" pitchFamily="2" charset="-122"/>
              </a:rPr>
              <a:t>（仅供参考）</a:t>
            </a:r>
          </a:p>
        </p:txBody>
      </p:sp>
      <p:sp>
        <p:nvSpPr>
          <p:cNvPr id="1508414" name="Rectangle 62"/>
          <p:cNvSpPr>
            <a:spLocks noChangeArrowheads="1"/>
          </p:cNvSpPr>
          <p:nvPr userDrawn="1"/>
        </p:nvSpPr>
        <p:spPr bwMode="auto">
          <a:xfrm>
            <a:off x="9199945" y="-46435"/>
            <a:ext cx="1051048" cy="628651"/>
          </a:xfrm>
          <a:prstGeom prst="rect">
            <a:avLst/>
          </a:prstGeom>
          <a:noFill/>
          <a:ln w="9525">
            <a:noFill/>
            <a:miter lim="800000"/>
            <a:headEnd/>
            <a:tailEnd/>
          </a:ln>
          <a:effectLst/>
        </p:spPr>
        <p:txBody>
          <a:bodyPr lIns="65831" tIns="32916" rIns="65831" bIns="32916"/>
          <a:lstStyle/>
          <a:p>
            <a:pPr marL="257106" indent="-257106">
              <a:lnSpc>
                <a:spcPct val="120000"/>
              </a:lnSpc>
              <a:spcBef>
                <a:spcPct val="20000"/>
              </a:spcBef>
              <a:buClr>
                <a:srgbClr val="990000"/>
              </a:buClr>
              <a:buFontTx/>
              <a:buNone/>
            </a:pPr>
            <a:r>
              <a:rPr lang="zh-CN" altLang="en-US" sz="900" b="0" dirty="0">
                <a:solidFill>
                  <a:srgbClr val="F8F8F8"/>
                </a:solidFill>
                <a:latin typeface="华文细黑" pitchFamily="2" charset="-122"/>
                <a:ea typeface="华文细黑" pitchFamily="2" charset="-122"/>
                <a:cs typeface="SimSun" pitchFamily="2" charset="-122"/>
              </a:rPr>
              <a:t>客户或者合作伙伴的标志放在右上角</a:t>
            </a:r>
            <a:r>
              <a:rPr lang="en-US" altLang="zh-CN" sz="900" b="0" dirty="0">
                <a:solidFill>
                  <a:srgbClr val="F8F8F8"/>
                </a:solidFill>
                <a:latin typeface="华文细黑" pitchFamily="2" charset="-122"/>
                <a:ea typeface="华文细黑" pitchFamily="2" charset="-122"/>
                <a:cs typeface="SimSun" pitchFamily="2" charset="-122"/>
              </a:rPr>
              <a:t>.</a:t>
            </a:r>
          </a:p>
        </p:txBody>
      </p:sp>
      <p:sp>
        <p:nvSpPr>
          <p:cNvPr id="64" name="Rectangle 19"/>
          <p:cNvSpPr>
            <a:spLocks noGrp="1" noChangeArrowheads="1"/>
          </p:cNvSpPr>
          <p:nvPr>
            <p:ph type="dt" sz="quarter" idx="2"/>
          </p:nvPr>
        </p:nvSpPr>
        <p:spPr bwMode="auto">
          <a:xfrm>
            <a:off x="657064" y="359570"/>
            <a:ext cx="1218883" cy="153888"/>
          </a:xfrm>
          <a:prstGeom prst="rect">
            <a:avLst/>
          </a:prstGeom>
          <a:noFill/>
          <a:ln>
            <a:noFill/>
          </a:ln>
          <a:effectLst/>
          <a:extLst>
            <a:ext uri="{909E8E84-426E-40DD-AFC4-6F175D3DCCD1}">
              <a14:hiddenFill xmlns="" xmlns:a14="http://schemas.microsoft.com/office/drawing/2010/main">
                <a:solidFill>
                  <a:srgbClr val="FFCC99"/>
                </a:solidFill>
              </a14:hiddenFill>
            </a:ext>
            <a:ext uri="{91240B29-F687-4F45-9708-019B960494DF}">
              <a14:hiddenLine xmlns="" xmlns:a14="http://schemas.microsoft.com/office/drawing/2010/main" w="9525">
                <a:solidFill>
                  <a:srgbClr val="B2B2B2"/>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defRPr sz="1000">
                <a:latin typeface="+mn-lt"/>
                <a:ea typeface="+mn-ea"/>
              </a:defRPr>
            </a:lvl1pPr>
          </a:lstStyle>
          <a:p>
            <a:pPr defTabSz="685617" fontAlgn="auto">
              <a:spcBef>
                <a:spcPts val="0"/>
              </a:spcBef>
              <a:spcAft>
                <a:spcPts val="0"/>
              </a:spcAft>
              <a:defRPr/>
            </a:pPr>
            <a:endParaRPr lang="en-US" altLang="zh-CN" kern="0" dirty="0">
              <a:solidFill>
                <a:sysClr val="windowText" lastClr="000000"/>
              </a:solidFill>
              <a:latin typeface="FrutigerNext LT Medium"/>
            </a:endParaRPr>
          </a:p>
        </p:txBody>
      </p:sp>
      <p:pic>
        <p:nvPicPr>
          <p:cNvPr id="115" name="Picture 77" descr="Logo"/>
          <p:cNvPicPr>
            <a:picLocks noChangeAspect="1" noChangeArrowheads="1"/>
          </p:cNvPicPr>
          <p:nvPr userDrawn="1"/>
        </p:nvPicPr>
        <p:blipFill>
          <a:blip r:embed="rId3" cstate="email"/>
          <a:srcRect/>
          <a:stretch>
            <a:fillRect/>
          </a:stretch>
        </p:blipFill>
        <p:spPr bwMode="auto">
          <a:xfrm>
            <a:off x="7956078" y="4272619"/>
            <a:ext cx="529691" cy="528638"/>
          </a:xfrm>
          <a:prstGeom prst="rect">
            <a:avLst/>
          </a:prstGeom>
          <a:noFill/>
        </p:spPr>
      </p:pic>
      <p:sp>
        <p:nvSpPr>
          <p:cNvPr id="62" name="Rectangle 21"/>
          <p:cNvSpPr>
            <a:spLocks noChangeArrowheads="1"/>
          </p:cNvSpPr>
          <p:nvPr userDrawn="1"/>
        </p:nvSpPr>
        <p:spPr bwMode="auto">
          <a:xfrm>
            <a:off x="666113" y="4547700"/>
            <a:ext cx="1602437" cy="18466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lIns="60045" tIns="0" rIns="60045" bIns="0">
            <a:spAutoFit/>
          </a:bodyPr>
          <a:lstStyle>
            <a:defPPr>
              <a:defRPr lang="zh-CN"/>
            </a:defPPr>
            <a:lvl1pPr algn="l" rtl="0" fontAlgn="base">
              <a:spcBef>
                <a:spcPct val="0"/>
              </a:spcBef>
              <a:spcAft>
                <a:spcPct val="0"/>
              </a:spcAft>
              <a:buClr>
                <a:srgbClr val="CC9900"/>
              </a:buClr>
              <a:buFont typeface="Wingdings" pitchFamily="2" charset="2"/>
              <a:buChar char="n"/>
              <a:defRPr b="1" kern="1200">
                <a:solidFill>
                  <a:schemeClr val="tx1"/>
                </a:solidFill>
                <a:latin typeface="Arial" charset="0"/>
                <a:ea typeface="宋体" pitchFamily="2" charset="-122"/>
                <a:cs typeface="+mn-cs"/>
              </a:defRPr>
            </a:lvl1pPr>
            <a:lvl2pPr marL="457200" algn="l" rtl="0" fontAlgn="base">
              <a:spcBef>
                <a:spcPct val="0"/>
              </a:spcBef>
              <a:spcAft>
                <a:spcPct val="0"/>
              </a:spcAft>
              <a:buClr>
                <a:srgbClr val="CC9900"/>
              </a:buClr>
              <a:buFont typeface="Wingdings" pitchFamily="2" charset="2"/>
              <a:buChar char="n"/>
              <a:defRPr b="1" kern="1200">
                <a:solidFill>
                  <a:schemeClr val="tx1"/>
                </a:solidFill>
                <a:latin typeface="Arial" charset="0"/>
                <a:ea typeface="宋体" pitchFamily="2" charset="-122"/>
                <a:cs typeface="+mn-cs"/>
              </a:defRPr>
            </a:lvl2pPr>
            <a:lvl3pPr marL="914400" algn="l" rtl="0" fontAlgn="base">
              <a:spcBef>
                <a:spcPct val="0"/>
              </a:spcBef>
              <a:spcAft>
                <a:spcPct val="0"/>
              </a:spcAft>
              <a:buClr>
                <a:srgbClr val="CC9900"/>
              </a:buClr>
              <a:buFont typeface="Wingdings" pitchFamily="2" charset="2"/>
              <a:buChar char="n"/>
              <a:defRPr b="1" kern="1200">
                <a:solidFill>
                  <a:schemeClr val="tx1"/>
                </a:solidFill>
                <a:latin typeface="Arial" charset="0"/>
                <a:ea typeface="宋体" pitchFamily="2" charset="-122"/>
                <a:cs typeface="+mn-cs"/>
              </a:defRPr>
            </a:lvl3pPr>
            <a:lvl4pPr marL="1371600" algn="l" rtl="0" fontAlgn="base">
              <a:spcBef>
                <a:spcPct val="0"/>
              </a:spcBef>
              <a:spcAft>
                <a:spcPct val="0"/>
              </a:spcAft>
              <a:buClr>
                <a:srgbClr val="CC9900"/>
              </a:buClr>
              <a:buFont typeface="Wingdings" pitchFamily="2" charset="2"/>
              <a:buChar char="n"/>
              <a:defRPr b="1" kern="1200">
                <a:solidFill>
                  <a:schemeClr val="tx1"/>
                </a:solidFill>
                <a:latin typeface="Arial" charset="0"/>
                <a:ea typeface="宋体" pitchFamily="2" charset="-122"/>
                <a:cs typeface="+mn-cs"/>
              </a:defRPr>
            </a:lvl4pPr>
            <a:lvl5pPr marL="1828800" algn="l" rtl="0" fontAlgn="base">
              <a:spcBef>
                <a:spcPct val="0"/>
              </a:spcBef>
              <a:spcAft>
                <a:spcPct val="0"/>
              </a:spcAft>
              <a:buClr>
                <a:srgbClr val="CC9900"/>
              </a:buClr>
              <a:buFont typeface="Wingdings" pitchFamily="2" charset="2"/>
              <a:buChar char="n"/>
              <a:defRPr b="1" kern="1200">
                <a:solidFill>
                  <a:schemeClr val="tx1"/>
                </a:solidFill>
                <a:latin typeface="Arial" charset="0"/>
                <a:ea typeface="宋体" pitchFamily="2" charset="-122"/>
                <a:cs typeface="+mn-cs"/>
              </a:defRPr>
            </a:lvl5pPr>
            <a:lvl6pPr marL="2286000" algn="l" defTabSz="914400" rtl="0" eaLnBrk="1" latinLnBrk="0" hangingPunct="1">
              <a:defRPr b="1" kern="1200">
                <a:solidFill>
                  <a:schemeClr val="tx1"/>
                </a:solidFill>
                <a:latin typeface="Arial" charset="0"/>
                <a:ea typeface="宋体" pitchFamily="2" charset="-122"/>
                <a:cs typeface="+mn-cs"/>
              </a:defRPr>
            </a:lvl6pPr>
            <a:lvl7pPr marL="2743200" algn="l" defTabSz="914400" rtl="0" eaLnBrk="1" latinLnBrk="0" hangingPunct="1">
              <a:defRPr b="1" kern="1200">
                <a:solidFill>
                  <a:schemeClr val="tx1"/>
                </a:solidFill>
                <a:latin typeface="Arial" charset="0"/>
                <a:ea typeface="宋体" pitchFamily="2" charset="-122"/>
                <a:cs typeface="+mn-cs"/>
              </a:defRPr>
            </a:lvl7pPr>
            <a:lvl8pPr marL="3200400" algn="l" defTabSz="914400" rtl="0" eaLnBrk="1" latinLnBrk="0" hangingPunct="1">
              <a:defRPr b="1" kern="1200">
                <a:solidFill>
                  <a:schemeClr val="tx1"/>
                </a:solidFill>
                <a:latin typeface="Arial" charset="0"/>
                <a:ea typeface="宋体" pitchFamily="2" charset="-122"/>
                <a:cs typeface="+mn-cs"/>
              </a:defRPr>
            </a:lvl8pPr>
            <a:lvl9pPr marL="3657600" algn="l" defTabSz="914400" rtl="0" eaLnBrk="1" latinLnBrk="0" hangingPunct="1">
              <a:defRPr b="1" kern="1200">
                <a:solidFill>
                  <a:schemeClr val="tx1"/>
                </a:solidFill>
                <a:latin typeface="Arial" charset="0"/>
                <a:ea typeface="宋体" pitchFamily="2" charset="-122"/>
                <a:cs typeface="+mn-cs"/>
              </a:defRPr>
            </a:lvl9pPr>
          </a:lstStyle>
          <a:p>
            <a:pPr defTabSz="601106" eaLnBrk="0" hangingPunct="0">
              <a:buClrTx/>
              <a:buFontTx/>
              <a:buNone/>
            </a:pPr>
            <a:r>
              <a:rPr lang="en-US" altLang="zh-CN" sz="1200" b="0" dirty="0">
                <a:solidFill>
                  <a:schemeClr val="tx1">
                    <a:lumMod val="75000"/>
                    <a:lumOff val="25000"/>
                  </a:schemeClr>
                </a:solidFill>
                <a:latin typeface="FrutigerNext LT Bold" pitchFamily="1" charset="0"/>
                <a:ea typeface="ＭＳ Ｐゴシック" pitchFamily="34" charset="-128"/>
              </a:rPr>
              <a:t>Huawei Confidential </a:t>
            </a:r>
          </a:p>
        </p:txBody>
      </p:sp>
    </p:spTree>
  </p:cSld>
  <p:clrMapOvr>
    <a:masterClrMapping/>
  </p:clrMapOvr>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081" y="205978"/>
            <a:ext cx="8229838" cy="857250"/>
          </a:xfrm>
          <a:prstGeom prst="rect">
            <a:avLst/>
          </a:prstGeom>
        </p:spPr>
        <p:txBody>
          <a:bodyPr lIns="68532" tIns="34266" rIns="68532" bIns="34266"/>
          <a:lstStyle/>
          <a:p>
            <a:r>
              <a:rPr lang="zh-CN" altLang="en-US" smtClean="0"/>
              <a:t>单击此处编辑母版标题样式</a:t>
            </a:r>
            <a:endParaRPr lang="zh-CN" altLang="en-US"/>
          </a:p>
        </p:txBody>
      </p:sp>
      <p:sp>
        <p:nvSpPr>
          <p:cNvPr id="3" name="内容占位符 2"/>
          <p:cNvSpPr>
            <a:spLocks noGrp="1"/>
          </p:cNvSpPr>
          <p:nvPr>
            <p:ph idx="1"/>
          </p:nvPr>
        </p:nvSpPr>
        <p:spPr>
          <a:xfrm>
            <a:off x="457081" y="1200154"/>
            <a:ext cx="8229838" cy="3394472"/>
          </a:xfrm>
          <a:prstGeom prst="rect">
            <a:avLst/>
          </a:prstGeom>
        </p:spPr>
        <p:txBody>
          <a:bodyPr lIns="68532" tIns="34266" rIns="68532" bIns="34266"/>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526" y="3305179"/>
            <a:ext cx="7772757" cy="1021556"/>
          </a:xfrm>
          <a:prstGeom prst="rect">
            <a:avLst/>
          </a:prstGeom>
        </p:spPr>
        <p:txBody>
          <a:bodyPr lIns="68532" tIns="34266" rIns="68532" bIns="34266" anchor="t"/>
          <a:lstStyle>
            <a:lvl1pPr algn="l">
              <a:defRPr sz="3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526" y="2180035"/>
            <a:ext cx="7772757" cy="1125140"/>
          </a:xfrm>
          <a:prstGeom prst="rect">
            <a:avLst/>
          </a:prstGeom>
        </p:spPr>
        <p:txBody>
          <a:bodyPr lIns="68532" tIns="34266" rIns="68532" bIns="34266" anchor="b"/>
          <a:lstStyle>
            <a:lvl1pPr marL="0" indent="0">
              <a:buNone/>
              <a:defRPr sz="1500"/>
            </a:lvl1pPr>
            <a:lvl2pPr marL="342665" indent="0">
              <a:buNone/>
              <a:defRPr sz="1300"/>
            </a:lvl2pPr>
            <a:lvl3pPr marL="685326" indent="0">
              <a:buNone/>
              <a:defRPr sz="1200"/>
            </a:lvl3pPr>
            <a:lvl4pPr marL="1027989" indent="0">
              <a:buNone/>
              <a:defRPr sz="1000"/>
            </a:lvl4pPr>
            <a:lvl5pPr marL="1370652" indent="0">
              <a:buNone/>
              <a:defRPr sz="1000"/>
            </a:lvl5pPr>
            <a:lvl6pPr marL="1713314" indent="0">
              <a:buNone/>
              <a:defRPr sz="1000"/>
            </a:lvl6pPr>
            <a:lvl7pPr marL="2055978" indent="0">
              <a:buNone/>
              <a:defRPr sz="1000"/>
            </a:lvl7pPr>
            <a:lvl8pPr marL="2398640" indent="0">
              <a:buNone/>
              <a:defRPr sz="1000"/>
            </a:lvl8pPr>
            <a:lvl9pPr marL="2741302" indent="0">
              <a:buNone/>
              <a:defRPr sz="1000"/>
            </a:lvl9pPr>
          </a:lstStyle>
          <a:p>
            <a:pPr lvl="0"/>
            <a:r>
              <a:rPr lang="zh-CN" altLang="en-US" smtClean="0"/>
              <a:t>单击此处编辑母版文本样式</a:t>
            </a: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081" y="205978"/>
            <a:ext cx="8229838" cy="857250"/>
          </a:xfrm>
          <a:prstGeom prst="rect">
            <a:avLst/>
          </a:prstGeom>
        </p:spPr>
        <p:txBody>
          <a:bodyPr lIns="68532" tIns="34266" rIns="68532" bIns="34266"/>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081" y="1200154"/>
            <a:ext cx="4057784" cy="3394472"/>
          </a:xfrm>
          <a:prstGeom prst="rect">
            <a:avLst/>
          </a:prstGeom>
        </p:spPr>
        <p:txBody>
          <a:bodyPr lIns="68532" tIns="34266" rIns="68532" bIns="34266"/>
          <a:lstStyle>
            <a:lvl1pPr>
              <a:defRPr sz="2100"/>
            </a:lvl1pPr>
            <a:lvl2pPr>
              <a:defRPr sz="1800"/>
            </a:lvl2pPr>
            <a:lvl3pPr>
              <a:defRPr sz="1500"/>
            </a:lvl3pPr>
            <a:lvl4pPr>
              <a:defRPr sz="1300"/>
            </a:lvl4pPr>
            <a:lvl5pPr>
              <a:defRPr sz="1300"/>
            </a:lvl5pPr>
            <a:lvl6pPr>
              <a:defRPr sz="1300"/>
            </a:lvl6pPr>
            <a:lvl7pPr>
              <a:defRPr sz="1300"/>
            </a:lvl7pPr>
            <a:lvl8pPr>
              <a:defRPr sz="1300"/>
            </a:lvl8pPr>
            <a:lvl9pPr>
              <a:defRPr sz="13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29136" y="1200154"/>
            <a:ext cx="4057784" cy="3394472"/>
          </a:xfrm>
          <a:prstGeom prst="rect">
            <a:avLst/>
          </a:prstGeom>
        </p:spPr>
        <p:txBody>
          <a:bodyPr lIns="68532" tIns="34266" rIns="68532" bIns="34266"/>
          <a:lstStyle>
            <a:lvl1pPr>
              <a:defRPr sz="2100"/>
            </a:lvl1pPr>
            <a:lvl2pPr>
              <a:defRPr sz="1800"/>
            </a:lvl2pPr>
            <a:lvl3pPr>
              <a:defRPr sz="1500"/>
            </a:lvl3pPr>
            <a:lvl4pPr>
              <a:defRPr sz="1300"/>
            </a:lvl4pPr>
            <a:lvl5pPr>
              <a:defRPr sz="1300"/>
            </a:lvl5pPr>
            <a:lvl6pPr>
              <a:defRPr sz="1300"/>
            </a:lvl6pPr>
            <a:lvl7pPr>
              <a:defRPr sz="1300"/>
            </a:lvl7pPr>
            <a:lvl8pPr>
              <a:defRPr sz="1300"/>
            </a:lvl8pPr>
            <a:lvl9pPr>
              <a:defRPr sz="13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081" y="205978"/>
            <a:ext cx="8229838" cy="857250"/>
          </a:xfrm>
          <a:prstGeom prst="rect">
            <a:avLst/>
          </a:prstGeom>
        </p:spPr>
        <p:txBody>
          <a:bodyPr lIns="68532" tIns="34266" rIns="68532" bIns="34266"/>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085" y="1151335"/>
            <a:ext cx="4039929" cy="479822"/>
          </a:xfrm>
          <a:prstGeom prst="rect">
            <a:avLst/>
          </a:prstGeom>
        </p:spPr>
        <p:txBody>
          <a:bodyPr lIns="68532" tIns="34266" rIns="68532" bIns="34266" anchor="b"/>
          <a:lstStyle>
            <a:lvl1pPr marL="0" indent="0">
              <a:buNone/>
              <a:defRPr sz="1800" b="1"/>
            </a:lvl1pPr>
            <a:lvl2pPr marL="342665" indent="0">
              <a:buNone/>
              <a:defRPr sz="1500" b="1"/>
            </a:lvl2pPr>
            <a:lvl3pPr marL="685326" indent="0">
              <a:buNone/>
              <a:defRPr sz="1300" b="1"/>
            </a:lvl3pPr>
            <a:lvl4pPr marL="1027989" indent="0">
              <a:buNone/>
              <a:defRPr sz="1200" b="1"/>
            </a:lvl4pPr>
            <a:lvl5pPr marL="1370652" indent="0">
              <a:buNone/>
              <a:defRPr sz="1200" b="1"/>
            </a:lvl5pPr>
            <a:lvl6pPr marL="1713314" indent="0">
              <a:buNone/>
              <a:defRPr sz="1200" b="1"/>
            </a:lvl6pPr>
            <a:lvl7pPr marL="2055978" indent="0">
              <a:buNone/>
              <a:defRPr sz="1200" b="1"/>
            </a:lvl7pPr>
            <a:lvl8pPr marL="2398640" indent="0">
              <a:buNone/>
              <a:defRPr sz="1200" b="1"/>
            </a:lvl8pPr>
            <a:lvl9pPr marL="2741302" indent="0">
              <a:buNone/>
              <a:defRPr sz="1200" b="1"/>
            </a:lvl9pPr>
          </a:lstStyle>
          <a:p>
            <a:pPr lvl="0"/>
            <a:r>
              <a:rPr lang="zh-CN" altLang="en-US" smtClean="0"/>
              <a:t>单击此处编辑母版文本样式</a:t>
            </a:r>
          </a:p>
        </p:txBody>
      </p:sp>
      <p:sp>
        <p:nvSpPr>
          <p:cNvPr id="4" name="内容占位符 3"/>
          <p:cNvSpPr>
            <a:spLocks noGrp="1"/>
          </p:cNvSpPr>
          <p:nvPr>
            <p:ph sz="half" idx="2"/>
          </p:nvPr>
        </p:nvSpPr>
        <p:spPr>
          <a:xfrm>
            <a:off x="457085" y="1631156"/>
            <a:ext cx="4039929" cy="2963466"/>
          </a:xfrm>
          <a:prstGeom prst="rect">
            <a:avLst/>
          </a:prstGeom>
        </p:spPr>
        <p:txBody>
          <a:bodyPr lIns="68532" tIns="34266" rIns="68532" bIns="34266"/>
          <a:lstStyle>
            <a:lvl1pPr>
              <a:defRPr sz="1800"/>
            </a:lvl1pPr>
            <a:lvl2pPr>
              <a:defRPr sz="1500"/>
            </a:lvl2pPr>
            <a:lvl3pPr>
              <a:defRPr sz="130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4609" y="1151335"/>
            <a:ext cx="4042310" cy="479822"/>
          </a:xfrm>
          <a:prstGeom prst="rect">
            <a:avLst/>
          </a:prstGeom>
        </p:spPr>
        <p:txBody>
          <a:bodyPr lIns="68532" tIns="34266" rIns="68532" bIns="34266" anchor="b"/>
          <a:lstStyle>
            <a:lvl1pPr marL="0" indent="0">
              <a:buNone/>
              <a:defRPr sz="1800" b="1"/>
            </a:lvl1pPr>
            <a:lvl2pPr marL="342665" indent="0">
              <a:buNone/>
              <a:defRPr sz="1500" b="1"/>
            </a:lvl2pPr>
            <a:lvl3pPr marL="685326" indent="0">
              <a:buNone/>
              <a:defRPr sz="1300" b="1"/>
            </a:lvl3pPr>
            <a:lvl4pPr marL="1027989" indent="0">
              <a:buNone/>
              <a:defRPr sz="1200" b="1"/>
            </a:lvl4pPr>
            <a:lvl5pPr marL="1370652" indent="0">
              <a:buNone/>
              <a:defRPr sz="1200" b="1"/>
            </a:lvl5pPr>
            <a:lvl6pPr marL="1713314" indent="0">
              <a:buNone/>
              <a:defRPr sz="1200" b="1"/>
            </a:lvl6pPr>
            <a:lvl7pPr marL="2055978" indent="0">
              <a:buNone/>
              <a:defRPr sz="1200" b="1"/>
            </a:lvl7pPr>
            <a:lvl8pPr marL="2398640" indent="0">
              <a:buNone/>
              <a:defRPr sz="1200" b="1"/>
            </a:lvl8pPr>
            <a:lvl9pPr marL="2741302" indent="0">
              <a:buNone/>
              <a:defRPr sz="1200" b="1"/>
            </a:lvl9pPr>
          </a:lstStyle>
          <a:p>
            <a:pPr lvl="0"/>
            <a:r>
              <a:rPr lang="zh-CN" altLang="en-US" smtClean="0"/>
              <a:t>单击此处编辑母版文本样式</a:t>
            </a:r>
          </a:p>
        </p:txBody>
      </p:sp>
      <p:sp>
        <p:nvSpPr>
          <p:cNvPr id="6" name="内容占位符 5"/>
          <p:cNvSpPr>
            <a:spLocks noGrp="1"/>
          </p:cNvSpPr>
          <p:nvPr>
            <p:ph sz="quarter" idx="4"/>
          </p:nvPr>
        </p:nvSpPr>
        <p:spPr>
          <a:xfrm>
            <a:off x="4644609" y="1631156"/>
            <a:ext cx="4042310" cy="2963466"/>
          </a:xfrm>
          <a:prstGeom prst="rect">
            <a:avLst/>
          </a:prstGeom>
        </p:spPr>
        <p:txBody>
          <a:bodyPr lIns="68532" tIns="34266" rIns="68532" bIns="34266"/>
          <a:lstStyle>
            <a:lvl1pPr>
              <a:defRPr sz="1800"/>
            </a:lvl1pPr>
            <a:lvl2pPr>
              <a:defRPr sz="1500"/>
            </a:lvl2pPr>
            <a:lvl3pPr>
              <a:defRPr sz="130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081" y="205978"/>
            <a:ext cx="8229838" cy="857250"/>
          </a:xfrm>
          <a:prstGeom prst="rect">
            <a:avLst/>
          </a:prstGeom>
        </p:spPr>
        <p:txBody>
          <a:bodyPr lIns="68532" tIns="34266" rIns="68532" bIns="34266"/>
          <a:lstStyle/>
          <a:p>
            <a:r>
              <a:rPr lang="zh-CN" altLang="en-US" smtClean="0"/>
              <a:t>单击此处编辑母版标题样式</a:t>
            </a:r>
            <a:endParaRPr lang="zh-CN" altLang="en-US"/>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082" y="204787"/>
            <a:ext cx="3007926" cy="871538"/>
          </a:xfrm>
          <a:prstGeom prst="rect">
            <a:avLst/>
          </a:prstGeom>
        </p:spPr>
        <p:txBody>
          <a:bodyPr lIns="68532" tIns="34266" rIns="68532" bIns="34266" anchor="b"/>
          <a:lstStyle>
            <a:lvl1pPr algn="l">
              <a:defRPr sz="15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4516" y="204792"/>
            <a:ext cx="5112403" cy="4389835"/>
          </a:xfrm>
          <a:prstGeom prst="rect">
            <a:avLst/>
          </a:prstGeom>
        </p:spPr>
        <p:txBody>
          <a:bodyPr lIns="68532" tIns="34266" rIns="68532" bIns="34266"/>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082" y="1076328"/>
            <a:ext cx="3007926" cy="3518297"/>
          </a:xfrm>
          <a:prstGeom prst="rect">
            <a:avLst/>
          </a:prstGeom>
        </p:spPr>
        <p:txBody>
          <a:bodyPr lIns="68532" tIns="34266" rIns="68532" bIns="34266"/>
          <a:lstStyle>
            <a:lvl1pPr marL="0" indent="0">
              <a:buNone/>
              <a:defRPr sz="1000"/>
            </a:lvl1pPr>
            <a:lvl2pPr marL="342665" indent="0">
              <a:buNone/>
              <a:defRPr sz="900"/>
            </a:lvl2pPr>
            <a:lvl3pPr marL="685326" indent="0">
              <a:buNone/>
              <a:defRPr sz="700"/>
            </a:lvl3pPr>
            <a:lvl4pPr marL="1027989" indent="0">
              <a:buNone/>
              <a:defRPr sz="700"/>
            </a:lvl4pPr>
            <a:lvl5pPr marL="1370652" indent="0">
              <a:buNone/>
              <a:defRPr sz="700"/>
            </a:lvl5pPr>
            <a:lvl6pPr marL="1713314" indent="0">
              <a:buNone/>
              <a:defRPr sz="700"/>
            </a:lvl6pPr>
            <a:lvl7pPr marL="2055978" indent="0">
              <a:buNone/>
              <a:defRPr sz="700"/>
            </a:lvl7pPr>
            <a:lvl8pPr marL="2398640" indent="0">
              <a:buNone/>
              <a:defRPr sz="700"/>
            </a:lvl8pPr>
            <a:lvl9pPr marL="2741302" indent="0">
              <a:buNone/>
              <a:defRPr sz="700"/>
            </a:lvl9pPr>
          </a:lstStyle>
          <a:p>
            <a:pPr lvl="0"/>
            <a:r>
              <a:rPr lang="zh-CN" altLang="en-US" smtClean="0"/>
              <a:t>单击此处编辑母版文本样式</a:t>
            </a:r>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615" y="3600451"/>
            <a:ext cx="5486162" cy="425054"/>
          </a:xfrm>
          <a:prstGeom prst="rect">
            <a:avLst/>
          </a:prstGeom>
        </p:spPr>
        <p:txBody>
          <a:bodyPr lIns="68532" tIns="34266" rIns="68532" bIns="34266" anchor="b"/>
          <a:lstStyle>
            <a:lvl1pPr algn="l">
              <a:defRPr sz="15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615" y="459581"/>
            <a:ext cx="5486162" cy="3086100"/>
          </a:xfrm>
          <a:prstGeom prst="rect">
            <a:avLst/>
          </a:prstGeom>
        </p:spPr>
        <p:txBody>
          <a:bodyPr lIns="68532" tIns="34266" rIns="68532" bIns="34266"/>
          <a:lstStyle>
            <a:lvl1pPr marL="0" indent="0">
              <a:buNone/>
              <a:defRPr sz="2400"/>
            </a:lvl1pPr>
            <a:lvl2pPr marL="342665" indent="0">
              <a:buNone/>
              <a:defRPr sz="2100"/>
            </a:lvl2pPr>
            <a:lvl3pPr marL="685326" indent="0">
              <a:buNone/>
              <a:defRPr sz="1800"/>
            </a:lvl3pPr>
            <a:lvl4pPr marL="1027989" indent="0">
              <a:buNone/>
              <a:defRPr sz="1500"/>
            </a:lvl4pPr>
            <a:lvl5pPr marL="1370652" indent="0">
              <a:buNone/>
              <a:defRPr sz="1500"/>
            </a:lvl5pPr>
            <a:lvl6pPr marL="1713314" indent="0">
              <a:buNone/>
              <a:defRPr sz="1500"/>
            </a:lvl6pPr>
            <a:lvl7pPr marL="2055978" indent="0">
              <a:buNone/>
              <a:defRPr sz="1500"/>
            </a:lvl7pPr>
            <a:lvl8pPr marL="2398640" indent="0">
              <a:buNone/>
              <a:defRPr sz="1500"/>
            </a:lvl8pPr>
            <a:lvl9pPr marL="2741302" indent="0">
              <a:buNone/>
              <a:defRPr sz="15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1792615" y="4025506"/>
            <a:ext cx="5486162" cy="603647"/>
          </a:xfrm>
          <a:prstGeom prst="rect">
            <a:avLst/>
          </a:prstGeom>
        </p:spPr>
        <p:txBody>
          <a:bodyPr lIns="68532" tIns="34266" rIns="68532" bIns="34266"/>
          <a:lstStyle>
            <a:lvl1pPr marL="0" indent="0">
              <a:buNone/>
              <a:defRPr sz="1000"/>
            </a:lvl1pPr>
            <a:lvl2pPr marL="342665" indent="0">
              <a:buNone/>
              <a:defRPr sz="900"/>
            </a:lvl2pPr>
            <a:lvl3pPr marL="685326" indent="0">
              <a:buNone/>
              <a:defRPr sz="700"/>
            </a:lvl3pPr>
            <a:lvl4pPr marL="1027989" indent="0">
              <a:buNone/>
              <a:defRPr sz="700"/>
            </a:lvl4pPr>
            <a:lvl5pPr marL="1370652" indent="0">
              <a:buNone/>
              <a:defRPr sz="700"/>
            </a:lvl5pPr>
            <a:lvl6pPr marL="1713314" indent="0">
              <a:buNone/>
              <a:defRPr sz="700"/>
            </a:lvl6pPr>
            <a:lvl7pPr marL="2055978" indent="0">
              <a:buNone/>
              <a:defRPr sz="700"/>
            </a:lvl7pPr>
            <a:lvl8pPr marL="2398640" indent="0">
              <a:buNone/>
              <a:defRPr sz="700"/>
            </a:lvl8pPr>
            <a:lvl9pPr marL="2741302" indent="0">
              <a:buNone/>
              <a:defRPr sz="700"/>
            </a:lvl9pPr>
          </a:lstStyle>
          <a:p>
            <a:pPr lvl="0"/>
            <a:r>
              <a:rPr lang="zh-CN" altLang="en-US" smtClean="0"/>
              <a:t>单击此处编辑母版文本样式</a:t>
            </a:r>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081" y="205978"/>
            <a:ext cx="8229838" cy="857250"/>
          </a:xfrm>
          <a:prstGeom prst="rect">
            <a:avLst/>
          </a:prstGeom>
        </p:spPr>
        <p:txBody>
          <a:bodyPr lIns="68532" tIns="34266" rIns="68532" bIns="34266"/>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081" y="1200154"/>
            <a:ext cx="8229838" cy="3394472"/>
          </a:xfrm>
          <a:prstGeom prst="rect">
            <a:avLst/>
          </a:prstGeom>
        </p:spPr>
        <p:txBody>
          <a:bodyPr vert="eaVert" lIns="68532" tIns="34266" rIns="68532" bIns="34266"/>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30055" y="205979"/>
            <a:ext cx="2056864" cy="4388644"/>
          </a:xfrm>
          <a:prstGeom prst="rect">
            <a:avLst/>
          </a:prstGeom>
        </p:spPr>
        <p:txBody>
          <a:bodyPr vert="eaVert" lIns="68532" tIns="34266" rIns="68532" bIns="34266"/>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082" y="205979"/>
            <a:ext cx="6058703" cy="4388644"/>
          </a:xfrm>
          <a:prstGeom prst="rect">
            <a:avLst/>
          </a:prstGeom>
        </p:spPr>
        <p:txBody>
          <a:bodyPr vert="eaVert" lIns="68532" tIns="34266" rIns="68532" bIns="34266"/>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标题和表格">
    <p:bg>
      <p:bgPr>
        <a:solidFill>
          <a:schemeClr val="bg1"/>
        </a:solidFill>
        <a:effectLst/>
      </p:bgPr>
    </p:bg>
    <p:spTree>
      <p:nvGrpSpPr>
        <p:cNvPr id="1" name=""/>
        <p:cNvGrpSpPr/>
        <p:nvPr/>
      </p:nvGrpSpPr>
      <p:grpSpPr>
        <a:xfrm>
          <a:off x="0" y="0"/>
          <a:ext cx="0" cy="0"/>
          <a:chOff x="0" y="0"/>
          <a:chExt cx="0" cy="0"/>
        </a:xfrm>
      </p:grpSpPr>
      <p:sp>
        <p:nvSpPr>
          <p:cNvPr id="5" name="标题 1"/>
          <p:cNvSpPr>
            <a:spLocks noGrp="1"/>
          </p:cNvSpPr>
          <p:nvPr>
            <p:ph type="title"/>
          </p:nvPr>
        </p:nvSpPr>
        <p:spPr>
          <a:xfrm>
            <a:off x="755650" y="244088"/>
            <a:ext cx="7632700" cy="653653"/>
          </a:xfrm>
          <a:prstGeom prst="rect">
            <a:avLst/>
          </a:prstGeom>
        </p:spPr>
        <p:txBody>
          <a:bodyPr/>
          <a:lstStyle/>
          <a:p>
            <a:r>
              <a:rPr lang="zh-CN" altLang="en-US" smtClean="0"/>
              <a:t>单击此处编辑母版标题样式</a:t>
            </a:r>
            <a:endParaRPr lang="zh-CN" altLang="en-US"/>
          </a:p>
        </p:txBody>
      </p:sp>
      <p:sp>
        <p:nvSpPr>
          <p:cNvPr id="6" name="内容占位符 2"/>
          <p:cNvSpPr>
            <a:spLocks noGrp="1"/>
          </p:cNvSpPr>
          <p:nvPr>
            <p:ph idx="1"/>
          </p:nvPr>
        </p:nvSpPr>
        <p:spPr>
          <a:xfrm>
            <a:off x="755650" y="1221590"/>
            <a:ext cx="7632700" cy="3145631"/>
          </a:xfrm>
          <a:prstGeom prst="rect">
            <a:avLst/>
          </a:prstGeom>
        </p:spPr>
        <p:txBody>
          <a:bodyPr/>
          <a:lstStyle>
            <a:lvl1pPr>
              <a:defRPr>
                <a:latin typeface="华文细黑" pitchFamily="2" charset="-122"/>
                <a:ea typeface="华文细黑" pitchFamily="2" charset="-122"/>
              </a:defRPr>
            </a:lvl1pPr>
            <a:lvl2pPr>
              <a:defRPr>
                <a:latin typeface="华文细黑" pitchFamily="2" charset="-122"/>
                <a:ea typeface="华文细黑" pitchFamily="2" charset="-122"/>
              </a:defRPr>
            </a:lvl2pPr>
            <a:lvl3pPr>
              <a:defRPr>
                <a:latin typeface="华文细黑" pitchFamily="2" charset="-122"/>
                <a:ea typeface="华文细黑" pitchFamily="2" charset="-122"/>
              </a:defRPr>
            </a:lvl3pPr>
            <a:lvl4pPr>
              <a:defRPr>
                <a:latin typeface="华文细黑" pitchFamily="2" charset="-122"/>
                <a:ea typeface="华文细黑" pitchFamily="2" charset="-122"/>
              </a:defRPr>
            </a:lvl4pPr>
            <a:lvl5pPr>
              <a:defRPr>
                <a:latin typeface="华文细黑" pitchFamily="2" charset="-122"/>
                <a:ea typeface="华文细黑" pitchFamily="2"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pic>
        <p:nvPicPr>
          <p:cNvPr id="4" name="图片 3"/>
          <p:cNvPicPr>
            <a:picLocks noChangeAspect="1"/>
          </p:cNvPicPr>
          <p:nvPr userDrawn="1"/>
        </p:nvPicPr>
        <p:blipFill>
          <a:blip r:embed="rId3" cstate="print">
            <a:clrChange>
              <a:clrFrom>
                <a:srgbClr val="FFFFFF"/>
              </a:clrFrom>
              <a:clrTo>
                <a:srgbClr val="FFFFFF">
                  <a:alpha val="0"/>
                </a:srgbClr>
              </a:clrTo>
            </a:clrChange>
            <a:extLst>
              <a:ext uri="{28A0092B-C50C-407E-A947-70E740481C1C}">
                <a14:useLocalDpi xmlns:a14="http://schemas.microsoft.com/office/drawing/2010/main" xmlns=""/>
              </a:ext>
            </a:extLst>
          </a:blip>
          <a:srcRect/>
          <a:stretch>
            <a:fillRect/>
          </a:stretch>
        </p:blipFill>
        <p:spPr bwMode="auto">
          <a:xfrm>
            <a:off x="8427021" y="-33501"/>
            <a:ext cx="733333" cy="720191"/>
          </a:xfrm>
          <a:prstGeom prst="rect">
            <a:avLst/>
          </a:prstGeom>
          <a:noFill/>
          <a:ln>
            <a:noFill/>
          </a:ln>
        </p:spPr>
      </p:pic>
    </p:spTree>
    <p:extLst>
      <p:ext uri="{BB962C8B-B14F-4D97-AF65-F5344CB8AC3E}">
        <p14:creationId xmlns:p14="http://schemas.microsoft.com/office/powerpoint/2010/main" xmlns="" val="319203220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83886" y="270828"/>
            <a:ext cx="7745655" cy="377605"/>
          </a:xfrm>
          <a:prstGeom prst="rect">
            <a:avLst/>
          </a:prstGeom>
          <a:noFill/>
          <a:ln>
            <a:noFill/>
          </a:ln>
          <a:effectLst/>
          <a:extLst/>
        </p:spPr>
        <p:txBody>
          <a:bodyPr lIns="26976" tIns="26976" rIns="26976" bIns="26976" anchor="t">
            <a:spAutoFit/>
          </a:bodyPr>
          <a:lstStyle>
            <a:lvl1pPr>
              <a:defRPr lang="zh-CN" altLang="en-US" sz="2100" b="0" kern="1200">
                <a:latin typeface="FrutigerNext LT Medium" pitchFamily="34" charset="0"/>
              </a:defRPr>
            </a:lvl1pPr>
          </a:lstStyle>
          <a:p>
            <a:pPr lvl="0"/>
            <a:r>
              <a:rPr lang="zh-CN" altLang="en-US" smtClean="0"/>
              <a:t>单击此处编辑母版标题样式</a:t>
            </a:r>
            <a:endParaRPr lang="zh-CN" altLang="en-US" dirty="0"/>
          </a:p>
        </p:txBody>
      </p:sp>
      <p:sp>
        <p:nvSpPr>
          <p:cNvPr id="3" name="Rectangle 10"/>
          <p:cNvSpPr>
            <a:spLocks noGrp="1" noChangeArrowheads="1"/>
          </p:cNvSpPr>
          <p:nvPr>
            <p:ph type="dt" sz="half" idx="10"/>
          </p:nvPr>
        </p:nvSpPr>
        <p:spPr>
          <a:xfrm>
            <a:off x="6361595" y="4867342"/>
            <a:ext cx="2096724" cy="341630"/>
          </a:xfrm>
          <a:prstGeom prst="rect">
            <a:avLst/>
          </a:prstGeom>
          <a:ln/>
        </p:spPr>
        <p:txBody>
          <a:bodyPr lIns="68532" tIns="34266" rIns="68532" bIns="34266"/>
          <a:lstStyle>
            <a:lvl1pPr>
              <a:defRPr/>
            </a:lvl1pPr>
          </a:lstStyle>
          <a:p>
            <a:pPr>
              <a:defRPr/>
            </a:pPr>
            <a:r>
              <a:rPr lang="de-DE" altLang="zh-CN">
                <a:solidFill>
                  <a:srgbClr val="000000"/>
                </a:solidFill>
              </a:rPr>
              <a:t>Page </a:t>
            </a:r>
            <a:fld id="{9F68B845-00CA-4139-AE96-7D420E41CAB0}" type="slidenum">
              <a:rPr lang="de-DE" altLang="zh-CN">
                <a:solidFill>
                  <a:srgbClr val="000000"/>
                </a:solidFill>
              </a:rPr>
              <a:pPr>
                <a:defRPr/>
              </a:pPr>
              <a:t>‹#›</a:t>
            </a:fld>
            <a:endParaRPr lang="en-GB" altLang="zh-CN">
              <a:solidFill>
                <a:srgbClr val="000000"/>
              </a:solidFill>
            </a:endParaRPr>
          </a:p>
        </p:txBody>
      </p:sp>
    </p:spTree>
    <p:extLst>
      <p:ext uri="{BB962C8B-B14F-4D97-AF65-F5344CB8AC3E}">
        <p14:creationId xmlns:p14="http://schemas.microsoft.com/office/powerpoint/2010/main" xmlns="" val="1608801556"/>
      </p:ext>
    </p:extLst>
  </p:cSld>
  <p:clrMapOvr>
    <a:masterClrMapping/>
  </p:clrMapOvr>
  <p:transition advClick="0"/>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83885" y="270828"/>
            <a:ext cx="7745655" cy="377605"/>
          </a:xfrm>
          <a:prstGeom prst="rect">
            <a:avLst/>
          </a:prstGeom>
          <a:noFill/>
          <a:ln>
            <a:noFill/>
          </a:ln>
          <a:effectLst/>
          <a:extLst/>
        </p:spPr>
        <p:txBody>
          <a:bodyPr lIns="26981" tIns="26981" rIns="26981" bIns="26981" anchor="t">
            <a:spAutoFit/>
          </a:bodyPr>
          <a:lstStyle>
            <a:lvl1pPr>
              <a:defRPr lang="zh-CN" altLang="en-US" sz="2100" b="0" kern="1200">
                <a:latin typeface="FrutigerNext LT Medium" pitchFamily="34" charset="0"/>
              </a:defRPr>
            </a:lvl1pPr>
          </a:lstStyle>
          <a:p>
            <a:pPr lvl="0"/>
            <a:r>
              <a:rPr lang="zh-CN" altLang="en-US" smtClean="0"/>
              <a:t>单击此处编辑母版标题样式</a:t>
            </a:r>
            <a:endParaRPr lang="zh-CN" altLang="en-US" dirty="0"/>
          </a:p>
        </p:txBody>
      </p:sp>
      <p:sp>
        <p:nvSpPr>
          <p:cNvPr id="3" name="Rectangle 10"/>
          <p:cNvSpPr>
            <a:spLocks noGrp="1" noChangeArrowheads="1"/>
          </p:cNvSpPr>
          <p:nvPr>
            <p:ph type="dt" sz="half" idx="10"/>
          </p:nvPr>
        </p:nvSpPr>
        <p:spPr>
          <a:xfrm>
            <a:off x="6361595" y="4867342"/>
            <a:ext cx="2096724" cy="341630"/>
          </a:xfrm>
          <a:prstGeom prst="rect">
            <a:avLst/>
          </a:prstGeom>
          <a:ln/>
        </p:spPr>
        <p:txBody>
          <a:bodyPr lIns="68532" tIns="34266" rIns="68532" bIns="34266"/>
          <a:lstStyle>
            <a:lvl1pPr>
              <a:defRPr/>
            </a:lvl1pPr>
          </a:lstStyle>
          <a:p>
            <a:pPr>
              <a:defRPr/>
            </a:pPr>
            <a:r>
              <a:rPr lang="de-DE" altLang="zh-CN"/>
              <a:t>Page </a:t>
            </a:r>
            <a:fld id="{9F68B845-00CA-4139-AE96-7D420E41CAB0}" type="slidenum">
              <a:rPr lang="de-DE" altLang="zh-CN"/>
              <a:pPr>
                <a:defRPr/>
              </a:pPr>
              <a:t>‹#›</a:t>
            </a:fld>
            <a:endParaRPr lang="en-GB" altLang="zh-CN"/>
          </a:p>
        </p:txBody>
      </p:sp>
    </p:spTree>
    <p:extLst>
      <p:ext uri="{BB962C8B-B14F-4D97-AF65-F5344CB8AC3E}">
        <p14:creationId xmlns="" xmlns:p14="http://schemas.microsoft.com/office/powerpoint/2010/main" val="1608801556"/>
      </p:ext>
    </p:extLst>
  </p:cSld>
  <p:clrMapOvr>
    <a:masterClrMapping/>
  </p:clrMapOvr>
  <p:transition advClick="0"/>
</p:sldLayout>
</file>

<file path=ppt/slideLayouts/slideLayout8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30699" y="244085"/>
            <a:ext cx="7828870" cy="653653"/>
          </a:xfrm>
          <a:prstGeom prst="rect">
            <a:avLst/>
          </a:prstGeom>
        </p:spPr>
        <p:txBody>
          <a:bodyPr/>
          <a:lstStyle>
            <a:lvl1pPr>
              <a:defRPr b="0"/>
            </a:lvl1pPr>
          </a:lstStyle>
          <a:p>
            <a:r>
              <a:rPr lang="zh-CN" altLang="en-US" smtClean="0"/>
              <a:t>单击此处编辑母版标题样式</a:t>
            </a:r>
            <a:endParaRPr lang="zh-CN" altLang="en-US" dirty="0"/>
          </a:p>
        </p:txBody>
      </p:sp>
      <p:sp>
        <p:nvSpPr>
          <p:cNvPr id="3" name="内容占位符 2"/>
          <p:cNvSpPr>
            <a:spLocks noGrp="1"/>
          </p:cNvSpPr>
          <p:nvPr>
            <p:ph idx="1"/>
          </p:nvPr>
        </p:nvSpPr>
        <p:spPr>
          <a:xfrm>
            <a:off x="566591" y="1221585"/>
            <a:ext cx="5723035" cy="3145631"/>
          </a:xfrm>
          <a:prstGeom prst="rect">
            <a:avLst/>
          </a:prstGeom>
        </p:spPr>
        <p:txBody>
          <a:bodyPr lIns="68512" tIns="34256" rIns="68512" bIns="34256"/>
          <a:lstStyle>
            <a:lvl1pPr>
              <a:defRPr>
                <a:latin typeface="FrutigerNext LT Regular" pitchFamily="34" charset="0"/>
              </a:defRPr>
            </a:lvl1pPr>
            <a:lvl2pPr>
              <a:defRPr>
                <a:latin typeface="FrutigerNext LT Regular" pitchFamily="34" charset="0"/>
              </a:defRPr>
            </a:lvl2pPr>
            <a:lvl3pPr>
              <a:defRPr>
                <a:latin typeface="FrutigerNext LT Regular" pitchFamily="34" charset="0"/>
              </a:defRPr>
            </a:lvl3pPr>
            <a:lvl4pPr>
              <a:defRPr>
                <a:latin typeface="FrutigerNext LT Regular" pitchFamily="34" charset="0"/>
              </a:defRPr>
            </a:lvl4pPr>
            <a:lvl5pPr>
              <a:defRPr>
                <a:latin typeface="FrutigerNext LT Regular" pitchFamily="34" charset="0"/>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Tree>
    <p:extLst>
      <p:ext uri="{BB962C8B-B14F-4D97-AF65-F5344CB8AC3E}">
        <p14:creationId xmlns:p14="http://schemas.microsoft.com/office/powerpoint/2010/main" xmlns="" val="2762430734"/>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Layout>
</file>

<file path=ppt/slideLayouts/slideLayout8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30699" y="244086"/>
            <a:ext cx="7828870" cy="653653"/>
          </a:xfrm>
          <a:prstGeom prst="rect">
            <a:avLst/>
          </a:prstGeom>
        </p:spPr>
        <p:txBody>
          <a:bodyPr/>
          <a:lstStyle>
            <a:lvl1pPr>
              <a:defRPr b="0"/>
            </a:lvl1pPr>
          </a:lstStyle>
          <a:p>
            <a:r>
              <a:rPr lang="zh-CN" altLang="en-US" smtClean="0"/>
              <a:t>单击此处编辑母版标题样式</a:t>
            </a:r>
            <a:endParaRPr lang="zh-CN" altLang="en-US" dirty="0"/>
          </a:p>
        </p:txBody>
      </p:sp>
      <p:sp>
        <p:nvSpPr>
          <p:cNvPr id="3" name="内容占位符 2"/>
          <p:cNvSpPr>
            <a:spLocks noGrp="1"/>
          </p:cNvSpPr>
          <p:nvPr>
            <p:ph idx="1"/>
          </p:nvPr>
        </p:nvSpPr>
        <p:spPr>
          <a:xfrm>
            <a:off x="566591" y="1221585"/>
            <a:ext cx="5723035" cy="3145631"/>
          </a:xfrm>
          <a:prstGeom prst="rect">
            <a:avLst/>
          </a:prstGeom>
        </p:spPr>
        <p:txBody>
          <a:bodyPr lIns="68502" tIns="34251" rIns="68502" bIns="34251"/>
          <a:lstStyle>
            <a:lvl1pPr>
              <a:defRPr>
                <a:latin typeface="FrutigerNext LT Regular" pitchFamily="34" charset="0"/>
              </a:defRPr>
            </a:lvl1pPr>
            <a:lvl2pPr>
              <a:defRPr>
                <a:latin typeface="FrutigerNext LT Regular" pitchFamily="34" charset="0"/>
              </a:defRPr>
            </a:lvl2pPr>
            <a:lvl3pPr>
              <a:defRPr>
                <a:latin typeface="FrutigerNext LT Regular" pitchFamily="34" charset="0"/>
              </a:defRPr>
            </a:lvl3pPr>
            <a:lvl4pPr>
              <a:defRPr>
                <a:latin typeface="FrutigerNext LT Regular" pitchFamily="34" charset="0"/>
              </a:defRPr>
            </a:lvl4pPr>
            <a:lvl5pPr>
              <a:defRPr>
                <a:latin typeface="FrutigerNext LT Regular" pitchFamily="34" charset="0"/>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Tree>
    <p:extLst>
      <p:ext uri="{BB962C8B-B14F-4D97-AF65-F5344CB8AC3E}">
        <p14:creationId xmlns:p14="http://schemas.microsoft.com/office/powerpoint/2010/main" xmlns="" val="2569097128"/>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Layout>
</file>

<file path=ppt/slideLayouts/slideLayout84.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2" descr="16比9"/>
          <p:cNvPicPr>
            <a:picLocks noChangeAspect="1" noChangeArrowheads="1"/>
          </p:cNvPicPr>
          <p:nvPr/>
        </p:nvPicPr>
        <p:blipFill>
          <a:blip r:embed="rId2" cstate="email"/>
          <a:srcRect/>
          <a:stretch>
            <a:fillRect/>
          </a:stretch>
        </p:blipFill>
        <p:spPr bwMode="auto">
          <a:xfrm>
            <a:off x="0" y="654851"/>
            <a:ext cx="9144000" cy="2834879"/>
          </a:xfrm>
          <a:prstGeom prst="rect">
            <a:avLst/>
          </a:prstGeom>
          <a:noFill/>
          <a:ln w="9525">
            <a:noFill/>
            <a:miter lim="800000"/>
            <a:headEnd/>
            <a:tailEnd/>
          </a:ln>
        </p:spPr>
      </p:pic>
      <p:pic>
        <p:nvPicPr>
          <p:cNvPr id="5" name="Picture 3" descr="Logo"/>
          <p:cNvPicPr>
            <a:picLocks noChangeAspect="1" noChangeArrowheads="1"/>
          </p:cNvPicPr>
          <p:nvPr/>
        </p:nvPicPr>
        <p:blipFill>
          <a:blip r:embed="rId3" cstate="email"/>
          <a:srcRect/>
          <a:stretch>
            <a:fillRect/>
          </a:stretch>
        </p:blipFill>
        <p:spPr bwMode="auto">
          <a:xfrm>
            <a:off x="7575173" y="4175531"/>
            <a:ext cx="614203" cy="615553"/>
          </a:xfrm>
          <a:prstGeom prst="rect">
            <a:avLst/>
          </a:prstGeom>
          <a:noFill/>
          <a:ln w="9525">
            <a:noFill/>
            <a:miter lim="800000"/>
            <a:headEnd/>
            <a:tailEnd/>
          </a:ln>
        </p:spPr>
      </p:pic>
      <p:sp>
        <p:nvSpPr>
          <p:cNvPr id="6" name="Text Box 6"/>
          <p:cNvSpPr txBox="1">
            <a:spLocks noChangeArrowheads="1"/>
          </p:cNvSpPr>
          <p:nvPr/>
        </p:nvSpPr>
        <p:spPr bwMode="auto">
          <a:xfrm>
            <a:off x="653485" y="4654154"/>
            <a:ext cx="2207211" cy="220353"/>
          </a:xfrm>
          <a:prstGeom prst="rect">
            <a:avLst/>
          </a:prstGeom>
          <a:noFill/>
          <a:ln w="9525">
            <a:noFill/>
            <a:miter lim="800000"/>
            <a:headEnd/>
            <a:tailEnd/>
          </a:ln>
        </p:spPr>
        <p:txBody>
          <a:bodyPr wrap="none" lIns="65757" tIns="32876" rIns="65757" bIns="32876">
            <a:spAutoFit/>
          </a:bodyPr>
          <a:lstStyle/>
          <a:p>
            <a:pPr defTabSz="657478" eaLnBrk="0" hangingPunct="0">
              <a:buClrTx/>
              <a:buFontTx/>
              <a:buNone/>
              <a:defRPr/>
            </a:pPr>
            <a:r>
              <a:rPr lang="en-US" altLang="zh-CN" sz="1000" b="0" dirty="0">
                <a:solidFill>
                  <a:srgbClr val="000000"/>
                </a:solidFill>
                <a:latin typeface="FrutigerNext LT Bold" pitchFamily="1" charset="0"/>
                <a:ea typeface="ＭＳ Ｐゴシック" pitchFamily="34" charset="-128"/>
              </a:rPr>
              <a:t>HUAWEI TECHNOLOGIES CO., LTD.</a:t>
            </a:r>
            <a:endParaRPr lang="en-US" altLang="zh-CN" sz="1800" b="0" dirty="0">
              <a:solidFill>
                <a:srgbClr val="000000"/>
              </a:solidFill>
              <a:ea typeface="ＭＳ Ｐゴシック" pitchFamily="34" charset="-128"/>
            </a:endParaRPr>
          </a:p>
        </p:txBody>
      </p:sp>
      <p:sp>
        <p:nvSpPr>
          <p:cNvPr id="7" name="Text Box 7"/>
          <p:cNvSpPr txBox="1">
            <a:spLocks noChangeArrowheads="1"/>
          </p:cNvSpPr>
          <p:nvPr/>
        </p:nvSpPr>
        <p:spPr bwMode="auto">
          <a:xfrm>
            <a:off x="7225219" y="3070625"/>
            <a:ext cx="1218159" cy="220353"/>
          </a:xfrm>
          <a:prstGeom prst="rect">
            <a:avLst/>
          </a:prstGeom>
          <a:noFill/>
          <a:ln w="9525">
            <a:noFill/>
            <a:miter lim="800000"/>
            <a:headEnd/>
            <a:tailEnd/>
          </a:ln>
        </p:spPr>
        <p:txBody>
          <a:bodyPr wrap="none" lIns="65757" tIns="32876" rIns="65757" bIns="32876">
            <a:spAutoFit/>
          </a:bodyPr>
          <a:lstStyle/>
          <a:p>
            <a:pPr defTabSz="657478" eaLnBrk="0" hangingPunct="0">
              <a:buClrTx/>
              <a:buFontTx/>
              <a:buNone/>
              <a:defRPr/>
            </a:pPr>
            <a:r>
              <a:rPr lang="en-US" altLang="zh-CN" sz="1000" b="0" dirty="0">
                <a:solidFill>
                  <a:srgbClr val="FFFFFF"/>
                </a:solidFill>
                <a:latin typeface="FrutigerNext LT Regular" pitchFamily="34" charset="0"/>
                <a:ea typeface="ＭＳ Ｐゴシック" pitchFamily="34" charset="-128"/>
              </a:rPr>
              <a:t>www.huawei.com</a:t>
            </a:r>
          </a:p>
        </p:txBody>
      </p:sp>
      <p:sp>
        <p:nvSpPr>
          <p:cNvPr id="8" name="Rectangle 8"/>
          <p:cNvSpPr>
            <a:spLocks noChangeArrowheads="1"/>
          </p:cNvSpPr>
          <p:nvPr/>
        </p:nvSpPr>
        <p:spPr bwMode="auto">
          <a:xfrm>
            <a:off x="3983988" y="4654161"/>
            <a:ext cx="1371993" cy="220319"/>
          </a:xfrm>
          <a:prstGeom prst="rect">
            <a:avLst/>
          </a:prstGeom>
          <a:noFill/>
          <a:ln w="9525" algn="ctr">
            <a:noFill/>
            <a:miter lim="800000"/>
            <a:headEnd/>
            <a:tailEnd/>
          </a:ln>
          <a:effectLst/>
        </p:spPr>
        <p:txBody>
          <a:bodyPr wrap="none" lIns="65730" tIns="32859" rIns="65730" bIns="32859">
            <a:spAutoFit/>
          </a:bodyPr>
          <a:lstStyle/>
          <a:p>
            <a:pPr defTabSz="657478" eaLnBrk="0" hangingPunct="0">
              <a:buClrTx/>
              <a:buFontTx/>
              <a:buNone/>
              <a:defRPr/>
            </a:pPr>
            <a:r>
              <a:rPr lang="en-US" altLang="zh-CN" sz="1000" b="0" dirty="0">
                <a:solidFill>
                  <a:srgbClr val="000000"/>
                </a:solidFill>
                <a:latin typeface="FrutigerNext LT Bold" pitchFamily="1" charset="0"/>
                <a:ea typeface="ＭＳ Ｐゴシック" pitchFamily="34" charset="-128"/>
              </a:rPr>
              <a:t>Huawei Confidential </a:t>
            </a:r>
          </a:p>
        </p:txBody>
      </p:sp>
      <p:sp>
        <p:nvSpPr>
          <p:cNvPr id="9" name="Rectangle 9"/>
          <p:cNvSpPr>
            <a:spLocks noChangeArrowheads="1"/>
          </p:cNvSpPr>
          <p:nvPr/>
        </p:nvSpPr>
        <p:spPr bwMode="auto">
          <a:xfrm>
            <a:off x="6677667" y="227419"/>
            <a:ext cx="1685777" cy="239573"/>
          </a:xfrm>
          <a:prstGeom prst="rect">
            <a:avLst/>
          </a:prstGeom>
          <a:noFill/>
          <a:ln w="9525" algn="ctr">
            <a:noFill/>
            <a:miter lim="800000"/>
            <a:headEnd/>
            <a:tailEnd/>
          </a:ln>
          <a:effectLst/>
        </p:spPr>
        <p:txBody>
          <a:bodyPr wrap="none" lIns="65730" tIns="32859" rIns="65730" bIns="32859">
            <a:spAutoFit/>
          </a:bodyPr>
          <a:lstStyle/>
          <a:p>
            <a:pPr defTabSz="657478" eaLnBrk="0" hangingPunct="0">
              <a:buClrTx/>
              <a:buFontTx/>
              <a:buNone/>
              <a:defRPr/>
            </a:pPr>
            <a:r>
              <a:rPr lang="en-US" altLang="zh-CN" sz="1100" dirty="0">
                <a:solidFill>
                  <a:srgbClr val="666666"/>
                </a:solidFill>
                <a:latin typeface="FrutigerNext LT Regular" pitchFamily="34" charset="0"/>
                <a:ea typeface="ＭＳ Ｐゴシック" pitchFamily="34" charset="-128"/>
              </a:rPr>
              <a:t>Security Level: Internal </a:t>
            </a:r>
          </a:p>
        </p:txBody>
      </p:sp>
      <p:sp>
        <p:nvSpPr>
          <p:cNvPr id="10" name="Text Box 11"/>
          <p:cNvSpPr txBox="1">
            <a:spLocks noChangeArrowheads="1"/>
          </p:cNvSpPr>
          <p:nvPr/>
        </p:nvSpPr>
        <p:spPr bwMode="auto">
          <a:xfrm>
            <a:off x="-1967590" y="992986"/>
            <a:ext cx="1967591" cy="3078765"/>
          </a:xfrm>
          <a:prstGeom prst="rect">
            <a:avLst/>
          </a:prstGeom>
          <a:noFill/>
          <a:ln w="9525" algn="ctr">
            <a:noFill/>
            <a:miter lim="800000"/>
            <a:headEnd/>
            <a:tailEnd/>
          </a:ln>
          <a:effectLst/>
        </p:spPr>
        <p:txBody>
          <a:bodyPr lIns="65769" tIns="32880" rIns="65769" bIns="32880">
            <a:spAutoFit/>
          </a:bodyPr>
          <a:lstStyle/>
          <a:p>
            <a:pPr algn="r" defTabSz="657478" eaLnBrk="0" hangingPunct="0">
              <a:lnSpc>
                <a:spcPct val="125000"/>
              </a:lnSpc>
              <a:buClrTx/>
              <a:buFontTx/>
              <a:buNone/>
              <a:defRPr/>
            </a:pPr>
            <a:r>
              <a:rPr lang="zh-CN" altLang="en-US" sz="900" b="0" dirty="0">
                <a:solidFill>
                  <a:srgbClr val="FFFFFF"/>
                </a:solidFill>
                <a:ea typeface="华文细黑" pitchFamily="2" charset="-122"/>
              </a:rPr>
              <a:t>英文标题</a:t>
            </a:r>
            <a:r>
              <a:rPr lang="en-US" altLang="zh-CN" sz="900" b="0" dirty="0">
                <a:solidFill>
                  <a:srgbClr val="FFFFFF"/>
                </a:solidFill>
                <a:ea typeface="华文细黑" pitchFamily="2" charset="-122"/>
              </a:rPr>
              <a:t>:40-47pt  </a:t>
            </a:r>
          </a:p>
          <a:p>
            <a:pPr algn="r" defTabSz="657478" eaLnBrk="0" hangingPunct="0">
              <a:lnSpc>
                <a:spcPct val="125000"/>
              </a:lnSpc>
              <a:buClrTx/>
              <a:buFontTx/>
              <a:buNone/>
              <a:defRPr/>
            </a:pPr>
            <a:r>
              <a:rPr lang="zh-CN" altLang="en-US" sz="900" b="0" dirty="0">
                <a:solidFill>
                  <a:srgbClr val="FFFFFF"/>
                </a:solidFill>
                <a:ea typeface="华文细黑" pitchFamily="2" charset="-122"/>
              </a:rPr>
              <a:t>副标题</a:t>
            </a:r>
            <a:r>
              <a:rPr lang="en-US" altLang="zh-CN" sz="900" b="0" dirty="0">
                <a:solidFill>
                  <a:srgbClr val="FFFFFF"/>
                </a:solidFill>
                <a:ea typeface="华文细黑" pitchFamily="2" charset="-122"/>
              </a:rPr>
              <a:t>:26-30pt</a:t>
            </a:r>
          </a:p>
          <a:p>
            <a:pPr algn="r" defTabSz="657478" eaLnBrk="0" hangingPunct="0">
              <a:lnSpc>
                <a:spcPct val="125000"/>
              </a:lnSpc>
              <a:buClrTx/>
              <a:buFontTx/>
              <a:buNone/>
              <a:defRPr/>
            </a:pPr>
            <a:r>
              <a:rPr lang="zh-CN" altLang="en-US" sz="900" b="0" dirty="0">
                <a:solidFill>
                  <a:srgbClr val="FFFFFF"/>
                </a:solidFill>
                <a:ea typeface="华文细黑" pitchFamily="2" charset="-122"/>
              </a:rPr>
              <a:t>字体颜色</a:t>
            </a:r>
            <a:r>
              <a:rPr lang="en-US" altLang="zh-CN" sz="900" b="0" dirty="0">
                <a:solidFill>
                  <a:srgbClr val="FFFFFF"/>
                </a:solidFill>
                <a:ea typeface="华文细黑" pitchFamily="2" charset="-122"/>
              </a:rPr>
              <a:t>:</a:t>
            </a:r>
            <a:r>
              <a:rPr lang="zh-CN" altLang="en-US" sz="900" b="0" dirty="0">
                <a:solidFill>
                  <a:srgbClr val="FFFFFF"/>
                </a:solidFill>
                <a:ea typeface="华文细黑" pitchFamily="2" charset="-122"/>
              </a:rPr>
              <a:t>反白</a:t>
            </a:r>
          </a:p>
          <a:p>
            <a:pPr algn="r" defTabSz="657478" eaLnBrk="0" hangingPunct="0">
              <a:lnSpc>
                <a:spcPct val="125000"/>
              </a:lnSpc>
              <a:buClrTx/>
              <a:buFontTx/>
              <a:buNone/>
              <a:defRPr/>
            </a:pPr>
            <a:r>
              <a:rPr lang="zh-CN" altLang="en-US" sz="900" b="0" dirty="0">
                <a:solidFill>
                  <a:srgbClr val="FFFFFF"/>
                </a:solidFill>
                <a:ea typeface="华文细黑" pitchFamily="2" charset="-122"/>
              </a:rPr>
              <a:t>内部使用字体 </a:t>
            </a:r>
            <a:r>
              <a:rPr lang="en-US" altLang="zh-CN" sz="900" b="0" dirty="0">
                <a:solidFill>
                  <a:srgbClr val="FFFFFF"/>
                </a:solidFill>
                <a:ea typeface="华文细黑" pitchFamily="2" charset="-122"/>
              </a:rPr>
              <a:t>:</a:t>
            </a:r>
          </a:p>
          <a:p>
            <a:pPr algn="r" defTabSz="657478" eaLnBrk="0" hangingPunct="0">
              <a:lnSpc>
                <a:spcPct val="125000"/>
              </a:lnSpc>
              <a:buClrTx/>
              <a:buFontTx/>
              <a:buNone/>
              <a:defRPr/>
            </a:pPr>
            <a:r>
              <a:rPr lang="en-US" altLang="zh-CN" sz="900" b="0" dirty="0" err="1">
                <a:solidFill>
                  <a:srgbClr val="FFFFFF"/>
                </a:solidFill>
                <a:ea typeface="华文细黑" pitchFamily="2" charset="-122"/>
              </a:rPr>
              <a:t>FrutigerNext</a:t>
            </a:r>
            <a:r>
              <a:rPr lang="en-US" altLang="zh-CN" sz="900" b="0" dirty="0">
                <a:solidFill>
                  <a:srgbClr val="FFFFFF"/>
                </a:solidFill>
                <a:ea typeface="华文细黑" pitchFamily="2" charset="-122"/>
              </a:rPr>
              <a:t> LT Medium</a:t>
            </a:r>
          </a:p>
          <a:p>
            <a:pPr algn="r" defTabSz="657478" eaLnBrk="0" hangingPunct="0">
              <a:lnSpc>
                <a:spcPct val="125000"/>
              </a:lnSpc>
              <a:buClrTx/>
              <a:buFontTx/>
              <a:buNone/>
              <a:defRPr/>
            </a:pPr>
            <a:r>
              <a:rPr lang="zh-CN" altLang="en-US" sz="900" b="0" dirty="0">
                <a:solidFill>
                  <a:srgbClr val="FFFFFF"/>
                </a:solidFill>
                <a:ea typeface="华文细黑" pitchFamily="2" charset="-122"/>
              </a:rPr>
              <a:t>外部使用字体 </a:t>
            </a:r>
            <a:r>
              <a:rPr lang="en-US" altLang="zh-CN" sz="900" b="0" dirty="0">
                <a:solidFill>
                  <a:srgbClr val="FFFFFF"/>
                </a:solidFill>
                <a:ea typeface="华文细黑" pitchFamily="2" charset="-122"/>
              </a:rPr>
              <a:t>: Arial</a:t>
            </a:r>
            <a:endParaRPr lang="zh-CN" altLang="en-US" sz="900" b="0" dirty="0">
              <a:solidFill>
                <a:srgbClr val="FFFFFF"/>
              </a:solidFill>
              <a:ea typeface="华文细黑" pitchFamily="2" charset="-122"/>
            </a:endParaRPr>
          </a:p>
          <a:p>
            <a:pPr algn="r" defTabSz="657478" eaLnBrk="0" hangingPunct="0">
              <a:lnSpc>
                <a:spcPct val="125000"/>
              </a:lnSpc>
              <a:buClrTx/>
              <a:buFontTx/>
              <a:buNone/>
              <a:defRPr/>
            </a:pPr>
            <a:endParaRPr lang="zh-CN" altLang="en-US" sz="900" b="0" dirty="0">
              <a:solidFill>
                <a:srgbClr val="FFFFFF"/>
              </a:solidFill>
              <a:ea typeface="华文细黑" pitchFamily="2" charset="-122"/>
            </a:endParaRPr>
          </a:p>
          <a:p>
            <a:pPr algn="r" defTabSz="657478" eaLnBrk="0" hangingPunct="0">
              <a:lnSpc>
                <a:spcPct val="125000"/>
              </a:lnSpc>
              <a:buClrTx/>
              <a:buFontTx/>
              <a:buNone/>
              <a:defRPr/>
            </a:pPr>
            <a:endParaRPr lang="zh-CN" altLang="en-US" sz="900" b="0" dirty="0">
              <a:solidFill>
                <a:srgbClr val="FFFFFF"/>
              </a:solidFill>
              <a:ea typeface="华文细黑" pitchFamily="2" charset="-122"/>
            </a:endParaRPr>
          </a:p>
          <a:p>
            <a:pPr algn="r" defTabSz="657478" eaLnBrk="0" hangingPunct="0">
              <a:lnSpc>
                <a:spcPct val="125000"/>
              </a:lnSpc>
              <a:buClrTx/>
              <a:buFontTx/>
              <a:buNone/>
              <a:defRPr/>
            </a:pPr>
            <a:r>
              <a:rPr lang="zh-CN" altLang="en-US" sz="900" b="0" dirty="0">
                <a:solidFill>
                  <a:srgbClr val="FFFFFF"/>
                </a:solidFill>
                <a:ea typeface="华文细黑" pitchFamily="2" charset="-122"/>
              </a:rPr>
              <a:t>中文标题</a:t>
            </a:r>
            <a:r>
              <a:rPr lang="en-US" altLang="zh-CN" sz="900" b="0" dirty="0">
                <a:solidFill>
                  <a:srgbClr val="FFFFFF"/>
                </a:solidFill>
                <a:ea typeface="华文细黑" pitchFamily="2" charset="-122"/>
              </a:rPr>
              <a:t>:35-47pt</a:t>
            </a:r>
          </a:p>
          <a:p>
            <a:pPr algn="r" defTabSz="657478" eaLnBrk="0" hangingPunct="0">
              <a:lnSpc>
                <a:spcPct val="125000"/>
              </a:lnSpc>
              <a:buClrTx/>
              <a:buFontTx/>
              <a:buNone/>
              <a:defRPr/>
            </a:pPr>
            <a:r>
              <a:rPr lang="zh-CN" altLang="en-US" sz="900" b="0" dirty="0">
                <a:solidFill>
                  <a:srgbClr val="FFFFFF"/>
                </a:solidFill>
                <a:ea typeface="华文细黑" pitchFamily="2" charset="-122"/>
              </a:rPr>
              <a:t>字体</a:t>
            </a:r>
            <a:r>
              <a:rPr lang="en-US" altLang="zh-CN" sz="900" b="0" dirty="0">
                <a:solidFill>
                  <a:srgbClr val="FFFFFF"/>
                </a:solidFill>
                <a:ea typeface="华文细黑" pitchFamily="2" charset="-122"/>
              </a:rPr>
              <a:t>:</a:t>
            </a:r>
            <a:r>
              <a:rPr lang="zh-CN" altLang="en-US" sz="900" b="0" dirty="0">
                <a:solidFill>
                  <a:srgbClr val="FFFFFF"/>
                </a:solidFill>
                <a:ea typeface="华文细黑" pitchFamily="2" charset="-122"/>
              </a:rPr>
              <a:t>黑体</a:t>
            </a:r>
          </a:p>
          <a:p>
            <a:pPr algn="r" defTabSz="657478" eaLnBrk="0" hangingPunct="0">
              <a:lnSpc>
                <a:spcPct val="125000"/>
              </a:lnSpc>
              <a:buClrTx/>
              <a:buFontTx/>
              <a:buNone/>
              <a:defRPr/>
            </a:pPr>
            <a:r>
              <a:rPr lang="en-US" altLang="zh-CN" sz="900" b="0" dirty="0">
                <a:solidFill>
                  <a:srgbClr val="FFFFFF"/>
                </a:solidFill>
                <a:ea typeface="华文细黑" pitchFamily="2" charset="-122"/>
              </a:rPr>
              <a:t>  </a:t>
            </a:r>
            <a:r>
              <a:rPr lang="zh-CN" altLang="en-US" sz="900" b="0" dirty="0">
                <a:solidFill>
                  <a:srgbClr val="FFFFFF"/>
                </a:solidFill>
                <a:ea typeface="华文细黑" pitchFamily="2" charset="-122"/>
              </a:rPr>
              <a:t>副标题</a:t>
            </a:r>
            <a:r>
              <a:rPr lang="en-US" altLang="zh-CN" sz="900" b="0" dirty="0">
                <a:solidFill>
                  <a:srgbClr val="FFFFFF"/>
                </a:solidFill>
                <a:ea typeface="华文细黑" pitchFamily="2" charset="-122"/>
              </a:rPr>
              <a:t>:24-28pt</a:t>
            </a:r>
            <a:endParaRPr lang="zh-CN" altLang="en-US" sz="900" b="0" dirty="0">
              <a:solidFill>
                <a:srgbClr val="FFFFFF"/>
              </a:solidFill>
              <a:ea typeface="华文细黑" pitchFamily="2" charset="-122"/>
            </a:endParaRPr>
          </a:p>
          <a:p>
            <a:pPr algn="r" defTabSz="657478" eaLnBrk="0" hangingPunct="0">
              <a:lnSpc>
                <a:spcPct val="125000"/>
              </a:lnSpc>
              <a:buClrTx/>
              <a:buFontTx/>
              <a:buNone/>
              <a:defRPr/>
            </a:pPr>
            <a:r>
              <a:rPr lang="zh-CN" altLang="en-US" sz="900" b="0" dirty="0">
                <a:solidFill>
                  <a:srgbClr val="FFFFFF"/>
                </a:solidFill>
                <a:ea typeface="华文细黑" pitchFamily="2" charset="-122"/>
              </a:rPr>
              <a:t>字体颜色</a:t>
            </a:r>
            <a:r>
              <a:rPr lang="en-US" altLang="zh-CN" sz="900" b="0" dirty="0">
                <a:solidFill>
                  <a:srgbClr val="FFFFFF"/>
                </a:solidFill>
                <a:ea typeface="华文细黑" pitchFamily="2" charset="-122"/>
              </a:rPr>
              <a:t>:</a:t>
            </a:r>
            <a:r>
              <a:rPr lang="zh-CN" altLang="en-US" sz="900" b="0" dirty="0">
                <a:solidFill>
                  <a:srgbClr val="FFFFFF"/>
                </a:solidFill>
                <a:ea typeface="华文细黑" pitchFamily="2" charset="-122"/>
              </a:rPr>
              <a:t>反白</a:t>
            </a:r>
          </a:p>
          <a:p>
            <a:pPr algn="r" defTabSz="657478" eaLnBrk="0" hangingPunct="0">
              <a:lnSpc>
                <a:spcPct val="125000"/>
              </a:lnSpc>
              <a:buClrTx/>
              <a:buFontTx/>
              <a:buNone/>
              <a:defRPr/>
            </a:pPr>
            <a:r>
              <a:rPr lang="zh-CN" altLang="en-US" sz="900" b="0" dirty="0">
                <a:solidFill>
                  <a:srgbClr val="FFFFFF"/>
                </a:solidFill>
                <a:ea typeface="华文细黑" pitchFamily="2" charset="-122"/>
              </a:rPr>
              <a:t>字体</a:t>
            </a:r>
            <a:r>
              <a:rPr lang="en-US" altLang="zh-CN" sz="900" b="0" dirty="0">
                <a:solidFill>
                  <a:srgbClr val="FFFFFF"/>
                </a:solidFill>
                <a:ea typeface="华文细黑" pitchFamily="2" charset="-122"/>
              </a:rPr>
              <a:t>:</a:t>
            </a:r>
            <a:r>
              <a:rPr lang="zh-CN" altLang="en-US" sz="900" b="0" dirty="0">
                <a:solidFill>
                  <a:srgbClr val="FFFFFF"/>
                </a:solidFill>
                <a:ea typeface="华文细黑" pitchFamily="2" charset="-122"/>
              </a:rPr>
              <a:t>细黑体</a:t>
            </a:r>
          </a:p>
          <a:p>
            <a:pPr algn="r" defTabSz="657478" eaLnBrk="0" hangingPunct="0">
              <a:lnSpc>
                <a:spcPct val="125000"/>
              </a:lnSpc>
              <a:buClrTx/>
              <a:buFontTx/>
              <a:buNone/>
              <a:defRPr/>
            </a:pPr>
            <a:endParaRPr lang="zh-CN" altLang="en-US" sz="900" b="0" dirty="0">
              <a:solidFill>
                <a:srgbClr val="FFFFFF"/>
              </a:solidFill>
              <a:ea typeface="华文细黑" pitchFamily="2" charset="-122"/>
            </a:endParaRPr>
          </a:p>
          <a:p>
            <a:pPr algn="r" defTabSz="657478" eaLnBrk="0" hangingPunct="0">
              <a:lnSpc>
                <a:spcPct val="125000"/>
              </a:lnSpc>
              <a:buClrTx/>
              <a:buFontTx/>
              <a:buNone/>
              <a:defRPr/>
            </a:pPr>
            <a:endParaRPr lang="zh-CN" altLang="en-US" sz="900" b="0" dirty="0">
              <a:solidFill>
                <a:srgbClr val="FFFFFF"/>
              </a:solidFill>
              <a:ea typeface="华文细黑" pitchFamily="2" charset="-122"/>
            </a:endParaRPr>
          </a:p>
          <a:p>
            <a:pPr algn="r" defTabSz="657478" eaLnBrk="0" hangingPunct="0">
              <a:lnSpc>
                <a:spcPct val="125000"/>
              </a:lnSpc>
              <a:buClrTx/>
              <a:buFontTx/>
              <a:buNone/>
              <a:defRPr/>
            </a:pPr>
            <a:endParaRPr lang="zh-CN" altLang="en-US" sz="900" b="0" dirty="0">
              <a:solidFill>
                <a:srgbClr val="FFFFFF"/>
              </a:solidFill>
              <a:ea typeface="华文细黑" pitchFamily="2" charset="-122"/>
            </a:endParaRPr>
          </a:p>
          <a:p>
            <a:pPr algn="r" defTabSz="657478" eaLnBrk="0" hangingPunct="0">
              <a:lnSpc>
                <a:spcPct val="125000"/>
              </a:lnSpc>
              <a:spcBef>
                <a:spcPct val="50000"/>
              </a:spcBef>
              <a:buClrTx/>
              <a:buFontTx/>
              <a:buNone/>
              <a:defRPr/>
            </a:pPr>
            <a:endParaRPr lang="zh-CN" altLang="en-US" sz="900" b="0" dirty="0">
              <a:solidFill>
                <a:srgbClr val="000000"/>
              </a:solidFill>
              <a:ea typeface="华文细黑" pitchFamily="2" charset="-122"/>
            </a:endParaRPr>
          </a:p>
        </p:txBody>
      </p:sp>
      <p:sp>
        <p:nvSpPr>
          <p:cNvPr id="664580" name="Rectangle 4"/>
          <p:cNvSpPr>
            <a:spLocks noGrp="1" noChangeArrowheads="1"/>
          </p:cNvSpPr>
          <p:nvPr>
            <p:ph type="ctrTitle" sz="quarter"/>
          </p:nvPr>
        </p:nvSpPr>
        <p:spPr>
          <a:xfrm>
            <a:off x="685621" y="1043942"/>
            <a:ext cx="5304044" cy="1249867"/>
          </a:xfrm>
        </p:spPr>
        <p:txBody>
          <a:bodyPr lIns="65769" tIns="32880" rIns="65769" bIns="32880"/>
          <a:lstStyle>
            <a:lvl1pPr algn="ctr">
              <a:defRPr sz="3400" b="1">
                <a:solidFill>
                  <a:schemeClr val="bg1"/>
                </a:solidFill>
              </a:defRPr>
            </a:lvl1pPr>
          </a:lstStyle>
          <a:p>
            <a:r>
              <a:rPr lang="zh-CN" altLang="en-US" smtClean="0"/>
              <a:t>单击此处编辑母版标题样式</a:t>
            </a:r>
            <a:endParaRPr lang="zh-CN" altLang="en-US"/>
          </a:p>
        </p:txBody>
      </p:sp>
      <p:sp>
        <p:nvSpPr>
          <p:cNvPr id="664581" name="Rectangle 5"/>
          <p:cNvSpPr>
            <a:spLocks noGrp="1" noChangeArrowheads="1"/>
          </p:cNvSpPr>
          <p:nvPr>
            <p:ph type="subTitle" sz="quarter" idx="1"/>
          </p:nvPr>
        </p:nvSpPr>
        <p:spPr>
          <a:xfrm>
            <a:off x="684432" y="2386654"/>
            <a:ext cx="5305234" cy="648740"/>
          </a:xfrm>
        </p:spPr>
        <p:txBody>
          <a:bodyPr lIns="65769" tIns="32880" rIns="65769" bIns="32880"/>
          <a:lstStyle>
            <a:lvl1pPr marL="0" indent="0" algn="ctr">
              <a:buFont typeface="Wingdings" pitchFamily="2" charset="2"/>
              <a:buNone/>
              <a:defRPr sz="1700" b="0">
                <a:solidFill>
                  <a:schemeClr val="bg1"/>
                </a:solidFill>
                <a:latin typeface="华文细黑" pitchFamily="2" charset="-122"/>
              </a:defRPr>
            </a:lvl1pPr>
          </a:lstStyle>
          <a:p>
            <a:r>
              <a:rPr lang="zh-CN" altLang="en-US" smtClean="0"/>
              <a:t>单击此处编辑母版副标题样式</a:t>
            </a:r>
            <a:endParaRPr lang="zh-CN" altLang="en-US"/>
          </a:p>
        </p:txBody>
      </p:sp>
      <p:sp>
        <p:nvSpPr>
          <p:cNvPr id="11" name="Rectangle 10"/>
          <p:cNvSpPr>
            <a:spLocks noGrp="1" noChangeArrowheads="1"/>
          </p:cNvSpPr>
          <p:nvPr>
            <p:ph type="dt" sz="quarter" idx="10"/>
          </p:nvPr>
        </p:nvSpPr>
        <p:spPr bwMode="auto">
          <a:xfrm>
            <a:off x="684432" y="272660"/>
            <a:ext cx="2134234" cy="355997"/>
          </a:xfrm>
          <a:prstGeom prst="rect">
            <a:avLst/>
          </a:prstGeom>
          <a:ln>
            <a:miter lim="800000"/>
            <a:headEnd/>
            <a:tailEnd/>
          </a:ln>
        </p:spPr>
        <p:txBody>
          <a:bodyPr vert="horz" wrap="square" lIns="65769" tIns="32880" rIns="65769" bIns="32880" numCol="1" anchor="t" anchorCtr="0" compatLnSpc="1">
            <a:prstTxWarp prst="textNoShape">
              <a:avLst/>
            </a:prstTxWarp>
          </a:bodyPr>
          <a:lstStyle>
            <a:lvl1pPr eaLnBrk="0" hangingPunct="0">
              <a:defRPr sz="1000" b="0">
                <a:solidFill>
                  <a:srgbClr val="000000"/>
                </a:solidFill>
                <a:latin typeface="FrutigerNext LT Regular" pitchFamily="34" charset="0"/>
                <a:ea typeface="MS PGothic" pitchFamily="34" charset="-128"/>
              </a:defRPr>
            </a:lvl1pPr>
          </a:lstStyle>
          <a:p>
            <a:pPr>
              <a:buClrTx/>
              <a:buFontTx/>
              <a:buNone/>
              <a:defRPr/>
            </a:pPr>
            <a:fld id="{9A7FCE89-0B48-460C-8337-BEADEA460568}" type="datetime1">
              <a:rPr lang="zh-CN" altLang="en-US"/>
              <a:pPr>
                <a:buClrTx/>
                <a:buFontTx/>
                <a:buNone/>
                <a:defRPr/>
              </a:pPr>
              <a:t>2015/4/1</a:t>
            </a:fld>
            <a:endParaRPr lang="en-US" altLang="zh-CN"/>
          </a:p>
        </p:txBody>
      </p:sp>
    </p:spTree>
    <p:extLst>
      <p:ext uri="{BB962C8B-B14F-4D97-AF65-F5344CB8AC3E}">
        <p14:creationId xmlns:p14="http://schemas.microsoft.com/office/powerpoint/2010/main" xmlns="" val="2828174327"/>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lgn="l">
              <a:defRPr sz="2500" b="0">
                <a:latin typeface="+mj-lt"/>
              </a:defRPr>
            </a:lvl1p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xmlns="" val="228498122"/>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532" y="3305602"/>
            <a:ext cx="7772757" cy="1021320"/>
          </a:xfrm>
        </p:spPr>
        <p:txBody>
          <a:bodyPr anchor="t"/>
          <a:lstStyle>
            <a:lvl1pPr algn="l">
              <a:defRPr sz="3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532" y="2179533"/>
            <a:ext cx="7772757" cy="1126070"/>
          </a:xfrm>
        </p:spPr>
        <p:txBody>
          <a:bodyPr anchor="b"/>
          <a:lstStyle>
            <a:lvl1pPr marL="0" indent="0">
              <a:buNone/>
              <a:defRPr sz="1500"/>
            </a:lvl1pPr>
            <a:lvl2pPr marL="342413" indent="0">
              <a:buNone/>
              <a:defRPr sz="1300"/>
            </a:lvl2pPr>
            <a:lvl3pPr marL="684823" indent="0">
              <a:buNone/>
              <a:defRPr sz="1100"/>
            </a:lvl3pPr>
            <a:lvl4pPr marL="1027233" indent="0">
              <a:buNone/>
              <a:defRPr sz="1000"/>
            </a:lvl4pPr>
            <a:lvl5pPr marL="1369642" indent="0">
              <a:buNone/>
              <a:defRPr sz="1000"/>
            </a:lvl5pPr>
            <a:lvl6pPr marL="1712054" indent="0">
              <a:buNone/>
              <a:defRPr sz="1000"/>
            </a:lvl6pPr>
            <a:lvl7pPr marL="2054465" indent="0">
              <a:buNone/>
              <a:defRPr sz="1000"/>
            </a:lvl7pPr>
            <a:lvl8pPr marL="2396874" indent="0">
              <a:buNone/>
              <a:defRPr sz="1000"/>
            </a:lvl8pPr>
            <a:lvl9pPr marL="2739284" indent="0">
              <a:buNone/>
              <a:defRPr sz="1000"/>
            </a:lvl9pPr>
          </a:lstStyle>
          <a:p>
            <a:pPr lvl="0"/>
            <a:r>
              <a:rPr lang="zh-CN" altLang="en-US" smtClean="0"/>
              <a:t>单击此处编辑母版文本样式</a:t>
            </a:r>
          </a:p>
        </p:txBody>
      </p:sp>
    </p:spTree>
    <p:extLst>
      <p:ext uri="{BB962C8B-B14F-4D97-AF65-F5344CB8AC3E}">
        <p14:creationId xmlns:p14="http://schemas.microsoft.com/office/powerpoint/2010/main" xmlns="" val="3905600099"/>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61815" y="1199875"/>
            <a:ext cx="4057784" cy="3393686"/>
          </a:xfrm>
        </p:spPr>
        <p:txBody>
          <a:bodyPr/>
          <a:lstStyle>
            <a:lvl1pPr>
              <a:defRPr sz="2200"/>
            </a:lvl1pPr>
            <a:lvl2pPr>
              <a:defRPr sz="1800"/>
            </a:lvl2pPr>
            <a:lvl3pPr>
              <a:defRPr sz="1500"/>
            </a:lvl3pPr>
            <a:lvl4pPr>
              <a:defRPr sz="1300"/>
            </a:lvl4pPr>
            <a:lvl5pPr>
              <a:defRPr sz="1300"/>
            </a:lvl5pPr>
            <a:lvl6pPr>
              <a:defRPr sz="1300"/>
            </a:lvl6pPr>
            <a:lvl7pPr>
              <a:defRPr sz="1300"/>
            </a:lvl7pPr>
            <a:lvl8pPr>
              <a:defRPr sz="1300"/>
            </a:lvl8pPr>
            <a:lvl9pPr>
              <a:defRPr sz="13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833870" y="1199875"/>
            <a:ext cx="4057784" cy="3393686"/>
          </a:xfrm>
        </p:spPr>
        <p:txBody>
          <a:bodyPr/>
          <a:lstStyle>
            <a:lvl1pPr>
              <a:defRPr sz="2200"/>
            </a:lvl1pPr>
            <a:lvl2pPr>
              <a:defRPr sz="1800"/>
            </a:lvl2pPr>
            <a:lvl3pPr>
              <a:defRPr sz="1500"/>
            </a:lvl3pPr>
            <a:lvl4pPr>
              <a:defRPr sz="1300"/>
            </a:lvl4pPr>
            <a:lvl5pPr>
              <a:defRPr sz="1300"/>
            </a:lvl5pPr>
            <a:lvl6pPr>
              <a:defRPr sz="1300"/>
            </a:lvl6pPr>
            <a:lvl7pPr>
              <a:defRPr sz="1300"/>
            </a:lvl7pPr>
            <a:lvl8pPr>
              <a:defRPr sz="1300"/>
            </a:lvl8pPr>
            <a:lvl9pPr>
              <a:defRPr sz="13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xmlns="" val="701688927"/>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082" y="205940"/>
            <a:ext cx="8229838" cy="857051"/>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091" y="1151075"/>
            <a:ext cx="4039929" cy="479711"/>
          </a:xfrm>
        </p:spPr>
        <p:txBody>
          <a:bodyPr anchor="b"/>
          <a:lstStyle>
            <a:lvl1pPr marL="0" indent="0">
              <a:buNone/>
              <a:defRPr sz="1800" b="1"/>
            </a:lvl1pPr>
            <a:lvl2pPr marL="342413" indent="0">
              <a:buNone/>
              <a:defRPr sz="1500" b="1"/>
            </a:lvl2pPr>
            <a:lvl3pPr marL="684823" indent="0">
              <a:buNone/>
              <a:defRPr sz="1300" b="1"/>
            </a:lvl3pPr>
            <a:lvl4pPr marL="1027233" indent="0">
              <a:buNone/>
              <a:defRPr sz="1100" b="1"/>
            </a:lvl4pPr>
            <a:lvl5pPr marL="1369642" indent="0">
              <a:buNone/>
              <a:defRPr sz="1100" b="1"/>
            </a:lvl5pPr>
            <a:lvl6pPr marL="1712054" indent="0">
              <a:buNone/>
              <a:defRPr sz="1100" b="1"/>
            </a:lvl6pPr>
            <a:lvl7pPr marL="2054465" indent="0">
              <a:buNone/>
              <a:defRPr sz="1100" b="1"/>
            </a:lvl7pPr>
            <a:lvl8pPr marL="2396874" indent="0">
              <a:buNone/>
              <a:defRPr sz="1100" b="1"/>
            </a:lvl8pPr>
            <a:lvl9pPr marL="2739284" indent="0">
              <a:buNone/>
              <a:defRPr sz="1100" b="1"/>
            </a:lvl9pPr>
          </a:lstStyle>
          <a:p>
            <a:pPr lvl="0"/>
            <a:r>
              <a:rPr lang="zh-CN" altLang="en-US" smtClean="0"/>
              <a:t>单击此处编辑母版文本样式</a:t>
            </a:r>
          </a:p>
        </p:txBody>
      </p:sp>
      <p:sp>
        <p:nvSpPr>
          <p:cNvPr id="4" name="内容占位符 3"/>
          <p:cNvSpPr>
            <a:spLocks noGrp="1"/>
          </p:cNvSpPr>
          <p:nvPr>
            <p:ph sz="half" idx="2"/>
          </p:nvPr>
        </p:nvSpPr>
        <p:spPr>
          <a:xfrm>
            <a:off x="457091" y="1630780"/>
            <a:ext cx="4039929" cy="2963970"/>
          </a:xfrm>
        </p:spPr>
        <p:txBody>
          <a:bodyPr/>
          <a:lstStyle>
            <a:lvl1pPr>
              <a:defRPr sz="1800"/>
            </a:lvl1pPr>
            <a:lvl2pPr>
              <a:defRPr sz="1500"/>
            </a:lvl2pPr>
            <a:lvl3pPr>
              <a:defRPr sz="1300"/>
            </a:lvl3pPr>
            <a:lvl4pPr>
              <a:defRPr sz="1100"/>
            </a:lvl4pPr>
            <a:lvl5pPr>
              <a:defRPr sz="1100"/>
            </a:lvl5pPr>
            <a:lvl6pPr>
              <a:defRPr sz="1100"/>
            </a:lvl6pPr>
            <a:lvl7pPr>
              <a:defRPr sz="1100"/>
            </a:lvl7pPr>
            <a:lvl8pPr>
              <a:defRPr sz="1100"/>
            </a:lvl8pPr>
            <a:lvl9pPr>
              <a:defRPr sz="11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4609" y="1151075"/>
            <a:ext cx="4042310" cy="479711"/>
          </a:xfrm>
        </p:spPr>
        <p:txBody>
          <a:bodyPr anchor="b"/>
          <a:lstStyle>
            <a:lvl1pPr marL="0" indent="0">
              <a:buNone/>
              <a:defRPr sz="1800" b="1"/>
            </a:lvl1pPr>
            <a:lvl2pPr marL="342413" indent="0">
              <a:buNone/>
              <a:defRPr sz="1500" b="1"/>
            </a:lvl2pPr>
            <a:lvl3pPr marL="684823" indent="0">
              <a:buNone/>
              <a:defRPr sz="1300" b="1"/>
            </a:lvl3pPr>
            <a:lvl4pPr marL="1027233" indent="0">
              <a:buNone/>
              <a:defRPr sz="1100" b="1"/>
            </a:lvl4pPr>
            <a:lvl5pPr marL="1369642" indent="0">
              <a:buNone/>
              <a:defRPr sz="1100" b="1"/>
            </a:lvl5pPr>
            <a:lvl6pPr marL="1712054" indent="0">
              <a:buNone/>
              <a:defRPr sz="1100" b="1"/>
            </a:lvl6pPr>
            <a:lvl7pPr marL="2054465" indent="0">
              <a:buNone/>
              <a:defRPr sz="1100" b="1"/>
            </a:lvl7pPr>
            <a:lvl8pPr marL="2396874" indent="0">
              <a:buNone/>
              <a:defRPr sz="1100" b="1"/>
            </a:lvl8pPr>
            <a:lvl9pPr marL="2739284" indent="0">
              <a:buNone/>
              <a:defRPr sz="1100" b="1"/>
            </a:lvl9pPr>
          </a:lstStyle>
          <a:p>
            <a:pPr lvl="0"/>
            <a:r>
              <a:rPr lang="zh-CN" altLang="en-US" smtClean="0"/>
              <a:t>单击此处编辑母版文本样式</a:t>
            </a:r>
          </a:p>
        </p:txBody>
      </p:sp>
      <p:sp>
        <p:nvSpPr>
          <p:cNvPr id="6" name="内容占位符 5"/>
          <p:cNvSpPr>
            <a:spLocks noGrp="1"/>
          </p:cNvSpPr>
          <p:nvPr>
            <p:ph sz="quarter" idx="4"/>
          </p:nvPr>
        </p:nvSpPr>
        <p:spPr>
          <a:xfrm>
            <a:off x="4644609" y="1630780"/>
            <a:ext cx="4042310" cy="2963970"/>
          </a:xfrm>
        </p:spPr>
        <p:txBody>
          <a:bodyPr/>
          <a:lstStyle>
            <a:lvl1pPr>
              <a:defRPr sz="1800"/>
            </a:lvl1pPr>
            <a:lvl2pPr>
              <a:defRPr sz="1500"/>
            </a:lvl2pPr>
            <a:lvl3pPr>
              <a:defRPr sz="1300"/>
            </a:lvl3pPr>
            <a:lvl4pPr>
              <a:defRPr sz="1100"/>
            </a:lvl4pPr>
            <a:lvl5pPr>
              <a:defRPr sz="1100"/>
            </a:lvl5pPr>
            <a:lvl6pPr>
              <a:defRPr sz="1100"/>
            </a:lvl6pPr>
            <a:lvl7pPr>
              <a:defRPr sz="1100"/>
            </a:lvl7pPr>
            <a:lvl8pPr>
              <a:defRPr sz="1100"/>
            </a:lvl8pPr>
            <a:lvl9pPr>
              <a:defRPr sz="11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xmlns="" val="1558545946"/>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dirty="0"/>
          </a:p>
        </p:txBody>
      </p:sp>
    </p:spTree>
    <p:extLst>
      <p:ext uri="{BB962C8B-B14F-4D97-AF65-F5344CB8AC3E}">
        <p14:creationId xmlns:p14="http://schemas.microsoft.com/office/powerpoint/2010/main" xmlns="" val="37140220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585635" y="205979"/>
            <a:ext cx="8229838" cy="857250"/>
          </a:xfrm>
          <a:prstGeom prst="rect">
            <a:avLst/>
          </a:prstGeom>
        </p:spPr>
        <p:txBody>
          <a:bodyPr/>
          <a:lstStyle/>
          <a:p>
            <a:r>
              <a:rPr lang="zh-CN" altLang="en-US" smtClean="0"/>
              <a:t>单击此处编辑母版标题样式</a:t>
            </a:r>
            <a:endParaRPr lang="zh-CN" altLang="en-US"/>
          </a:p>
        </p:txBody>
      </p:sp>
      <p:pic>
        <p:nvPicPr>
          <p:cNvPr id="3" name="图片 2"/>
          <p:cNvPicPr>
            <a:picLocks noChangeAspect="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xmlns=""/>
              </a:ext>
            </a:extLst>
          </a:blip>
          <a:srcRect/>
          <a:stretch>
            <a:fillRect/>
          </a:stretch>
        </p:blipFill>
        <p:spPr bwMode="auto">
          <a:xfrm>
            <a:off x="8427021" y="-33501"/>
            <a:ext cx="733333" cy="720191"/>
          </a:xfrm>
          <a:prstGeom prst="rect">
            <a:avLst/>
          </a:prstGeom>
          <a:noFill/>
          <a:ln>
            <a:noFill/>
          </a:ln>
        </p:spPr>
      </p:pic>
    </p:spTree>
  </p:cSld>
  <p:clrMapOvr>
    <a:masterClrMapping/>
  </p:clrMapOvr>
  <p:timing>
    <p:tnLst>
      <p:par>
        <p:cTn id="1" dur="indefinite" restart="never" nodeType="tmRoot"/>
      </p:par>
    </p:tnLst>
  </p:timing>
</p:sldLayout>
</file>

<file path=ppt/slideLayouts/slideLayout9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872768298"/>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082" y="204744"/>
            <a:ext cx="3007926" cy="871336"/>
          </a:xfrm>
        </p:spPr>
        <p:txBody>
          <a:bodyPr anchor="b"/>
          <a:lstStyle>
            <a:lvl1pPr algn="l">
              <a:defRPr sz="15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4516" y="204743"/>
            <a:ext cx="5112403" cy="4390009"/>
          </a:xfrm>
        </p:spPr>
        <p:txBody>
          <a:bodyPr/>
          <a:lstStyle>
            <a:lvl1pPr>
              <a:defRPr sz="2400"/>
            </a:lvl1pPr>
            <a:lvl2pPr>
              <a:defRPr sz="22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082" y="1076078"/>
            <a:ext cx="3007926" cy="3518673"/>
          </a:xfrm>
        </p:spPr>
        <p:txBody>
          <a:bodyPr/>
          <a:lstStyle>
            <a:lvl1pPr marL="0" indent="0">
              <a:buNone/>
              <a:defRPr sz="1000"/>
            </a:lvl1pPr>
            <a:lvl2pPr marL="342413" indent="0">
              <a:buNone/>
              <a:defRPr sz="900"/>
            </a:lvl2pPr>
            <a:lvl3pPr marL="684823" indent="0">
              <a:buNone/>
              <a:defRPr sz="700"/>
            </a:lvl3pPr>
            <a:lvl4pPr marL="1027233" indent="0">
              <a:buNone/>
              <a:defRPr sz="700"/>
            </a:lvl4pPr>
            <a:lvl5pPr marL="1369642" indent="0">
              <a:buNone/>
              <a:defRPr sz="700"/>
            </a:lvl5pPr>
            <a:lvl6pPr marL="1712054" indent="0">
              <a:buNone/>
              <a:defRPr sz="700"/>
            </a:lvl6pPr>
            <a:lvl7pPr marL="2054465" indent="0">
              <a:buNone/>
              <a:defRPr sz="700"/>
            </a:lvl7pPr>
            <a:lvl8pPr marL="2396874" indent="0">
              <a:buNone/>
              <a:defRPr sz="700"/>
            </a:lvl8pPr>
            <a:lvl9pPr marL="2739284" indent="0">
              <a:buNone/>
              <a:defRPr sz="700"/>
            </a:lvl9pPr>
          </a:lstStyle>
          <a:p>
            <a:pPr lvl="0"/>
            <a:r>
              <a:rPr lang="zh-CN" altLang="en-US" smtClean="0"/>
              <a:t>单击此处编辑母版文本样式</a:t>
            </a:r>
          </a:p>
        </p:txBody>
      </p:sp>
    </p:spTree>
    <p:extLst>
      <p:ext uri="{BB962C8B-B14F-4D97-AF65-F5344CB8AC3E}">
        <p14:creationId xmlns:p14="http://schemas.microsoft.com/office/powerpoint/2010/main" xmlns="" val="1246691206"/>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615" y="3600815"/>
            <a:ext cx="5486162" cy="424955"/>
          </a:xfrm>
        </p:spPr>
        <p:txBody>
          <a:bodyPr anchor="b"/>
          <a:lstStyle>
            <a:lvl1pPr algn="l">
              <a:defRPr sz="15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615" y="459476"/>
            <a:ext cx="5486162" cy="3086576"/>
          </a:xfrm>
        </p:spPr>
        <p:txBody>
          <a:bodyPr/>
          <a:lstStyle>
            <a:lvl1pPr marL="0" indent="0">
              <a:buNone/>
              <a:defRPr sz="2400"/>
            </a:lvl1pPr>
            <a:lvl2pPr marL="342413" indent="0">
              <a:buNone/>
              <a:defRPr sz="2200"/>
            </a:lvl2pPr>
            <a:lvl3pPr marL="684823" indent="0">
              <a:buNone/>
              <a:defRPr sz="1800"/>
            </a:lvl3pPr>
            <a:lvl4pPr marL="1027233" indent="0">
              <a:buNone/>
              <a:defRPr sz="1500"/>
            </a:lvl4pPr>
            <a:lvl5pPr marL="1369642" indent="0">
              <a:buNone/>
              <a:defRPr sz="1500"/>
            </a:lvl5pPr>
            <a:lvl6pPr marL="1712054" indent="0">
              <a:buNone/>
              <a:defRPr sz="1500"/>
            </a:lvl6pPr>
            <a:lvl7pPr marL="2054465" indent="0">
              <a:buNone/>
              <a:defRPr sz="1500"/>
            </a:lvl7pPr>
            <a:lvl8pPr marL="2396874" indent="0">
              <a:buNone/>
              <a:defRPr sz="1500"/>
            </a:lvl8pPr>
            <a:lvl9pPr marL="2739284" indent="0">
              <a:buNone/>
              <a:defRPr sz="1500"/>
            </a:lvl9pPr>
          </a:lstStyle>
          <a:p>
            <a:pPr lvl="0"/>
            <a:r>
              <a:rPr lang="zh-CN" altLang="en-US" noProof="0" smtClean="0"/>
              <a:t>单击图标添加图片</a:t>
            </a:r>
            <a:endParaRPr lang="zh-CN" altLang="en-US" noProof="0"/>
          </a:p>
        </p:txBody>
      </p:sp>
      <p:sp>
        <p:nvSpPr>
          <p:cNvPr id="4" name="文本占位符 3"/>
          <p:cNvSpPr>
            <a:spLocks noGrp="1"/>
          </p:cNvSpPr>
          <p:nvPr>
            <p:ph type="body" sz="half" idx="2"/>
          </p:nvPr>
        </p:nvSpPr>
        <p:spPr>
          <a:xfrm>
            <a:off x="1792615" y="4025766"/>
            <a:ext cx="5486162" cy="603508"/>
          </a:xfrm>
        </p:spPr>
        <p:txBody>
          <a:bodyPr/>
          <a:lstStyle>
            <a:lvl1pPr marL="0" indent="0">
              <a:buNone/>
              <a:defRPr sz="1000"/>
            </a:lvl1pPr>
            <a:lvl2pPr marL="342413" indent="0">
              <a:buNone/>
              <a:defRPr sz="900"/>
            </a:lvl2pPr>
            <a:lvl3pPr marL="684823" indent="0">
              <a:buNone/>
              <a:defRPr sz="700"/>
            </a:lvl3pPr>
            <a:lvl4pPr marL="1027233" indent="0">
              <a:buNone/>
              <a:defRPr sz="700"/>
            </a:lvl4pPr>
            <a:lvl5pPr marL="1369642" indent="0">
              <a:buNone/>
              <a:defRPr sz="700"/>
            </a:lvl5pPr>
            <a:lvl6pPr marL="1712054" indent="0">
              <a:buNone/>
              <a:defRPr sz="700"/>
            </a:lvl6pPr>
            <a:lvl7pPr marL="2054465" indent="0">
              <a:buNone/>
              <a:defRPr sz="700"/>
            </a:lvl7pPr>
            <a:lvl8pPr marL="2396874" indent="0">
              <a:buNone/>
              <a:defRPr sz="700"/>
            </a:lvl8pPr>
            <a:lvl9pPr marL="2739284" indent="0">
              <a:buNone/>
              <a:defRPr sz="700"/>
            </a:lvl9pPr>
          </a:lstStyle>
          <a:p>
            <a:pPr lvl="0"/>
            <a:r>
              <a:rPr lang="zh-CN" altLang="en-US" smtClean="0"/>
              <a:t>单击此处编辑母版文本样式</a:t>
            </a:r>
          </a:p>
        </p:txBody>
      </p:sp>
    </p:spTree>
    <p:extLst>
      <p:ext uri="{BB962C8B-B14F-4D97-AF65-F5344CB8AC3E}">
        <p14:creationId xmlns:p14="http://schemas.microsoft.com/office/powerpoint/2010/main" xmlns="" val="3253931238"/>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xmlns="" val="770642377"/>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20505" y="205931"/>
            <a:ext cx="2071148" cy="438762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7061" y="205931"/>
            <a:ext cx="6099174" cy="438762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xmlns="" val="2349652462"/>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07063" y="205940"/>
            <a:ext cx="8229838" cy="857051"/>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661816" y="1199875"/>
            <a:ext cx="8229838" cy="3393686"/>
          </a:xfrm>
        </p:spPr>
        <p:txBody>
          <a:bodyPr/>
          <a:lstStyle/>
          <a:p>
            <a:pPr lvl="0"/>
            <a:r>
              <a:rPr lang="zh-CN" altLang="en-US" noProof="0" smtClean="0"/>
              <a:t>单击图标添加表格</a:t>
            </a:r>
            <a:endParaRPr lang="zh-CN" altLang="en-US" noProof="0"/>
          </a:p>
        </p:txBody>
      </p:sp>
    </p:spTree>
    <p:extLst>
      <p:ext uri="{BB962C8B-B14F-4D97-AF65-F5344CB8AC3E}">
        <p14:creationId xmlns:p14="http://schemas.microsoft.com/office/powerpoint/2010/main" xmlns="" val="1381245732"/>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09" name="Freeform 6"/>
          <p:cNvSpPr>
            <a:spLocks/>
          </p:cNvSpPr>
          <p:nvPr userDrawn="1"/>
        </p:nvSpPr>
        <p:spPr bwMode="auto">
          <a:xfrm>
            <a:off x="6257486" y="1003030"/>
            <a:ext cx="2885324" cy="2577704"/>
          </a:xfrm>
          <a:custGeom>
            <a:avLst/>
            <a:gdLst>
              <a:gd name="T0" fmla="*/ 0 w 1208"/>
              <a:gd name="T1" fmla="*/ 1077 h 1077"/>
              <a:gd name="T2" fmla="*/ 375 w 1208"/>
              <a:gd name="T3" fmla="*/ 0 h 1077"/>
              <a:gd name="T4" fmla="*/ 1208 w 1208"/>
              <a:gd name="T5" fmla="*/ 0 h 1077"/>
              <a:gd name="T6" fmla="*/ 1208 w 1208"/>
              <a:gd name="T7" fmla="*/ 1077 h 1077"/>
              <a:gd name="T8" fmla="*/ 0 w 1208"/>
              <a:gd name="T9" fmla="*/ 1077 h 1077"/>
            </a:gdLst>
            <a:ahLst/>
            <a:cxnLst>
              <a:cxn ang="0">
                <a:pos x="T0" y="T1"/>
              </a:cxn>
              <a:cxn ang="0">
                <a:pos x="T2" y="T3"/>
              </a:cxn>
              <a:cxn ang="0">
                <a:pos x="T4" y="T5"/>
              </a:cxn>
              <a:cxn ang="0">
                <a:pos x="T6" y="T7"/>
              </a:cxn>
              <a:cxn ang="0">
                <a:pos x="T8" y="T9"/>
              </a:cxn>
            </a:cxnLst>
            <a:rect l="0" t="0" r="r" b="b"/>
            <a:pathLst>
              <a:path w="1208" h="1077">
                <a:moveTo>
                  <a:pt x="0" y="1077"/>
                </a:moveTo>
                <a:cubicBezTo>
                  <a:pt x="120" y="501"/>
                  <a:pt x="267" y="176"/>
                  <a:pt x="375" y="0"/>
                </a:cubicBezTo>
                <a:cubicBezTo>
                  <a:pt x="375" y="0"/>
                  <a:pt x="1208" y="0"/>
                  <a:pt x="1208" y="0"/>
                </a:cubicBezTo>
                <a:cubicBezTo>
                  <a:pt x="1208" y="1077"/>
                  <a:pt x="1208" y="1077"/>
                  <a:pt x="1208" y="1077"/>
                </a:cubicBezTo>
                <a:lnTo>
                  <a:pt x="0" y="1077"/>
                </a:lnTo>
                <a:close/>
              </a:path>
            </a:pathLst>
          </a:custGeom>
          <a:gradFill>
            <a:gsLst>
              <a:gs pos="15000">
                <a:schemeClr val="bg1">
                  <a:lumMod val="85000"/>
                </a:schemeClr>
              </a:gs>
              <a:gs pos="80000">
                <a:schemeClr val="bg1">
                  <a:lumMod val="65000"/>
                </a:schemeClr>
              </a:gs>
            </a:gsLst>
            <a:lin ang="5400000" scaled="0"/>
          </a:gradFill>
          <a:ln>
            <a:noFill/>
          </a:ln>
        </p:spPr>
        <p:txBody>
          <a:bodyPr vert="horz" wrap="square" lIns="68482" tIns="34241" rIns="68482" bIns="34241" numCol="1" anchor="t" anchorCtr="0" compatLnSpc="1">
            <a:prstTxWarp prst="textNoShape">
              <a:avLst/>
            </a:prstTxWarp>
          </a:bodyPr>
          <a:lstStyle/>
          <a:p>
            <a:endParaRPr lang="zh-CN" altLang="en-US">
              <a:solidFill>
                <a:srgbClr val="000000"/>
              </a:solidFill>
            </a:endParaRPr>
          </a:p>
        </p:txBody>
      </p:sp>
      <p:sp>
        <p:nvSpPr>
          <p:cNvPr id="110" name="Freeform 5"/>
          <p:cNvSpPr>
            <a:spLocks/>
          </p:cNvSpPr>
          <p:nvPr userDrawn="1"/>
        </p:nvSpPr>
        <p:spPr bwMode="auto">
          <a:xfrm>
            <a:off x="2381" y="1003030"/>
            <a:ext cx="6646719" cy="2577704"/>
          </a:xfrm>
          <a:custGeom>
            <a:avLst/>
            <a:gdLst>
              <a:gd name="T0" fmla="*/ 2484 w 2783"/>
              <a:gd name="T1" fmla="*/ 1077 h 1077"/>
              <a:gd name="T2" fmla="*/ 2783 w 2783"/>
              <a:gd name="T3" fmla="*/ 0 h 1077"/>
              <a:gd name="T4" fmla="*/ 0 w 2783"/>
              <a:gd name="T5" fmla="*/ 0 h 1077"/>
              <a:gd name="T6" fmla="*/ 0 w 2783"/>
              <a:gd name="T7" fmla="*/ 1077 h 1077"/>
              <a:gd name="T8" fmla="*/ 2484 w 2783"/>
              <a:gd name="T9" fmla="*/ 1077 h 1077"/>
            </a:gdLst>
            <a:ahLst/>
            <a:cxnLst>
              <a:cxn ang="0">
                <a:pos x="T0" y="T1"/>
              </a:cxn>
              <a:cxn ang="0">
                <a:pos x="T2" y="T3"/>
              </a:cxn>
              <a:cxn ang="0">
                <a:pos x="T4" y="T5"/>
              </a:cxn>
              <a:cxn ang="0">
                <a:pos x="T6" y="T7"/>
              </a:cxn>
              <a:cxn ang="0">
                <a:pos x="T8" y="T9"/>
              </a:cxn>
            </a:cxnLst>
            <a:rect l="0" t="0" r="r" b="b"/>
            <a:pathLst>
              <a:path w="2783" h="1077">
                <a:moveTo>
                  <a:pt x="2484" y="1077"/>
                </a:moveTo>
                <a:cubicBezTo>
                  <a:pt x="2695" y="564"/>
                  <a:pt x="2765" y="218"/>
                  <a:pt x="2783" y="0"/>
                </a:cubicBezTo>
                <a:cubicBezTo>
                  <a:pt x="2783" y="0"/>
                  <a:pt x="0" y="0"/>
                  <a:pt x="0" y="0"/>
                </a:cubicBezTo>
                <a:cubicBezTo>
                  <a:pt x="0" y="1077"/>
                  <a:pt x="0" y="1077"/>
                  <a:pt x="0" y="1077"/>
                </a:cubicBezTo>
                <a:cubicBezTo>
                  <a:pt x="0" y="1077"/>
                  <a:pt x="2484" y="1077"/>
                  <a:pt x="2484" y="1077"/>
                </a:cubicBezTo>
                <a:close/>
              </a:path>
            </a:pathLst>
          </a:custGeom>
          <a:blipFill dpi="0" rotWithShape="1">
            <a:blip r:embed="rId2" cstate="email"/>
            <a:srcRect/>
            <a:stretch>
              <a:fillRect/>
            </a:stretch>
          </a:blipFill>
          <a:ln>
            <a:noFill/>
          </a:ln>
        </p:spPr>
        <p:txBody>
          <a:bodyPr vert="horz" wrap="square" lIns="68482" tIns="34241" rIns="68482" bIns="34241" numCol="1" anchor="t" anchorCtr="0" compatLnSpc="1">
            <a:prstTxWarp prst="textNoShape">
              <a:avLst/>
            </a:prstTxWarp>
          </a:bodyPr>
          <a:lstStyle/>
          <a:p>
            <a:endParaRPr lang="zh-CN" altLang="en-US">
              <a:solidFill>
                <a:srgbClr val="000000"/>
              </a:solidFill>
            </a:endParaRPr>
          </a:p>
        </p:txBody>
      </p:sp>
      <p:sp>
        <p:nvSpPr>
          <p:cNvPr id="111" name="Text Box 7"/>
          <p:cNvSpPr txBox="1">
            <a:spLocks noChangeArrowheads="1"/>
          </p:cNvSpPr>
          <p:nvPr userDrawn="1"/>
        </p:nvSpPr>
        <p:spPr bwMode="auto">
          <a:xfrm>
            <a:off x="7389490" y="3108735"/>
            <a:ext cx="1102707" cy="207749"/>
          </a:xfrm>
          <a:prstGeom prst="rect">
            <a:avLst/>
          </a:prstGeom>
          <a:noFill/>
          <a:ln>
            <a:noFill/>
          </a:ln>
          <a:extLst>
            <a:ext uri="{909E8E84-426E-40DD-AFC4-6F175D3DCCD1}">
              <a14:hiddenFill xmlns="" xmlns:a14="http://schemas.microsoft.com/office/drawing/2010/main">
                <a:solidFill>
                  <a:srgbClr val="4F81BD"/>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68482" tIns="34241" rIns="68482" bIns="34241">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buFont typeface="Wingdings" pitchFamily="2" charset="2"/>
              <a:buNone/>
              <a:defRPr/>
            </a:pPr>
            <a:r>
              <a:rPr lang="en-US" altLang="zh-CN" sz="900" dirty="0" smtClean="0">
                <a:solidFill>
                  <a:srgbClr val="FFFFFF"/>
                </a:solidFill>
                <a:latin typeface="FrutigerNext LT Bold" pitchFamily="34" charset="0"/>
                <a:ea typeface="MS PGothic" pitchFamily="34" charset="-128"/>
              </a:rPr>
              <a:t>www.huawei.com</a:t>
            </a:r>
          </a:p>
        </p:txBody>
      </p:sp>
      <p:sp>
        <p:nvSpPr>
          <p:cNvPr id="68" name="Rectangle 86"/>
          <p:cNvSpPr>
            <a:spLocks noChangeArrowheads="1"/>
          </p:cNvSpPr>
          <p:nvPr userDrawn="1"/>
        </p:nvSpPr>
        <p:spPr bwMode="auto">
          <a:xfrm>
            <a:off x="7801326" y="4145758"/>
            <a:ext cx="716570" cy="748904"/>
          </a:xfrm>
          <a:prstGeom prst="rect">
            <a:avLst/>
          </a:prstGeom>
          <a:solidFill>
            <a:schemeClr val="bg1"/>
          </a:solidFill>
          <a:ln>
            <a:noFill/>
          </a:ln>
          <a:effectLst/>
          <a:extLs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68482" tIns="34241" rIns="68482" bIns="34241" anchor="ctr"/>
          <a:lstStyle/>
          <a:p>
            <a:endParaRPr lang="zh-CN" altLang="en-US">
              <a:solidFill>
                <a:srgbClr val="000000"/>
              </a:solidFill>
            </a:endParaRPr>
          </a:p>
        </p:txBody>
      </p:sp>
      <p:sp>
        <p:nvSpPr>
          <p:cNvPr id="1508364" name="Rectangle 12"/>
          <p:cNvSpPr>
            <a:spLocks noGrp="1" noChangeArrowheads="1"/>
          </p:cNvSpPr>
          <p:nvPr>
            <p:ph type="ctrTitle"/>
          </p:nvPr>
        </p:nvSpPr>
        <p:spPr>
          <a:xfrm>
            <a:off x="672529" y="1597829"/>
            <a:ext cx="5511159" cy="1102519"/>
          </a:xfrm>
        </p:spPr>
        <p:txBody>
          <a:bodyPr/>
          <a:lstStyle>
            <a:lvl1pPr>
              <a:defRPr sz="3000">
                <a:solidFill>
                  <a:schemeClr val="bg1"/>
                </a:solidFill>
                <a:effectLst>
                  <a:outerShdw blurRad="50800" dist="38100" dir="2700000" algn="tl" rotWithShape="0">
                    <a:prstClr val="black">
                      <a:alpha val="40000"/>
                    </a:prstClr>
                  </a:outerShdw>
                </a:effectLst>
              </a:defRPr>
            </a:lvl1pPr>
          </a:lstStyle>
          <a:p>
            <a:r>
              <a:rPr lang="zh-CN" altLang="en-US" smtClean="0"/>
              <a:t>单击此处编辑母版标题样式</a:t>
            </a:r>
            <a:endParaRPr lang="zh-CN" altLang="en-US" dirty="0"/>
          </a:p>
        </p:txBody>
      </p:sp>
      <p:sp>
        <p:nvSpPr>
          <p:cNvPr id="1508365" name="Rectangle 13"/>
          <p:cNvSpPr>
            <a:spLocks noGrp="1" noChangeArrowheads="1"/>
          </p:cNvSpPr>
          <p:nvPr>
            <p:ph type="subTitle" idx="1"/>
          </p:nvPr>
        </p:nvSpPr>
        <p:spPr>
          <a:xfrm>
            <a:off x="672529" y="3081338"/>
            <a:ext cx="5509968" cy="400050"/>
          </a:xfrm>
        </p:spPr>
        <p:txBody>
          <a:bodyPr anchor="ctr"/>
          <a:lstStyle>
            <a:lvl1pPr marL="0" indent="0">
              <a:buFontTx/>
              <a:buNone/>
              <a:defRPr>
                <a:solidFill>
                  <a:schemeClr val="bg1"/>
                </a:solidFill>
                <a:effectLst>
                  <a:outerShdw blurRad="50800" dist="38100" dir="2700000" algn="tl" rotWithShape="0">
                    <a:prstClr val="black">
                      <a:alpha val="40000"/>
                    </a:prstClr>
                  </a:outerShdw>
                </a:effectLst>
              </a:defRPr>
            </a:lvl1pPr>
          </a:lstStyle>
          <a:p>
            <a:r>
              <a:rPr lang="zh-CN" altLang="en-US" smtClean="0"/>
              <a:t>单击此处编辑母版副标题样式</a:t>
            </a:r>
            <a:endParaRPr lang="zh-CN" altLang="en-US"/>
          </a:p>
        </p:txBody>
      </p:sp>
      <p:sp>
        <p:nvSpPr>
          <p:cNvPr id="1508366" name="Rectangle 14"/>
          <p:cNvSpPr>
            <a:spLocks noChangeArrowheads="1"/>
          </p:cNvSpPr>
          <p:nvPr userDrawn="1"/>
        </p:nvSpPr>
        <p:spPr bwMode="auto">
          <a:xfrm>
            <a:off x="-1844988" y="396479"/>
            <a:ext cx="1844988" cy="3980259"/>
          </a:xfrm>
          <a:prstGeom prst="rect">
            <a:avLst/>
          </a:prstGeom>
          <a:noFill/>
          <a:ln w="9525">
            <a:noFill/>
            <a:miter lim="800000"/>
            <a:headEnd/>
            <a:tailEnd/>
          </a:ln>
          <a:effectLst/>
        </p:spPr>
        <p:txBody>
          <a:bodyPr lIns="65759" tIns="32876" rIns="65759" bIns="32876"/>
          <a:lstStyle/>
          <a:p>
            <a:pPr marL="256818" indent="-256818" algn="r">
              <a:lnSpc>
                <a:spcPct val="125000"/>
              </a:lnSpc>
              <a:spcBef>
                <a:spcPct val="20000"/>
              </a:spcBef>
              <a:buClr>
                <a:srgbClr val="990000"/>
              </a:buClr>
              <a:buFontTx/>
              <a:buNone/>
            </a:pPr>
            <a:r>
              <a:rPr lang="zh-CN" altLang="en-US" sz="900" b="0" dirty="0">
                <a:solidFill>
                  <a:srgbClr val="F8F8F8"/>
                </a:solidFill>
                <a:ea typeface="华文细黑" pitchFamily="2" charset="-122"/>
                <a:cs typeface="SimSun" pitchFamily="2" charset="-122"/>
              </a:rPr>
              <a:t>英文标题</a:t>
            </a:r>
            <a:r>
              <a:rPr lang="en-US" altLang="zh-CN" sz="900" b="0" dirty="0">
                <a:solidFill>
                  <a:srgbClr val="F8F8F8"/>
                </a:solidFill>
                <a:ea typeface="华文细黑" pitchFamily="2" charset="-122"/>
                <a:cs typeface="SimSun" pitchFamily="2" charset="-122"/>
              </a:rPr>
              <a:t>:32-35pt  </a:t>
            </a:r>
          </a:p>
          <a:p>
            <a:pPr marL="256818" indent="-256818" algn="r">
              <a:lnSpc>
                <a:spcPct val="125000"/>
              </a:lnSpc>
              <a:spcBef>
                <a:spcPct val="20000"/>
              </a:spcBef>
              <a:buClr>
                <a:srgbClr val="990000"/>
              </a:buClr>
              <a:buFontTx/>
              <a:buNone/>
            </a:pPr>
            <a:r>
              <a:rPr lang="zh-CN" altLang="en-US" sz="900" b="0" dirty="0">
                <a:solidFill>
                  <a:srgbClr val="F8F8F8"/>
                </a:solidFill>
                <a:ea typeface="华文细黑" pitchFamily="2" charset="-122"/>
                <a:cs typeface="SimSun" pitchFamily="2" charset="-122"/>
              </a:rPr>
              <a:t>颜色</a:t>
            </a:r>
            <a:r>
              <a:rPr lang="en-US" altLang="zh-CN" sz="900" b="0" dirty="0">
                <a:solidFill>
                  <a:srgbClr val="F8F8F8"/>
                </a:solidFill>
                <a:ea typeface="华文细黑" pitchFamily="2" charset="-122"/>
                <a:cs typeface="SimSun" pitchFamily="2" charset="-122"/>
              </a:rPr>
              <a:t>: R153 G0 B0</a:t>
            </a:r>
          </a:p>
          <a:p>
            <a:pPr marL="256818" indent="-256818" algn="r">
              <a:lnSpc>
                <a:spcPct val="125000"/>
              </a:lnSpc>
              <a:spcBef>
                <a:spcPct val="20000"/>
              </a:spcBef>
              <a:buClr>
                <a:srgbClr val="990000"/>
              </a:buClr>
              <a:buFontTx/>
              <a:buNone/>
            </a:pPr>
            <a:r>
              <a:rPr lang="zh-CN" altLang="en-US" sz="900" b="0" dirty="0">
                <a:solidFill>
                  <a:srgbClr val="F8F8F8"/>
                </a:solidFill>
                <a:latin typeface="FrutigerNext LT Medium" pitchFamily="34" charset="0"/>
                <a:ea typeface="华文细黑" pitchFamily="2" charset="-122"/>
                <a:cs typeface="SimSun" pitchFamily="2" charset="-122"/>
              </a:rPr>
              <a:t>内部使用字体 </a:t>
            </a:r>
            <a:r>
              <a:rPr lang="en-US" altLang="zh-CN" sz="900" b="0" dirty="0">
                <a:solidFill>
                  <a:srgbClr val="F8F8F8"/>
                </a:solidFill>
                <a:latin typeface="FrutigerNext LT Medium" pitchFamily="34" charset="0"/>
                <a:ea typeface="华文细黑" pitchFamily="2" charset="-122"/>
                <a:cs typeface="SimSun" pitchFamily="2" charset="-122"/>
              </a:rPr>
              <a:t>:</a:t>
            </a:r>
          </a:p>
          <a:p>
            <a:pPr marL="256818" indent="-256818" algn="r">
              <a:lnSpc>
                <a:spcPct val="125000"/>
              </a:lnSpc>
              <a:spcBef>
                <a:spcPct val="20000"/>
              </a:spcBef>
              <a:buClr>
                <a:srgbClr val="990000"/>
              </a:buClr>
              <a:buFontTx/>
              <a:buNone/>
            </a:pPr>
            <a:r>
              <a:rPr lang="en-US" altLang="zh-CN" sz="900" b="0" dirty="0" err="1">
                <a:solidFill>
                  <a:srgbClr val="F8F8F8"/>
                </a:solidFill>
                <a:latin typeface="FrutigerNext LT Medium" pitchFamily="34" charset="0"/>
                <a:ea typeface="华文细黑" pitchFamily="2" charset="-122"/>
                <a:cs typeface="SimSun" pitchFamily="2" charset="-122"/>
              </a:rPr>
              <a:t>FrutigerNext</a:t>
            </a:r>
            <a:r>
              <a:rPr lang="en-US" altLang="zh-CN" sz="900" b="0" dirty="0">
                <a:solidFill>
                  <a:srgbClr val="F8F8F8"/>
                </a:solidFill>
                <a:latin typeface="FrutigerNext LT Medium" pitchFamily="34" charset="0"/>
                <a:ea typeface="华文细黑" pitchFamily="2" charset="-122"/>
                <a:cs typeface="SimSun" pitchFamily="2" charset="-122"/>
              </a:rPr>
              <a:t> LT Medium</a:t>
            </a:r>
          </a:p>
          <a:p>
            <a:pPr marL="256818" indent="-256818" algn="r">
              <a:lnSpc>
                <a:spcPct val="125000"/>
              </a:lnSpc>
              <a:spcBef>
                <a:spcPct val="20000"/>
              </a:spcBef>
              <a:buClr>
                <a:srgbClr val="990000"/>
              </a:buClr>
              <a:buFontTx/>
              <a:buNone/>
            </a:pPr>
            <a:r>
              <a:rPr lang="zh-CN" altLang="en-US" sz="900" b="0" dirty="0">
                <a:solidFill>
                  <a:srgbClr val="F8F8F8"/>
                </a:solidFill>
                <a:latin typeface="FrutigerNext LT Medium" pitchFamily="34" charset="0"/>
                <a:ea typeface="华文细黑" pitchFamily="2" charset="-122"/>
                <a:cs typeface="SimSun" pitchFamily="2" charset="-122"/>
              </a:rPr>
              <a:t>外部使用字体 </a:t>
            </a:r>
            <a:r>
              <a:rPr lang="en-US" altLang="zh-CN" sz="900" b="0" dirty="0">
                <a:solidFill>
                  <a:srgbClr val="F8F8F8"/>
                </a:solidFill>
                <a:latin typeface="FrutigerNext LT Medium" pitchFamily="34" charset="0"/>
                <a:ea typeface="华文细黑" pitchFamily="2" charset="-122"/>
                <a:cs typeface="SimSun" pitchFamily="2" charset="-122"/>
              </a:rPr>
              <a:t>: Arial</a:t>
            </a:r>
          </a:p>
          <a:p>
            <a:pPr marL="256818" indent="-256818" algn="r">
              <a:lnSpc>
                <a:spcPct val="75000"/>
              </a:lnSpc>
              <a:spcBef>
                <a:spcPct val="20000"/>
              </a:spcBef>
              <a:buClr>
                <a:srgbClr val="990000"/>
              </a:buClr>
              <a:buFontTx/>
              <a:buNone/>
            </a:pPr>
            <a:endParaRPr lang="en-US" altLang="zh-CN" sz="900" b="0" dirty="0">
              <a:solidFill>
                <a:srgbClr val="F8F8F8"/>
              </a:solidFill>
              <a:ea typeface="华文细黑" pitchFamily="2" charset="-122"/>
              <a:cs typeface="SimSun" pitchFamily="2" charset="-122"/>
            </a:endParaRPr>
          </a:p>
          <a:p>
            <a:pPr marL="256818" indent="-256818" algn="r">
              <a:lnSpc>
                <a:spcPct val="125000"/>
              </a:lnSpc>
              <a:spcBef>
                <a:spcPct val="20000"/>
              </a:spcBef>
              <a:buClr>
                <a:srgbClr val="990000"/>
              </a:buClr>
              <a:buFontTx/>
              <a:buNone/>
            </a:pPr>
            <a:r>
              <a:rPr lang="zh-CN" altLang="en-US" sz="900" b="0" dirty="0">
                <a:solidFill>
                  <a:srgbClr val="F8F8F8"/>
                </a:solidFill>
                <a:ea typeface="华文细黑" pitchFamily="2" charset="-122"/>
                <a:cs typeface="SimSun" pitchFamily="2" charset="-122"/>
              </a:rPr>
              <a:t>中文标题</a:t>
            </a:r>
            <a:r>
              <a:rPr lang="en-US" altLang="zh-CN" sz="900" b="0" dirty="0">
                <a:solidFill>
                  <a:srgbClr val="F8F8F8"/>
                </a:solidFill>
                <a:ea typeface="华文细黑" pitchFamily="2" charset="-122"/>
                <a:cs typeface="SimSun" pitchFamily="2" charset="-122"/>
              </a:rPr>
              <a:t>:30-32pt  </a:t>
            </a:r>
          </a:p>
          <a:p>
            <a:pPr marL="256818" indent="-256818" algn="r">
              <a:lnSpc>
                <a:spcPct val="125000"/>
              </a:lnSpc>
              <a:spcBef>
                <a:spcPct val="20000"/>
              </a:spcBef>
              <a:buClr>
                <a:srgbClr val="990000"/>
              </a:buClr>
              <a:buFontTx/>
              <a:buNone/>
            </a:pPr>
            <a:r>
              <a:rPr lang="zh-CN" altLang="en-US" sz="900" b="0" dirty="0">
                <a:solidFill>
                  <a:srgbClr val="F8F8F8"/>
                </a:solidFill>
                <a:ea typeface="华文细黑" pitchFamily="2" charset="-122"/>
                <a:cs typeface="SimSun" pitchFamily="2" charset="-122"/>
              </a:rPr>
              <a:t>颜色</a:t>
            </a:r>
            <a:r>
              <a:rPr lang="en-US" altLang="zh-CN" sz="900" b="0" dirty="0">
                <a:solidFill>
                  <a:srgbClr val="F8F8F8"/>
                </a:solidFill>
                <a:ea typeface="华文细黑" pitchFamily="2" charset="-122"/>
                <a:cs typeface="SimSun" pitchFamily="2" charset="-122"/>
              </a:rPr>
              <a:t>: R153 G0 B0</a:t>
            </a:r>
          </a:p>
          <a:p>
            <a:pPr marL="256818" indent="-256818" algn="r">
              <a:lnSpc>
                <a:spcPct val="125000"/>
              </a:lnSpc>
              <a:spcBef>
                <a:spcPct val="20000"/>
              </a:spcBef>
              <a:buClr>
                <a:srgbClr val="990000"/>
              </a:buClr>
              <a:buFontTx/>
              <a:buNone/>
            </a:pPr>
            <a:r>
              <a:rPr lang="zh-CN" altLang="en-US" sz="900" b="0" dirty="0">
                <a:solidFill>
                  <a:srgbClr val="F8F8F8"/>
                </a:solidFill>
                <a:ea typeface="华文细黑" pitchFamily="2" charset="-122"/>
                <a:cs typeface="SimSun" pitchFamily="2" charset="-122"/>
              </a:rPr>
              <a:t>字体</a:t>
            </a:r>
            <a:r>
              <a:rPr lang="en-US" altLang="zh-CN" sz="900" b="0" dirty="0">
                <a:solidFill>
                  <a:srgbClr val="F8F8F8"/>
                </a:solidFill>
                <a:ea typeface="华文细黑" pitchFamily="2" charset="-122"/>
                <a:cs typeface="SimSun" pitchFamily="2" charset="-122"/>
              </a:rPr>
              <a:t>:</a:t>
            </a:r>
            <a:r>
              <a:rPr lang="zh-CN" altLang="en-US" sz="900" b="0" dirty="0">
                <a:solidFill>
                  <a:srgbClr val="F8F8F8"/>
                </a:solidFill>
                <a:ea typeface="华文细黑" pitchFamily="2" charset="-122"/>
                <a:cs typeface="SimSun" pitchFamily="2" charset="-122"/>
              </a:rPr>
              <a:t>黑体</a:t>
            </a:r>
          </a:p>
          <a:p>
            <a:pPr marL="256818" indent="-256818" algn="r">
              <a:lnSpc>
                <a:spcPct val="125000"/>
              </a:lnSpc>
              <a:spcBef>
                <a:spcPct val="20000"/>
              </a:spcBef>
              <a:buClr>
                <a:srgbClr val="990000"/>
              </a:buClr>
              <a:buFontTx/>
              <a:buNone/>
            </a:pPr>
            <a:endParaRPr lang="zh-CN" altLang="en-US" sz="900" b="0" dirty="0">
              <a:solidFill>
                <a:srgbClr val="F8F8F8"/>
              </a:solidFill>
              <a:ea typeface="华文细黑" pitchFamily="2" charset="-122"/>
              <a:cs typeface="SimSun" pitchFamily="2" charset="-122"/>
            </a:endParaRPr>
          </a:p>
          <a:p>
            <a:pPr marL="256818" indent="-256818" algn="r">
              <a:lnSpc>
                <a:spcPct val="125000"/>
              </a:lnSpc>
              <a:spcBef>
                <a:spcPct val="20000"/>
              </a:spcBef>
              <a:buClr>
                <a:srgbClr val="990000"/>
              </a:buClr>
              <a:buFontTx/>
              <a:buNone/>
            </a:pPr>
            <a:endParaRPr lang="zh-CN" altLang="en-US" sz="900" b="0" dirty="0">
              <a:solidFill>
                <a:srgbClr val="F8F8F8"/>
              </a:solidFill>
              <a:ea typeface="华文细黑" pitchFamily="2" charset="-122"/>
              <a:cs typeface="SimSun" pitchFamily="2" charset="-122"/>
            </a:endParaRPr>
          </a:p>
          <a:p>
            <a:pPr marL="256818" indent="-256818" algn="r">
              <a:lnSpc>
                <a:spcPct val="125000"/>
              </a:lnSpc>
              <a:spcBef>
                <a:spcPct val="20000"/>
              </a:spcBef>
              <a:buClr>
                <a:srgbClr val="990000"/>
              </a:buClr>
              <a:buFontTx/>
              <a:buNone/>
            </a:pPr>
            <a:endParaRPr lang="zh-CN" altLang="en-US" sz="900" b="0" dirty="0">
              <a:solidFill>
                <a:srgbClr val="F8F8F8"/>
              </a:solidFill>
              <a:ea typeface="华文细黑" pitchFamily="2" charset="-122"/>
              <a:cs typeface="SimSun" pitchFamily="2" charset="-122"/>
            </a:endParaRPr>
          </a:p>
          <a:p>
            <a:pPr marL="256818" indent="-256818" algn="r">
              <a:lnSpc>
                <a:spcPct val="125000"/>
              </a:lnSpc>
              <a:spcBef>
                <a:spcPct val="20000"/>
              </a:spcBef>
              <a:buClr>
                <a:srgbClr val="990000"/>
              </a:buClr>
              <a:buFontTx/>
              <a:buNone/>
            </a:pPr>
            <a:r>
              <a:rPr lang="zh-CN" altLang="en-US" sz="900" b="0" dirty="0">
                <a:solidFill>
                  <a:srgbClr val="F8F8F8"/>
                </a:solidFill>
                <a:ea typeface="华文细黑" pitchFamily="2" charset="-122"/>
                <a:cs typeface="SimSun" pitchFamily="2" charset="-122"/>
              </a:rPr>
              <a:t>英文正文</a:t>
            </a:r>
            <a:r>
              <a:rPr lang="en-US" altLang="zh-CN" sz="900" b="0" dirty="0">
                <a:solidFill>
                  <a:srgbClr val="F8F8F8"/>
                </a:solidFill>
                <a:ea typeface="华文细黑" pitchFamily="2" charset="-122"/>
                <a:cs typeface="SimSun" pitchFamily="2" charset="-122"/>
              </a:rPr>
              <a:t>:20-22pt</a:t>
            </a:r>
          </a:p>
          <a:p>
            <a:pPr marL="256818" indent="-256818" algn="r">
              <a:lnSpc>
                <a:spcPct val="125000"/>
              </a:lnSpc>
              <a:spcBef>
                <a:spcPct val="20000"/>
              </a:spcBef>
              <a:buClr>
                <a:srgbClr val="990000"/>
              </a:buClr>
              <a:buFontTx/>
              <a:buNone/>
            </a:pPr>
            <a:r>
              <a:rPr lang="zh-CN" altLang="en-US" sz="900" b="0" dirty="0">
                <a:solidFill>
                  <a:srgbClr val="F8F8F8"/>
                </a:solidFill>
                <a:ea typeface="华文细黑" pitchFamily="2" charset="-122"/>
                <a:cs typeface="SimSun" pitchFamily="2" charset="-122"/>
              </a:rPr>
              <a:t>子目录 </a:t>
            </a:r>
            <a:r>
              <a:rPr lang="en-US" altLang="zh-CN" sz="900" b="0" dirty="0">
                <a:solidFill>
                  <a:srgbClr val="F8F8F8"/>
                </a:solidFill>
                <a:ea typeface="华文细黑" pitchFamily="2" charset="-122"/>
                <a:cs typeface="SimSun" pitchFamily="2" charset="-122"/>
              </a:rPr>
              <a:t>(2-5</a:t>
            </a:r>
            <a:r>
              <a:rPr lang="zh-CN" altLang="en-US" sz="900" b="0" dirty="0">
                <a:solidFill>
                  <a:srgbClr val="F8F8F8"/>
                </a:solidFill>
                <a:ea typeface="华文细黑" pitchFamily="2" charset="-122"/>
                <a:cs typeface="SimSun" pitchFamily="2" charset="-122"/>
              </a:rPr>
              <a:t>级</a:t>
            </a:r>
            <a:r>
              <a:rPr lang="en-US" altLang="zh-CN" sz="900" b="0" dirty="0">
                <a:solidFill>
                  <a:srgbClr val="F8F8F8"/>
                </a:solidFill>
                <a:ea typeface="华文细黑" pitchFamily="2" charset="-122"/>
                <a:cs typeface="SimSun" pitchFamily="2" charset="-122"/>
              </a:rPr>
              <a:t>) :18pt  </a:t>
            </a:r>
          </a:p>
          <a:p>
            <a:pPr marL="256818" indent="-256818" algn="r">
              <a:lnSpc>
                <a:spcPct val="125000"/>
              </a:lnSpc>
              <a:spcBef>
                <a:spcPct val="20000"/>
              </a:spcBef>
              <a:buClr>
                <a:srgbClr val="990000"/>
              </a:buClr>
              <a:buFontTx/>
              <a:buNone/>
            </a:pPr>
            <a:r>
              <a:rPr lang="zh-CN" altLang="en-US" sz="900" b="0" dirty="0">
                <a:solidFill>
                  <a:srgbClr val="F8F8F8"/>
                </a:solidFill>
                <a:ea typeface="华文细黑" pitchFamily="2" charset="-122"/>
                <a:cs typeface="SimSun" pitchFamily="2" charset="-122"/>
              </a:rPr>
              <a:t>颜色</a:t>
            </a:r>
            <a:r>
              <a:rPr lang="en-US" altLang="zh-CN" sz="900" b="0" dirty="0">
                <a:solidFill>
                  <a:srgbClr val="F8F8F8"/>
                </a:solidFill>
                <a:ea typeface="华文细黑" pitchFamily="2" charset="-122"/>
                <a:cs typeface="SimSun" pitchFamily="2" charset="-122"/>
              </a:rPr>
              <a:t>:</a:t>
            </a:r>
            <a:r>
              <a:rPr lang="zh-CN" altLang="en-US" sz="900" b="0" dirty="0">
                <a:solidFill>
                  <a:srgbClr val="F8F8F8"/>
                </a:solidFill>
                <a:ea typeface="华文细黑" pitchFamily="2" charset="-122"/>
                <a:cs typeface="SimSun" pitchFamily="2" charset="-122"/>
              </a:rPr>
              <a:t>黑色</a:t>
            </a:r>
          </a:p>
          <a:p>
            <a:pPr marL="256818" indent="-256818" algn="r">
              <a:lnSpc>
                <a:spcPct val="125000"/>
              </a:lnSpc>
              <a:spcBef>
                <a:spcPct val="20000"/>
              </a:spcBef>
              <a:buClr>
                <a:srgbClr val="990000"/>
              </a:buClr>
              <a:buFontTx/>
              <a:buNone/>
            </a:pPr>
            <a:r>
              <a:rPr lang="zh-CN" altLang="en-US" sz="900" b="0" dirty="0">
                <a:solidFill>
                  <a:srgbClr val="F8F8F8"/>
                </a:solidFill>
                <a:latin typeface="FrutigerNext LT Medium" pitchFamily="34" charset="0"/>
                <a:ea typeface="华文细黑" pitchFamily="2" charset="-122"/>
                <a:cs typeface="SimSun" pitchFamily="2" charset="-122"/>
              </a:rPr>
              <a:t>内部使用字体 </a:t>
            </a:r>
            <a:r>
              <a:rPr lang="en-US" altLang="zh-CN" sz="900" b="0" dirty="0">
                <a:solidFill>
                  <a:srgbClr val="F8F8F8"/>
                </a:solidFill>
                <a:latin typeface="FrutigerNext LT Medium" pitchFamily="34" charset="0"/>
                <a:ea typeface="华文细黑" pitchFamily="2" charset="-122"/>
                <a:cs typeface="SimSun" pitchFamily="2" charset="-122"/>
              </a:rPr>
              <a:t>:</a:t>
            </a:r>
          </a:p>
          <a:p>
            <a:pPr marL="256818" indent="-256818" algn="r">
              <a:lnSpc>
                <a:spcPct val="125000"/>
              </a:lnSpc>
              <a:spcBef>
                <a:spcPct val="20000"/>
              </a:spcBef>
              <a:buClr>
                <a:srgbClr val="990000"/>
              </a:buClr>
              <a:buFontTx/>
              <a:buNone/>
            </a:pPr>
            <a:r>
              <a:rPr lang="en-US" altLang="zh-CN" sz="900" b="0" dirty="0" err="1">
                <a:solidFill>
                  <a:srgbClr val="F8F8F8"/>
                </a:solidFill>
                <a:latin typeface="FrutigerNext LT Medium" pitchFamily="34" charset="0"/>
                <a:ea typeface="华文细黑" pitchFamily="2" charset="-122"/>
                <a:cs typeface="SimSun" pitchFamily="2" charset="-122"/>
              </a:rPr>
              <a:t>FrutigerNext</a:t>
            </a:r>
            <a:r>
              <a:rPr lang="en-US" altLang="zh-CN" sz="900" b="0" dirty="0">
                <a:solidFill>
                  <a:srgbClr val="F8F8F8"/>
                </a:solidFill>
                <a:latin typeface="FrutigerNext LT Medium" pitchFamily="34" charset="0"/>
                <a:ea typeface="华文细黑" pitchFamily="2" charset="-122"/>
                <a:cs typeface="SimSun" pitchFamily="2" charset="-122"/>
              </a:rPr>
              <a:t> LT Regular</a:t>
            </a:r>
          </a:p>
          <a:p>
            <a:pPr marL="256818" indent="-256818" algn="r">
              <a:lnSpc>
                <a:spcPct val="125000"/>
              </a:lnSpc>
              <a:spcBef>
                <a:spcPct val="20000"/>
              </a:spcBef>
              <a:buClr>
                <a:srgbClr val="990000"/>
              </a:buClr>
              <a:buFontTx/>
              <a:buNone/>
            </a:pPr>
            <a:r>
              <a:rPr lang="zh-CN" altLang="en-US" sz="900" b="0" dirty="0">
                <a:solidFill>
                  <a:srgbClr val="F8F8F8"/>
                </a:solidFill>
                <a:latin typeface="FrutigerNext LT Medium" pitchFamily="34" charset="0"/>
                <a:ea typeface="华文细黑" pitchFamily="2" charset="-122"/>
                <a:cs typeface="SimSun" pitchFamily="2" charset="-122"/>
              </a:rPr>
              <a:t>外部使用字体 </a:t>
            </a:r>
            <a:r>
              <a:rPr lang="en-US" altLang="zh-CN" sz="900" b="0" dirty="0">
                <a:solidFill>
                  <a:srgbClr val="F8F8F8"/>
                </a:solidFill>
                <a:latin typeface="FrutigerNext LT Medium" pitchFamily="34" charset="0"/>
                <a:ea typeface="华文细黑" pitchFamily="2" charset="-122"/>
                <a:cs typeface="SimSun" pitchFamily="2" charset="-122"/>
              </a:rPr>
              <a:t>: Arial</a:t>
            </a:r>
          </a:p>
          <a:p>
            <a:pPr marL="256818" indent="-256818" algn="r">
              <a:lnSpc>
                <a:spcPct val="75000"/>
              </a:lnSpc>
              <a:spcBef>
                <a:spcPct val="20000"/>
              </a:spcBef>
              <a:buClr>
                <a:srgbClr val="990000"/>
              </a:buClr>
              <a:buFontTx/>
              <a:buNone/>
            </a:pPr>
            <a:endParaRPr lang="en-US" altLang="zh-CN" sz="900" b="0" dirty="0">
              <a:solidFill>
                <a:srgbClr val="F8F8F8"/>
              </a:solidFill>
              <a:ea typeface="华文细黑" pitchFamily="2" charset="-122"/>
              <a:cs typeface="SimSun" pitchFamily="2" charset="-122"/>
            </a:endParaRPr>
          </a:p>
          <a:p>
            <a:pPr marL="256818" indent="-256818" algn="r">
              <a:lnSpc>
                <a:spcPct val="125000"/>
              </a:lnSpc>
              <a:spcBef>
                <a:spcPct val="20000"/>
              </a:spcBef>
              <a:buClr>
                <a:srgbClr val="990000"/>
              </a:buClr>
              <a:buFontTx/>
              <a:buNone/>
            </a:pPr>
            <a:r>
              <a:rPr lang="zh-CN" altLang="en-US" sz="900" b="0" dirty="0">
                <a:solidFill>
                  <a:srgbClr val="F8F8F8"/>
                </a:solidFill>
                <a:ea typeface="华文细黑" pitchFamily="2" charset="-122"/>
                <a:cs typeface="SimSun" pitchFamily="2" charset="-122"/>
              </a:rPr>
              <a:t>中文正文</a:t>
            </a:r>
            <a:r>
              <a:rPr lang="en-US" altLang="zh-CN" sz="900" b="0" dirty="0">
                <a:solidFill>
                  <a:srgbClr val="F8F8F8"/>
                </a:solidFill>
                <a:ea typeface="华文细黑" pitchFamily="2" charset="-122"/>
                <a:cs typeface="SimSun" pitchFamily="2" charset="-122"/>
              </a:rPr>
              <a:t>:18-20pt</a:t>
            </a:r>
          </a:p>
          <a:p>
            <a:pPr marL="256818" indent="-256818" algn="r">
              <a:lnSpc>
                <a:spcPct val="125000"/>
              </a:lnSpc>
              <a:spcBef>
                <a:spcPct val="20000"/>
              </a:spcBef>
              <a:buClr>
                <a:srgbClr val="990000"/>
              </a:buClr>
              <a:buFontTx/>
              <a:buNone/>
            </a:pPr>
            <a:r>
              <a:rPr lang="zh-CN" altLang="en-US" sz="900" b="0" dirty="0">
                <a:solidFill>
                  <a:srgbClr val="F8F8F8"/>
                </a:solidFill>
                <a:ea typeface="华文细黑" pitchFamily="2" charset="-122"/>
                <a:cs typeface="SimSun" pitchFamily="2" charset="-122"/>
              </a:rPr>
              <a:t>子目录</a:t>
            </a:r>
            <a:r>
              <a:rPr lang="en-US" altLang="zh-CN" sz="900" b="0" dirty="0">
                <a:solidFill>
                  <a:srgbClr val="F8F8F8"/>
                </a:solidFill>
                <a:ea typeface="华文细黑" pitchFamily="2" charset="-122"/>
                <a:cs typeface="SimSun" pitchFamily="2" charset="-122"/>
              </a:rPr>
              <a:t>(2-5</a:t>
            </a:r>
            <a:r>
              <a:rPr lang="zh-CN" altLang="en-US" sz="900" b="0" dirty="0">
                <a:solidFill>
                  <a:srgbClr val="F8F8F8"/>
                </a:solidFill>
                <a:ea typeface="华文细黑" pitchFamily="2" charset="-122"/>
                <a:cs typeface="SimSun" pitchFamily="2" charset="-122"/>
              </a:rPr>
              <a:t>级</a:t>
            </a:r>
            <a:r>
              <a:rPr lang="en-US" altLang="zh-CN" sz="900" b="0" dirty="0">
                <a:solidFill>
                  <a:srgbClr val="F8F8F8"/>
                </a:solidFill>
                <a:ea typeface="华文细黑" pitchFamily="2" charset="-122"/>
                <a:cs typeface="SimSun" pitchFamily="2" charset="-122"/>
              </a:rPr>
              <a:t>):18pt </a:t>
            </a:r>
          </a:p>
          <a:p>
            <a:pPr marL="256818" indent="-256818" algn="r">
              <a:lnSpc>
                <a:spcPct val="125000"/>
              </a:lnSpc>
              <a:spcBef>
                <a:spcPct val="20000"/>
              </a:spcBef>
              <a:buClr>
                <a:srgbClr val="990000"/>
              </a:buClr>
              <a:buFontTx/>
              <a:buNone/>
            </a:pPr>
            <a:r>
              <a:rPr lang="zh-CN" altLang="en-US" sz="900" b="0" dirty="0">
                <a:solidFill>
                  <a:srgbClr val="F8F8F8"/>
                </a:solidFill>
                <a:ea typeface="华文细黑" pitchFamily="2" charset="-122"/>
                <a:cs typeface="SimSun" pitchFamily="2" charset="-122"/>
              </a:rPr>
              <a:t>颜色</a:t>
            </a:r>
            <a:r>
              <a:rPr lang="en-US" altLang="zh-CN" sz="900" b="0" dirty="0">
                <a:solidFill>
                  <a:srgbClr val="F8F8F8"/>
                </a:solidFill>
                <a:ea typeface="华文细黑" pitchFamily="2" charset="-122"/>
                <a:cs typeface="SimSun" pitchFamily="2" charset="-122"/>
              </a:rPr>
              <a:t>:</a:t>
            </a:r>
            <a:r>
              <a:rPr lang="zh-CN" altLang="en-US" sz="900" b="0" dirty="0">
                <a:solidFill>
                  <a:srgbClr val="F8F8F8"/>
                </a:solidFill>
                <a:ea typeface="华文细黑" pitchFamily="2" charset="-122"/>
                <a:cs typeface="SimSun" pitchFamily="2" charset="-122"/>
              </a:rPr>
              <a:t>黑色</a:t>
            </a:r>
          </a:p>
          <a:p>
            <a:pPr marL="256818" indent="-256818" algn="r">
              <a:lnSpc>
                <a:spcPct val="125000"/>
              </a:lnSpc>
              <a:spcBef>
                <a:spcPct val="20000"/>
              </a:spcBef>
              <a:buClr>
                <a:srgbClr val="990000"/>
              </a:buClr>
              <a:buFontTx/>
              <a:buNone/>
            </a:pPr>
            <a:r>
              <a:rPr lang="zh-CN" altLang="en-US" sz="900" b="0" dirty="0">
                <a:solidFill>
                  <a:srgbClr val="F8F8F8"/>
                </a:solidFill>
                <a:ea typeface="华文细黑" pitchFamily="2" charset="-122"/>
                <a:cs typeface="SimSun" pitchFamily="2" charset="-122"/>
              </a:rPr>
              <a:t>字体</a:t>
            </a:r>
            <a:r>
              <a:rPr lang="en-US" altLang="zh-CN" sz="900" b="0" dirty="0">
                <a:solidFill>
                  <a:srgbClr val="F8F8F8"/>
                </a:solidFill>
                <a:ea typeface="华文细黑" pitchFamily="2" charset="-122"/>
                <a:cs typeface="SimSun" pitchFamily="2" charset="-122"/>
              </a:rPr>
              <a:t>:</a:t>
            </a:r>
            <a:r>
              <a:rPr lang="zh-CN" altLang="en-US" sz="900" b="0" dirty="0">
                <a:solidFill>
                  <a:srgbClr val="F8F8F8"/>
                </a:solidFill>
                <a:ea typeface="华文细黑" pitchFamily="2" charset="-122"/>
                <a:cs typeface="SimSun" pitchFamily="2" charset="-122"/>
              </a:rPr>
              <a:t>细黑体 </a:t>
            </a:r>
            <a:endParaRPr lang="zh-CN" altLang="en-US" sz="900" b="0" dirty="0">
              <a:solidFill>
                <a:srgbClr val="080808"/>
              </a:solidFill>
              <a:ea typeface="华文细黑" pitchFamily="2" charset="-122"/>
              <a:cs typeface="SimSun" pitchFamily="2" charset="-122"/>
            </a:endParaRPr>
          </a:p>
        </p:txBody>
      </p:sp>
      <p:sp>
        <p:nvSpPr>
          <p:cNvPr id="1508367" name="Rectangle 15"/>
          <p:cNvSpPr>
            <a:spLocks noChangeArrowheads="1"/>
          </p:cNvSpPr>
          <p:nvPr userDrawn="1"/>
        </p:nvSpPr>
        <p:spPr bwMode="auto">
          <a:xfrm>
            <a:off x="9268993" y="4083513"/>
            <a:ext cx="920113" cy="242362"/>
          </a:xfrm>
          <a:prstGeom prst="rect">
            <a:avLst/>
          </a:prstGeom>
          <a:solidFill>
            <a:srgbClr val="F8F8F8"/>
          </a:solidFill>
          <a:ln w="9525" algn="ctr">
            <a:noFill/>
            <a:miter lim="800000"/>
            <a:headEnd/>
            <a:tailEnd/>
          </a:ln>
          <a:effectLst/>
        </p:spPr>
        <p:txBody>
          <a:bodyPr lIns="68470" tIns="34235" rIns="68470" bIns="34235" anchor="ctr">
            <a:spAutoFit/>
          </a:bodyPr>
          <a:lstStyle/>
          <a:p>
            <a:pPr algn="ctr" defTabSz="657496" eaLnBrk="0" hangingPunct="0">
              <a:buClrTx/>
              <a:buFontTx/>
              <a:buNone/>
            </a:pPr>
            <a:endParaRPr lang="zh-CN" altLang="zh-CN" sz="1100" b="0" dirty="0">
              <a:solidFill>
                <a:srgbClr val="000000"/>
              </a:solidFill>
              <a:latin typeface="FrutigerNext LT Regular" pitchFamily="34" charset="0"/>
              <a:ea typeface="MS PGothic" pitchFamily="34" charset="-128"/>
            </a:endParaRPr>
          </a:p>
        </p:txBody>
      </p:sp>
      <p:grpSp>
        <p:nvGrpSpPr>
          <p:cNvPr id="2" name="Group 16"/>
          <p:cNvGrpSpPr>
            <a:grpSpLocks/>
          </p:cNvGrpSpPr>
          <p:nvPr userDrawn="1"/>
        </p:nvGrpSpPr>
        <p:grpSpPr bwMode="auto">
          <a:xfrm>
            <a:off x="9352305" y="3958836"/>
            <a:ext cx="741566" cy="138113"/>
            <a:chOff x="6657" y="3492"/>
            <a:chExt cx="527" cy="121"/>
          </a:xfrm>
        </p:grpSpPr>
        <p:sp>
          <p:nvSpPr>
            <p:cNvPr id="1508369" name="Rectangle 17"/>
            <p:cNvSpPr>
              <a:spLocks noChangeArrowheads="1"/>
            </p:cNvSpPr>
            <p:nvPr/>
          </p:nvSpPr>
          <p:spPr bwMode="auto">
            <a:xfrm flipV="1">
              <a:off x="6789" y="3492"/>
              <a:ext cx="132" cy="121"/>
            </a:xfrm>
            <a:prstGeom prst="rect">
              <a:avLst/>
            </a:prstGeom>
            <a:solidFill>
              <a:srgbClr val="FFCC66"/>
            </a:solidFill>
            <a:ln w="9525">
              <a:noFill/>
              <a:miter lim="800000"/>
              <a:headEnd/>
              <a:tailEnd/>
            </a:ln>
            <a:effectLst/>
          </p:spPr>
          <p:txBody>
            <a:bodyPr wrap="none" anchor="ctr"/>
            <a:lstStyle/>
            <a:p>
              <a:endParaRPr lang="zh-CN" altLang="en-US">
                <a:solidFill>
                  <a:srgbClr val="000000"/>
                </a:solidFill>
              </a:endParaRPr>
            </a:p>
          </p:txBody>
        </p:sp>
        <p:sp>
          <p:nvSpPr>
            <p:cNvPr id="1508370" name="Rectangle 18"/>
            <p:cNvSpPr>
              <a:spLocks noChangeArrowheads="1"/>
            </p:cNvSpPr>
            <p:nvPr/>
          </p:nvSpPr>
          <p:spPr bwMode="auto">
            <a:xfrm flipV="1">
              <a:off x="6921" y="3492"/>
              <a:ext cx="131" cy="121"/>
            </a:xfrm>
            <a:prstGeom prst="rect">
              <a:avLst/>
            </a:prstGeom>
            <a:solidFill>
              <a:srgbClr val="FF9900"/>
            </a:solidFill>
            <a:ln w="9525">
              <a:noFill/>
              <a:miter lim="800000"/>
              <a:headEnd/>
              <a:tailEnd/>
            </a:ln>
            <a:effectLst/>
          </p:spPr>
          <p:txBody>
            <a:bodyPr wrap="none" anchor="ctr"/>
            <a:lstStyle/>
            <a:p>
              <a:endParaRPr lang="zh-CN" altLang="en-US">
                <a:solidFill>
                  <a:srgbClr val="000000"/>
                </a:solidFill>
              </a:endParaRPr>
            </a:p>
          </p:txBody>
        </p:sp>
        <p:sp>
          <p:nvSpPr>
            <p:cNvPr id="1508371" name="Rectangle 19"/>
            <p:cNvSpPr>
              <a:spLocks noChangeArrowheads="1"/>
            </p:cNvSpPr>
            <p:nvPr/>
          </p:nvSpPr>
          <p:spPr bwMode="auto">
            <a:xfrm flipV="1">
              <a:off x="7052" y="3492"/>
              <a:ext cx="132" cy="121"/>
            </a:xfrm>
            <a:prstGeom prst="rect">
              <a:avLst/>
            </a:prstGeom>
            <a:solidFill>
              <a:srgbClr val="99660A"/>
            </a:solidFill>
            <a:ln w="9525">
              <a:noFill/>
              <a:miter lim="800000"/>
              <a:headEnd/>
              <a:tailEnd/>
            </a:ln>
            <a:effectLst/>
          </p:spPr>
          <p:txBody>
            <a:bodyPr wrap="none" anchor="ctr"/>
            <a:lstStyle/>
            <a:p>
              <a:endParaRPr lang="zh-CN" altLang="en-US">
                <a:solidFill>
                  <a:srgbClr val="000000"/>
                </a:solidFill>
              </a:endParaRPr>
            </a:p>
          </p:txBody>
        </p:sp>
        <p:sp>
          <p:nvSpPr>
            <p:cNvPr id="1508372" name="Rectangle 20"/>
            <p:cNvSpPr>
              <a:spLocks noChangeArrowheads="1"/>
            </p:cNvSpPr>
            <p:nvPr/>
          </p:nvSpPr>
          <p:spPr bwMode="auto">
            <a:xfrm flipV="1">
              <a:off x="6657" y="3492"/>
              <a:ext cx="132" cy="121"/>
            </a:xfrm>
            <a:prstGeom prst="rect">
              <a:avLst/>
            </a:prstGeom>
            <a:solidFill>
              <a:srgbClr val="FFCC99"/>
            </a:solidFill>
            <a:ln w="9525">
              <a:noFill/>
              <a:miter lim="800000"/>
              <a:headEnd/>
              <a:tailEnd/>
            </a:ln>
            <a:effectLst/>
          </p:spPr>
          <p:txBody>
            <a:bodyPr wrap="none" anchor="ctr"/>
            <a:lstStyle/>
            <a:p>
              <a:endParaRPr lang="zh-CN" altLang="en-US">
                <a:solidFill>
                  <a:srgbClr val="000000"/>
                </a:solidFill>
              </a:endParaRPr>
            </a:p>
          </p:txBody>
        </p:sp>
      </p:grpSp>
      <p:grpSp>
        <p:nvGrpSpPr>
          <p:cNvPr id="3" name="Group 21"/>
          <p:cNvGrpSpPr>
            <a:grpSpLocks/>
          </p:cNvGrpSpPr>
          <p:nvPr userDrawn="1"/>
        </p:nvGrpSpPr>
        <p:grpSpPr bwMode="auto">
          <a:xfrm>
            <a:off x="9352305" y="4652965"/>
            <a:ext cx="741566" cy="136922"/>
            <a:chOff x="6657" y="4103"/>
            <a:chExt cx="527" cy="121"/>
          </a:xfrm>
        </p:grpSpPr>
        <p:sp>
          <p:nvSpPr>
            <p:cNvPr id="1508374" name="Rectangle 22"/>
            <p:cNvSpPr>
              <a:spLocks noChangeArrowheads="1"/>
            </p:cNvSpPr>
            <p:nvPr/>
          </p:nvSpPr>
          <p:spPr bwMode="auto">
            <a:xfrm flipV="1">
              <a:off x="6789" y="4103"/>
              <a:ext cx="132" cy="121"/>
            </a:xfrm>
            <a:prstGeom prst="rect">
              <a:avLst/>
            </a:prstGeom>
            <a:solidFill>
              <a:srgbClr val="99CCFF"/>
            </a:solidFill>
            <a:ln w="9525">
              <a:noFill/>
              <a:miter lim="800000"/>
              <a:headEnd/>
              <a:tailEnd/>
            </a:ln>
            <a:effectLst/>
          </p:spPr>
          <p:txBody>
            <a:bodyPr wrap="none" anchor="ctr"/>
            <a:lstStyle/>
            <a:p>
              <a:endParaRPr lang="zh-CN" altLang="en-US">
                <a:solidFill>
                  <a:srgbClr val="000000"/>
                </a:solidFill>
              </a:endParaRPr>
            </a:p>
          </p:txBody>
        </p:sp>
        <p:sp>
          <p:nvSpPr>
            <p:cNvPr id="1508375" name="Rectangle 23"/>
            <p:cNvSpPr>
              <a:spLocks noChangeArrowheads="1"/>
            </p:cNvSpPr>
            <p:nvPr/>
          </p:nvSpPr>
          <p:spPr bwMode="auto">
            <a:xfrm flipV="1">
              <a:off x="6921" y="4103"/>
              <a:ext cx="131" cy="121"/>
            </a:xfrm>
            <a:prstGeom prst="rect">
              <a:avLst/>
            </a:prstGeom>
            <a:solidFill>
              <a:srgbClr val="99CCCC"/>
            </a:solidFill>
            <a:ln w="9525">
              <a:noFill/>
              <a:miter lim="800000"/>
              <a:headEnd/>
              <a:tailEnd/>
            </a:ln>
            <a:effectLst/>
          </p:spPr>
          <p:txBody>
            <a:bodyPr wrap="none" anchor="ctr"/>
            <a:lstStyle/>
            <a:p>
              <a:endParaRPr lang="zh-CN" altLang="en-US">
                <a:solidFill>
                  <a:srgbClr val="000000"/>
                </a:solidFill>
              </a:endParaRPr>
            </a:p>
          </p:txBody>
        </p:sp>
        <p:sp>
          <p:nvSpPr>
            <p:cNvPr id="1508376" name="Rectangle 24"/>
            <p:cNvSpPr>
              <a:spLocks noChangeArrowheads="1"/>
            </p:cNvSpPr>
            <p:nvPr/>
          </p:nvSpPr>
          <p:spPr bwMode="auto">
            <a:xfrm flipV="1">
              <a:off x="7052" y="4103"/>
              <a:ext cx="132" cy="121"/>
            </a:xfrm>
            <a:prstGeom prst="rect">
              <a:avLst/>
            </a:prstGeom>
            <a:solidFill>
              <a:srgbClr val="009999"/>
            </a:solidFill>
            <a:ln w="9525">
              <a:noFill/>
              <a:miter lim="800000"/>
              <a:headEnd/>
              <a:tailEnd/>
            </a:ln>
            <a:effectLst/>
          </p:spPr>
          <p:txBody>
            <a:bodyPr wrap="none" anchor="ctr"/>
            <a:lstStyle/>
            <a:p>
              <a:endParaRPr lang="zh-CN" altLang="en-US">
                <a:solidFill>
                  <a:srgbClr val="000000"/>
                </a:solidFill>
              </a:endParaRPr>
            </a:p>
          </p:txBody>
        </p:sp>
        <p:sp>
          <p:nvSpPr>
            <p:cNvPr id="1508377" name="Rectangle 25"/>
            <p:cNvSpPr>
              <a:spLocks noChangeArrowheads="1"/>
            </p:cNvSpPr>
            <p:nvPr/>
          </p:nvSpPr>
          <p:spPr bwMode="auto">
            <a:xfrm flipV="1">
              <a:off x="6657" y="4103"/>
              <a:ext cx="132" cy="121"/>
            </a:xfrm>
            <a:prstGeom prst="rect">
              <a:avLst/>
            </a:prstGeom>
            <a:solidFill>
              <a:srgbClr val="CCCCFF"/>
            </a:solidFill>
            <a:ln w="9525">
              <a:noFill/>
              <a:miter lim="800000"/>
              <a:headEnd/>
              <a:tailEnd/>
            </a:ln>
            <a:effectLst/>
          </p:spPr>
          <p:txBody>
            <a:bodyPr wrap="none" anchor="ctr"/>
            <a:lstStyle/>
            <a:p>
              <a:endParaRPr lang="zh-CN" altLang="en-US">
                <a:solidFill>
                  <a:srgbClr val="000000"/>
                </a:solidFill>
              </a:endParaRPr>
            </a:p>
          </p:txBody>
        </p:sp>
      </p:grpSp>
      <p:grpSp>
        <p:nvGrpSpPr>
          <p:cNvPr id="4" name="Group 26"/>
          <p:cNvGrpSpPr>
            <a:grpSpLocks/>
          </p:cNvGrpSpPr>
          <p:nvPr userDrawn="1"/>
        </p:nvGrpSpPr>
        <p:grpSpPr bwMode="auto">
          <a:xfrm>
            <a:off x="9352305" y="4837510"/>
            <a:ext cx="741566" cy="136922"/>
            <a:chOff x="6657" y="4266"/>
            <a:chExt cx="527" cy="121"/>
          </a:xfrm>
        </p:grpSpPr>
        <p:sp>
          <p:nvSpPr>
            <p:cNvPr id="1508379" name="Rectangle 27"/>
            <p:cNvSpPr>
              <a:spLocks noChangeArrowheads="1"/>
            </p:cNvSpPr>
            <p:nvPr/>
          </p:nvSpPr>
          <p:spPr bwMode="auto">
            <a:xfrm flipV="1">
              <a:off x="6789" y="4266"/>
              <a:ext cx="132" cy="121"/>
            </a:xfrm>
            <a:prstGeom prst="rect">
              <a:avLst/>
            </a:prstGeom>
            <a:solidFill>
              <a:srgbClr val="99CCCC"/>
            </a:solidFill>
            <a:ln w="9525">
              <a:noFill/>
              <a:miter lim="800000"/>
              <a:headEnd/>
              <a:tailEnd/>
            </a:ln>
            <a:effectLst/>
          </p:spPr>
          <p:txBody>
            <a:bodyPr wrap="none" anchor="ctr"/>
            <a:lstStyle/>
            <a:p>
              <a:endParaRPr lang="zh-CN" altLang="en-US">
                <a:solidFill>
                  <a:srgbClr val="000000"/>
                </a:solidFill>
              </a:endParaRPr>
            </a:p>
          </p:txBody>
        </p:sp>
        <p:sp>
          <p:nvSpPr>
            <p:cNvPr id="1508380" name="Rectangle 28"/>
            <p:cNvSpPr>
              <a:spLocks noChangeArrowheads="1"/>
            </p:cNvSpPr>
            <p:nvPr/>
          </p:nvSpPr>
          <p:spPr bwMode="auto">
            <a:xfrm flipV="1">
              <a:off x="6921" y="4266"/>
              <a:ext cx="131" cy="121"/>
            </a:xfrm>
            <a:prstGeom prst="rect">
              <a:avLst/>
            </a:prstGeom>
            <a:solidFill>
              <a:srgbClr val="0099CC"/>
            </a:solidFill>
            <a:ln w="9525">
              <a:noFill/>
              <a:miter lim="800000"/>
              <a:headEnd/>
              <a:tailEnd/>
            </a:ln>
            <a:effectLst/>
          </p:spPr>
          <p:txBody>
            <a:bodyPr wrap="none" anchor="ctr"/>
            <a:lstStyle/>
            <a:p>
              <a:endParaRPr lang="zh-CN" altLang="en-US">
                <a:solidFill>
                  <a:srgbClr val="000000"/>
                </a:solidFill>
              </a:endParaRPr>
            </a:p>
          </p:txBody>
        </p:sp>
        <p:sp>
          <p:nvSpPr>
            <p:cNvPr id="1508381" name="Rectangle 29"/>
            <p:cNvSpPr>
              <a:spLocks noChangeArrowheads="1"/>
            </p:cNvSpPr>
            <p:nvPr/>
          </p:nvSpPr>
          <p:spPr bwMode="auto">
            <a:xfrm flipV="1">
              <a:off x="7052" y="4266"/>
              <a:ext cx="132" cy="121"/>
            </a:xfrm>
            <a:prstGeom prst="rect">
              <a:avLst/>
            </a:prstGeom>
            <a:solidFill>
              <a:srgbClr val="006699"/>
            </a:solidFill>
            <a:ln w="9525">
              <a:noFill/>
              <a:miter lim="800000"/>
              <a:headEnd/>
              <a:tailEnd/>
            </a:ln>
            <a:effectLst/>
          </p:spPr>
          <p:txBody>
            <a:bodyPr wrap="none" anchor="ctr"/>
            <a:lstStyle/>
            <a:p>
              <a:endParaRPr lang="zh-CN" altLang="en-US">
                <a:solidFill>
                  <a:srgbClr val="000000"/>
                </a:solidFill>
              </a:endParaRPr>
            </a:p>
          </p:txBody>
        </p:sp>
        <p:sp>
          <p:nvSpPr>
            <p:cNvPr id="1508382" name="Rectangle 30"/>
            <p:cNvSpPr>
              <a:spLocks noChangeArrowheads="1"/>
            </p:cNvSpPr>
            <p:nvPr/>
          </p:nvSpPr>
          <p:spPr bwMode="auto">
            <a:xfrm flipV="1">
              <a:off x="6657" y="4266"/>
              <a:ext cx="132" cy="121"/>
            </a:xfrm>
            <a:prstGeom prst="rect">
              <a:avLst/>
            </a:prstGeom>
            <a:solidFill>
              <a:srgbClr val="CCFF99"/>
            </a:solidFill>
            <a:ln w="9525">
              <a:noFill/>
              <a:miter lim="800000"/>
              <a:headEnd/>
              <a:tailEnd/>
            </a:ln>
            <a:effectLst/>
          </p:spPr>
          <p:txBody>
            <a:bodyPr wrap="none" anchor="ctr"/>
            <a:lstStyle/>
            <a:p>
              <a:endParaRPr lang="zh-CN" altLang="en-US">
                <a:solidFill>
                  <a:srgbClr val="000000"/>
                </a:solidFill>
              </a:endParaRPr>
            </a:p>
          </p:txBody>
        </p:sp>
      </p:grpSp>
      <p:grpSp>
        <p:nvGrpSpPr>
          <p:cNvPr id="5" name="Group 31"/>
          <p:cNvGrpSpPr>
            <a:grpSpLocks/>
          </p:cNvGrpSpPr>
          <p:nvPr userDrawn="1"/>
        </p:nvGrpSpPr>
        <p:grpSpPr bwMode="auto">
          <a:xfrm>
            <a:off x="9352305" y="4145758"/>
            <a:ext cx="741566" cy="136922"/>
            <a:chOff x="6657" y="3656"/>
            <a:chExt cx="527" cy="121"/>
          </a:xfrm>
        </p:grpSpPr>
        <p:sp>
          <p:nvSpPr>
            <p:cNvPr id="1508384" name="Rectangle 32"/>
            <p:cNvSpPr>
              <a:spLocks noChangeArrowheads="1"/>
            </p:cNvSpPr>
            <p:nvPr/>
          </p:nvSpPr>
          <p:spPr bwMode="auto">
            <a:xfrm flipV="1">
              <a:off x="6657" y="3656"/>
              <a:ext cx="132" cy="121"/>
            </a:xfrm>
            <a:prstGeom prst="rect">
              <a:avLst/>
            </a:prstGeom>
            <a:solidFill>
              <a:srgbClr val="CCCCCC"/>
            </a:solidFill>
            <a:ln w="9525">
              <a:noFill/>
              <a:miter lim="800000"/>
              <a:headEnd/>
              <a:tailEnd/>
            </a:ln>
            <a:effectLst/>
          </p:spPr>
          <p:txBody>
            <a:bodyPr wrap="none" anchor="ctr"/>
            <a:lstStyle/>
            <a:p>
              <a:endParaRPr lang="zh-CN" altLang="en-US">
                <a:solidFill>
                  <a:srgbClr val="000000"/>
                </a:solidFill>
              </a:endParaRPr>
            </a:p>
          </p:txBody>
        </p:sp>
        <p:sp>
          <p:nvSpPr>
            <p:cNvPr id="1508385" name="Rectangle 33"/>
            <p:cNvSpPr>
              <a:spLocks noChangeArrowheads="1"/>
            </p:cNvSpPr>
            <p:nvPr/>
          </p:nvSpPr>
          <p:spPr bwMode="auto">
            <a:xfrm flipV="1">
              <a:off x="6789" y="3656"/>
              <a:ext cx="132" cy="121"/>
            </a:xfrm>
            <a:prstGeom prst="rect">
              <a:avLst/>
            </a:prstGeom>
            <a:solidFill>
              <a:srgbClr val="FF9900"/>
            </a:solidFill>
            <a:ln w="9525">
              <a:noFill/>
              <a:miter lim="800000"/>
              <a:headEnd/>
              <a:tailEnd/>
            </a:ln>
            <a:effectLst/>
          </p:spPr>
          <p:txBody>
            <a:bodyPr wrap="none" anchor="ctr"/>
            <a:lstStyle/>
            <a:p>
              <a:endParaRPr lang="zh-CN" altLang="en-US">
                <a:solidFill>
                  <a:srgbClr val="000000"/>
                </a:solidFill>
              </a:endParaRPr>
            </a:p>
          </p:txBody>
        </p:sp>
        <p:sp>
          <p:nvSpPr>
            <p:cNvPr id="1508386" name="Rectangle 34"/>
            <p:cNvSpPr>
              <a:spLocks noChangeArrowheads="1"/>
            </p:cNvSpPr>
            <p:nvPr/>
          </p:nvSpPr>
          <p:spPr bwMode="auto">
            <a:xfrm flipV="1">
              <a:off x="6921" y="3656"/>
              <a:ext cx="131" cy="121"/>
            </a:xfrm>
            <a:prstGeom prst="rect">
              <a:avLst/>
            </a:prstGeom>
            <a:solidFill>
              <a:srgbClr val="990000"/>
            </a:solidFill>
            <a:ln w="9525">
              <a:noFill/>
              <a:miter lim="800000"/>
              <a:headEnd/>
              <a:tailEnd/>
            </a:ln>
            <a:effectLst/>
          </p:spPr>
          <p:txBody>
            <a:bodyPr wrap="none" anchor="ctr"/>
            <a:lstStyle/>
            <a:p>
              <a:endParaRPr lang="zh-CN" altLang="en-US">
                <a:solidFill>
                  <a:srgbClr val="000000"/>
                </a:solidFill>
              </a:endParaRPr>
            </a:p>
          </p:txBody>
        </p:sp>
        <p:sp>
          <p:nvSpPr>
            <p:cNvPr id="1508387" name="Rectangle 35"/>
            <p:cNvSpPr>
              <a:spLocks noChangeArrowheads="1"/>
            </p:cNvSpPr>
            <p:nvPr/>
          </p:nvSpPr>
          <p:spPr bwMode="auto">
            <a:xfrm flipV="1">
              <a:off x="7052" y="3656"/>
              <a:ext cx="132" cy="121"/>
            </a:xfrm>
            <a:prstGeom prst="rect">
              <a:avLst/>
            </a:prstGeom>
            <a:solidFill>
              <a:srgbClr val="080808"/>
            </a:solidFill>
            <a:ln w="9525">
              <a:noFill/>
              <a:miter lim="800000"/>
              <a:headEnd/>
              <a:tailEnd/>
            </a:ln>
            <a:effectLst/>
          </p:spPr>
          <p:txBody>
            <a:bodyPr wrap="none" anchor="ctr"/>
            <a:lstStyle/>
            <a:p>
              <a:endParaRPr lang="zh-CN" altLang="en-US">
                <a:solidFill>
                  <a:srgbClr val="000000"/>
                </a:solidFill>
              </a:endParaRPr>
            </a:p>
          </p:txBody>
        </p:sp>
      </p:grpSp>
      <p:grpSp>
        <p:nvGrpSpPr>
          <p:cNvPr id="6" name="Group 36"/>
          <p:cNvGrpSpPr>
            <a:grpSpLocks/>
          </p:cNvGrpSpPr>
          <p:nvPr userDrawn="1"/>
        </p:nvGrpSpPr>
        <p:grpSpPr bwMode="auto">
          <a:xfrm>
            <a:off x="9352305" y="4468417"/>
            <a:ext cx="741566" cy="136922"/>
            <a:chOff x="6657" y="3941"/>
            <a:chExt cx="527" cy="121"/>
          </a:xfrm>
        </p:grpSpPr>
        <p:sp>
          <p:nvSpPr>
            <p:cNvPr id="1508389" name="Rectangle 37"/>
            <p:cNvSpPr>
              <a:spLocks noChangeArrowheads="1"/>
            </p:cNvSpPr>
            <p:nvPr/>
          </p:nvSpPr>
          <p:spPr bwMode="auto">
            <a:xfrm flipV="1">
              <a:off x="6789" y="3941"/>
              <a:ext cx="132" cy="121"/>
            </a:xfrm>
            <a:prstGeom prst="rect">
              <a:avLst/>
            </a:prstGeom>
            <a:solidFill>
              <a:srgbClr val="CCFF99"/>
            </a:solidFill>
            <a:ln w="9525">
              <a:noFill/>
              <a:miter lim="800000"/>
              <a:headEnd/>
              <a:tailEnd/>
            </a:ln>
            <a:effectLst/>
          </p:spPr>
          <p:txBody>
            <a:bodyPr wrap="none" anchor="ctr"/>
            <a:lstStyle/>
            <a:p>
              <a:endParaRPr lang="zh-CN" altLang="en-US">
                <a:solidFill>
                  <a:srgbClr val="000000"/>
                </a:solidFill>
              </a:endParaRPr>
            </a:p>
          </p:txBody>
        </p:sp>
        <p:sp>
          <p:nvSpPr>
            <p:cNvPr id="1508390" name="Rectangle 38"/>
            <p:cNvSpPr>
              <a:spLocks noChangeArrowheads="1"/>
            </p:cNvSpPr>
            <p:nvPr/>
          </p:nvSpPr>
          <p:spPr bwMode="auto">
            <a:xfrm flipV="1">
              <a:off x="6921" y="3941"/>
              <a:ext cx="131" cy="121"/>
            </a:xfrm>
            <a:prstGeom prst="rect">
              <a:avLst/>
            </a:prstGeom>
            <a:solidFill>
              <a:srgbClr val="669900"/>
            </a:solidFill>
            <a:ln w="9525">
              <a:noFill/>
              <a:miter lim="800000"/>
              <a:headEnd/>
              <a:tailEnd/>
            </a:ln>
            <a:effectLst/>
          </p:spPr>
          <p:txBody>
            <a:bodyPr wrap="none" anchor="ctr"/>
            <a:lstStyle/>
            <a:p>
              <a:endParaRPr lang="zh-CN" altLang="en-US">
                <a:solidFill>
                  <a:srgbClr val="000000"/>
                </a:solidFill>
              </a:endParaRPr>
            </a:p>
          </p:txBody>
        </p:sp>
        <p:sp>
          <p:nvSpPr>
            <p:cNvPr id="1508391" name="Rectangle 39"/>
            <p:cNvSpPr>
              <a:spLocks noChangeArrowheads="1"/>
            </p:cNvSpPr>
            <p:nvPr/>
          </p:nvSpPr>
          <p:spPr bwMode="auto">
            <a:xfrm flipV="1">
              <a:off x="7052" y="3941"/>
              <a:ext cx="132" cy="121"/>
            </a:xfrm>
            <a:prstGeom prst="rect">
              <a:avLst/>
            </a:prstGeom>
            <a:solidFill>
              <a:srgbClr val="080808"/>
            </a:solidFill>
            <a:ln w="9525">
              <a:noFill/>
              <a:miter lim="800000"/>
              <a:headEnd/>
              <a:tailEnd/>
            </a:ln>
            <a:effectLst/>
          </p:spPr>
          <p:txBody>
            <a:bodyPr wrap="none" anchor="ctr"/>
            <a:lstStyle/>
            <a:p>
              <a:endParaRPr lang="zh-CN" altLang="en-US">
                <a:solidFill>
                  <a:srgbClr val="000000"/>
                </a:solidFill>
              </a:endParaRPr>
            </a:p>
          </p:txBody>
        </p:sp>
        <p:sp>
          <p:nvSpPr>
            <p:cNvPr id="1508392" name="Rectangle 40"/>
            <p:cNvSpPr>
              <a:spLocks noChangeArrowheads="1"/>
            </p:cNvSpPr>
            <p:nvPr/>
          </p:nvSpPr>
          <p:spPr bwMode="auto">
            <a:xfrm flipV="1">
              <a:off x="6657" y="3941"/>
              <a:ext cx="132" cy="121"/>
            </a:xfrm>
            <a:prstGeom prst="rect">
              <a:avLst/>
            </a:prstGeom>
            <a:solidFill>
              <a:srgbClr val="CCCCCC"/>
            </a:solidFill>
            <a:ln w="9525">
              <a:noFill/>
              <a:miter lim="800000"/>
              <a:headEnd/>
              <a:tailEnd/>
            </a:ln>
            <a:effectLst/>
          </p:spPr>
          <p:txBody>
            <a:bodyPr wrap="none" anchor="ctr"/>
            <a:lstStyle/>
            <a:p>
              <a:endParaRPr lang="zh-CN" altLang="en-US">
                <a:solidFill>
                  <a:srgbClr val="000000"/>
                </a:solidFill>
              </a:endParaRPr>
            </a:p>
          </p:txBody>
        </p:sp>
      </p:grpSp>
      <p:grpSp>
        <p:nvGrpSpPr>
          <p:cNvPr id="7" name="Group 41"/>
          <p:cNvGrpSpPr>
            <a:grpSpLocks/>
          </p:cNvGrpSpPr>
          <p:nvPr userDrawn="1"/>
        </p:nvGrpSpPr>
        <p:grpSpPr bwMode="auto">
          <a:xfrm>
            <a:off x="9352305" y="5023249"/>
            <a:ext cx="741566" cy="136922"/>
            <a:chOff x="6657" y="4430"/>
            <a:chExt cx="527" cy="121"/>
          </a:xfrm>
        </p:grpSpPr>
        <p:sp>
          <p:nvSpPr>
            <p:cNvPr id="1508394" name="Rectangle 42"/>
            <p:cNvSpPr>
              <a:spLocks noChangeArrowheads="1"/>
            </p:cNvSpPr>
            <p:nvPr/>
          </p:nvSpPr>
          <p:spPr bwMode="auto">
            <a:xfrm flipV="1">
              <a:off x="6789" y="4430"/>
              <a:ext cx="132" cy="121"/>
            </a:xfrm>
            <a:prstGeom prst="rect">
              <a:avLst/>
            </a:prstGeom>
            <a:solidFill>
              <a:srgbClr val="FF9900"/>
            </a:solidFill>
            <a:ln w="9525">
              <a:noFill/>
              <a:miter lim="800000"/>
              <a:headEnd/>
              <a:tailEnd/>
            </a:ln>
            <a:effectLst/>
          </p:spPr>
          <p:txBody>
            <a:bodyPr wrap="none" anchor="ctr"/>
            <a:lstStyle/>
            <a:p>
              <a:endParaRPr lang="zh-CN" altLang="en-US">
                <a:solidFill>
                  <a:srgbClr val="000000"/>
                </a:solidFill>
              </a:endParaRPr>
            </a:p>
          </p:txBody>
        </p:sp>
        <p:sp>
          <p:nvSpPr>
            <p:cNvPr id="1508395" name="Rectangle 43"/>
            <p:cNvSpPr>
              <a:spLocks noChangeArrowheads="1"/>
            </p:cNvSpPr>
            <p:nvPr/>
          </p:nvSpPr>
          <p:spPr bwMode="auto">
            <a:xfrm flipV="1">
              <a:off x="6921" y="4430"/>
              <a:ext cx="131" cy="121"/>
            </a:xfrm>
            <a:prstGeom prst="rect">
              <a:avLst/>
            </a:prstGeom>
            <a:solidFill>
              <a:srgbClr val="006699"/>
            </a:solidFill>
            <a:ln w="9525">
              <a:noFill/>
              <a:miter lim="800000"/>
              <a:headEnd/>
              <a:tailEnd/>
            </a:ln>
            <a:effectLst/>
          </p:spPr>
          <p:txBody>
            <a:bodyPr wrap="none" anchor="ctr"/>
            <a:lstStyle/>
            <a:p>
              <a:endParaRPr lang="zh-CN" altLang="en-US">
                <a:solidFill>
                  <a:srgbClr val="000000"/>
                </a:solidFill>
              </a:endParaRPr>
            </a:p>
          </p:txBody>
        </p:sp>
        <p:sp>
          <p:nvSpPr>
            <p:cNvPr id="1508396" name="Rectangle 44"/>
            <p:cNvSpPr>
              <a:spLocks noChangeArrowheads="1"/>
            </p:cNvSpPr>
            <p:nvPr/>
          </p:nvSpPr>
          <p:spPr bwMode="auto">
            <a:xfrm flipV="1">
              <a:off x="7052" y="4430"/>
              <a:ext cx="132" cy="121"/>
            </a:xfrm>
            <a:prstGeom prst="rect">
              <a:avLst/>
            </a:prstGeom>
            <a:solidFill>
              <a:srgbClr val="080808"/>
            </a:solidFill>
            <a:ln w="9525">
              <a:noFill/>
              <a:miter lim="800000"/>
              <a:headEnd/>
              <a:tailEnd/>
            </a:ln>
            <a:effectLst/>
          </p:spPr>
          <p:txBody>
            <a:bodyPr wrap="none" anchor="ctr"/>
            <a:lstStyle/>
            <a:p>
              <a:endParaRPr lang="zh-CN" altLang="en-US">
                <a:solidFill>
                  <a:srgbClr val="000000"/>
                </a:solidFill>
              </a:endParaRPr>
            </a:p>
          </p:txBody>
        </p:sp>
        <p:sp>
          <p:nvSpPr>
            <p:cNvPr id="1508397" name="Rectangle 45"/>
            <p:cNvSpPr>
              <a:spLocks noChangeArrowheads="1"/>
            </p:cNvSpPr>
            <p:nvPr/>
          </p:nvSpPr>
          <p:spPr bwMode="auto">
            <a:xfrm flipV="1">
              <a:off x="6657" y="4430"/>
              <a:ext cx="132" cy="121"/>
            </a:xfrm>
            <a:prstGeom prst="rect">
              <a:avLst/>
            </a:prstGeom>
            <a:solidFill>
              <a:srgbClr val="99CCFF"/>
            </a:solidFill>
            <a:ln w="9525">
              <a:noFill/>
              <a:miter lim="800000"/>
              <a:headEnd/>
              <a:tailEnd/>
            </a:ln>
            <a:effectLst/>
          </p:spPr>
          <p:txBody>
            <a:bodyPr wrap="none" anchor="ctr"/>
            <a:lstStyle/>
            <a:p>
              <a:endParaRPr lang="zh-CN" altLang="en-US">
                <a:solidFill>
                  <a:srgbClr val="000000"/>
                </a:solidFill>
              </a:endParaRPr>
            </a:p>
          </p:txBody>
        </p:sp>
      </p:grpSp>
      <p:grpSp>
        <p:nvGrpSpPr>
          <p:cNvPr id="8" name="Group 46"/>
          <p:cNvGrpSpPr>
            <a:grpSpLocks/>
          </p:cNvGrpSpPr>
          <p:nvPr userDrawn="1"/>
        </p:nvGrpSpPr>
        <p:grpSpPr bwMode="auto">
          <a:xfrm>
            <a:off x="9352305" y="3774289"/>
            <a:ext cx="741566" cy="138113"/>
            <a:chOff x="6657" y="3329"/>
            <a:chExt cx="527" cy="122"/>
          </a:xfrm>
        </p:grpSpPr>
        <p:sp>
          <p:nvSpPr>
            <p:cNvPr id="1508399" name="Rectangle 47"/>
            <p:cNvSpPr>
              <a:spLocks noChangeArrowheads="1"/>
            </p:cNvSpPr>
            <p:nvPr/>
          </p:nvSpPr>
          <p:spPr bwMode="auto">
            <a:xfrm flipV="1">
              <a:off x="6789" y="3329"/>
              <a:ext cx="132" cy="122"/>
            </a:xfrm>
            <a:prstGeom prst="rect">
              <a:avLst/>
            </a:prstGeom>
            <a:solidFill>
              <a:srgbClr val="FF9900"/>
            </a:solidFill>
            <a:ln w="9525">
              <a:noFill/>
              <a:miter lim="800000"/>
              <a:headEnd/>
              <a:tailEnd/>
            </a:ln>
            <a:effectLst/>
          </p:spPr>
          <p:txBody>
            <a:bodyPr wrap="none" anchor="ctr"/>
            <a:lstStyle/>
            <a:p>
              <a:endParaRPr lang="zh-CN" altLang="en-US">
                <a:solidFill>
                  <a:srgbClr val="000000"/>
                </a:solidFill>
              </a:endParaRPr>
            </a:p>
          </p:txBody>
        </p:sp>
        <p:sp>
          <p:nvSpPr>
            <p:cNvPr id="1508400" name="Rectangle 48"/>
            <p:cNvSpPr>
              <a:spLocks noChangeArrowheads="1"/>
            </p:cNvSpPr>
            <p:nvPr/>
          </p:nvSpPr>
          <p:spPr bwMode="auto">
            <a:xfrm flipV="1">
              <a:off x="6921" y="3329"/>
              <a:ext cx="131" cy="122"/>
            </a:xfrm>
            <a:prstGeom prst="rect">
              <a:avLst/>
            </a:prstGeom>
            <a:solidFill>
              <a:srgbClr val="99660A"/>
            </a:solidFill>
            <a:ln w="9525">
              <a:noFill/>
              <a:miter lim="800000"/>
              <a:headEnd/>
              <a:tailEnd/>
            </a:ln>
            <a:effectLst/>
          </p:spPr>
          <p:txBody>
            <a:bodyPr wrap="none" anchor="ctr"/>
            <a:lstStyle/>
            <a:p>
              <a:endParaRPr lang="zh-CN" altLang="en-US">
                <a:solidFill>
                  <a:srgbClr val="000000"/>
                </a:solidFill>
              </a:endParaRPr>
            </a:p>
          </p:txBody>
        </p:sp>
        <p:sp>
          <p:nvSpPr>
            <p:cNvPr id="1508401" name="Rectangle 49"/>
            <p:cNvSpPr>
              <a:spLocks noChangeArrowheads="1"/>
            </p:cNvSpPr>
            <p:nvPr/>
          </p:nvSpPr>
          <p:spPr bwMode="auto">
            <a:xfrm flipV="1">
              <a:off x="7052" y="3329"/>
              <a:ext cx="132" cy="122"/>
            </a:xfrm>
            <a:prstGeom prst="rect">
              <a:avLst/>
            </a:prstGeom>
            <a:solidFill>
              <a:srgbClr val="990000"/>
            </a:solidFill>
            <a:ln w="9525">
              <a:noFill/>
              <a:miter lim="800000"/>
              <a:headEnd/>
              <a:tailEnd/>
            </a:ln>
            <a:effectLst/>
          </p:spPr>
          <p:txBody>
            <a:bodyPr wrap="none" anchor="ctr"/>
            <a:lstStyle/>
            <a:p>
              <a:endParaRPr lang="zh-CN" altLang="en-US">
                <a:solidFill>
                  <a:srgbClr val="000000"/>
                </a:solidFill>
              </a:endParaRPr>
            </a:p>
          </p:txBody>
        </p:sp>
        <p:sp>
          <p:nvSpPr>
            <p:cNvPr id="1508402" name="Rectangle 50"/>
            <p:cNvSpPr>
              <a:spLocks noChangeArrowheads="1"/>
            </p:cNvSpPr>
            <p:nvPr/>
          </p:nvSpPr>
          <p:spPr bwMode="auto">
            <a:xfrm flipV="1">
              <a:off x="6657" y="3329"/>
              <a:ext cx="132" cy="122"/>
            </a:xfrm>
            <a:prstGeom prst="rect">
              <a:avLst/>
            </a:prstGeom>
            <a:solidFill>
              <a:srgbClr val="FFCC99"/>
            </a:solidFill>
            <a:ln w="9525">
              <a:noFill/>
              <a:miter lim="800000"/>
              <a:headEnd/>
              <a:tailEnd/>
            </a:ln>
            <a:effectLst/>
          </p:spPr>
          <p:txBody>
            <a:bodyPr wrap="none" anchor="ctr"/>
            <a:lstStyle/>
            <a:p>
              <a:endParaRPr lang="zh-CN" altLang="en-US">
                <a:solidFill>
                  <a:srgbClr val="000000"/>
                </a:solidFill>
              </a:endParaRPr>
            </a:p>
          </p:txBody>
        </p:sp>
      </p:grpSp>
      <p:grpSp>
        <p:nvGrpSpPr>
          <p:cNvPr id="9" name="Group 51"/>
          <p:cNvGrpSpPr>
            <a:grpSpLocks/>
          </p:cNvGrpSpPr>
          <p:nvPr userDrawn="1"/>
        </p:nvGrpSpPr>
        <p:grpSpPr bwMode="auto">
          <a:xfrm>
            <a:off x="9352305" y="3450433"/>
            <a:ext cx="741566" cy="136922"/>
            <a:chOff x="6657" y="3043"/>
            <a:chExt cx="527" cy="121"/>
          </a:xfrm>
        </p:grpSpPr>
        <p:sp>
          <p:nvSpPr>
            <p:cNvPr id="1508404" name="Rectangle 52"/>
            <p:cNvSpPr>
              <a:spLocks noChangeArrowheads="1"/>
            </p:cNvSpPr>
            <p:nvPr/>
          </p:nvSpPr>
          <p:spPr bwMode="auto">
            <a:xfrm flipV="1">
              <a:off x="6921" y="3043"/>
              <a:ext cx="131" cy="121"/>
            </a:xfrm>
            <a:prstGeom prst="rect">
              <a:avLst/>
            </a:prstGeom>
            <a:solidFill>
              <a:srgbClr val="FF9900"/>
            </a:solidFill>
            <a:ln w="9525">
              <a:noFill/>
              <a:miter lim="800000"/>
              <a:headEnd/>
              <a:tailEnd/>
            </a:ln>
            <a:effectLst/>
          </p:spPr>
          <p:txBody>
            <a:bodyPr wrap="none" anchor="ctr"/>
            <a:lstStyle/>
            <a:p>
              <a:endParaRPr lang="zh-CN" altLang="en-US">
                <a:solidFill>
                  <a:srgbClr val="000000"/>
                </a:solidFill>
              </a:endParaRPr>
            </a:p>
          </p:txBody>
        </p:sp>
        <p:sp>
          <p:nvSpPr>
            <p:cNvPr id="1508405" name="Rectangle 53"/>
            <p:cNvSpPr>
              <a:spLocks noChangeArrowheads="1"/>
            </p:cNvSpPr>
            <p:nvPr/>
          </p:nvSpPr>
          <p:spPr bwMode="auto">
            <a:xfrm flipV="1">
              <a:off x="7052" y="3043"/>
              <a:ext cx="132" cy="121"/>
            </a:xfrm>
            <a:prstGeom prst="rect">
              <a:avLst/>
            </a:prstGeom>
            <a:solidFill>
              <a:srgbClr val="CCCCCC"/>
            </a:solidFill>
            <a:ln w="9525">
              <a:noFill/>
              <a:miter lim="800000"/>
              <a:headEnd/>
              <a:tailEnd/>
            </a:ln>
            <a:effectLst/>
          </p:spPr>
          <p:txBody>
            <a:bodyPr wrap="none" anchor="ctr"/>
            <a:lstStyle/>
            <a:p>
              <a:endParaRPr lang="zh-CN" altLang="en-US">
                <a:solidFill>
                  <a:srgbClr val="000000"/>
                </a:solidFill>
              </a:endParaRPr>
            </a:p>
          </p:txBody>
        </p:sp>
        <p:sp>
          <p:nvSpPr>
            <p:cNvPr id="1508406" name="Rectangle 54"/>
            <p:cNvSpPr>
              <a:spLocks noChangeArrowheads="1"/>
            </p:cNvSpPr>
            <p:nvPr/>
          </p:nvSpPr>
          <p:spPr bwMode="auto">
            <a:xfrm flipV="1">
              <a:off x="6657" y="3043"/>
              <a:ext cx="132" cy="121"/>
            </a:xfrm>
            <a:prstGeom prst="rect">
              <a:avLst/>
            </a:prstGeom>
            <a:solidFill>
              <a:srgbClr val="99CCFF"/>
            </a:solidFill>
            <a:ln w="9525">
              <a:noFill/>
              <a:miter lim="800000"/>
              <a:headEnd/>
              <a:tailEnd/>
            </a:ln>
            <a:effectLst/>
          </p:spPr>
          <p:txBody>
            <a:bodyPr wrap="none" anchor="ctr"/>
            <a:lstStyle/>
            <a:p>
              <a:endParaRPr lang="zh-CN" altLang="en-US">
                <a:solidFill>
                  <a:srgbClr val="000000"/>
                </a:solidFill>
              </a:endParaRPr>
            </a:p>
          </p:txBody>
        </p:sp>
        <p:sp>
          <p:nvSpPr>
            <p:cNvPr id="1508407" name="Rectangle 55"/>
            <p:cNvSpPr>
              <a:spLocks noChangeArrowheads="1"/>
            </p:cNvSpPr>
            <p:nvPr/>
          </p:nvSpPr>
          <p:spPr bwMode="auto">
            <a:xfrm flipV="1">
              <a:off x="6789" y="3043"/>
              <a:ext cx="132" cy="121"/>
            </a:xfrm>
            <a:prstGeom prst="rect">
              <a:avLst/>
            </a:prstGeom>
            <a:solidFill>
              <a:srgbClr val="669900"/>
            </a:solidFill>
            <a:ln w="9525">
              <a:noFill/>
              <a:miter lim="800000"/>
              <a:headEnd/>
              <a:tailEnd/>
            </a:ln>
            <a:effectLst/>
          </p:spPr>
          <p:txBody>
            <a:bodyPr wrap="none" anchor="ctr"/>
            <a:lstStyle/>
            <a:p>
              <a:endParaRPr lang="zh-CN" altLang="en-US">
                <a:solidFill>
                  <a:srgbClr val="000000"/>
                </a:solidFill>
              </a:endParaRPr>
            </a:p>
          </p:txBody>
        </p:sp>
      </p:grpSp>
      <p:grpSp>
        <p:nvGrpSpPr>
          <p:cNvPr id="10" name="Group 56"/>
          <p:cNvGrpSpPr>
            <a:grpSpLocks/>
          </p:cNvGrpSpPr>
          <p:nvPr userDrawn="1"/>
        </p:nvGrpSpPr>
        <p:grpSpPr bwMode="auto">
          <a:xfrm>
            <a:off x="9352305" y="3265892"/>
            <a:ext cx="741566" cy="138113"/>
            <a:chOff x="6657" y="2881"/>
            <a:chExt cx="527" cy="121"/>
          </a:xfrm>
        </p:grpSpPr>
        <p:sp>
          <p:nvSpPr>
            <p:cNvPr id="1508409" name="Rectangle 57"/>
            <p:cNvSpPr>
              <a:spLocks noChangeArrowheads="1"/>
            </p:cNvSpPr>
            <p:nvPr/>
          </p:nvSpPr>
          <p:spPr bwMode="auto">
            <a:xfrm flipV="1">
              <a:off x="6921" y="2881"/>
              <a:ext cx="131" cy="121"/>
            </a:xfrm>
            <a:prstGeom prst="rect">
              <a:avLst/>
            </a:prstGeom>
            <a:solidFill>
              <a:srgbClr val="B2B2B2"/>
            </a:solidFill>
            <a:ln w="9525">
              <a:noFill/>
              <a:miter lim="800000"/>
              <a:headEnd/>
              <a:tailEnd/>
            </a:ln>
            <a:effectLst/>
          </p:spPr>
          <p:txBody>
            <a:bodyPr wrap="none" anchor="ctr"/>
            <a:lstStyle/>
            <a:p>
              <a:endParaRPr lang="zh-CN" altLang="en-US">
                <a:solidFill>
                  <a:srgbClr val="000000"/>
                </a:solidFill>
              </a:endParaRPr>
            </a:p>
          </p:txBody>
        </p:sp>
        <p:sp>
          <p:nvSpPr>
            <p:cNvPr id="1508410" name="Rectangle 58"/>
            <p:cNvSpPr>
              <a:spLocks noChangeArrowheads="1"/>
            </p:cNvSpPr>
            <p:nvPr/>
          </p:nvSpPr>
          <p:spPr bwMode="auto">
            <a:xfrm flipV="1">
              <a:off x="7052" y="2881"/>
              <a:ext cx="132" cy="121"/>
            </a:xfrm>
            <a:prstGeom prst="rect">
              <a:avLst/>
            </a:prstGeom>
            <a:solidFill>
              <a:srgbClr val="EAEAEA"/>
            </a:solidFill>
            <a:ln w="9525">
              <a:noFill/>
              <a:miter lim="800000"/>
              <a:headEnd/>
              <a:tailEnd/>
            </a:ln>
            <a:effectLst/>
          </p:spPr>
          <p:txBody>
            <a:bodyPr wrap="none" anchor="ctr"/>
            <a:lstStyle/>
            <a:p>
              <a:endParaRPr lang="zh-CN" altLang="en-US">
                <a:solidFill>
                  <a:srgbClr val="000000"/>
                </a:solidFill>
              </a:endParaRPr>
            </a:p>
          </p:txBody>
        </p:sp>
        <p:sp>
          <p:nvSpPr>
            <p:cNvPr id="1508411" name="Rectangle 59"/>
            <p:cNvSpPr>
              <a:spLocks noChangeArrowheads="1"/>
            </p:cNvSpPr>
            <p:nvPr/>
          </p:nvSpPr>
          <p:spPr bwMode="auto">
            <a:xfrm flipV="1">
              <a:off x="6657" y="2881"/>
              <a:ext cx="132" cy="121"/>
            </a:xfrm>
            <a:prstGeom prst="rect">
              <a:avLst/>
            </a:prstGeom>
            <a:solidFill>
              <a:srgbClr val="990000"/>
            </a:solidFill>
            <a:ln w="9525">
              <a:noFill/>
              <a:miter lim="800000"/>
              <a:headEnd/>
              <a:tailEnd/>
            </a:ln>
            <a:effectLst/>
          </p:spPr>
          <p:txBody>
            <a:bodyPr wrap="none" anchor="ctr"/>
            <a:lstStyle/>
            <a:p>
              <a:endParaRPr lang="zh-CN" altLang="en-US">
                <a:solidFill>
                  <a:srgbClr val="000000"/>
                </a:solidFill>
              </a:endParaRPr>
            </a:p>
          </p:txBody>
        </p:sp>
        <p:sp>
          <p:nvSpPr>
            <p:cNvPr id="1508412" name="Rectangle 60"/>
            <p:cNvSpPr>
              <a:spLocks noChangeArrowheads="1"/>
            </p:cNvSpPr>
            <p:nvPr/>
          </p:nvSpPr>
          <p:spPr bwMode="auto">
            <a:xfrm flipV="1">
              <a:off x="6789" y="2881"/>
              <a:ext cx="132" cy="121"/>
            </a:xfrm>
            <a:prstGeom prst="rect">
              <a:avLst/>
            </a:prstGeom>
            <a:solidFill>
              <a:srgbClr val="080808"/>
            </a:solidFill>
            <a:ln w="9525">
              <a:noFill/>
              <a:miter lim="800000"/>
              <a:headEnd/>
              <a:tailEnd/>
            </a:ln>
            <a:effectLst/>
          </p:spPr>
          <p:txBody>
            <a:bodyPr wrap="none" anchor="ctr"/>
            <a:lstStyle/>
            <a:p>
              <a:endParaRPr lang="zh-CN" altLang="en-US">
                <a:solidFill>
                  <a:srgbClr val="000000"/>
                </a:solidFill>
              </a:endParaRPr>
            </a:p>
          </p:txBody>
        </p:sp>
      </p:grpSp>
      <p:sp>
        <p:nvSpPr>
          <p:cNvPr id="1508413" name="Rectangle 61"/>
          <p:cNvSpPr>
            <a:spLocks noChangeArrowheads="1"/>
          </p:cNvSpPr>
          <p:nvPr userDrawn="1"/>
        </p:nvSpPr>
        <p:spPr bwMode="auto">
          <a:xfrm>
            <a:off x="9199945" y="1697831"/>
            <a:ext cx="1051048" cy="1990725"/>
          </a:xfrm>
          <a:prstGeom prst="rect">
            <a:avLst/>
          </a:prstGeom>
          <a:noFill/>
          <a:ln w="9525">
            <a:noFill/>
            <a:miter lim="800000"/>
            <a:headEnd/>
            <a:tailEnd/>
          </a:ln>
          <a:effectLst/>
        </p:spPr>
        <p:txBody>
          <a:bodyPr lIns="65759" tIns="32876" rIns="65759" bIns="32876"/>
          <a:lstStyle/>
          <a:p>
            <a:pPr marL="256818" indent="-256818">
              <a:lnSpc>
                <a:spcPct val="120000"/>
              </a:lnSpc>
              <a:spcBef>
                <a:spcPct val="20000"/>
              </a:spcBef>
              <a:buClr>
                <a:srgbClr val="990000"/>
              </a:buClr>
              <a:buFontTx/>
              <a:buNone/>
            </a:pPr>
            <a:r>
              <a:rPr lang="zh-CN" altLang="en-US" sz="900" b="0" dirty="0">
                <a:solidFill>
                  <a:srgbClr val="F8F8F8"/>
                </a:solidFill>
                <a:latin typeface="华文细黑" pitchFamily="2" charset="-122"/>
                <a:ea typeface="华文细黑" pitchFamily="2" charset="-122"/>
                <a:cs typeface="SimSun" pitchFamily="2" charset="-122"/>
              </a:rPr>
              <a:t>配色参考方案：</a:t>
            </a:r>
          </a:p>
          <a:p>
            <a:pPr marL="256818" indent="-256818">
              <a:lnSpc>
                <a:spcPct val="120000"/>
              </a:lnSpc>
              <a:spcBef>
                <a:spcPct val="20000"/>
              </a:spcBef>
              <a:buClr>
                <a:srgbClr val="990000"/>
              </a:buClr>
              <a:buFontTx/>
              <a:buNone/>
            </a:pPr>
            <a:r>
              <a:rPr lang="zh-CN" altLang="en-US" sz="900" b="0" dirty="0">
                <a:solidFill>
                  <a:srgbClr val="F8F8F8"/>
                </a:solidFill>
                <a:latin typeface="华文细黑" pitchFamily="2" charset="-122"/>
                <a:ea typeface="华文细黑" pitchFamily="2" charset="-122"/>
                <a:cs typeface="SimSun" pitchFamily="2" charset="-122"/>
              </a:rPr>
              <a:t>建议同一页面内不超过四种颜色，以下是９组配色方案，同一页面内只选择一组使用。</a:t>
            </a:r>
          </a:p>
          <a:p>
            <a:pPr marL="256818" indent="-256818">
              <a:lnSpc>
                <a:spcPct val="120000"/>
              </a:lnSpc>
              <a:spcBef>
                <a:spcPct val="20000"/>
              </a:spcBef>
              <a:buClr>
                <a:srgbClr val="990000"/>
              </a:buClr>
              <a:buFontTx/>
              <a:buNone/>
            </a:pPr>
            <a:r>
              <a:rPr lang="zh-CN" altLang="en-US" sz="900" b="0" dirty="0">
                <a:solidFill>
                  <a:srgbClr val="F8F8F8"/>
                </a:solidFill>
                <a:latin typeface="华文细黑" pitchFamily="2" charset="-122"/>
                <a:ea typeface="华文细黑" pitchFamily="2" charset="-122"/>
                <a:cs typeface="SimSun" pitchFamily="2" charset="-122"/>
              </a:rPr>
              <a:t>（仅供参考）</a:t>
            </a:r>
          </a:p>
        </p:txBody>
      </p:sp>
      <p:sp>
        <p:nvSpPr>
          <p:cNvPr id="1508414" name="Rectangle 62"/>
          <p:cNvSpPr>
            <a:spLocks noChangeArrowheads="1"/>
          </p:cNvSpPr>
          <p:nvPr userDrawn="1"/>
        </p:nvSpPr>
        <p:spPr bwMode="auto">
          <a:xfrm>
            <a:off x="9199945" y="-46435"/>
            <a:ext cx="1051048" cy="628651"/>
          </a:xfrm>
          <a:prstGeom prst="rect">
            <a:avLst/>
          </a:prstGeom>
          <a:noFill/>
          <a:ln w="9525">
            <a:noFill/>
            <a:miter lim="800000"/>
            <a:headEnd/>
            <a:tailEnd/>
          </a:ln>
          <a:effectLst/>
        </p:spPr>
        <p:txBody>
          <a:bodyPr lIns="65759" tIns="32876" rIns="65759" bIns="32876"/>
          <a:lstStyle/>
          <a:p>
            <a:pPr marL="256818" indent="-256818">
              <a:lnSpc>
                <a:spcPct val="120000"/>
              </a:lnSpc>
              <a:spcBef>
                <a:spcPct val="20000"/>
              </a:spcBef>
              <a:buClr>
                <a:srgbClr val="990000"/>
              </a:buClr>
              <a:buFontTx/>
              <a:buNone/>
            </a:pPr>
            <a:r>
              <a:rPr lang="zh-CN" altLang="en-US" sz="900" b="0" dirty="0">
                <a:solidFill>
                  <a:srgbClr val="F8F8F8"/>
                </a:solidFill>
                <a:latin typeface="华文细黑" pitchFamily="2" charset="-122"/>
                <a:ea typeface="华文细黑" pitchFamily="2" charset="-122"/>
                <a:cs typeface="SimSun" pitchFamily="2" charset="-122"/>
              </a:rPr>
              <a:t>客户或者合作伙伴的标志放在右上角</a:t>
            </a:r>
            <a:r>
              <a:rPr lang="en-US" altLang="zh-CN" sz="900" b="0" dirty="0">
                <a:solidFill>
                  <a:srgbClr val="F8F8F8"/>
                </a:solidFill>
                <a:latin typeface="华文细黑" pitchFamily="2" charset="-122"/>
                <a:ea typeface="华文细黑" pitchFamily="2" charset="-122"/>
                <a:cs typeface="SimSun" pitchFamily="2" charset="-122"/>
              </a:rPr>
              <a:t>.</a:t>
            </a:r>
          </a:p>
        </p:txBody>
      </p:sp>
      <p:sp>
        <p:nvSpPr>
          <p:cNvPr id="64" name="Rectangle 19"/>
          <p:cNvSpPr>
            <a:spLocks noGrp="1" noChangeArrowheads="1"/>
          </p:cNvSpPr>
          <p:nvPr>
            <p:ph type="dt" sz="quarter" idx="2"/>
          </p:nvPr>
        </p:nvSpPr>
        <p:spPr bwMode="auto">
          <a:xfrm>
            <a:off x="657063" y="359570"/>
            <a:ext cx="1218883" cy="153888"/>
          </a:xfrm>
          <a:prstGeom prst="rect">
            <a:avLst/>
          </a:prstGeom>
          <a:noFill/>
          <a:ln>
            <a:noFill/>
          </a:ln>
          <a:effectLst/>
          <a:extLst>
            <a:ext uri="{909E8E84-426E-40DD-AFC4-6F175D3DCCD1}">
              <a14:hiddenFill xmlns="" xmlns:a14="http://schemas.microsoft.com/office/drawing/2010/main">
                <a:solidFill>
                  <a:srgbClr val="FFCC99"/>
                </a:solidFill>
              </a14:hiddenFill>
            </a:ext>
            <a:ext uri="{91240B29-F687-4F45-9708-019B960494DF}">
              <a14:hiddenLine xmlns="" xmlns:a14="http://schemas.microsoft.com/office/drawing/2010/main" w="9525">
                <a:solidFill>
                  <a:srgbClr val="B2B2B2"/>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fontAlgn="auto">
              <a:spcBef>
                <a:spcPts val="0"/>
              </a:spcBef>
              <a:spcAft>
                <a:spcPts val="0"/>
              </a:spcAft>
              <a:buClrTx/>
              <a:buFontTx/>
              <a:buNone/>
              <a:defRPr sz="1000">
                <a:latin typeface="+mn-lt"/>
                <a:ea typeface="+mn-ea"/>
              </a:defRPr>
            </a:lvl1pPr>
          </a:lstStyle>
          <a:p>
            <a:pPr>
              <a:defRPr/>
            </a:pPr>
            <a:endParaRPr lang="en-US" altLang="zh-CN" b="0" kern="0" dirty="0">
              <a:solidFill>
                <a:sysClr val="windowText" lastClr="000000"/>
              </a:solidFill>
              <a:latin typeface="FrutigerNext LT Medium"/>
            </a:endParaRPr>
          </a:p>
        </p:txBody>
      </p:sp>
      <p:pic>
        <p:nvPicPr>
          <p:cNvPr id="115" name="Picture 77" descr="Logo"/>
          <p:cNvPicPr>
            <a:picLocks noChangeAspect="1" noChangeArrowheads="1"/>
          </p:cNvPicPr>
          <p:nvPr userDrawn="1"/>
        </p:nvPicPr>
        <p:blipFill>
          <a:blip r:embed="rId3" cstate="email"/>
          <a:srcRect/>
          <a:stretch>
            <a:fillRect/>
          </a:stretch>
        </p:blipFill>
        <p:spPr bwMode="auto">
          <a:xfrm>
            <a:off x="7956074" y="4272619"/>
            <a:ext cx="529691" cy="528638"/>
          </a:xfrm>
          <a:prstGeom prst="rect">
            <a:avLst/>
          </a:prstGeom>
          <a:noFill/>
        </p:spPr>
      </p:pic>
      <p:sp>
        <p:nvSpPr>
          <p:cNvPr id="62" name="Rectangle 21"/>
          <p:cNvSpPr>
            <a:spLocks noChangeArrowheads="1"/>
          </p:cNvSpPr>
          <p:nvPr userDrawn="1"/>
        </p:nvSpPr>
        <p:spPr bwMode="auto">
          <a:xfrm>
            <a:off x="666100" y="4547700"/>
            <a:ext cx="1606862" cy="18466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lIns="59974" tIns="0" rIns="59974" bIns="0">
            <a:spAutoFit/>
          </a:bodyPr>
          <a:lstStyle>
            <a:defPPr>
              <a:defRPr lang="zh-CN"/>
            </a:defPPr>
            <a:lvl1pPr algn="l" rtl="0" fontAlgn="base">
              <a:spcBef>
                <a:spcPct val="0"/>
              </a:spcBef>
              <a:spcAft>
                <a:spcPct val="0"/>
              </a:spcAft>
              <a:buClr>
                <a:srgbClr val="CC9900"/>
              </a:buClr>
              <a:buFont typeface="Wingdings" pitchFamily="2" charset="2"/>
              <a:buChar char="n"/>
              <a:defRPr b="1" kern="1200">
                <a:solidFill>
                  <a:schemeClr val="tx1"/>
                </a:solidFill>
                <a:latin typeface="Arial" charset="0"/>
                <a:ea typeface="宋体" pitchFamily="2" charset="-122"/>
                <a:cs typeface="+mn-cs"/>
              </a:defRPr>
            </a:lvl1pPr>
            <a:lvl2pPr marL="457200" algn="l" rtl="0" fontAlgn="base">
              <a:spcBef>
                <a:spcPct val="0"/>
              </a:spcBef>
              <a:spcAft>
                <a:spcPct val="0"/>
              </a:spcAft>
              <a:buClr>
                <a:srgbClr val="CC9900"/>
              </a:buClr>
              <a:buFont typeface="Wingdings" pitchFamily="2" charset="2"/>
              <a:buChar char="n"/>
              <a:defRPr b="1" kern="1200">
                <a:solidFill>
                  <a:schemeClr val="tx1"/>
                </a:solidFill>
                <a:latin typeface="Arial" charset="0"/>
                <a:ea typeface="宋体" pitchFamily="2" charset="-122"/>
                <a:cs typeface="+mn-cs"/>
              </a:defRPr>
            </a:lvl2pPr>
            <a:lvl3pPr marL="914400" algn="l" rtl="0" fontAlgn="base">
              <a:spcBef>
                <a:spcPct val="0"/>
              </a:spcBef>
              <a:spcAft>
                <a:spcPct val="0"/>
              </a:spcAft>
              <a:buClr>
                <a:srgbClr val="CC9900"/>
              </a:buClr>
              <a:buFont typeface="Wingdings" pitchFamily="2" charset="2"/>
              <a:buChar char="n"/>
              <a:defRPr b="1" kern="1200">
                <a:solidFill>
                  <a:schemeClr val="tx1"/>
                </a:solidFill>
                <a:latin typeface="Arial" charset="0"/>
                <a:ea typeface="宋体" pitchFamily="2" charset="-122"/>
                <a:cs typeface="+mn-cs"/>
              </a:defRPr>
            </a:lvl3pPr>
            <a:lvl4pPr marL="1371600" algn="l" rtl="0" fontAlgn="base">
              <a:spcBef>
                <a:spcPct val="0"/>
              </a:spcBef>
              <a:spcAft>
                <a:spcPct val="0"/>
              </a:spcAft>
              <a:buClr>
                <a:srgbClr val="CC9900"/>
              </a:buClr>
              <a:buFont typeface="Wingdings" pitchFamily="2" charset="2"/>
              <a:buChar char="n"/>
              <a:defRPr b="1" kern="1200">
                <a:solidFill>
                  <a:schemeClr val="tx1"/>
                </a:solidFill>
                <a:latin typeface="Arial" charset="0"/>
                <a:ea typeface="宋体" pitchFamily="2" charset="-122"/>
                <a:cs typeface="+mn-cs"/>
              </a:defRPr>
            </a:lvl4pPr>
            <a:lvl5pPr marL="1828800" algn="l" rtl="0" fontAlgn="base">
              <a:spcBef>
                <a:spcPct val="0"/>
              </a:spcBef>
              <a:spcAft>
                <a:spcPct val="0"/>
              </a:spcAft>
              <a:buClr>
                <a:srgbClr val="CC9900"/>
              </a:buClr>
              <a:buFont typeface="Wingdings" pitchFamily="2" charset="2"/>
              <a:buChar char="n"/>
              <a:defRPr b="1" kern="1200">
                <a:solidFill>
                  <a:schemeClr val="tx1"/>
                </a:solidFill>
                <a:latin typeface="Arial" charset="0"/>
                <a:ea typeface="宋体" pitchFamily="2" charset="-122"/>
                <a:cs typeface="+mn-cs"/>
              </a:defRPr>
            </a:lvl5pPr>
            <a:lvl6pPr marL="2286000" algn="l" defTabSz="914400" rtl="0" eaLnBrk="1" latinLnBrk="0" hangingPunct="1">
              <a:defRPr b="1" kern="1200">
                <a:solidFill>
                  <a:schemeClr val="tx1"/>
                </a:solidFill>
                <a:latin typeface="Arial" charset="0"/>
                <a:ea typeface="宋体" pitchFamily="2" charset="-122"/>
                <a:cs typeface="+mn-cs"/>
              </a:defRPr>
            </a:lvl6pPr>
            <a:lvl7pPr marL="2743200" algn="l" defTabSz="914400" rtl="0" eaLnBrk="1" latinLnBrk="0" hangingPunct="1">
              <a:defRPr b="1" kern="1200">
                <a:solidFill>
                  <a:schemeClr val="tx1"/>
                </a:solidFill>
                <a:latin typeface="Arial" charset="0"/>
                <a:ea typeface="宋体" pitchFamily="2" charset="-122"/>
                <a:cs typeface="+mn-cs"/>
              </a:defRPr>
            </a:lvl7pPr>
            <a:lvl8pPr marL="3200400" algn="l" defTabSz="914400" rtl="0" eaLnBrk="1" latinLnBrk="0" hangingPunct="1">
              <a:defRPr b="1" kern="1200">
                <a:solidFill>
                  <a:schemeClr val="tx1"/>
                </a:solidFill>
                <a:latin typeface="Arial" charset="0"/>
                <a:ea typeface="宋体" pitchFamily="2" charset="-122"/>
                <a:cs typeface="+mn-cs"/>
              </a:defRPr>
            </a:lvl8pPr>
            <a:lvl9pPr marL="3657600" algn="l" defTabSz="914400" rtl="0" eaLnBrk="1" latinLnBrk="0" hangingPunct="1">
              <a:defRPr b="1" kern="1200">
                <a:solidFill>
                  <a:schemeClr val="tx1"/>
                </a:solidFill>
                <a:latin typeface="Arial" charset="0"/>
                <a:ea typeface="宋体" pitchFamily="2" charset="-122"/>
                <a:cs typeface="+mn-cs"/>
              </a:defRPr>
            </a:lvl9pPr>
          </a:lstStyle>
          <a:p>
            <a:pPr defTabSz="600426" eaLnBrk="0" hangingPunct="0">
              <a:buClrTx/>
              <a:buFontTx/>
              <a:buNone/>
            </a:pPr>
            <a:r>
              <a:rPr lang="en-US" altLang="zh-CN" sz="1200" b="0" dirty="0">
                <a:solidFill>
                  <a:srgbClr val="000000">
                    <a:lumMod val="75000"/>
                    <a:lumOff val="25000"/>
                  </a:srgbClr>
                </a:solidFill>
                <a:latin typeface="FrutigerNext LT Bold" pitchFamily="1" charset="0"/>
                <a:ea typeface="ＭＳ Ｐゴシック" pitchFamily="34" charset="-128"/>
              </a:rPr>
              <a:t>Huawei Confidential </a:t>
            </a:r>
          </a:p>
        </p:txBody>
      </p:sp>
    </p:spTree>
  </p:cSld>
  <p:clrMapOvr>
    <a:masterClrMapping/>
  </p:clrMapOvr>
  <p:timing>
    <p:tnLst>
      <p:par>
        <p:cTn id="1" dur="indefinite" restart="never" nodeType="tmRoot"/>
      </p:par>
    </p:tnLst>
  </p:timing>
</p:sldLayout>
</file>

<file path=ppt/slideLayouts/slideLayout9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531" y="3305179"/>
            <a:ext cx="7772757" cy="1021556"/>
          </a:xfrm>
        </p:spPr>
        <p:txBody>
          <a:bodyPr anchor="t"/>
          <a:lstStyle>
            <a:lvl1pPr algn="l">
              <a:defRPr sz="3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531" y="2180035"/>
            <a:ext cx="7772757" cy="1125140"/>
          </a:xfrm>
        </p:spPr>
        <p:txBody>
          <a:bodyPr anchor="b"/>
          <a:lstStyle>
            <a:lvl1pPr marL="0" indent="0">
              <a:buNone/>
              <a:defRPr sz="1500"/>
            </a:lvl1pPr>
            <a:lvl2pPr marL="342425" indent="0">
              <a:buNone/>
              <a:defRPr sz="1300"/>
            </a:lvl2pPr>
            <a:lvl3pPr marL="684841" indent="0">
              <a:buNone/>
              <a:defRPr sz="1200"/>
            </a:lvl3pPr>
            <a:lvl4pPr marL="1027261" indent="0">
              <a:buNone/>
              <a:defRPr sz="1000"/>
            </a:lvl4pPr>
            <a:lvl5pPr marL="1369680" indent="0">
              <a:buNone/>
              <a:defRPr sz="1000"/>
            </a:lvl5pPr>
            <a:lvl6pPr marL="1712099" indent="0">
              <a:buNone/>
              <a:defRPr sz="1000"/>
            </a:lvl6pPr>
            <a:lvl7pPr marL="2054522" indent="0">
              <a:buNone/>
              <a:defRPr sz="1000"/>
            </a:lvl7pPr>
            <a:lvl8pPr marL="2396940" indent="0">
              <a:buNone/>
              <a:defRPr sz="1000"/>
            </a:lvl8pPr>
            <a:lvl9pPr marL="2739359" indent="0">
              <a:buNone/>
              <a:defRPr sz="1000"/>
            </a:lvl9pPr>
          </a:lstStyle>
          <a:p>
            <a:pPr lvl="0"/>
            <a:r>
              <a:rPr lang="zh-CN" altLang="en-US" smtClean="0"/>
              <a:t>单击此处编辑母版文本样式</a:t>
            </a:r>
          </a:p>
        </p:txBody>
      </p:sp>
    </p:spTree>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85635" y="1200154"/>
            <a:ext cx="4057784" cy="3394472"/>
          </a:xfrm>
        </p:spPr>
        <p:txBody>
          <a:bodyPr/>
          <a:lstStyle>
            <a:lvl1pPr>
              <a:defRPr sz="2100"/>
            </a:lvl1pPr>
            <a:lvl2pPr>
              <a:defRPr sz="1800"/>
            </a:lvl2pPr>
            <a:lvl3pPr>
              <a:defRPr sz="1500"/>
            </a:lvl3pPr>
            <a:lvl4pPr>
              <a:defRPr sz="1300"/>
            </a:lvl4pPr>
            <a:lvl5pPr>
              <a:defRPr sz="1300"/>
            </a:lvl5pPr>
            <a:lvl6pPr>
              <a:defRPr sz="1300"/>
            </a:lvl6pPr>
            <a:lvl7pPr>
              <a:defRPr sz="1300"/>
            </a:lvl7pPr>
            <a:lvl8pPr>
              <a:defRPr sz="1300"/>
            </a:lvl8pPr>
            <a:lvl9pPr>
              <a:defRPr sz="13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757690" y="1200154"/>
            <a:ext cx="4057784" cy="3394472"/>
          </a:xfrm>
        </p:spPr>
        <p:txBody>
          <a:bodyPr/>
          <a:lstStyle>
            <a:lvl1pPr>
              <a:defRPr sz="2100"/>
            </a:lvl1pPr>
            <a:lvl2pPr>
              <a:defRPr sz="1800"/>
            </a:lvl2pPr>
            <a:lvl3pPr>
              <a:defRPr sz="1500"/>
            </a:lvl3pPr>
            <a:lvl4pPr>
              <a:defRPr sz="1300"/>
            </a:lvl4pPr>
            <a:lvl5pPr>
              <a:defRPr sz="1300"/>
            </a:lvl5pPr>
            <a:lvl6pPr>
              <a:defRPr sz="1300"/>
            </a:lvl6pPr>
            <a:lvl7pPr>
              <a:defRPr sz="1300"/>
            </a:lvl7pPr>
            <a:lvl8pPr>
              <a:defRPr sz="1300"/>
            </a:lvl8pPr>
            <a:lvl9pPr>
              <a:defRPr sz="13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wmf"/></Relationships>
</file>

<file path=ppt/slideMasters/_rels/slideMaster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theme" Target="../theme/theme10.xml"/><Relationship Id="rId1" Type="http://schemas.openxmlformats.org/officeDocument/2006/relationships/slideLayout" Target="../slideLayouts/slideLayout83.xml"/><Relationship Id="rId4" Type="http://schemas.openxmlformats.org/officeDocument/2006/relationships/image" Target="../media/image11.png"/></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91.xml"/><Relationship Id="rId13" Type="http://schemas.openxmlformats.org/officeDocument/2006/relationships/theme" Target="../theme/theme11.xml"/><Relationship Id="rId3" Type="http://schemas.openxmlformats.org/officeDocument/2006/relationships/slideLayout" Target="../slideLayouts/slideLayout86.xml"/><Relationship Id="rId7" Type="http://schemas.openxmlformats.org/officeDocument/2006/relationships/slideLayout" Target="../slideLayouts/slideLayout90.xml"/><Relationship Id="rId12" Type="http://schemas.openxmlformats.org/officeDocument/2006/relationships/slideLayout" Target="../slideLayouts/slideLayout95.xml"/><Relationship Id="rId2" Type="http://schemas.openxmlformats.org/officeDocument/2006/relationships/slideLayout" Target="../slideLayouts/slideLayout85.xml"/><Relationship Id="rId1" Type="http://schemas.openxmlformats.org/officeDocument/2006/relationships/slideLayout" Target="../slideLayouts/slideLayout84.xml"/><Relationship Id="rId6" Type="http://schemas.openxmlformats.org/officeDocument/2006/relationships/slideLayout" Target="../slideLayouts/slideLayout89.xml"/><Relationship Id="rId11" Type="http://schemas.openxmlformats.org/officeDocument/2006/relationships/slideLayout" Target="../slideLayouts/slideLayout94.xml"/><Relationship Id="rId5" Type="http://schemas.openxmlformats.org/officeDocument/2006/relationships/slideLayout" Target="../slideLayouts/slideLayout88.xml"/><Relationship Id="rId15" Type="http://schemas.openxmlformats.org/officeDocument/2006/relationships/image" Target="../media/image16.png"/><Relationship Id="rId10" Type="http://schemas.openxmlformats.org/officeDocument/2006/relationships/slideLayout" Target="../slideLayouts/slideLayout93.xml"/><Relationship Id="rId4" Type="http://schemas.openxmlformats.org/officeDocument/2006/relationships/slideLayout" Target="../slideLayouts/slideLayout87.xml"/><Relationship Id="rId9" Type="http://schemas.openxmlformats.org/officeDocument/2006/relationships/slideLayout" Target="../slideLayouts/slideLayout92.xml"/><Relationship Id="rId14" Type="http://schemas.openxmlformats.org/officeDocument/2006/relationships/image" Target="../media/image15.jpeg"/></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03.xml"/><Relationship Id="rId13" Type="http://schemas.openxmlformats.org/officeDocument/2006/relationships/slideLayout" Target="../slideLayouts/slideLayout108.xml"/><Relationship Id="rId18" Type="http://schemas.openxmlformats.org/officeDocument/2006/relationships/slideLayout" Target="../slideLayouts/slideLayout113.xml"/><Relationship Id="rId3" Type="http://schemas.openxmlformats.org/officeDocument/2006/relationships/slideLayout" Target="../slideLayouts/slideLayout98.xml"/><Relationship Id="rId21" Type="http://schemas.openxmlformats.org/officeDocument/2006/relationships/image" Target="../media/image10.jpeg"/><Relationship Id="rId7" Type="http://schemas.openxmlformats.org/officeDocument/2006/relationships/slideLayout" Target="../slideLayouts/slideLayout102.xml"/><Relationship Id="rId12" Type="http://schemas.openxmlformats.org/officeDocument/2006/relationships/slideLayout" Target="../slideLayouts/slideLayout107.xml"/><Relationship Id="rId17" Type="http://schemas.openxmlformats.org/officeDocument/2006/relationships/slideLayout" Target="../slideLayouts/slideLayout112.xml"/><Relationship Id="rId2" Type="http://schemas.openxmlformats.org/officeDocument/2006/relationships/slideLayout" Target="../slideLayouts/slideLayout97.xml"/><Relationship Id="rId16" Type="http://schemas.openxmlformats.org/officeDocument/2006/relationships/slideLayout" Target="../slideLayouts/slideLayout111.xml"/><Relationship Id="rId20" Type="http://schemas.openxmlformats.org/officeDocument/2006/relationships/image" Target="../media/image7.png"/><Relationship Id="rId1" Type="http://schemas.openxmlformats.org/officeDocument/2006/relationships/slideLayout" Target="../slideLayouts/slideLayout96.xml"/><Relationship Id="rId6" Type="http://schemas.openxmlformats.org/officeDocument/2006/relationships/slideLayout" Target="../slideLayouts/slideLayout101.xml"/><Relationship Id="rId11" Type="http://schemas.openxmlformats.org/officeDocument/2006/relationships/slideLayout" Target="../slideLayouts/slideLayout106.xml"/><Relationship Id="rId5" Type="http://schemas.openxmlformats.org/officeDocument/2006/relationships/slideLayout" Target="../slideLayouts/slideLayout100.xml"/><Relationship Id="rId15" Type="http://schemas.openxmlformats.org/officeDocument/2006/relationships/slideLayout" Target="../slideLayouts/slideLayout110.xml"/><Relationship Id="rId10" Type="http://schemas.openxmlformats.org/officeDocument/2006/relationships/slideLayout" Target="../slideLayouts/slideLayout105.xml"/><Relationship Id="rId19" Type="http://schemas.openxmlformats.org/officeDocument/2006/relationships/theme" Target="../theme/theme12.xml"/><Relationship Id="rId4" Type="http://schemas.openxmlformats.org/officeDocument/2006/relationships/slideLayout" Target="../slideLayouts/slideLayout99.xml"/><Relationship Id="rId9" Type="http://schemas.openxmlformats.org/officeDocument/2006/relationships/slideLayout" Target="../slideLayouts/slideLayout104.xml"/><Relationship Id="rId14" Type="http://schemas.openxmlformats.org/officeDocument/2006/relationships/slideLayout" Target="../slideLayouts/slideLayout109.xml"/><Relationship Id="rId22" Type="http://schemas.openxmlformats.org/officeDocument/2006/relationships/image" Target="../media/image11.png"/></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121.xml"/><Relationship Id="rId13" Type="http://schemas.openxmlformats.org/officeDocument/2006/relationships/theme" Target="../theme/theme13.xml"/><Relationship Id="rId3" Type="http://schemas.openxmlformats.org/officeDocument/2006/relationships/slideLayout" Target="../slideLayouts/slideLayout116.xml"/><Relationship Id="rId7" Type="http://schemas.openxmlformats.org/officeDocument/2006/relationships/slideLayout" Target="../slideLayouts/slideLayout120.xml"/><Relationship Id="rId12" Type="http://schemas.openxmlformats.org/officeDocument/2006/relationships/slideLayout" Target="../slideLayouts/slideLayout125.xml"/><Relationship Id="rId2" Type="http://schemas.openxmlformats.org/officeDocument/2006/relationships/slideLayout" Target="../slideLayouts/slideLayout115.xml"/><Relationship Id="rId1" Type="http://schemas.openxmlformats.org/officeDocument/2006/relationships/slideLayout" Target="../slideLayouts/slideLayout114.xml"/><Relationship Id="rId6" Type="http://schemas.openxmlformats.org/officeDocument/2006/relationships/slideLayout" Target="../slideLayouts/slideLayout119.xml"/><Relationship Id="rId11" Type="http://schemas.openxmlformats.org/officeDocument/2006/relationships/slideLayout" Target="../slideLayouts/slideLayout124.xml"/><Relationship Id="rId5" Type="http://schemas.openxmlformats.org/officeDocument/2006/relationships/slideLayout" Target="../slideLayouts/slideLayout118.xml"/><Relationship Id="rId15" Type="http://schemas.openxmlformats.org/officeDocument/2006/relationships/image" Target="../media/image20.png"/><Relationship Id="rId10" Type="http://schemas.openxmlformats.org/officeDocument/2006/relationships/slideLayout" Target="../slideLayouts/slideLayout123.xml"/><Relationship Id="rId4" Type="http://schemas.openxmlformats.org/officeDocument/2006/relationships/slideLayout" Target="../slideLayouts/slideLayout117.xml"/><Relationship Id="rId9" Type="http://schemas.openxmlformats.org/officeDocument/2006/relationships/slideLayout" Target="../slideLayouts/slideLayout122.xml"/><Relationship Id="rId14" Type="http://schemas.openxmlformats.org/officeDocument/2006/relationships/image" Target="../media/image19.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13" Type="http://schemas.openxmlformats.org/officeDocument/2006/relationships/slideLayout" Target="../slideLayouts/slideLayout14.xml"/><Relationship Id="rId18" Type="http://schemas.openxmlformats.org/officeDocument/2006/relationships/slideLayout" Target="../slideLayouts/slideLayout19.xml"/><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slideLayout" Target="../slideLayouts/slideLayout13.xml"/><Relationship Id="rId17" Type="http://schemas.openxmlformats.org/officeDocument/2006/relationships/slideLayout" Target="../slideLayouts/slideLayout18.xml"/><Relationship Id="rId2" Type="http://schemas.openxmlformats.org/officeDocument/2006/relationships/slideLayout" Target="../slideLayouts/slideLayout3.xml"/><Relationship Id="rId16" Type="http://schemas.openxmlformats.org/officeDocument/2006/relationships/slideLayout" Target="../slideLayouts/slideLayout17.xml"/><Relationship Id="rId20" Type="http://schemas.openxmlformats.org/officeDocument/2006/relationships/theme" Target="../theme/theme2.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5" Type="http://schemas.openxmlformats.org/officeDocument/2006/relationships/slideLayout" Target="../slideLayouts/slideLayout6.xml"/><Relationship Id="rId15" Type="http://schemas.openxmlformats.org/officeDocument/2006/relationships/slideLayout" Target="../slideLayouts/slideLayout16.xml"/><Relationship Id="rId10" Type="http://schemas.openxmlformats.org/officeDocument/2006/relationships/slideLayout" Target="../slideLayouts/slideLayout11.xml"/><Relationship Id="rId19" Type="http://schemas.openxmlformats.org/officeDocument/2006/relationships/slideLayout" Target="../slideLayouts/slideLayout20.xml"/><Relationship Id="rId4" Type="http://schemas.openxmlformats.org/officeDocument/2006/relationships/slideLayout" Target="../slideLayouts/slideLayout5.xml"/><Relationship Id="rId9" Type="http://schemas.openxmlformats.org/officeDocument/2006/relationships/slideLayout" Target="../slideLayouts/slideLayout10.xml"/><Relationship Id="rId14" Type="http://schemas.openxmlformats.org/officeDocument/2006/relationships/slideLayout" Target="../slideLayouts/slideLayout1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8.xml"/><Relationship Id="rId13" Type="http://schemas.openxmlformats.org/officeDocument/2006/relationships/theme" Target="../theme/theme3.xml"/><Relationship Id="rId3" Type="http://schemas.openxmlformats.org/officeDocument/2006/relationships/slideLayout" Target="../slideLayouts/slideLayout23.xml"/><Relationship Id="rId7" Type="http://schemas.openxmlformats.org/officeDocument/2006/relationships/slideLayout" Target="../slideLayouts/slideLayout27.xml"/><Relationship Id="rId12" Type="http://schemas.openxmlformats.org/officeDocument/2006/relationships/slideLayout" Target="../slideLayouts/slideLayout32.xml"/><Relationship Id="rId2" Type="http://schemas.openxmlformats.org/officeDocument/2006/relationships/slideLayout" Target="../slideLayouts/slideLayout22.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slideLayout" Target="../slideLayouts/slideLayout31.xml"/><Relationship Id="rId5" Type="http://schemas.openxmlformats.org/officeDocument/2006/relationships/slideLayout" Target="../slideLayouts/slideLayout25.xml"/><Relationship Id="rId15" Type="http://schemas.openxmlformats.org/officeDocument/2006/relationships/image" Target="../media/image8.png"/><Relationship Id="rId10" Type="http://schemas.openxmlformats.org/officeDocument/2006/relationships/slideLayout" Target="../slideLayouts/slideLayout30.xml"/><Relationship Id="rId4" Type="http://schemas.openxmlformats.org/officeDocument/2006/relationships/slideLayout" Target="../slideLayouts/slideLayout24.xml"/><Relationship Id="rId9" Type="http://schemas.openxmlformats.org/officeDocument/2006/relationships/slideLayout" Target="../slideLayouts/slideLayout29.xml"/><Relationship Id="rId14" Type="http://schemas.openxmlformats.org/officeDocument/2006/relationships/image" Target="../media/image7.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0.xml"/><Relationship Id="rId13" Type="http://schemas.openxmlformats.org/officeDocument/2006/relationships/slideLayout" Target="../slideLayouts/slideLayout45.xml"/><Relationship Id="rId3" Type="http://schemas.openxmlformats.org/officeDocument/2006/relationships/slideLayout" Target="../slideLayouts/slideLayout35.xml"/><Relationship Id="rId7" Type="http://schemas.openxmlformats.org/officeDocument/2006/relationships/slideLayout" Target="../slideLayouts/slideLayout39.xml"/><Relationship Id="rId12" Type="http://schemas.openxmlformats.org/officeDocument/2006/relationships/slideLayout" Target="../slideLayouts/slideLayout44.xml"/><Relationship Id="rId2" Type="http://schemas.openxmlformats.org/officeDocument/2006/relationships/slideLayout" Target="../slideLayouts/slideLayout34.xml"/><Relationship Id="rId16" Type="http://schemas.openxmlformats.org/officeDocument/2006/relationships/image" Target="../media/image9.jpeg"/><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slideLayout" Target="../slideLayouts/slideLayout43.xml"/><Relationship Id="rId5" Type="http://schemas.openxmlformats.org/officeDocument/2006/relationships/slideLayout" Target="../slideLayouts/slideLayout37.xml"/><Relationship Id="rId15" Type="http://schemas.openxmlformats.org/officeDocument/2006/relationships/theme" Target="../theme/theme4.xml"/><Relationship Id="rId10" Type="http://schemas.openxmlformats.org/officeDocument/2006/relationships/slideLayout" Target="../slideLayouts/slideLayout42.xml"/><Relationship Id="rId4" Type="http://schemas.openxmlformats.org/officeDocument/2006/relationships/slideLayout" Target="../slideLayouts/slideLayout36.xml"/><Relationship Id="rId9" Type="http://schemas.openxmlformats.org/officeDocument/2006/relationships/slideLayout" Target="../slideLayouts/slideLayout41.xml"/><Relationship Id="rId14" Type="http://schemas.openxmlformats.org/officeDocument/2006/relationships/slideLayout" Target="../slideLayouts/slideLayout46.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4.xml"/><Relationship Id="rId13" Type="http://schemas.openxmlformats.org/officeDocument/2006/relationships/image" Target="../media/image7.png"/><Relationship Id="rId3" Type="http://schemas.openxmlformats.org/officeDocument/2006/relationships/slideLayout" Target="../slideLayouts/slideLayout49.xml"/><Relationship Id="rId7" Type="http://schemas.openxmlformats.org/officeDocument/2006/relationships/slideLayout" Target="../slideLayouts/slideLayout53.xml"/><Relationship Id="rId12" Type="http://schemas.openxmlformats.org/officeDocument/2006/relationships/theme" Target="../theme/theme5.xml"/><Relationship Id="rId2" Type="http://schemas.openxmlformats.org/officeDocument/2006/relationships/slideLayout" Target="../slideLayouts/slideLayout48.xml"/><Relationship Id="rId1" Type="http://schemas.openxmlformats.org/officeDocument/2006/relationships/slideLayout" Target="../slideLayouts/slideLayout47.xml"/><Relationship Id="rId6" Type="http://schemas.openxmlformats.org/officeDocument/2006/relationships/slideLayout" Target="../slideLayouts/slideLayout52.xml"/><Relationship Id="rId11" Type="http://schemas.openxmlformats.org/officeDocument/2006/relationships/slideLayout" Target="../slideLayouts/slideLayout57.xml"/><Relationship Id="rId5" Type="http://schemas.openxmlformats.org/officeDocument/2006/relationships/slideLayout" Target="../slideLayouts/slideLayout51.xml"/><Relationship Id="rId15" Type="http://schemas.openxmlformats.org/officeDocument/2006/relationships/image" Target="../media/image11.png"/><Relationship Id="rId10" Type="http://schemas.openxmlformats.org/officeDocument/2006/relationships/slideLayout" Target="../slideLayouts/slideLayout56.xml"/><Relationship Id="rId4" Type="http://schemas.openxmlformats.org/officeDocument/2006/relationships/slideLayout" Target="../slideLayouts/slideLayout50.xml"/><Relationship Id="rId9" Type="http://schemas.openxmlformats.org/officeDocument/2006/relationships/slideLayout" Target="../slideLayouts/slideLayout55.xml"/><Relationship Id="rId14" Type="http://schemas.openxmlformats.org/officeDocument/2006/relationships/image" Target="../media/image10.jpeg"/></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5.xml"/><Relationship Id="rId13" Type="http://schemas.openxmlformats.org/officeDocument/2006/relationships/image" Target="../media/image12.jpeg"/><Relationship Id="rId3" Type="http://schemas.openxmlformats.org/officeDocument/2006/relationships/slideLayout" Target="../slideLayouts/slideLayout60.xml"/><Relationship Id="rId7" Type="http://schemas.openxmlformats.org/officeDocument/2006/relationships/slideLayout" Target="../slideLayouts/slideLayout64.xml"/><Relationship Id="rId12" Type="http://schemas.openxmlformats.org/officeDocument/2006/relationships/theme" Target="../theme/theme6.xml"/><Relationship Id="rId2" Type="http://schemas.openxmlformats.org/officeDocument/2006/relationships/slideLayout" Target="../slideLayouts/slideLayout59.xml"/><Relationship Id="rId1" Type="http://schemas.openxmlformats.org/officeDocument/2006/relationships/slideLayout" Target="../slideLayouts/slideLayout58.xml"/><Relationship Id="rId6" Type="http://schemas.openxmlformats.org/officeDocument/2006/relationships/slideLayout" Target="../slideLayouts/slideLayout63.xml"/><Relationship Id="rId11" Type="http://schemas.openxmlformats.org/officeDocument/2006/relationships/slideLayout" Target="../slideLayouts/slideLayout68.xml"/><Relationship Id="rId5" Type="http://schemas.openxmlformats.org/officeDocument/2006/relationships/slideLayout" Target="../slideLayouts/slideLayout62.xml"/><Relationship Id="rId10" Type="http://schemas.openxmlformats.org/officeDocument/2006/relationships/slideLayout" Target="../slideLayouts/slideLayout67.xml"/><Relationship Id="rId4" Type="http://schemas.openxmlformats.org/officeDocument/2006/relationships/slideLayout" Target="../slideLayouts/slideLayout61.xml"/><Relationship Id="rId9" Type="http://schemas.openxmlformats.org/officeDocument/2006/relationships/slideLayout" Target="../slideLayouts/slideLayout66.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6.xml"/><Relationship Id="rId13" Type="http://schemas.openxmlformats.org/officeDocument/2006/relationships/slideLayout" Target="../slideLayouts/slideLayout81.xml"/><Relationship Id="rId3" Type="http://schemas.openxmlformats.org/officeDocument/2006/relationships/slideLayout" Target="../slideLayouts/slideLayout71.xml"/><Relationship Id="rId7" Type="http://schemas.openxmlformats.org/officeDocument/2006/relationships/slideLayout" Target="../slideLayouts/slideLayout75.xml"/><Relationship Id="rId12" Type="http://schemas.openxmlformats.org/officeDocument/2006/relationships/slideLayout" Target="../slideLayouts/slideLayout80.xml"/><Relationship Id="rId2" Type="http://schemas.openxmlformats.org/officeDocument/2006/relationships/slideLayout" Target="../slideLayouts/slideLayout70.xml"/><Relationship Id="rId16" Type="http://schemas.openxmlformats.org/officeDocument/2006/relationships/image" Target="../media/image14.jpeg"/><Relationship Id="rId1" Type="http://schemas.openxmlformats.org/officeDocument/2006/relationships/slideLayout" Target="../slideLayouts/slideLayout69.xml"/><Relationship Id="rId6" Type="http://schemas.openxmlformats.org/officeDocument/2006/relationships/slideLayout" Target="../slideLayouts/slideLayout74.xml"/><Relationship Id="rId11" Type="http://schemas.openxmlformats.org/officeDocument/2006/relationships/slideLayout" Target="../slideLayouts/slideLayout79.xml"/><Relationship Id="rId5" Type="http://schemas.openxmlformats.org/officeDocument/2006/relationships/slideLayout" Target="../slideLayouts/slideLayout73.xml"/><Relationship Id="rId15" Type="http://schemas.openxmlformats.org/officeDocument/2006/relationships/image" Target="../media/image13.jpeg"/><Relationship Id="rId10" Type="http://schemas.openxmlformats.org/officeDocument/2006/relationships/slideLayout" Target="../slideLayouts/slideLayout78.xml"/><Relationship Id="rId4" Type="http://schemas.openxmlformats.org/officeDocument/2006/relationships/slideLayout" Target="../slideLayouts/slideLayout72.xml"/><Relationship Id="rId9" Type="http://schemas.openxmlformats.org/officeDocument/2006/relationships/slideLayout" Target="../slideLayouts/slideLayout77.xml"/><Relationship Id="rId14" Type="http://schemas.openxmlformats.org/officeDocument/2006/relationships/theme" Target="../theme/theme7.xml"/></Relationships>
</file>

<file path=ppt/slideMasters/_rels/slideMaster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7.png"/><Relationship Id="rId1" Type="http://schemas.openxmlformats.org/officeDocument/2006/relationships/theme" Target="../theme/theme8.xml"/></Relationships>
</file>

<file path=ppt/slideMasters/_rels/slideMaster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theme" Target="../theme/theme9.xml"/><Relationship Id="rId1" Type="http://schemas.openxmlformats.org/officeDocument/2006/relationships/slideLayout" Target="../slideLayouts/slideLayout82.xml"/><Relationship Id="rId4" Type="http://schemas.openxmlformats.org/officeDocument/2006/relationships/image" Target="../media/image1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2" name="Picture 2" descr="E:\01 日常工作\10 多媒体\PPT内部汇报用模板\PPT封面03副本.jpg"/>
          <p:cNvPicPr>
            <a:picLocks noChangeAspect="1" noChangeArrowheads="1"/>
          </p:cNvPicPr>
          <p:nvPr/>
        </p:nvPicPr>
        <p:blipFill>
          <a:blip r:embed="rId3" cstate="print"/>
          <a:srcRect/>
          <a:stretch>
            <a:fillRect/>
          </a:stretch>
        </p:blipFill>
        <p:spPr bwMode="auto">
          <a:xfrm>
            <a:off x="0" y="0"/>
            <a:ext cx="9144000" cy="5143500"/>
          </a:xfrm>
          <a:prstGeom prst="rect">
            <a:avLst/>
          </a:prstGeom>
          <a:noFill/>
        </p:spPr>
      </p:pic>
      <p:sp>
        <p:nvSpPr>
          <p:cNvPr id="15" name="Rectangle 8"/>
          <p:cNvSpPr>
            <a:spLocks noGrp="1" noChangeArrowheads="1"/>
          </p:cNvSpPr>
          <p:nvPr>
            <p:ph type="title"/>
          </p:nvPr>
        </p:nvSpPr>
        <p:spPr bwMode="auto">
          <a:xfrm>
            <a:off x="504832" y="1977631"/>
            <a:ext cx="5686135" cy="56167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34281" rIns="68562" bIns="34281" numCol="1" anchor="t" anchorCtr="0" compatLnSpc="1">
            <a:prstTxWarp prst="textNoShape">
              <a:avLst/>
            </a:prstTxWarp>
            <a:spAutoFit/>
          </a:bodyPr>
          <a:lstStyle/>
          <a:p>
            <a:pPr lvl="0"/>
            <a:r>
              <a:rPr lang="en-US" altLang="zh-CN" dirty="0" smtClean="0"/>
              <a:t>Click to edit Master title style</a:t>
            </a:r>
            <a:endParaRPr lang="zh-CN" altLang="en-US" dirty="0" smtClean="0"/>
          </a:p>
        </p:txBody>
      </p:sp>
      <p:sp>
        <p:nvSpPr>
          <p:cNvPr id="19" name="Rectangle 21"/>
          <p:cNvSpPr>
            <a:spLocks noChangeArrowheads="1"/>
          </p:cNvSpPr>
          <p:nvPr/>
        </p:nvSpPr>
        <p:spPr bwMode="auto">
          <a:xfrm>
            <a:off x="450234" y="277776"/>
            <a:ext cx="1424894" cy="153888"/>
          </a:xfrm>
          <a:prstGeom prst="rect">
            <a:avLst/>
          </a:prstGeom>
          <a:noFill/>
          <a:ln w="9525" algn="ctr">
            <a:noFill/>
            <a:miter lim="800000"/>
            <a:headEnd/>
            <a:tailEnd/>
          </a:ln>
          <a:effectLst/>
        </p:spPr>
        <p:txBody>
          <a:bodyPr wrap="none" lIns="80082" tIns="0" rIns="80082" bIns="0">
            <a:spAutoFit/>
          </a:bodyPr>
          <a:lstStyle/>
          <a:p>
            <a:pPr defTabSz="801688" eaLnBrk="0" hangingPunct="0"/>
            <a:fld id="{8520E964-B8DE-4320-8AEF-101A290CFAF7}" type="datetime3">
              <a:rPr lang="zh-CN" altLang="en-US" sz="1000" smtClean="0">
                <a:solidFill>
                  <a:schemeClr val="tx1"/>
                </a:solidFill>
                <a:latin typeface="+mn-ea"/>
                <a:ea typeface="+mn-ea"/>
              </a:rPr>
              <a:pPr defTabSz="801688" eaLnBrk="0" hangingPunct="0"/>
              <a:t>2015年4月1日星期三</a:t>
            </a:fld>
            <a:endParaRPr lang="en-US" altLang="zh-CN" sz="1000" dirty="0">
              <a:solidFill>
                <a:schemeClr val="tx1"/>
              </a:solidFill>
              <a:latin typeface="+mn-ea"/>
              <a:ea typeface="+mn-ea"/>
            </a:endParaRPr>
          </a:p>
        </p:txBody>
      </p:sp>
      <p:pic>
        <p:nvPicPr>
          <p:cNvPr id="20" name="Picture 3" descr="C:\Users\z00124665\Desktop\Operational Guide for Background Panels of the Enterprise Business Group.WMF"/>
          <p:cNvPicPr>
            <a:picLocks noChangeAspect="1" noChangeArrowheads="1"/>
          </p:cNvPicPr>
          <p:nvPr/>
        </p:nvPicPr>
        <p:blipFill>
          <a:blip r:embed="rId4" cstate="print">
            <a:extLst>
              <a:ext uri="{28A0092B-C50C-407E-A947-70E740481C1C}">
                <a14:useLocalDpi xmlns:a14="http://schemas.microsoft.com/office/drawing/2010/main" xmlns=""/>
              </a:ext>
            </a:extLst>
          </a:blip>
          <a:srcRect/>
          <a:stretch>
            <a:fillRect/>
          </a:stretch>
        </p:blipFill>
        <p:spPr bwMode="auto">
          <a:xfrm>
            <a:off x="504825" y="906454"/>
            <a:ext cx="3168650" cy="126223"/>
          </a:xfrm>
          <a:prstGeom prst="rect">
            <a:avLst/>
          </a:prstGeom>
          <a:noFill/>
        </p:spPr>
      </p:pic>
      <p:sp>
        <p:nvSpPr>
          <p:cNvPr id="21" name="Text Box 5"/>
          <p:cNvSpPr txBox="1">
            <a:spLocks noChangeArrowheads="1"/>
          </p:cNvSpPr>
          <p:nvPr/>
        </p:nvSpPr>
        <p:spPr bwMode="auto">
          <a:xfrm>
            <a:off x="504836" y="4647903"/>
            <a:ext cx="2166619" cy="153888"/>
          </a:xfrm>
          <a:prstGeom prst="rect">
            <a:avLst/>
          </a:prstGeom>
          <a:noFill/>
          <a:ln>
            <a:noFill/>
          </a:ln>
          <a:extLst>
            <a:ext uri="{909E8E84-426E-40DD-AFC4-6F175D3DCCD1}">
              <a14:hiddenFill xmlns:a14="http://schemas.microsoft.com/office/drawing/2010/main" xmlns="">
                <a:solidFill>
                  <a:srgbClr val="4F81BD"/>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bIns="0">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000" dirty="0" smtClean="0">
                <a:solidFill>
                  <a:srgbClr val="000000"/>
                </a:solidFill>
                <a:latin typeface="FrutigerNext LT Bold" pitchFamily="34" charset="0"/>
                <a:ea typeface="MS PGothic" pitchFamily="34" charset="-128"/>
              </a:rPr>
              <a:t>HUAWEI TECHNOLOGIES CO., LTD.</a:t>
            </a:r>
          </a:p>
        </p:txBody>
      </p:sp>
      <p:sp>
        <p:nvSpPr>
          <p:cNvPr id="22" name="Text Box 5"/>
          <p:cNvSpPr txBox="1">
            <a:spLocks noChangeArrowheads="1"/>
          </p:cNvSpPr>
          <p:nvPr/>
        </p:nvSpPr>
        <p:spPr bwMode="auto">
          <a:xfrm>
            <a:off x="7338102" y="3220555"/>
            <a:ext cx="1310615" cy="138499"/>
          </a:xfrm>
          <a:prstGeom prst="rect">
            <a:avLst/>
          </a:prstGeom>
          <a:noFill/>
          <a:ln>
            <a:noFill/>
          </a:ln>
          <a:extLst>
            <a:ext uri="{909E8E84-426E-40DD-AFC4-6F175D3DCCD1}">
              <a14:hiddenFill xmlns:a14="http://schemas.microsoft.com/office/drawing/2010/main" xmlns="">
                <a:solidFill>
                  <a:srgbClr val="4F81BD"/>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bIns="0">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r">
              <a:defRPr/>
            </a:pPr>
            <a:r>
              <a:rPr lang="en-US" altLang="zh-CN" sz="900" dirty="0" smtClean="0">
                <a:solidFill>
                  <a:schemeClr val="bg1"/>
                </a:solidFill>
                <a:latin typeface="FrutigerNext LT Bold" pitchFamily="34" charset="0"/>
                <a:ea typeface="MS PGothic" pitchFamily="34" charset="-128"/>
              </a:rPr>
              <a:t>enterprise.huawei.com</a:t>
            </a:r>
          </a:p>
        </p:txBody>
      </p:sp>
      <p:pic>
        <p:nvPicPr>
          <p:cNvPr id="24" name="Picture 20" descr="Logo"/>
          <p:cNvPicPr>
            <a:picLocks noChangeAspect="1" noChangeArrowheads="1"/>
          </p:cNvPicPr>
          <p:nvPr/>
        </p:nvPicPr>
        <p:blipFill>
          <a:blip r:embed="rId5" cstate="print">
            <a:extLst>
              <a:ext uri="{28A0092B-C50C-407E-A947-70E740481C1C}">
                <a14:useLocalDpi xmlns:a14="http://schemas.microsoft.com/office/drawing/2010/main" xmlns=""/>
              </a:ext>
            </a:extLst>
          </a:blip>
          <a:srcRect/>
          <a:stretch>
            <a:fillRect/>
          </a:stretch>
        </p:blipFill>
        <p:spPr bwMode="auto">
          <a:xfrm>
            <a:off x="7796502" y="4028549"/>
            <a:ext cx="764054" cy="762535"/>
          </a:xfrm>
          <a:prstGeom prst="rect">
            <a:avLst/>
          </a:prstGeom>
          <a:noFill/>
          <a:extLst>
            <a:ext uri="{909E8E84-426E-40DD-AFC4-6F175D3DCCD1}">
              <a14:hiddenFill xmlns:a14="http://schemas.microsoft.com/office/drawing/2010/main" xmlns="">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815" r:id="rId1"/>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chemeClr val="bg1"/>
          </a:solidFill>
          <a:latin typeface="FrutigerNext LT Medium" pitchFamily="34" charset="0"/>
          <a:ea typeface="黑体" pitchFamily="49" charset="-122"/>
          <a:cs typeface="+mj-cs"/>
        </a:defRPr>
      </a:lvl1pPr>
      <a:lvl2pPr algn="l" rtl="0" eaLnBrk="0" fontAlgn="base" hangingPunct="0">
        <a:spcBef>
          <a:spcPct val="0"/>
        </a:spcBef>
        <a:spcAft>
          <a:spcPct val="0"/>
        </a:spcAft>
        <a:defRPr sz="3200" b="1">
          <a:solidFill>
            <a:schemeClr val="bg1"/>
          </a:solidFill>
          <a:latin typeface="FrutigerNext LT Medium" pitchFamily="34" charset="0"/>
          <a:ea typeface="黑体" pitchFamily="49" charset="-122"/>
          <a:cs typeface="宋体" charset="-122"/>
        </a:defRPr>
      </a:lvl2pPr>
      <a:lvl3pPr algn="l" rtl="0" eaLnBrk="0" fontAlgn="base" hangingPunct="0">
        <a:spcBef>
          <a:spcPct val="0"/>
        </a:spcBef>
        <a:spcAft>
          <a:spcPct val="0"/>
        </a:spcAft>
        <a:defRPr sz="3200" b="1">
          <a:solidFill>
            <a:schemeClr val="bg1"/>
          </a:solidFill>
          <a:latin typeface="FrutigerNext LT Medium" pitchFamily="34" charset="0"/>
          <a:ea typeface="黑体" pitchFamily="49" charset="-122"/>
          <a:cs typeface="宋体" charset="-122"/>
        </a:defRPr>
      </a:lvl3pPr>
      <a:lvl4pPr algn="l" rtl="0" eaLnBrk="0" fontAlgn="base" hangingPunct="0">
        <a:spcBef>
          <a:spcPct val="0"/>
        </a:spcBef>
        <a:spcAft>
          <a:spcPct val="0"/>
        </a:spcAft>
        <a:defRPr sz="3200" b="1">
          <a:solidFill>
            <a:schemeClr val="bg1"/>
          </a:solidFill>
          <a:latin typeface="FrutigerNext LT Medium" pitchFamily="34" charset="0"/>
          <a:ea typeface="黑体" pitchFamily="49" charset="-122"/>
          <a:cs typeface="宋体" charset="-122"/>
        </a:defRPr>
      </a:lvl4pPr>
      <a:lvl5pPr algn="l" rtl="0" eaLnBrk="0" fontAlgn="base" hangingPunct="0">
        <a:spcBef>
          <a:spcPct val="0"/>
        </a:spcBef>
        <a:spcAft>
          <a:spcPct val="0"/>
        </a:spcAft>
        <a:defRPr sz="3200" b="1">
          <a:solidFill>
            <a:schemeClr val="bg1"/>
          </a:solidFill>
          <a:latin typeface="FrutigerNext LT Medium" pitchFamily="34" charset="0"/>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000">
          <a:solidFill>
            <a:schemeClr val="tx1"/>
          </a:solidFill>
          <a:latin typeface="+mn-lt"/>
          <a:ea typeface="+mn-ea"/>
          <a:cs typeface="+mn-cs"/>
        </a:defRPr>
      </a:lvl2pPr>
      <a:lvl3pPr marL="1143000" indent="-228600" algn="l" rtl="0" eaLnBrk="0" fontAlgn="base" hangingPunct="0">
        <a:spcBef>
          <a:spcPct val="20000"/>
        </a:spcBef>
        <a:spcAft>
          <a:spcPct val="0"/>
        </a:spcAft>
        <a:buFont typeface="FrutigerNext LT Medium" charset="0"/>
        <a:buChar char="»"/>
        <a:defRPr>
          <a:solidFill>
            <a:schemeClr val="tx1"/>
          </a:solidFill>
          <a:latin typeface="+mn-lt"/>
          <a:ea typeface="+mn-ea"/>
          <a:cs typeface="+mn-cs"/>
        </a:defRPr>
      </a:lvl3pPr>
      <a:lvl4pPr marL="1600200" indent="-228600" algn="l" rtl="0" eaLnBrk="0" fontAlgn="base" hangingPunct="0">
        <a:spcBef>
          <a:spcPct val="20000"/>
        </a:spcBef>
        <a:spcAft>
          <a:spcPct val="0"/>
        </a:spcAft>
        <a:buChar char="–"/>
        <a:defRPr sz="16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075" name="Picture 104" descr="PPT胶片内页元素-16比9-内页灰条"/>
          <p:cNvPicPr>
            <a:picLocks noChangeAspect="1" noChangeArrowheads="1"/>
          </p:cNvPicPr>
          <p:nvPr/>
        </p:nvPicPr>
        <p:blipFill>
          <a:blip r:embed="rId3" cstate="email">
            <a:extLst>
              <a:ext uri="{28A0092B-C50C-407E-A947-70E740481C1C}">
                <a14:useLocalDpi xmlns:a14="http://schemas.microsoft.com/office/drawing/2010/main" xmlns="" val="0"/>
              </a:ext>
            </a:extLst>
          </a:blip>
          <a:srcRect/>
          <a:stretch>
            <a:fillRect/>
          </a:stretch>
        </p:blipFill>
        <p:spPr bwMode="auto">
          <a:xfrm>
            <a:off x="1" y="4668443"/>
            <a:ext cx="9140429" cy="47505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076" name="Picture 101" descr="图片3副本"/>
          <p:cNvPicPr>
            <a:picLocks noChangeAspect="1" noChangeArrowheads="1"/>
          </p:cNvPicPr>
          <p:nvPr/>
        </p:nvPicPr>
        <p:blipFill>
          <a:blip r:embed="rId4" cstate="email">
            <a:extLst>
              <a:ext uri="{28A0092B-C50C-407E-A947-70E740481C1C}">
                <a14:useLocalDpi xmlns:a14="http://schemas.microsoft.com/office/drawing/2010/main" xmlns="" val="0"/>
              </a:ext>
            </a:extLst>
          </a:blip>
          <a:srcRect/>
          <a:stretch>
            <a:fillRect/>
          </a:stretch>
        </p:blipFill>
        <p:spPr bwMode="auto">
          <a:xfrm>
            <a:off x="7634681" y="4794654"/>
            <a:ext cx="971297" cy="23098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078" name="Rectangle 13"/>
          <p:cNvSpPr>
            <a:spLocks noGrp="1" noChangeArrowheads="1"/>
          </p:cNvSpPr>
          <p:nvPr>
            <p:ph type="title"/>
          </p:nvPr>
        </p:nvSpPr>
        <p:spPr bwMode="auto">
          <a:xfrm>
            <a:off x="657054" y="244085"/>
            <a:ext cx="7828702" cy="65365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30017" rIns="60036" bIns="30017" numCol="1" anchor="ctr" anchorCtr="0" compatLnSpc="1">
            <a:prstTxWarp prst="textNoShape">
              <a:avLst/>
            </a:prstTxWarp>
          </a:bodyPr>
          <a:lstStyle/>
          <a:p>
            <a:pPr lvl="0"/>
            <a:r>
              <a:rPr lang="zh-CN" altLang="en-US" smtClean="0"/>
              <a:t>单击此处编辑母版标题样式</a:t>
            </a:r>
            <a:endParaRPr lang="zh-CN" altLang="en-US" dirty="0" smtClean="0"/>
          </a:p>
        </p:txBody>
      </p:sp>
      <p:grpSp>
        <p:nvGrpSpPr>
          <p:cNvPr id="2" name="Group 88"/>
          <p:cNvGrpSpPr>
            <a:grpSpLocks/>
          </p:cNvGrpSpPr>
          <p:nvPr/>
        </p:nvGrpSpPr>
        <p:grpSpPr bwMode="auto">
          <a:xfrm>
            <a:off x="9324934" y="2874174"/>
            <a:ext cx="864169" cy="2269331"/>
            <a:chOff x="5874" y="2414"/>
            <a:chExt cx="544" cy="1906"/>
          </a:xfrm>
        </p:grpSpPr>
        <p:sp>
          <p:nvSpPr>
            <p:cNvPr id="3086" name="Rectangle 86"/>
            <p:cNvSpPr>
              <a:spLocks noChangeArrowheads="1"/>
            </p:cNvSpPr>
            <p:nvPr userDrawn="1"/>
          </p:nvSpPr>
          <p:spPr bwMode="auto">
            <a:xfrm>
              <a:off x="5874" y="2414"/>
              <a:ext cx="544" cy="1906"/>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buClrTx/>
                <a:buFontTx/>
                <a:buNone/>
              </a:pPr>
              <a:endParaRPr lang="zh-CN" altLang="en-US" b="0">
                <a:solidFill>
                  <a:srgbClr val="000000"/>
                </a:solidFill>
                <a:latin typeface="Calibri" pitchFamily="34" charset="0"/>
              </a:endParaRPr>
            </a:p>
          </p:txBody>
        </p:sp>
        <p:grpSp>
          <p:nvGrpSpPr>
            <p:cNvPr id="3" name="Group 87"/>
            <p:cNvGrpSpPr>
              <a:grpSpLocks/>
            </p:cNvGrpSpPr>
            <p:nvPr userDrawn="1"/>
          </p:nvGrpSpPr>
          <p:grpSpPr bwMode="auto">
            <a:xfrm>
              <a:off x="5941" y="2475"/>
              <a:ext cx="409" cy="1783"/>
              <a:chOff x="5921" y="2387"/>
              <a:chExt cx="409" cy="1783"/>
            </a:xfrm>
          </p:grpSpPr>
          <p:grpSp>
            <p:nvGrpSpPr>
              <p:cNvPr id="4" name="Group 18"/>
              <p:cNvGrpSpPr>
                <a:grpSpLocks noChangeAspect="1"/>
              </p:cNvGrpSpPr>
              <p:nvPr userDrawn="1"/>
            </p:nvGrpSpPr>
            <p:grpSpPr bwMode="auto">
              <a:xfrm>
                <a:off x="5921" y="2506"/>
                <a:ext cx="409" cy="101"/>
                <a:chOff x="5893" y="2387"/>
                <a:chExt cx="466" cy="115"/>
              </a:xfrm>
            </p:grpSpPr>
            <p:sp>
              <p:nvSpPr>
                <p:cNvPr id="3149" name="Rectangle 19"/>
                <p:cNvSpPr>
                  <a:spLocks noChangeAspect="1"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sp>
              <p:nvSpPr>
                <p:cNvPr id="3150" name="Rectangle 20"/>
                <p:cNvSpPr>
                  <a:spLocks noChangeAspect="1"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sp>
              <p:nvSpPr>
                <p:cNvPr id="3151" name="Rectangle 21"/>
                <p:cNvSpPr>
                  <a:spLocks noChangeAspect="1"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sp>
              <p:nvSpPr>
                <p:cNvPr id="3152" name="Rectangle 22"/>
                <p:cNvSpPr>
                  <a:spLocks noChangeAspect="1"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grpSp>
          <p:grpSp>
            <p:nvGrpSpPr>
              <p:cNvPr id="5" name="Group 23"/>
              <p:cNvGrpSpPr>
                <a:grpSpLocks noChangeAspect="1"/>
              </p:cNvGrpSpPr>
              <p:nvPr userDrawn="1"/>
            </p:nvGrpSpPr>
            <p:grpSpPr bwMode="auto">
              <a:xfrm>
                <a:off x="5921" y="2626"/>
                <a:ext cx="409" cy="101"/>
                <a:chOff x="5893" y="2523"/>
                <a:chExt cx="466" cy="115"/>
              </a:xfrm>
            </p:grpSpPr>
            <p:sp>
              <p:nvSpPr>
                <p:cNvPr id="3145" name="Rectangle 24"/>
                <p:cNvSpPr>
                  <a:spLocks noChangeAspect="1"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sp>
              <p:nvSpPr>
                <p:cNvPr id="3146" name="Rectangle 25"/>
                <p:cNvSpPr>
                  <a:spLocks noChangeAspect="1"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sp>
              <p:nvSpPr>
                <p:cNvPr id="3147" name="Rectangle 26"/>
                <p:cNvSpPr>
                  <a:spLocks noChangeAspect="1"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sp>
              <p:nvSpPr>
                <p:cNvPr id="3148" name="Rectangle 27"/>
                <p:cNvSpPr>
                  <a:spLocks noChangeAspect="1"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grpSp>
          <p:grpSp>
            <p:nvGrpSpPr>
              <p:cNvPr id="6" name="Group 28"/>
              <p:cNvGrpSpPr>
                <a:grpSpLocks noChangeAspect="1"/>
              </p:cNvGrpSpPr>
              <p:nvPr userDrawn="1"/>
            </p:nvGrpSpPr>
            <p:grpSpPr bwMode="auto">
              <a:xfrm>
                <a:off x="5921" y="2745"/>
                <a:ext cx="409" cy="101"/>
                <a:chOff x="5893" y="2659"/>
                <a:chExt cx="466" cy="115"/>
              </a:xfrm>
            </p:grpSpPr>
            <p:sp>
              <p:nvSpPr>
                <p:cNvPr id="3141" name="Rectangle 29"/>
                <p:cNvSpPr>
                  <a:spLocks noChangeAspect="1"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sp>
              <p:nvSpPr>
                <p:cNvPr id="3142" name="Rectangle 30"/>
                <p:cNvSpPr>
                  <a:spLocks noChangeAspect="1"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sp>
              <p:nvSpPr>
                <p:cNvPr id="3143" name="Rectangle 31"/>
                <p:cNvSpPr>
                  <a:spLocks noChangeAspect="1"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sp>
              <p:nvSpPr>
                <p:cNvPr id="3144" name="Rectangle 32"/>
                <p:cNvSpPr>
                  <a:spLocks noChangeAspect="1"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grpSp>
          <p:grpSp>
            <p:nvGrpSpPr>
              <p:cNvPr id="7" name="Group 33"/>
              <p:cNvGrpSpPr>
                <a:grpSpLocks noChangeAspect="1"/>
              </p:cNvGrpSpPr>
              <p:nvPr userDrawn="1"/>
            </p:nvGrpSpPr>
            <p:grpSpPr bwMode="auto">
              <a:xfrm>
                <a:off x="5921" y="2387"/>
                <a:ext cx="409" cy="104"/>
                <a:chOff x="5893" y="2251"/>
                <a:chExt cx="466" cy="119"/>
              </a:xfrm>
            </p:grpSpPr>
            <p:sp>
              <p:nvSpPr>
                <p:cNvPr id="3137" name="Rectangle 34"/>
                <p:cNvSpPr>
                  <a:spLocks noChangeAspect="1"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sp>
              <p:nvSpPr>
                <p:cNvPr id="3138" name="Rectangle 35"/>
                <p:cNvSpPr>
                  <a:spLocks noChangeAspect="1"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sp>
              <p:nvSpPr>
                <p:cNvPr id="3139" name="Rectangle 36"/>
                <p:cNvSpPr>
                  <a:spLocks noChangeAspect="1"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sp>
              <p:nvSpPr>
                <p:cNvPr id="3140" name="Rectangle 37"/>
                <p:cNvSpPr>
                  <a:spLocks noChangeAspect="1"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grpSp>
          <p:grpSp>
            <p:nvGrpSpPr>
              <p:cNvPr id="8" name="Group 38"/>
              <p:cNvGrpSpPr>
                <a:grpSpLocks noChangeAspect="1"/>
              </p:cNvGrpSpPr>
              <p:nvPr userDrawn="1"/>
            </p:nvGrpSpPr>
            <p:grpSpPr bwMode="auto">
              <a:xfrm>
                <a:off x="5921" y="2944"/>
                <a:ext cx="409" cy="101"/>
                <a:chOff x="5893" y="2886"/>
                <a:chExt cx="466" cy="115"/>
              </a:xfrm>
            </p:grpSpPr>
            <p:sp>
              <p:nvSpPr>
                <p:cNvPr id="3133" name="Rectangle 39"/>
                <p:cNvSpPr>
                  <a:spLocks noChangeAspect="1"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sp>
              <p:nvSpPr>
                <p:cNvPr id="3134" name="Rectangle 40"/>
                <p:cNvSpPr>
                  <a:spLocks noChangeAspect="1"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sp>
              <p:nvSpPr>
                <p:cNvPr id="3135" name="Rectangle 41"/>
                <p:cNvSpPr>
                  <a:spLocks noChangeAspect="1"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sp>
              <p:nvSpPr>
                <p:cNvPr id="3136" name="Rectangle 42"/>
                <p:cNvSpPr>
                  <a:spLocks noChangeAspect="1" noChangeArrowheads="1"/>
                </p:cNvSpPr>
                <p:nvPr userDrawn="1"/>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grpSp>
          <p:grpSp>
            <p:nvGrpSpPr>
              <p:cNvPr id="9" name="Group 43"/>
              <p:cNvGrpSpPr>
                <a:grpSpLocks noChangeAspect="1"/>
              </p:cNvGrpSpPr>
              <p:nvPr userDrawn="1"/>
            </p:nvGrpSpPr>
            <p:grpSpPr bwMode="auto">
              <a:xfrm>
                <a:off x="5921" y="3064"/>
                <a:ext cx="409" cy="101"/>
                <a:chOff x="5893" y="3022"/>
                <a:chExt cx="466" cy="115"/>
              </a:xfrm>
            </p:grpSpPr>
            <p:sp>
              <p:nvSpPr>
                <p:cNvPr id="3129" name="Rectangle 44"/>
                <p:cNvSpPr>
                  <a:spLocks noChangeAspect="1"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sp>
              <p:nvSpPr>
                <p:cNvPr id="3130" name="Rectangle 45"/>
                <p:cNvSpPr>
                  <a:spLocks noChangeAspect="1"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sp>
              <p:nvSpPr>
                <p:cNvPr id="3131" name="Rectangle 46"/>
                <p:cNvSpPr>
                  <a:spLocks noChangeAspect="1"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sp>
              <p:nvSpPr>
                <p:cNvPr id="3132" name="Rectangle 47"/>
                <p:cNvSpPr>
                  <a:spLocks noChangeAspect="1"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grpSp>
          <p:grpSp>
            <p:nvGrpSpPr>
              <p:cNvPr id="10" name="Group 48"/>
              <p:cNvGrpSpPr>
                <a:grpSpLocks noChangeAspect="1"/>
              </p:cNvGrpSpPr>
              <p:nvPr userDrawn="1"/>
            </p:nvGrpSpPr>
            <p:grpSpPr bwMode="auto">
              <a:xfrm>
                <a:off x="5921" y="3183"/>
                <a:ext cx="409" cy="101"/>
                <a:chOff x="5893" y="3158"/>
                <a:chExt cx="466" cy="115"/>
              </a:xfrm>
            </p:grpSpPr>
            <p:sp>
              <p:nvSpPr>
                <p:cNvPr id="3125" name="Rectangle 49"/>
                <p:cNvSpPr>
                  <a:spLocks noChangeAspect="1"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sp>
              <p:nvSpPr>
                <p:cNvPr id="3126" name="Rectangle 50"/>
                <p:cNvSpPr>
                  <a:spLocks noChangeAspect="1"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sp>
              <p:nvSpPr>
                <p:cNvPr id="3127" name="Rectangle 51"/>
                <p:cNvSpPr>
                  <a:spLocks noChangeAspect="1"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sp>
              <p:nvSpPr>
                <p:cNvPr id="3128" name="Rectangle 52"/>
                <p:cNvSpPr>
                  <a:spLocks noChangeAspect="1"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grpSp>
          <p:grpSp>
            <p:nvGrpSpPr>
              <p:cNvPr id="11" name="Group 53"/>
              <p:cNvGrpSpPr>
                <a:grpSpLocks noChangeAspect="1"/>
              </p:cNvGrpSpPr>
              <p:nvPr userDrawn="1"/>
            </p:nvGrpSpPr>
            <p:grpSpPr bwMode="auto">
              <a:xfrm>
                <a:off x="5921" y="3383"/>
                <a:ext cx="409" cy="100"/>
                <a:chOff x="5893" y="3385"/>
                <a:chExt cx="466" cy="115"/>
              </a:xfrm>
            </p:grpSpPr>
            <p:sp>
              <p:nvSpPr>
                <p:cNvPr id="3121" name="Rectangle 54"/>
                <p:cNvSpPr>
                  <a:spLocks noChangeAspect="1"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sp>
              <p:nvSpPr>
                <p:cNvPr id="3122" name="Rectangle 55"/>
                <p:cNvSpPr>
                  <a:spLocks noChangeAspect="1"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sp>
              <p:nvSpPr>
                <p:cNvPr id="3123" name="Rectangle 56"/>
                <p:cNvSpPr>
                  <a:spLocks noChangeAspect="1"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sp>
              <p:nvSpPr>
                <p:cNvPr id="3124" name="Rectangle 57"/>
                <p:cNvSpPr>
                  <a:spLocks noChangeAspect="1" noChangeArrowheads="1"/>
                </p:cNvSpPr>
                <p:nvPr userDrawn="1"/>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grpSp>
          <p:grpSp>
            <p:nvGrpSpPr>
              <p:cNvPr id="12" name="Group 58"/>
              <p:cNvGrpSpPr>
                <a:grpSpLocks noChangeAspect="1"/>
              </p:cNvGrpSpPr>
              <p:nvPr userDrawn="1"/>
            </p:nvGrpSpPr>
            <p:grpSpPr bwMode="auto">
              <a:xfrm>
                <a:off x="5921" y="3502"/>
                <a:ext cx="409" cy="101"/>
                <a:chOff x="5893" y="3521"/>
                <a:chExt cx="466" cy="115"/>
              </a:xfrm>
            </p:grpSpPr>
            <p:sp>
              <p:nvSpPr>
                <p:cNvPr id="3117" name="Rectangle 59"/>
                <p:cNvSpPr>
                  <a:spLocks noChangeAspect="1"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sp>
              <p:nvSpPr>
                <p:cNvPr id="3118" name="Rectangle 60"/>
                <p:cNvSpPr>
                  <a:spLocks noChangeAspect="1"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sp>
              <p:nvSpPr>
                <p:cNvPr id="3119" name="Rectangle 61"/>
                <p:cNvSpPr>
                  <a:spLocks noChangeAspect="1"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sp>
              <p:nvSpPr>
                <p:cNvPr id="3120" name="Rectangle 62"/>
                <p:cNvSpPr>
                  <a:spLocks noChangeAspect="1" noChangeArrowheads="1"/>
                </p:cNvSpPr>
                <p:nvPr userDrawn="1"/>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grpSp>
          <p:grpSp>
            <p:nvGrpSpPr>
              <p:cNvPr id="13" name="Group 63"/>
              <p:cNvGrpSpPr>
                <a:grpSpLocks noChangeAspect="1"/>
              </p:cNvGrpSpPr>
              <p:nvPr userDrawn="1"/>
            </p:nvGrpSpPr>
            <p:grpSpPr bwMode="auto">
              <a:xfrm>
                <a:off x="5921" y="3621"/>
                <a:ext cx="409" cy="101"/>
                <a:chOff x="5893" y="3657"/>
                <a:chExt cx="466" cy="115"/>
              </a:xfrm>
            </p:grpSpPr>
            <p:sp>
              <p:nvSpPr>
                <p:cNvPr id="3113" name="Rectangle 64"/>
                <p:cNvSpPr>
                  <a:spLocks noChangeAspect="1"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sp>
              <p:nvSpPr>
                <p:cNvPr id="3114" name="Rectangle 65"/>
                <p:cNvSpPr>
                  <a:spLocks noChangeAspect="1"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sp>
              <p:nvSpPr>
                <p:cNvPr id="3115" name="Rectangle 66"/>
                <p:cNvSpPr>
                  <a:spLocks noChangeAspect="1"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sp>
              <p:nvSpPr>
                <p:cNvPr id="3116" name="Rectangle 67"/>
                <p:cNvSpPr>
                  <a:spLocks noChangeAspect="1" noChangeArrowheads="1"/>
                </p:cNvSpPr>
                <p:nvPr userDrawn="1"/>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grpSp>
          <p:grpSp>
            <p:nvGrpSpPr>
              <p:cNvPr id="14" name="Group 68"/>
              <p:cNvGrpSpPr>
                <a:grpSpLocks noChangeAspect="1"/>
              </p:cNvGrpSpPr>
              <p:nvPr userDrawn="1"/>
            </p:nvGrpSpPr>
            <p:grpSpPr bwMode="auto">
              <a:xfrm>
                <a:off x="5921" y="3821"/>
                <a:ext cx="409" cy="101"/>
                <a:chOff x="5893" y="3884"/>
                <a:chExt cx="466" cy="115"/>
              </a:xfrm>
            </p:grpSpPr>
            <p:sp>
              <p:nvSpPr>
                <p:cNvPr id="3109" name="Rectangle 69"/>
                <p:cNvSpPr>
                  <a:spLocks noChangeAspect="1"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sp>
              <p:nvSpPr>
                <p:cNvPr id="3110" name="Rectangle 70"/>
                <p:cNvSpPr>
                  <a:spLocks noChangeAspect="1"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sp>
              <p:nvSpPr>
                <p:cNvPr id="3111" name="Rectangle 71"/>
                <p:cNvSpPr>
                  <a:spLocks noChangeAspect="1"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sp>
              <p:nvSpPr>
                <p:cNvPr id="3112" name="Rectangle 72"/>
                <p:cNvSpPr>
                  <a:spLocks noChangeAspect="1" noChangeArrowheads="1"/>
                </p:cNvSpPr>
                <p:nvPr userDrawn="1"/>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grpSp>
          <p:grpSp>
            <p:nvGrpSpPr>
              <p:cNvPr id="15" name="Group 73"/>
              <p:cNvGrpSpPr>
                <a:grpSpLocks noChangeAspect="1"/>
              </p:cNvGrpSpPr>
              <p:nvPr userDrawn="1"/>
            </p:nvGrpSpPr>
            <p:grpSpPr bwMode="auto">
              <a:xfrm>
                <a:off x="5921" y="3945"/>
                <a:ext cx="409" cy="101"/>
                <a:chOff x="5893" y="4026"/>
                <a:chExt cx="466" cy="115"/>
              </a:xfrm>
            </p:grpSpPr>
            <p:sp>
              <p:nvSpPr>
                <p:cNvPr id="3105" name="Rectangle 74"/>
                <p:cNvSpPr>
                  <a:spLocks noChangeAspect="1"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sp>
              <p:nvSpPr>
                <p:cNvPr id="3106" name="Rectangle 75"/>
                <p:cNvSpPr>
                  <a:spLocks noChangeAspect="1"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sp>
              <p:nvSpPr>
                <p:cNvPr id="3107" name="Rectangle 76"/>
                <p:cNvSpPr>
                  <a:spLocks noChangeAspect="1"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sp>
              <p:nvSpPr>
                <p:cNvPr id="3108" name="Rectangle 77"/>
                <p:cNvSpPr>
                  <a:spLocks noChangeAspect="1" noChangeArrowheads="1"/>
                </p:cNvSpPr>
                <p:nvPr userDrawn="1"/>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grpSp>
          <p:grpSp>
            <p:nvGrpSpPr>
              <p:cNvPr id="16" name="Group 78"/>
              <p:cNvGrpSpPr>
                <a:grpSpLocks noChangeAspect="1"/>
              </p:cNvGrpSpPr>
              <p:nvPr userDrawn="1"/>
            </p:nvGrpSpPr>
            <p:grpSpPr bwMode="auto">
              <a:xfrm>
                <a:off x="5921" y="4069"/>
                <a:ext cx="409" cy="101"/>
                <a:chOff x="5893" y="4167"/>
                <a:chExt cx="466" cy="115"/>
              </a:xfrm>
            </p:grpSpPr>
            <p:sp>
              <p:nvSpPr>
                <p:cNvPr id="3101" name="Rectangle 79"/>
                <p:cNvSpPr>
                  <a:spLocks noChangeAspect="1" noChangeArrowheads="1"/>
                </p:cNvSpPr>
                <p:nvPr userDrawn="1"/>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sp>
              <p:nvSpPr>
                <p:cNvPr id="3102" name="Rectangle 80"/>
                <p:cNvSpPr>
                  <a:spLocks noChangeAspect="1" noChangeArrowheads="1"/>
                </p:cNvSpPr>
                <p:nvPr userDrawn="1"/>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sp>
              <p:nvSpPr>
                <p:cNvPr id="3103" name="Rectangle 81"/>
                <p:cNvSpPr>
                  <a:spLocks noChangeAspect="1" noChangeArrowheads="1"/>
                </p:cNvSpPr>
                <p:nvPr userDrawn="1"/>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sp>
              <p:nvSpPr>
                <p:cNvPr id="3104" name="Rectangle 82"/>
                <p:cNvSpPr>
                  <a:spLocks noChangeAspect="1" noChangeArrowheads="1"/>
                </p:cNvSpPr>
                <p:nvPr userDrawn="1"/>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grpSp>
        </p:grpSp>
      </p:grpSp>
      <p:sp>
        <p:nvSpPr>
          <p:cNvPr id="3082" name="Rectangle 5"/>
          <p:cNvSpPr>
            <a:spLocks noChangeArrowheads="1"/>
          </p:cNvSpPr>
          <p:nvPr/>
        </p:nvSpPr>
        <p:spPr bwMode="auto">
          <a:xfrm>
            <a:off x="6361050" y="4876803"/>
            <a:ext cx="2097335" cy="3417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p>
            <a:pPr eaLnBrk="0" hangingPunct="0">
              <a:lnSpc>
                <a:spcPct val="85000"/>
              </a:lnSpc>
              <a:buClrTx/>
              <a:buFontTx/>
              <a:buNone/>
            </a:pPr>
            <a:r>
              <a:rPr lang="de-DE" altLang="zh-CN" sz="900" b="0">
                <a:solidFill>
                  <a:srgbClr val="000000"/>
                </a:solidFill>
                <a:latin typeface="FrutigerNext LT Bold" pitchFamily="1" charset="0"/>
                <a:ea typeface="ＭＳ Ｐゴシック" pitchFamily="34" charset="-128"/>
              </a:rPr>
              <a:t>Page </a:t>
            </a:r>
            <a:fld id="{8A3AEFC3-B008-441A-A725-D0B325EF3D69}" type="slidenum">
              <a:rPr lang="de-DE" altLang="zh-CN" sz="900" b="0">
                <a:solidFill>
                  <a:srgbClr val="000000"/>
                </a:solidFill>
                <a:latin typeface="FrutigerNext LT Bold" pitchFamily="1" charset="0"/>
                <a:ea typeface="ＭＳ Ｐゴシック" pitchFamily="34" charset="-128"/>
              </a:rPr>
              <a:pPr eaLnBrk="0" hangingPunct="0">
                <a:lnSpc>
                  <a:spcPct val="85000"/>
                </a:lnSpc>
                <a:buClrTx/>
                <a:buFontTx/>
                <a:buNone/>
              </a:pPr>
              <a:t>‹#›</a:t>
            </a:fld>
            <a:endParaRPr lang="en-GB" altLang="zh-CN" sz="900" b="0">
              <a:solidFill>
                <a:srgbClr val="000000"/>
              </a:solidFill>
              <a:latin typeface="FrutigerNext LT Bold" pitchFamily="1" charset="0"/>
              <a:ea typeface="ＭＳ Ｐゴシック" pitchFamily="34" charset="-128"/>
            </a:endParaRPr>
          </a:p>
        </p:txBody>
      </p:sp>
      <p:sp>
        <p:nvSpPr>
          <p:cNvPr id="10321" name="Text Box 81"/>
          <p:cNvSpPr txBox="1">
            <a:spLocks noChangeArrowheads="1"/>
          </p:cNvSpPr>
          <p:nvPr/>
        </p:nvSpPr>
        <p:spPr bwMode="auto">
          <a:xfrm>
            <a:off x="-2884134" y="997748"/>
            <a:ext cx="2775815" cy="2841575"/>
          </a:xfrm>
          <a:prstGeom prst="rect">
            <a:avLst/>
          </a:prstGeom>
          <a:noFill/>
          <a:ln>
            <a:noFill/>
          </a:ln>
          <a:effectLst/>
          <a:extLst>
            <a:ext uri="{909E8E84-426E-40DD-AFC4-6F175D3DCCD1}">
              <a14:hiddenFill xmlns:a14="http://schemas.microsoft.com/office/drawing/2010/main" xmlns="">
                <a:solidFill>
                  <a:srgbClr val="FFCC99"/>
                </a:solidFill>
              </a14:hiddenFill>
            </a:ext>
            <a:ext uri="{91240B29-F687-4F45-9708-019B960494DF}">
              <a14:hiddenLine xmlns:a14="http://schemas.microsoft.com/office/drawing/2010/main" xmlns="" w="9525" algn="ctr">
                <a:solidFill>
                  <a:srgbClr val="B2B2B2"/>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58700" tIns="29351" rIns="58700" bIns="29351">
            <a:spAutoFit/>
          </a:bodyPr>
          <a:lstStyle>
            <a:lvl1pPr defTabSz="784225" eaLnBrk="0" hangingPunct="0">
              <a:defRPr>
                <a:solidFill>
                  <a:schemeClr val="tx1"/>
                </a:solidFill>
                <a:latin typeface="Calibri" pitchFamily="34" charset="0"/>
                <a:ea typeface="宋体" charset="-122"/>
              </a:defRPr>
            </a:lvl1pPr>
            <a:lvl2pPr marL="390525" defTabSz="784225" eaLnBrk="0" hangingPunct="0">
              <a:defRPr>
                <a:solidFill>
                  <a:schemeClr val="tx1"/>
                </a:solidFill>
                <a:latin typeface="Calibri" pitchFamily="34" charset="0"/>
                <a:ea typeface="宋体" charset="-122"/>
              </a:defRPr>
            </a:lvl2pPr>
            <a:lvl3pPr marL="784225" defTabSz="784225" eaLnBrk="0" hangingPunct="0">
              <a:defRPr>
                <a:solidFill>
                  <a:schemeClr val="tx1"/>
                </a:solidFill>
                <a:latin typeface="Calibri" pitchFamily="34" charset="0"/>
                <a:ea typeface="宋体" charset="-122"/>
              </a:defRPr>
            </a:lvl3pPr>
            <a:lvl4pPr marL="1174750" defTabSz="784225" eaLnBrk="0" hangingPunct="0">
              <a:defRPr>
                <a:solidFill>
                  <a:schemeClr val="tx1"/>
                </a:solidFill>
                <a:latin typeface="Calibri" pitchFamily="34" charset="0"/>
                <a:ea typeface="宋体" charset="-122"/>
              </a:defRPr>
            </a:lvl4pPr>
            <a:lvl5pPr marL="1566863" defTabSz="784225" eaLnBrk="0" hangingPunct="0">
              <a:defRPr>
                <a:solidFill>
                  <a:schemeClr val="tx1"/>
                </a:solidFill>
                <a:latin typeface="Calibri" pitchFamily="34" charset="0"/>
                <a:ea typeface="宋体" charset="-122"/>
              </a:defRPr>
            </a:lvl5pPr>
            <a:lvl6pPr marL="2024063" defTabSz="784225" eaLnBrk="0" fontAlgn="base" hangingPunct="0">
              <a:spcBef>
                <a:spcPct val="0"/>
              </a:spcBef>
              <a:spcAft>
                <a:spcPct val="0"/>
              </a:spcAft>
              <a:defRPr>
                <a:solidFill>
                  <a:schemeClr val="tx1"/>
                </a:solidFill>
                <a:latin typeface="Calibri" pitchFamily="34" charset="0"/>
                <a:ea typeface="宋体" charset="-122"/>
              </a:defRPr>
            </a:lvl6pPr>
            <a:lvl7pPr marL="2481263" defTabSz="784225" eaLnBrk="0" fontAlgn="base" hangingPunct="0">
              <a:spcBef>
                <a:spcPct val="0"/>
              </a:spcBef>
              <a:spcAft>
                <a:spcPct val="0"/>
              </a:spcAft>
              <a:defRPr>
                <a:solidFill>
                  <a:schemeClr val="tx1"/>
                </a:solidFill>
                <a:latin typeface="Calibri" pitchFamily="34" charset="0"/>
                <a:ea typeface="宋体" charset="-122"/>
              </a:defRPr>
            </a:lvl7pPr>
            <a:lvl8pPr marL="2938463" defTabSz="784225" eaLnBrk="0" fontAlgn="base" hangingPunct="0">
              <a:spcBef>
                <a:spcPct val="0"/>
              </a:spcBef>
              <a:spcAft>
                <a:spcPct val="0"/>
              </a:spcAft>
              <a:defRPr>
                <a:solidFill>
                  <a:schemeClr val="tx1"/>
                </a:solidFill>
                <a:latin typeface="Calibri" pitchFamily="34" charset="0"/>
                <a:ea typeface="宋体" charset="-122"/>
              </a:defRPr>
            </a:lvl8pPr>
            <a:lvl9pPr marL="3395663" defTabSz="784225" eaLnBrk="0" fontAlgn="base" hangingPunct="0">
              <a:spcBef>
                <a:spcPct val="0"/>
              </a:spcBef>
              <a:spcAft>
                <a:spcPct val="0"/>
              </a:spcAft>
              <a:defRPr>
                <a:solidFill>
                  <a:schemeClr val="tx1"/>
                </a:solidFill>
                <a:latin typeface="Calibri" pitchFamily="34" charset="0"/>
                <a:ea typeface="宋体" charset="-122"/>
              </a:defRPr>
            </a:lvl9pPr>
          </a:lstStyle>
          <a:p>
            <a:pPr algn="r" eaLnBrk="1" hangingPunct="1">
              <a:spcBef>
                <a:spcPct val="20000"/>
              </a:spcBef>
              <a:buClrTx/>
              <a:buFontTx/>
              <a:buNone/>
              <a:defRPr/>
            </a:pPr>
            <a:r>
              <a:rPr lang="zh-CN" altLang="zh-CN" sz="800" b="0" smtClean="0">
                <a:solidFill>
                  <a:srgbClr val="FFFFFF"/>
                </a:solidFill>
                <a:latin typeface="FrutigerNext LT Regular" pitchFamily="34" charset="0"/>
              </a:rPr>
              <a:t>Slide title :32-35pt  </a:t>
            </a:r>
          </a:p>
          <a:p>
            <a:pPr algn="r" eaLnBrk="1" hangingPunct="1">
              <a:spcBef>
                <a:spcPct val="20000"/>
              </a:spcBef>
              <a:buClrTx/>
              <a:buFontTx/>
              <a:buNone/>
              <a:defRPr/>
            </a:pPr>
            <a:r>
              <a:rPr lang="zh-CN" altLang="zh-CN" sz="800" b="0" smtClean="0">
                <a:solidFill>
                  <a:srgbClr val="FFFFFF"/>
                </a:solidFill>
                <a:latin typeface="FrutigerNext LT Regular" pitchFamily="34" charset="0"/>
              </a:rPr>
              <a:t>Color: R153 G0 B0</a:t>
            </a:r>
          </a:p>
          <a:p>
            <a:pPr algn="r" eaLnBrk="1" hangingPunct="1">
              <a:spcBef>
                <a:spcPct val="20000"/>
              </a:spcBef>
              <a:buClrTx/>
              <a:buFontTx/>
              <a:buNone/>
              <a:defRPr/>
            </a:pPr>
            <a:r>
              <a:rPr lang="zh-CN" altLang="zh-CN" sz="800" b="0" smtClean="0">
                <a:solidFill>
                  <a:srgbClr val="FFFFFF"/>
                </a:solidFill>
                <a:latin typeface="FrutigerNext LT Regular" pitchFamily="34" charset="0"/>
              </a:rPr>
              <a:t>Corporate Font :</a:t>
            </a:r>
          </a:p>
          <a:p>
            <a:pPr algn="r" eaLnBrk="1" hangingPunct="1">
              <a:spcBef>
                <a:spcPct val="20000"/>
              </a:spcBef>
              <a:buClrTx/>
              <a:buFontTx/>
              <a:buNone/>
              <a:defRPr/>
            </a:pPr>
            <a:r>
              <a:rPr lang="zh-CN" altLang="zh-CN" sz="800" b="0" smtClean="0">
                <a:solidFill>
                  <a:srgbClr val="FFFFFF"/>
                </a:solidFill>
                <a:latin typeface="FrutigerNext LT Regular" pitchFamily="34" charset="0"/>
              </a:rPr>
              <a:t>FrutigerNext LT Medium</a:t>
            </a:r>
          </a:p>
          <a:p>
            <a:pPr algn="r" eaLnBrk="1" hangingPunct="1">
              <a:spcBef>
                <a:spcPct val="20000"/>
              </a:spcBef>
              <a:buClrTx/>
              <a:buFontTx/>
              <a:buNone/>
              <a:defRPr/>
            </a:pPr>
            <a:r>
              <a:rPr lang="zh-CN" altLang="zh-CN" sz="800" b="0" smtClean="0">
                <a:solidFill>
                  <a:srgbClr val="FFFFFF"/>
                </a:solidFill>
                <a:latin typeface="FrutigerNext LT Regular" pitchFamily="34" charset="0"/>
              </a:rPr>
              <a:t>Font to be used by customers and </a:t>
            </a:r>
          </a:p>
          <a:p>
            <a:pPr algn="r" eaLnBrk="1" hangingPunct="1">
              <a:spcBef>
                <a:spcPct val="20000"/>
              </a:spcBef>
              <a:buClrTx/>
              <a:buFontTx/>
              <a:buNone/>
              <a:defRPr/>
            </a:pPr>
            <a:r>
              <a:rPr lang="zh-CN" altLang="zh-CN" sz="800" b="0" smtClean="0">
                <a:solidFill>
                  <a:srgbClr val="FFFFFF"/>
                </a:solidFill>
                <a:latin typeface="FrutigerNext LT Regular" pitchFamily="34" charset="0"/>
              </a:rPr>
              <a:t>partners : </a:t>
            </a:r>
          </a:p>
          <a:p>
            <a:pPr algn="r" eaLnBrk="1" hangingPunct="1">
              <a:spcBef>
                <a:spcPct val="20000"/>
              </a:spcBef>
              <a:buClrTx/>
              <a:buFontTx/>
              <a:buNone/>
              <a:defRPr/>
            </a:pPr>
            <a:r>
              <a:rPr lang="zh-CN" altLang="zh-CN" sz="800" b="0" smtClean="0">
                <a:solidFill>
                  <a:srgbClr val="FFFFFF"/>
                </a:solidFill>
                <a:latin typeface="FrutigerNext LT Regular" pitchFamily="34" charset="0"/>
              </a:rPr>
              <a:t>Arial</a:t>
            </a:r>
          </a:p>
          <a:p>
            <a:pPr algn="r" eaLnBrk="1" hangingPunct="1">
              <a:spcBef>
                <a:spcPct val="20000"/>
              </a:spcBef>
              <a:buClrTx/>
              <a:buFontTx/>
              <a:buNone/>
              <a:defRPr/>
            </a:pPr>
            <a:endParaRPr lang="zh-CN" altLang="zh-CN" sz="800" b="0" smtClean="0">
              <a:solidFill>
                <a:srgbClr val="FFFFFF"/>
              </a:solidFill>
              <a:latin typeface="FrutigerNext LT Regular" pitchFamily="34" charset="0"/>
            </a:endParaRPr>
          </a:p>
          <a:p>
            <a:pPr algn="r" eaLnBrk="1" hangingPunct="1">
              <a:spcBef>
                <a:spcPct val="20000"/>
              </a:spcBef>
              <a:buClrTx/>
              <a:buFontTx/>
              <a:buNone/>
              <a:defRPr/>
            </a:pPr>
            <a:endParaRPr lang="zh-CN" altLang="zh-CN" sz="800" b="0" smtClean="0">
              <a:solidFill>
                <a:srgbClr val="FFFFFF"/>
              </a:solidFill>
              <a:latin typeface="FrutigerNext LT Regular" pitchFamily="34" charset="0"/>
            </a:endParaRPr>
          </a:p>
          <a:p>
            <a:pPr algn="r" eaLnBrk="1" hangingPunct="1">
              <a:spcBef>
                <a:spcPct val="20000"/>
              </a:spcBef>
              <a:buClrTx/>
              <a:buFontTx/>
              <a:buNone/>
              <a:defRPr/>
            </a:pPr>
            <a:endParaRPr lang="zh-CN" altLang="zh-CN" sz="800" b="0" smtClean="0">
              <a:solidFill>
                <a:srgbClr val="FFFFFF"/>
              </a:solidFill>
              <a:latin typeface="FrutigerNext LT Regular" pitchFamily="34" charset="0"/>
            </a:endParaRPr>
          </a:p>
          <a:p>
            <a:pPr algn="r" eaLnBrk="1" hangingPunct="1">
              <a:spcBef>
                <a:spcPct val="20000"/>
              </a:spcBef>
              <a:buClrTx/>
              <a:buFontTx/>
              <a:buNone/>
              <a:defRPr/>
            </a:pPr>
            <a:r>
              <a:rPr lang="zh-CN" altLang="zh-CN" sz="800" b="0" smtClean="0">
                <a:solidFill>
                  <a:srgbClr val="FFFFFF"/>
                </a:solidFill>
                <a:latin typeface="FrutigerNext LT Regular" pitchFamily="34" charset="0"/>
              </a:rPr>
              <a:t>Slide text :20-22pt</a:t>
            </a:r>
          </a:p>
          <a:p>
            <a:pPr algn="r" eaLnBrk="1" hangingPunct="1">
              <a:spcBef>
                <a:spcPct val="20000"/>
              </a:spcBef>
              <a:buClrTx/>
              <a:buFontTx/>
              <a:buNone/>
              <a:defRPr/>
            </a:pPr>
            <a:r>
              <a:rPr lang="zh-CN" altLang="zh-CN" sz="800" b="0" smtClean="0">
                <a:solidFill>
                  <a:srgbClr val="FFFFFF"/>
                </a:solidFill>
                <a:latin typeface="FrutigerNext LT Regular" pitchFamily="34" charset="0"/>
              </a:rPr>
              <a:t>Bullets level 2-5:</a:t>
            </a:r>
          </a:p>
          <a:p>
            <a:pPr algn="r" eaLnBrk="1" hangingPunct="1">
              <a:spcBef>
                <a:spcPct val="20000"/>
              </a:spcBef>
              <a:buClrTx/>
              <a:buFontTx/>
              <a:buNone/>
              <a:defRPr/>
            </a:pPr>
            <a:r>
              <a:rPr lang="zh-CN" altLang="zh-CN" sz="800" b="0" smtClean="0">
                <a:solidFill>
                  <a:srgbClr val="FFFFFF"/>
                </a:solidFill>
                <a:latin typeface="FrutigerNext LT Regular" pitchFamily="34" charset="0"/>
              </a:rPr>
              <a:t> 18pt  </a:t>
            </a:r>
          </a:p>
          <a:p>
            <a:pPr algn="r" eaLnBrk="1" hangingPunct="1">
              <a:spcBef>
                <a:spcPct val="20000"/>
              </a:spcBef>
              <a:buClrTx/>
              <a:buFontTx/>
              <a:buNone/>
              <a:defRPr/>
            </a:pPr>
            <a:r>
              <a:rPr lang="zh-CN" altLang="zh-CN" sz="800" b="0" smtClean="0">
                <a:solidFill>
                  <a:srgbClr val="FFFFFF"/>
                </a:solidFill>
                <a:latin typeface="FrutigerNext LT Regular" pitchFamily="34" charset="0"/>
              </a:rPr>
              <a:t>Color:Black</a:t>
            </a:r>
          </a:p>
          <a:p>
            <a:pPr algn="r" eaLnBrk="1" hangingPunct="1">
              <a:spcBef>
                <a:spcPct val="20000"/>
              </a:spcBef>
              <a:buClrTx/>
              <a:buFontTx/>
              <a:buNone/>
              <a:defRPr/>
            </a:pPr>
            <a:r>
              <a:rPr lang="zh-CN" altLang="zh-CN" sz="800" b="0" smtClean="0">
                <a:solidFill>
                  <a:srgbClr val="FFFFFF"/>
                </a:solidFill>
                <a:latin typeface="FrutigerNext LT Regular" pitchFamily="34" charset="0"/>
              </a:rPr>
              <a:t>Corporate Font :</a:t>
            </a:r>
          </a:p>
          <a:p>
            <a:pPr algn="r" eaLnBrk="1" hangingPunct="1">
              <a:spcBef>
                <a:spcPct val="20000"/>
              </a:spcBef>
              <a:buClrTx/>
              <a:buFontTx/>
              <a:buNone/>
              <a:defRPr/>
            </a:pPr>
            <a:r>
              <a:rPr lang="zh-CN" altLang="zh-CN" sz="800" b="0" smtClean="0">
                <a:solidFill>
                  <a:srgbClr val="FFFFFF"/>
                </a:solidFill>
                <a:latin typeface="FrutigerNext LT Regular" pitchFamily="34" charset="0"/>
              </a:rPr>
              <a:t>FrutigerNext LT Medium</a:t>
            </a:r>
          </a:p>
          <a:p>
            <a:pPr algn="r" eaLnBrk="1" hangingPunct="1">
              <a:spcBef>
                <a:spcPct val="20000"/>
              </a:spcBef>
              <a:buClrTx/>
              <a:buFontTx/>
              <a:buNone/>
              <a:defRPr/>
            </a:pPr>
            <a:r>
              <a:rPr lang="zh-CN" altLang="zh-CN" sz="800" b="0" smtClean="0">
                <a:solidFill>
                  <a:srgbClr val="FFFFFF"/>
                </a:solidFill>
                <a:latin typeface="FrutigerNext LT Regular" pitchFamily="34" charset="0"/>
              </a:rPr>
              <a:t>Font to be used by customers and </a:t>
            </a:r>
          </a:p>
          <a:p>
            <a:pPr algn="r" eaLnBrk="1" hangingPunct="1">
              <a:spcBef>
                <a:spcPct val="20000"/>
              </a:spcBef>
              <a:buClrTx/>
              <a:buFontTx/>
              <a:buNone/>
              <a:defRPr/>
            </a:pPr>
            <a:r>
              <a:rPr lang="zh-CN" altLang="zh-CN" sz="800" b="0" smtClean="0">
                <a:solidFill>
                  <a:srgbClr val="FFFFFF"/>
                </a:solidFill>
                <a:latin typeface="FrutigerNext LT Regular" pitchFamily="34" charset="0"/>
              </a:rPr>
              <a:t>partners : </a:t>
            </a:r>
          </a:p>
          <a:p>
            <a:pPr algn="r" eaLnBrk="1" hangingPunct="1">
              <a:spcBef>
                <a:spcPct val="20000"/>
              </a:spcBef>
              <a:buClrTx/>
              <a:buFontTx/>
              <a:buNone/>
              <a:defRPr/>
            </a:pPr>
            <a:r>
              <a:rPr lang="zh-CN" altLang="zh-CN" sz="800" b="0" smtClean="0">
                <a:solidFill>
                  <a:srgbClr val="FFFFFF"/>
                </a:solidFill>
                <a:latin typeface="FrutigerNext LT Regular" pitchFamily="34" charset="0"/>
              </a:rPr>
              <a:t>Arial</a:t>
            </a:r>
          </a:p>
        </p:txBody>
      </p:sp>
      <p:sp>
        <p:nvSpPr>
          <p:cNvPr id="3084" name="Text Box 84"/>
          <p:cNvSpPr txBox="1">
            <a:spLocks noChangeArrowheads="1"/>
          </p:cNvSpPr>
          <p:nvPr/>
        </p:nvSpPr>
        <p:spPr bwMode="auto">
          <a:xfrm>
            <a:off x="9252320" y="42867"/>
            <a:ext cx="1295063" cy="807845"/>
          </a:xfrm>
          <a:prstGeom prst="rect">
            <a:avLst/>
          </a:prstGeom>
          <a:noFill/>
          <a:ln>
            <a:noFill/>
          </a:ln>
          <a:effectLst/>
          <a:extLst>
            <a:ext uri="{909E8E84-426E-40DD-AFC4-6F175D3DCCD1}">
              <a14:hiddenFill xmlns:a14="http://schemas.microsoft.com/office/drawing/2010/main" xmlns="">
                <a:solidFill>
                  <a:srgbClr val="FFCC99"/>
                </a:solidFill>
              </a14:hiddenFill>
            </a:ext>
            <a:ext uri="{91240B29-F687-4F45-9708-019B960494DF}">
              <a14:hiddenLine xmlns:a14="http://schemas.microsoft.com/office/drawing/2010/main" xmlns="" w="9525">
                <a:solidFill>
                  <a:srgbClr val="B2B2B2"/>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68512" tIns="34256" rIns="68512" bIns="34256">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buClrTx/>
              <a:buFontTx/>
              <a:buNone/>
            </a:pPr>
            <a:r>
              <a:rPr lang="en-US" altLang="zh-CN" sz="800" b="0">
                <a:solidFill>
                  <a:srgbClr val="FFFFFF"/>
                </a:solidFill>
                <a:latin typeface="FrutigerNext LT Regular" charset="0"/>
              </a:rPr>
              <a:t>Top right  corner  for   field-mark, customer or partner logotypes. </a:t>
            </a:r>
          </a:p>
          <a:p>
            <a:pPr eaLnBrk="1" hangingPunct="1">
              <a:buClrTx/>
              <a:buFontTx/>
              <a:buNone/>
            </a:pPr>
            <a:endParaRPr lang="en-US" altLang="zh-CN" sz="800" b="0">
              <a:solidFill>
                <a:srgbClr val="FFFFFF"/>
              </a:solidFill>
              <a:latin typeface="FrutigerNext LT Regular" charset="0"/>
            </a:endParaRPr>
          </a:p>
          <a:p>
            <a:pPr eaLnBrk="1" hangingPunct="1">
              <a:buClrTx/>
              <a:buFontTx/>
              <a:buNone/>
            </a:pPr>
            <a:r>
              <a:rPr lang="en-US" altLang="zh-CN" sz="800" b="0">
                <a:solidFill>
                  <a:srgbClr val="FFFFFF"/>
                </a:solidFill>
                <a:latin typeface="FrutigerNext LT Regular" charset="0"/>
              </a:rPr>
              <a:t>----------------   </a:t>
            </a:r>
          </a:p>
          <a:p>
            <a:pPr eaLnBrk="1" hangingPunct="1">
              <a:buClrTx/>
              <a:buFontTx/>
              <a:buNone/>
            </a:pPr>
            <a:endParaRPr lang="zh-CN" altLang="en-US" sz="800" b="0">
              <a:solidFill>
                <a:srgbClr val="FFFFFF"/>
              </a:solidFill>
              <a:latin typeface="FrutigerNext LT Regular" charset="0"/>
            </a:endParaRPr>
          </a:p>
        </p:txBody>
      </p:sp>
      <p:sp>
        <p:nvSpPr>
          <p:cNvPr id="3085" name="Text Box 85"/>
          <p:cNvSpPr txBox="1">
            <a:spLocks noChangeArrowheads="1"/>
          </p:cNvSpPr>
          <p:nvPr/>
        </p:nvSpPr>
        <p:spPr bwMode="auto">
          <a:xfrm>
            <a:off x="9252320" y="897733"/>
            <a:ext cx="1295063" cy="1423398"/>
          </a:xfrm>
          <a:prstGeom prst="rect">
            <a:avLst/>
          </a:prstGeom>
          <a:noFill/>
          <a:ln>
            <a:noFill/>
          </a:ln>
          <a:effectLst/>
          <a:extLst>
            <a:ext uri="{909E8E84-426E-40DD-AFC4-6F175D3DCCD1}">
              <a14:hiddenFill xmlns:a14="http://schemas.microsoft.com/office/drawing/2010/main" xmlns="">
                <a:solidFill>
                  <a:srgbClr val="FFCC99"/>
                </a:solidFill>
              </a14:hiddenFill>
            </a:ext>
            <a:ext uri="{91240B29-F687-4F45-9708-019B960494DF}">
              <a14:hiddenLine xmlns:a14="http://schemas.microsoft.com/office/drawing/2010/main" xmlns="" w="9525">
                <a:solidFill>
                  <a:srgbClr val="B2B2B2"/>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68512" tIns="34256" rIns="68512" bIns="34256">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buClrTx/>
              <a:buFontTx/>
              <a:buNone/>
            </a:pPr>
            <a:r>
              <a:rPr lang="en-US" altLang="zh-CN" sz="800" b="0">
                <a:solidFill>
                  <a:srgbClr val="FFFFFF"/>
                </a:solidFill>
                <a:latin typeface="FrutigerNext LT Regular" charset="0"/>
              </a:rPr>
              <a:t>The following nine groups of colors are an example of how our design colors can be used, please take note that you should only use one design color group per slide. </a:t>
            </a:r>
          </a:p>
          <a:p>
            <a:pPr eaLnBrk="1" hangingPunct="1">
              <a:buClrTx/>
              <a:buFontTx/>
              <a:buNone/>
            </a:pPr>
            <a:r>
              <a:rPr lang="en-US" altLang="zh-CN" sz="800" b="0">
                <a:solidFill>
                  <a:srgbClr val="FFFFFF"/>
                </a:solidFill>
                <a:latin typeface="FrutigerNext LT Regular" charset="0"/>
              </a:rPr>
              <a:t> For specific usage details, refer to the “Typesetting Standard”.</a:t>
            </a:r>
          </a:p>
        </p:txBody>
      </p:sp>
      <p:sp>
        <p:nvSpPr>
          <p:cNvPr id="79" name="Rectangle 21"/>
          <p:cNvSpPr>
            <a:spLocks noChangeArrowheads="1"/>
          </p:cNvSpPr>
          <p:nvPr/>
        </p:nvSpPr>
        <p:spPr bwMode="auto">
          <a:xfrm>
            <a:off x="666107" y="4816817"/>
            <a:ext cx="1360385" cy="1538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lIns="60000" tIns="0" rIns="60000" bIns="0">
            <a:spAutoFit/>
          </a:bodyPr>
          <a:lstStyle>
            <a:defPPr>
              <a:defRPr lang="zh-CN"/>
            </a:defPPr>
            <a:lvl1pPr algn="l" rtl="0" fontAlgn="base">
              <a:spcBef>
                <a:spcPct val="0"/>
              </a:spcBef>
              <a:spcAft>
                <a:spcPct val="0"/>
              </a:spcAft>
              <a:buClr>
                <a:srgbClr val="CC9900"/>
              </a:buClr>
              <a:buFont typeface="Wingdings" pitchFamily="2" charset="2"/>
              <a:buChar char="n"/>
              <a:defRPr b="1" kern="1200">
                <a:solidFill>
                  <a:schemeClr val="tx1"/>
                </a:solidFill>
                <a:latin typeface="Arial" charset="0"/>
                <a:ea typeface="宋体" pitchFamily="2" charset="-122"/>
                <a:cs typeface="+mn-cs"/>
              </a:defRPr>
            </a:lvl1pPr>
            <a:lvl2pPr marL="457200" algn="l" rtl="0" fontAlgn="base">
              <a:spcBef>
                <a:spcPct val="0"/>
              </a:spcBef>
              <a:spcAft>
                <a:spcPct val="0"/>
              </a:spcAft>
              <a:buClr>
                <a:srgbClr val="CC9900"/>
              </a:buClr>
              <a:buFont typeface="Wingdings" pitchFamily="2" charset="2"/>
              <a:buChar char="n"/>
              <a:defRPr b="1" kern="1200">
                <a:solidFill>
                  <a:schemeClr val="tx1"/>
                </a:solidFill>
                <a:latin typeface="Arial" charset="0"/>
                <a:ea typeface="宋体" pitchFamily="2" charset="-122"/>
                <a:cs typeface="+mn-cs"/>
              </a:defRPr>
            </a:lvl2pPr>
            <a:lvl3pPr marL="914400" algn="l" rtl="0" fontAlgn="base">
              <a:spcBef>
                <a:spcPct val="0"/>
              </a:spcBef>
              <a:spcAft>
                <a:spcPct val="0"/>
              </a:spcAft>
              <a:buClr>
                <a:srgbClr val="CC9900"/>
              </a:buClr>
              <a:buFont typeface="Wingdings" pitchFamily="2" charset="2"/>
              <a:buChar char="n"/>
              <a:defRPr b="1" kern="1200">
                <a:solidFill>
                  <a:schemeClr val="tx1"/>
                </a:solidFill>
                <a:latin typeface="Arial" charset="0"/>
                <a:ea typeface="宋体" pitchFamily="2" charset="-122"/>
                <a:cs typeface="+mn-cs"/>
              </a:defRPr>
            </a:lvl3pPr>
            <a:lvl4pPr marL="1371600" algn="l" rtl="0" fontAlgn="base">
              <a:spcBef>
                <a:spcPct val="0"/>
              </a:spcBef>
              <a:spcAft>
                <a:spcPct val="0"/>
              </a:spcAft>
              <a:buClr>
                <a:srgbClr val="CC9900"/>
              </a:buClr>
              <a:buFont typeface="Wingdings" pitchFamily="2" charset="2"/>
              <a:buChar char="n"/>
              <a:defRPr b="1" kern="1200">
                <a:solidFill>
                  <a:schemeClr val="tx1"/>
                </a:solidFill>
                <a:latin typeface="Arial" charset="0"/>
                <a:ea typeface="宋体" pitchFamily="2" charset="-122"/>
                <a:cs typeface="+mn-cs"/>
              </a:defRPr>
            </a:lvl4pPr>
            <a:lvl5pPr marL="1828800" algn="l" rtl="0" fontAlgn="base">
              <a:spcBef>
                <a:spcPct val="0"/>
              </a:spcBef>
              <a:spcAft>
                <a:spcPct val="0"/>
              </a:spcAft>
              <a:buClr>
                <a:srgbClr val="CC9900"/>
              </a:buClr>
              <a:buFont typeface="Wingdings" pitchFamily="2" charset="2"/>
              <a:buChar char="n"/>
              <a:defRPr b="1" kern="1200">
                <a:solidFill>
                  <a:schemeClr val="tx1"/>
                </a:solidFill>
                <a:latin typeface="Arial" charset="0"/>
                <a:ea typeface="宋体" pitchFamily="2" charset="-122"/>
                <a:cs typeface="+mn-cs"/>
              </a:defRPr>
            </a:lvl5pPr>
            <a:lvl6pPr marL="2286000" algn="l" defTabSz="914400" rtl="0" eaLnBrk="1" latinLnBrk="0" hangingPunct="1">
              <a:defRPr b="1" kern="1200">
                <a:solidFill>
                  <a:schemeClr val="tx1"/>
                </a:solidFill>
                <a:latin typeface="Arial" charset="0"/>
                <a:ea typeface="宋体" pitchFamily="2" charset="-122"/>
                <a:cs typeface="+mn-cs"/>
              </a:defRPr>
            </a:lvl6pPr>
            <a:lvl7pPr marL="2743200" algn="l" defTabSz="914400" rtl="0" eaLnBrk="1" latinLnBrk="0" hangingPunct="1">
              <a:defRPr b="1" kern="1200">
                <a:solidFill>
                  <a:schemeClr val="tx1"/>
                </a:solidFill>
                <a:latin typeface="Arial" charset="0"/>
                <a:ea typeface="宋体" pitchFamily="2" charset="-122"/>
                <a:cs typeface="+mn-cs"/>
              </a:defRPr>
            </a:lvl7pPr>
            <a:lvl8pPr marL="3200400" algn="l" defTabSz="914400" rtl="0" eaLnBrk="1" latinLnBrk="0" hangingPunct="1">
              <a:defRPr b="1" kern="1200">
                <a:solidFill>
                  <a:schemeClr val="tx1"/>
                </a:solidFill>
                <a:latin typeface="Arial" charset="0"/>
                <a:ea typeface="宋体" pitchFamily="2" charset="-122"/>
                <a:cs typeface="+mn-cs"/>
              </a:defRPr>
            </a:lvl8pPr>
            <a:lvl9pPr marL="3657600" algn="l" defTabSz="914400" rtl="0" eaLnBrk="1" latinLnBrk="0" hangingPunct="1">
              <a:defRPr b="1" kern="1200">
                <a:solidFill>
                  <a:schemeClr val="tx1"/>
                </a:solidFill>
                <a:latin typeface="Arial" charset="0"/>
                <a:ea typeface="宋体" pitchFamily="2" charset="-122"/>
                <a:cs typeface="+mn-cs"/>
              </a:defRPr>
            </a:lvl9pPr>
          </a:lstStyle>
          <a:p>
            <a:pPr defTabSz="600681" eaLnBrk="0" hangingPunct="0">
              <a:buClrTx/>
              <a:buFontTx/>
              <a:buNone/>
            </a:pPr>
            <a:r>
              <a:rPr lang="en-US" altLang="zh-CN" sz="1000" b="0" dirty="0">
                <a:solidFill>
                  <a:schemeClr val="tx1">
                    <a:lumMod val="75000"/>
                    <a:lumOff val="25000"/>
                  </a:schemeClr>
                </a:solidFill>
                <a:latin typeface="FrutigerNext LT Bold" pitchFamily="1" charset="0"/>
                <a:ea typeface="ＭＳ Ｐゴシック" pitchFamily="34" charset="-128"/>
              </a:rPr>
              <a:t>Huawei Confidential </a:t>
            </a:r>
          </a:p>
        </p:txBody>
      </p:sp>
    </p:spTree>
    <p:extLst>
      <p:ext uri="{BB962C8B-B14F-4D97-AF65-F5344CB8AC3E}">
        <p14:creationId xmlns:p14="http://schemas.microsoft.com/office/powerpoint/2010/main" xmlns="" val="4025030271"/>
      </p:ext>
    </p:extLst>
  </p:cSld>
  <p:clrMap bg1="lt1" tx1="dk1" bg2="lt2" tx2="dk2" accent1="accent1" accent2="accent2" accent3="accent3" accent4="accent4" accent5="accent5" accent6="accent6" hlink="hlink" folHlink="folHlink"/>
  <p:sldLayoutIdLst>
    <p:sldLayoutId id="2147484002" r:id="rId1"/>
  </p:sldLayoutIdLst>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txStyles>
    <p:titleStyle>
      <a:lvl1pPr algn="l" rtl="0" eaLnBrk="1" fontAlgn="base" hangingPunct="1">
        <a:spcBef>
          <a:spcPct val="0"/>
        </a:spcBef>
        <a:spcAft>
          <a:spcPct val="0"/>
        </a:spcAft>
        <a:defRPr sz="2400" b="1">
          <a:solidFill>
            <a:srgbClr val="990000"/>
          </a:solidFill>
          <a:latin typeface="FrutigerNext LT Medium" pitchFamily="34" charset="0"/>
          <a:ea typeface="黑体" pitchFamily="49" charset="-122"/>
          <a:cs typeface="+mj-cs"/>
        </a:defRPr>
      </a:lvl1pPr>
      <a:lvl2pPr algn="l" rtl="0" eaLnBrk="1" fontAlgn="base" hangingPunct="1">
        <a:spcBef>
          <a:spcPct val="0"/>
        </a:spcBef>
        <a:spcAft>
          <a:spcPct val="0"/>
        </a:spcAft>
        <a:defRPr sz="2400" b="1">
          <a:solidFill>
            <a:srgbClr val="990000"/>
          </a:solidFill>
          <a:latin typeface="FrutigerNext LT Medium" pitchFamily="34" charset="0"/>
          <a:ea typeface="黑体" pitchFamily="49" charset="-122"/>
          <a:cs typeface="宋体" charset="-122"/>
        </a:defRPr>
      </a:lvl2pPr>
      <a:lvl3pPr algn="l" rtl="0" eaLnBrk="1" fontAlgn="base" hangingPunct="1">
        <a:spcBef>
          <a:spcPct val="0"/>
        </a:spcBef>
        <a:spcAft>
          <a:spcPct val="0"/>
        </a:spcAft>
        <a:defRPr sz="2400" b="1">
          <a:solidFill>
            <a:srgbClr val="990000"/>
          </a:solidFill>
          <a:latin typeface="FrutigerNext LT Medium" pitchFamily="34" charset="0"/>
          <a:ea typeface="黑体" pitchFamily="49" charset="-122"/>
          <a:cs typeface="宋体" charset="-122"/>
        </a:defRPr>
      </a:lvl3pPr>
      <a:lvl4pPr algn="l" rtl="0" eaLnBrk="1" fontAlgn="base" hangingPunct="1">
        <a:spcBef>
          <a:spcPct val="0"/>
        </a:spcBef>
        <a:spcAft>
          <a:spcPct val="0"/>
        </a:spcAft>
        <a:defRPr sz="2400" b="1">
          <a:solidFill>
            <a:srgbClr val="990000"/>
          </a:solidFill>
          <a:latin typeface="FrutigerNext LT Medium" pitchFamily="34" charset="0"/>
          <a:ea typeface="黑体" pitchFamily="49" charset="-122"/>
          <a:cs typeface="宋体" charset="-122"/>
        </a:defRPr>
      </a:lvl4pPr>
      <a:lvl5pPr algn="l" rtl="0" eaLnBrk="1" fontAlgn="base" hangingPunct="1">
        <a:spcBef>
          <a:spcPct val="0"/>
        </a:spcBef>
        <a:spcAft>
          <a:spcPct val="0"/>
        </a:spcAft>
        <a:defRPr sz="2400" b="1">
          <a:solidFill>
            <a:srgbClr val="990000"/>
          </a:solidFill>
          <a:latin typeface="FrutigerNext LT Medium" pitchFamily="34" charset="0"/>
          <a:ea typeface="黑体" pitchFamily="49" charset="-122"/>
          <a:cs typeface="宋体" charset="-122"/>
        </a:defRPr>
      </a:lvl5pPr>
      <a:lvl6pPr marL="342569" algn="l" rtl="0" eaLnBrk="1" fontAlgn="base" hangingPunct="1">
        <a:spcBef>
          <a:spcPct val="0"/>
        </a:spcBef>
        <a:spcAft>
          <a:spcPct val="0"/>
        </a:spcAft>
        <a:defRPr sz="2400" b="1">
          <a:solidFill>
            <a:srgbClr val="990000"/>
          </a:solidFill>
          <a:latin typeface="FrutigerNext LT Medium" pitchFamily="34" charset="0"/>
          <a:ea typeface="华文细黑" pitchFamily="2" charset="-122"/>
          <a:cs typeface="宋体" charset="-122"/>
        </a:defRPr>
      </a:lvl6pPr>
      <a:lvl7pPr marL="685132" algn="l" rtl="0" eaLnBrk="1" fontAlgn="base" hangingPunct="1">
        <a:spcBef>
          <a:spcPct val="0"/>
        </a:spcBef>
        <a:spcAft>
          <a:spcPct val="0"/>
        </a:spcAft>
        <a:defRPr sz="2400" b="1">
          <a:solidFill>
            <a:srgbClr val="990000"/>
          </a:solidFill>
          <a:latin typeface="FrutigerNext LT Medium" pitchFamily="34" charset="0"/>
          <a:ea typeface="华文细黑" pitchFamily="2" charset="-122"/>
          <a:cs typeface="宋体" charset="-122"/>
        </a:defRPr>
      </a:lvl7pPr>
      <a:lvl8pPr marL="1027698" algn="l" rtl="0" eaLnBrk="1" fontAlgn="base" hangingPunct="1">
        <a:spcBef>
          <a:spcPct val="0"/>
        </a:spcBef>
        <a:spcAft>
          <a:spcPct val="0"/>
        </a:spcAft>
        <a:defRPr sz="2400" b="1">
          <a:solidFill>
            <a:srgbClr val="990000"/>
          </a:solidFill>
          <a:latin typeface="FrutigerNext LT Medium" pitchFamily="34" charset="0"/>
          <a:ea typeface="华文细黑" pitchFamily="2" charset="-122"/>
          <a:cs typeface="宋体" charset="-122"/>
        </a:defRPr>
      </a:lvl8pPr>
      <a:lvl9pPr marL="1370262" algn="l" rtl="0" eaLnBrk="1" fontAlgn="base" hangingPunct="1">
        <a:spcBef>
          <a:spcPct val="0"/>
        </a:spcBef>
        <a:spcAft>
          <a:spcPct val="0"/>
        </a:spcAft>
        <a:defRPr sz="2400" b="1">
          <a:solidFill>
            <a:srgbClr val="990000"/>
          </a:solidFill>
          <a:latin typeface="FrutigerNext LT Medium" pitchFamily="34" charset="0"/>
          <a:ea typeface="华文细黑" pitchFamily="2" charset="-122"/>
          <a:cs typeface="宋体" charset="-122"/>
        </a:defRPr>
      </a:lvl9pPr>
    </p:titleStyle>
    <p:bodyStyle>
      <a:lvl1pPr marL="256926" indent="-256926" algn="l" rtl="0" eaLnBrk="1" fontAlgn="base" hangingPunct="1">
        <a:lnSpc>
          <a:spcPct val="140000"/>
        </a:lnSpc>
        <a:spcBef>
          <a:spcPct val="0"/>
        </a:spcBef>
        <a:spcAft>
          <a:spcPct val="0"/>
        </a:spcAft>
        <a:buClr>
          <a:srgbClr val="777777"/>
        </a:buClr>
        <a:buSzPct val="60000"/>
        <a:buFont typeface="Wingdings" pitchFamily="2" charset="2"/>
        <a:buChar char="l"/>
        <a:defRPr sz="1500" b="1">
          <a:solidFill>
            <a:schemeClr val="tx1"/>
          </a:solidFill>
          <a:latin typeface="FrutigerNext LT Regular" pitchFamily="34" charset="0"/>
          <a:ea typeface="黑体" pitchFamily="49" charset="-122"/>
          <a:cs typeface="+mn-cs"/>
        </a:defRPr>
      </a:lvl1pPr>
      <a:lvl2pPr marL="556669" indent="-214105" algn="l" rtl="0" eaLnBrk="1" fontAlgn="base" hangingPunct="1">
        <a:lnSpc>
          <a:spcPct val="140000"/>
        </a:lnSpc>
        <a:spcBef>
          <a:spcPct val="0"/>
        </a:spcBef>
        <a:spcAft>
          <a:spcPct val="0"/>
        </a:spcAft>
        <a:buSzPct val="50000"/>
        <a:buFont typeface="Wingdings" pitchFamily="2" charset="2"/>
        <a:buChar char="p"/>
        <a:defRPr>
          <a:solidFill>
            <a:schemeClr val="tx1"/>
          </a:solidFill>
          <a:latin typeface="+mn-lt"/>
          <a:ea typeface="+mn-ea"/>
          <a:cs typeface="+mn-cs"/>
        </a:defRPr>
      </a:lvl2pPr>
      <a:lvl3pPr marL="856413" indent="-171284" algn="l" rtl="0" eaLnBrk="1" fontAlgn="base" hangingPunct="1">
        <a:lnSpc>
          <a:spcPct val="140000"/>
        </a:lnSpc>
        <a:spcBef>
          <a:spcPct val="0"/>
        </a:spcBef>
        <a:spcAft>
          <a:spcPct val="0"/>
        </a:spcAft>
        <a:buSzPct val="50000"/>
        <a:buFont typeface="Wingdings" pitchFamily="2" charset="2"/>
        <a:buChar char="n"/>
        <a:defRPr sz="1200">
          <a:solidFill>
            <a:schemeClr val="tx1"/>
          </a:solidFill>
          <a:latin typeface="FrutigerNext LT Regular" pitchFamily="34" charset="0"/>
          <a:ea typeface="+mn-ea"/>
          <a:cs typeface="+mn-cs"/>
        </a:defRPr>
      </a:lvl3pPr>
      <a:lvl4pPr marL="1198980" indent="-171284" algn="l" rtl="0" eaLnBrk="1" fontAlgn="base" hangingPunct="1">
        <a:lnSpc>
          <a:spcPct val="140000"/>
        </a:lnSpc>
        <a:spcBef>
          <a:spcPct val="0"/>
        </a:spcBef>
        <a:spcAft>
          <a:spcPct val="0"/>
        </a:spcAft>
        <a:buChar char="–"/>
        <a:defRPr sz="1000">
          <a:solidFill>
            <a:schemeClr val="tx1"/>
          </a:solidFill>
          <a:latin typeface="FrutigerNext LT Regular" pitchFamily="34" charset="0"/>
          <a:ea typeface="+mn-ea"/>
          <a:cs typeface="+mn-cs"/>
        </a:defRPr>
      </a:lvl4pPr>
      <a:lvl5pPr marL="1541545" indent="-171284" algn="l" rtl="0" eaLnBrk="1" fontAlgn="base" hangingPunct="1">
        <a:lnSpc>
          <a:spcPct val="140000"/>
        </a:lnSpc>
        <a:spcBef>
          <a:spcPct val="0"/>
        </a:spcBef>
        <a:spcAft>
          <a:spcPct val="0"/>
        </a:spcAft>
        <a:buFont typeface="Arial" charset="0"/>
        <a:buChar char="~"/>
        <a:defRPr sz="900">
          <a:solidFill>
            <a:schemeClr val="tx1"/>
          </a:solidFill>
          <a:latin typeface="FrutigerNext LT Regular" pitchFamily="34" charset="0"/>
          <a:ea typeface="+mn-ea"/>
          <a:cs typeface="+mn-cs"/>
        </a:defRPr>
      </a:lvl5pPr>
      <a:lvl6pPr marL="1884112" indent="-171284" algn="l" rtl="0" eaLnBrk="1" fontAlgn="base" hangingPunct="1">
        <a:spcBef>
          <a:spcPct val="20000"/>
        </a:spcBef>
        <a:spcAft>
          <a:spcPct val="0"/>
        </a:spcAft>
        <a:buFont typeface="Arial" charset="0"/>
        <a:buChar char="~"/>
        <a:defRPr sz="1200">
          <a:solidFill>
            <a:schemeClr val="tx1"/>
          </a:solidFill>
          <a:latin typeface="+mn-lt"/>
          <a:ea typeface="+mn-ea"/>
          <a:cs typeface="+mn-cs"/>
        </a:defRPr>
      </a:lvl6pPr>
      <a:lvl7pPr marL="2226678" indent="-171284" algn="l" rtl="0" eaLnBrk="1" fontAlgn="base" hangingPunct="1">
        <a:spcBef>
          <a:spcPct val="20000"/>
        </a:spcBef>
        <a:spcAft>
          <a:spcPct val="0"/>
        </a:spcAft>
        <a:buFont typeface="Arial" charset="0"/>
        <a:buChar char="~"/>
        <a:defRPr sz="1200">
          <a:solidFill>
            <a:schemeClr val="tx1"/>
          </a:solidFill>
          <a:latin typeface="+mn-lt"/>
          <a:ea typeface="+mn-ea"/>
          <a:cs typeface="+mn-cs"/>
        </a:defRPr>
      </a:lvl7pPr>
      <a:lvl8pPr marL="2569243" indent="-171284" algn="l" rtl="0" eaLnBrk="1" fontAlgn="base" hangingPunct="1">
        <a:spcBef>
          <a:spcPct val="20000"/>
        </a:spcBef>
        <a:spcAft>
          <a:spcPct val="0"/>
        </a:spcAft>
        <a:buFont typeface="Arial" charset="0"/>
        <a:buChar char="~"/>
        <a:defRPr sz="1200">
          <a:solidFill>
            <a:schemeClr val="tx1"/>
          </a:solidFill>
          <a:latin typeface="+mn-lt"/>
          <a:ea typeface="+mn-ea"/>
          <a:cs typeface="+mn-cs"/>
        </a:defRPr>
      </a:lvl8pPr>
      <a:lvl9pPr marL="2911809" indent="-171284" algn="l" rtl="0" eaLnBrk="1" fontAlgn="base" hangingPunct="1">
        <a:spcBef>
          <a:spcPct val="20000"/>
        </a:spcBef>
        <a:spcAft>
          <a:spcPct val="0"/>
        </a:spcAft>
        <a:buFont typeface="Arial" charset="0"/>
        <a:buChar char="~"/>
        <a:defRPr sz="1200">
          <a:solidFill>
            <a:schemeClr val="tx1"/>
          </a:solidFill>
          <a:latin typeface="+mn-lt"/>
          <a:ea typeface="+mn-ea"/>
          <a:cs typeface="+mn-cs"/>
        </a:defRPr>
      </a:lvl9pPr>
    </p:bodyStyle>
    <p:otherStyle>
      <a:defPPr>
        <a:defRPr lang="zh-CN"/>
      </a:defPPr>
      <a:lvl1pPr marL="0" algn="l" defTabSz="685132" rtl="0" eaLnBrk="1" latinLnBrk="0" hangingPunct="1">
        <a:defRPr sz="1300" kern="1200">
          <a:solidFill>
            <a:schemeClr val="tx1"/>
          </a:solidFill>
          <a:latin typeface="+mn-lt"/>
          <a:ea typeface="+mn-ea"/>
          <a:cs typeface="+mn-cs"/>
        </a:defRPr>
      </a:lvl1pPr>
      <a:lvl2pPr marL="342569" algn="l" defTabSz="685132" rtl="0" eaLnBrk="1" latinLnBrk="0" hangingPunct="1">
        <a:defRPr sz="1300" kern="1200">
          <a:solidFill>
            <a:schemeClr val="tx1"/>
          </a:solidFill>
          <a:latin typeface="+mn-lt"/>
          <a:ea typeface="+mn-ea"/>
          <a:cs typeface="+mn-cs"/>
        </a:defRPr>
      </a:lvl2pPr>
      <a:lvl3pPr marL="685132" algn="l" defTabSz="685132" rtl="0" eaLnBrk="1" latinLnBrk="0" hangingPunct="1">
        <a:defRPr sz="1300" kern="1200">
          <a:solidFill>
            <a:schemeClr val="tx1"/>
          </a:solidFill>
          <a:latin typeface="+mn-lt"/>
          <a:ea typeface="+mn-ea"/>
          <a:cs typeface="+mn-cs"/>
        </a:defRPr>
      </a:lvl3pPr>
      <a:lvl4pPr marL="1027698" algn="l" defTabSz="685132" rtl="0" eaLnBrk="1" latinLnBrk="0" hangingPunct="1">
        <a:defRPr sz="1300" kern="1200">
          <a:solidFill>
            <a:schemeClr val="tx1"/>
          </a:solidFill>
          <a:latin typeface="+mn-lt"/>
          <a:ea typeface="+mn-ea"/>
          <a:cs typeface="+mn-cs"/>
        </a:defRPr>
      </a:lvl4pPr>
      <a:lvl5pPr marL="1370262" algn="l" defTabSz="685132" rtl="0" eaLnBrk="1" latinLnBrk="0" hangingPunct="1">
        <a:defRPr sz="1300" kern="1200">
          <a:solidFill>
            <a:schemeClr val="tx1"/>
          </a:solidFill>
          <a:latin typeface="+mn-lt"/>
          <a:ea typeface="+mn-ea"/>
          <a:cs typeface="+mn-cs"/>
        </a:defRPr>
      </a:lvl5pPr>
      <a:lvl6pPr marL="1712828" algn="l" defTabSz="685132" rtl="0" eaLnBrk="1" latinLnBrk="0" hangingPunct="1">
        <a:defRPr sz="1300" kern="1200">
          <a:solidFill>
            <a:schemeClr val="tx1"/>
          </a:solidFill>
          <a:latin typeface="+mn-lt"/>
          <a:ea typeface="+mn-ea"/>
          <a:cs typeface="+mn-cs"/>
        </a:defRPr>
      </a:lvl6pPr>
      <a:lvl7pPr marL="2055396" algn="l" defTabSz="685132" rtl="0" eaLnBrk="1" latinLnBrk="0" hangingPunct="1">
        <a:defRPr sz="1300" kern="1200">
          <a:solidFill>
            <a:schemeClr val="tx1"/>
          </a:solidFill>
          <a:latin typeface="+mn-lt"/>
          <a:ea typeface="+mn-ea"/>
          <a:cs typeface="+mn-cs"/>
        </a:defRPr>
      </a:lvl7pPr>
      <a:lvl8pPr marL="2397960" algn="l" defTabSz="685132" rtl="0" eaLnBrk="1" latinLnBrk="0" hangingPunct="1">
        <a:defRPr sz="1300" kern="1200">
          <a:solidFill>
            <a:schemeClr val="tx1"/>
          </a:solidFill>
          <a:latin typeface="+mn-lt"/>
          <a:ea typeface="+mn-ea"/>
          <a:cs typeface="+mn-cs"/>
        </a:defRPr>
      </a:lvl8pPr>
      <a:lvl9pPr marL="2740524" algn="l" defTabSz="685132" rtl="0" eaLnBrk="1" latinLnBrk="0" hangingPunct="1">
        <a:defRPr sz="13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3074" name="Picture 2" descr="长条"/>
          <p:cNvPicPr>
            <a:picLocks noChangeAspect="1" noChangeArrowheads="1"/>
          </p:cNvPicPr>
          <p:nvPr/>
        </p:nvPicPr>
        <p:blipFill>
          <a:blip r:embed="rId14" cstate="email">
            <a:lum contrast="6000"/>
          </a:blip>
          <a:srcRect/>
          <a:stretch>
            <a:fillRect/>
          </a:stretch>
        </p:blipFill>
        <p:spPr bwMode="auto">
          <a:xfrm>
            <a:off x="0" y="4677969"/>
            <a:ext cx="9144000" cy="464344"/>
          </a:xfrm>
          <a:prstGeom prst="rect">
            <a:avLst/>
          </a:prstGeom>
          <a:noFill/>
          <a:ln w="9525">
            <a:noFill/>
            <a:miter lim="800000"/>
            <a:headEnd/>
            <a:tailEnd/>
          </a:ln>
        </p:spPr>
      </p:pic>
      <p:sp>
        <p:nvSpPr>
          <p:cNvPr id="663555" name="Rectangle 3"/>
          <p:cNvSpPr>
            <a:spLocks noChangeArrowheads="1"/>
          </p:cNvSpPr>
          <p:nvPr/>
        </p:nvSpPr>
        <p:spPr bwMode="auto">
          <a:xfrm>
            <a:off x="-1844988" y="396479"/>
            <a:ext cx="1844988" cy="3980259"/>
          </a:xfrm>
          <a:prstGeom prst="rect">
            <a:avLst/>
          </a:prstGeom>
          <a:noFill/>
          <a:ln w="9525">
            <a:noFill/>
            <a:miter lim="800000"/>
            <a:headEnd/>
            <a:tailEnd/>
          </a:ln>
          <a:effectLst/>
        </p:spPr>
        <p:txBody>
          <a:bodyPr lIns="65766" tIns="32881" rIns="65766" bIns="32881"/>
          <a:lstStyle/>
          <a:p>
            <a:pPr algn="r" defTabSz="657571">
              <a:lnSpc>
                <a:spcPct val="125000"/>
              </a:lnSpc>
              <a:buClr>
                <a:srgbClr val="990000"/>
              </a:buClr>
              <a:buFont typeface="Wingdings" pitchFamily="2" charset="2"/>
              <a:buNone/>
              <a:defRPr/>
            </a:pPr>
            <a:r>
              <a:rPr lang="zh-CN" altLang="en-US" sz="900" b="0" dirty="0">
                <a:solidFill>
                  <a:srgbClr val="FFFFFF"/>
                </a:solidFill>
              </a:rPr>
              <a:t>英文标题</a:t>
            </a:r>
            <a:r>
              <a:rPr lang="en-US" altLang="zh-CN" sz="900" b="0" dirty="0">
                <a:solidFill>
                  <a:srgbClr val="FFFFFF"/>
                </a:solidFill>
              </a:rPr>
              <a:t>:32-35pt  </a:t>
            </a:r>
            <a:endParaRPr lang="zh-CN" altLang="en-US" sz="900" b="0" dirty="0">
              <a:solidFill>
                <a:srgbClr val="FFFFFF"/>
              </a:solidFill>
            </a:endParaRPr>
          </a:p>
          <a:p>
            <a:pPr algn="r" defTabSz="657571">
              <a:lnSpc>
                <a:spcPct val="125000"/>
              </a:lnSpc>
              <a:buClr>
                <a:srgbClr val="990000"/>
              </a:buClr>
              <a:buFont typeface="Wingdings" pitchFamily="2" charset="2"/>
              <a:buNone/>
              <a:defRPr/>
            </a:pPr>
            <a:r>
              <a:rPr lang="zh-CN" altLang="en-US" sz="900" b="0" dirty="0">
                <a:solidFill>
                  <a:srgbClr val="FFFFFF"/>
                </a:solidFill>
              </a:rPr>
              <a:t>颜色</a:t>
            </a:r>
            <a:r>
              <a:rPr lang="en-US" altLang="zh-CN" sz="900" b="0" dirty="0">
                <a:solidFill>
                  <a:srgbClr val="FFFFFF"/>
                </a:solidFill>
              </a:rPr>
              <a:t>: R153 G0 B0</a:t>
            </a:r>
          </a:p>
          <a:p>
            <a:pPr algn="r" defTabSz="657571">
              <a:lnSpc>
                <a:spcPct val="125000"/>
              </a:lnSpc>
              <a:buClr>
                <a:srgbClr val="990000"/>
              </a:buClr>
              <a:buFont typeface="Wingdings" pitchFamily="2" charset="2"/>
              <a:buNone/>
              <a:defRPr/>
            </a:pPr>
            <a:r>
              <a:rPr lang="zh-CN" altLang="en-US" sz="900" b="0" dirty="0">
                <a:solidFill>
                  <a:srgbClr val="FFFFFF"/>
                </a:solidFill>
                <a:latin typeface="FrutigerNext LT Regular" pitchFamily="34" charset="0"/>
              </a:rPr>
              <a:t>内部使用字体 </a:t>
            </a:r>
            <a:r>
              <a:rPr lang="en-US" altLang="zh-CN" sz="900" b="0" dirty="0">
                <a:solidFill>
                  <a:srgbClr val="FFFFFF"/>
                </a:solidFill>
                <a:latin typeface="FrutigerNext LT Regular" pitchFamily="34" charset="0"/>
              </a:rPr>
              <a:t>:</a:t>
            </a:r>
          </a:p>
          <a:p>
            <a:pPr algn="r" defTabSz="657571">
              <a:lnSpc>
                <a:spcPct val="125000"/>
              </a:lnSpc>
              <a:buClr>
                <a:srgbClr val="990000"/>
              </a:buClr>
              <a:buFont typeface="Wingdings" pitchFamily="2" charset="2"/>
              <a:buNone/>
              <a:defRPr/>
            </a:pPr>
            <a:r>
              <a:rPr lang="en-US" altLang="zh-CN" sz="900" b="0" dirty="0" err="1">
                <a:solidFill>
                  <a:srgbClr val="FFFFFF"/>
                </a:solidFill>
                <a:latin typeface="FrutigerNext LT Regular" pitchFamily="34" charset="0"/>
              </a:rPr>
              <a:t>FrutigerNext</a:t>
            </a:r>
            <a:r>
              <a:rPr lang="en-US" altLang="zh-CN" sz="900" b="0" dirty="0">
                <a:solidFill>
                  <a:srgbClr val="FFFFFF"/>
                </a:solidFill>
                <a:latin typeface="FrutigerNext LT Regular" pitchFamily="34" charset="0"/>
              </a:rPr>
              <a:t> LT Medium</a:t>
            </a:r>
          </a:p>
          <a:p>
            <a:pPr algn="r" defTabSz="657571">
              <a:lnSpc>
                <a:spcPct val="125000"/>
              </a:lnSpc>
              <a:buClr>
                <a:srgbClr val="990000"/>
              </a:buClr>
              <a:buFont typeface="Wingdings" pitchFamily="2" charset="2"/>
              <a:buNone/>
              <a:defRPr/>
            </a:pPr>
            <a:r>
              <a:rPr lang="zh-CN" altLang="en-US" sz="900" b="0" dirty="0">
                <a:solidFill>
                  <a:srgbClr val="FFFFFF"/>
                </a:solidFill>
                <a:latin typeface="FrutigerNext LT Regular" pitchFamily="34" charset="0"/>
              </a:rPr>
              <a:t>外部使用字体 </a:t>
            </a:r>
            <a:r>
              <a:rPr lang="en-US" altLang="zh-CN" sz="900" b="0" dirty="0">
                <a:solidFill>
                  <a:srgbClr val="FFFFFF"/>
                </a:solidFill>
                <a:latin typeface="FrutigerNext LT Regular" pitchFamily="34" charset="0"/>
              </a:rPr>
              <a:t>: Arial</a:t>
            </a:r>
          </a:p>
          <a:p>
            <a:pPr algn="r" defTabSz="657571">
              <a:lnSpc>
                <a:spcPct val="75000"/>
              </a:lnSpc>
              <a:buClr>
                <a:srgbClr val="990000"/>
              </a:buClr>
              <a:buFont typeface="Wingdings" pitchFamily="2" charset="2"/>
              <a:buNone/>
              <a:defRPr/>
            </a:pPr>
            <a:endParaRPr lang="en-US" altLang="zh-CN" sz="900" b="0" dirty="0">
              <a:solidFill>
                <a:srgbClr val="FFFFFF"/>
              </a:solidFill>
            </a:endParaRPr>
          </a:p>
          <a:p>
            <a:pPr algn="r" defTabSz="657571">
              <a:lnSpc>
                <a:spcPct val="125000"/>
              </a:lnSpc>
              <a:buClr>
                <a:srgbClr val="990000"/>
              </a:buClr>
              <a:buFont typeface="Wingdings" pitchFamily="2" charset="2"/>
              <a:buNone/>
              <a:defRPr/>
            </a:pPr>
            <a:r>
              <a:rPr lang="zh-CN" altLang="en-US" sz="900" b="0" dirty="0">
                <a:solidFill>
                  <a:srgbClr val="FFFFFF"/>
                </a:solidFill>
              </a:rPr>
              <a:t>中文标题</a:t>
            </a:r>
            <a:r>
              <a:rPr lang="en-US" altLang="zh-CN" sz="900" b="0" dirty="0">
                <a:solidFill>
                  <a:srgbClr val="FFFFFF"/>
                </a:solidFill>
              </a:rPr>
              <a:t>:30-32pt  </a:t>
            </a:r>
            <a:endParaRPr lang="zh-CN" altLang="en-US" sz="900" b="0" dirty="0">
              <a:solidFill>
                <a:srgbClr val="FFFFFF"/>
              </a:solidFill>
            </a:endParaRPr>
          </a:p>
          <a:p>
            <a:pPr algn="r" defTabSz="657571">
              <a:lnSpc>
                <a:spcPct val="125000"/>
              </a:lnSpc>
              <a:buClr>
                <a:srgbClr val="990000"/>
              </a:buClr>
              <a:buFont typeface="Wingdings" pitchFamily="2" charset="2"/>
              <a:buNone/>
              <a:defRPr/>
            </a:pPr>
            <a:r>
              <a:rPr lang="zh-CN" altLang="en-US" sz="900" b="0" dirty="0">
                <a:solidFill>
                  <a:srgbClr val="FFFFFF"/>
                </a:solidFill>
              </a:rPr>
              <a:t>颜色</a:t>
            </a:r>
            <a:r>
              <a:rPr lang="en-US" altLang="zh-CN" sz="900" b="0" dirty="0">
                <a:solidFill>
                  <a:srgbClr val="FFFFFF"/>
                </a:solidFill>
              </a:rPr>
              <a:t>: R153 G0 B0</a:t>
            </a:r>
          </a:p>
          <a:p>
            <a:pPr algn="r" defTabSz="657571">
              <a:lnSpc>
                <a:spcPct val="125000"/>
              </a:lnSpc>
              <a:buClr>
                <a:srgbClr val="990000"/>
              </a:buClr>
              <a:buFont typeface="Wingdings" pitchFamily="2" charset="2"/>
              <a:buNone/>
              <a:defRPr/>
            </a:pPr>
            <a:r>
              <a:rPr lang="zh-CN" altLang="en-US" sz="900" b="0" dirty="0">
                <a:solidFill>
                  <a:srgbClr val="FFFFFF"/>
                </a:solidFill>
              </a:rPr>
              <a:t>字体</a:t>
            </a:r>
            <a:r>
              <a:rPr lang="en-US" altLang="zh-CN" sz="900" b="0" dirty="0">
                <a:solidFill>
                  <a:srgbClr val="FFFFFF"/>
                </a:solidFill>
              </a:rPr>
              <a:t>:</a:t>
            </a:r>
            <a:r>
              <a:rPr lang="zh-CN" altLang="en-US" sz="900" b="0" dirty="0">
                <a:solidFill>
                  <a:srgbClr val="FFFFFF"/>
                </a:solidFill>
              </a:rPr>
              <a:t>黑体</a:t>
            </a:r>
          </a:p>
          <a:p>
            <a:pPr algn="r" defTabSz="657571">
              <a:lnSpc>
                <a:spcPct val="125000"/>
              </a:lnSpc>
              <a:buClr>
                <a:srgbClr val="990000"/>
              </a:buClr>
              <a:buFont typeface="Wingdings" pitchFamily="2" charset="2"/>
              <a:buNone/>
              <a:defRPr/>
            </a:pPr>
            <a:endParaRPr lang="zh-CN" altLang="en-US" sz="900" b="0" dirty="0">
              <a:solidFill>
                <a:srgbClr val="FFFFFF"/>
              </a:solidFill>
            </a:endParaRPr>
          </a:p>
          <a:p>
            <a:pPr algn="r" defTabSz="657571">
              <a:lnSpc>
                <a:spcPct val="125000"/>
              </a:lnSpc>
              <a:buClr>
                <a:srgbClr val="990000"/>
              </a:buClr>
              <a:buFont typeface="Wingdings" pitchFamily="2" charset="2"/>
              <a:buNone/>
              <a:defRPr/>
            </a:pPr>
            <a:endParaRPr lang="zh-CN" altLang="en-US" sz="900" b="0" dirty="0">
              <a:solidFill>
                <a:srgbClr val="FFFFFF"/>
              </a:solidFill>
            </a:endParaRPr>
          </a:p>
          <a:p>
            <a:pPr algn="r" defTabSz="657571">
              <a:lnSpc>
                <a:spcPct val="125000"/>
              </a:lnSpc>
              <a:buClr>
                <a:srgbClr val="990000"/>
              </a:buClr>
              <a:buFont typeface="Wingdings" pitchFamily="2" charset="2"/>
              <a:buNone/>
              <a:defRPr/>
            </a:pPr>
            <a:endParaRPr lang="zh-CN" altLang="en-US" sz="900" b="0" dirty="0">
              <a:solidFill>
                <a:srgbClr val="FFFFFF"/>
              </a:solidFill>
            </a:endParaRPr>
          </a:p>
          <a:p>
            <a:pPr algn="r" defTabSz="657571">
              <a:lnSpc>
                <a:spcPct val="125000"/>
              </a:lnSpc>
              <a:buClr>
                <a:srgbClr val="990000"/>
              </a:buClr>
              <a:buFont typeface="Wingdings" pitchFamily="2" charset="2"/>
              <a:buNone/>
              <a:defRPr/>
            </a:pPr>
            <a:r>
              <a:rPr lang="zh-CN" altLang="en-US" sz="900" b="0" dirty="0">
                <a:solidFill>
                  <a:srgbClr val="FFFFFF"/>
                </a:solidFill>
              </a:rPr>
              <a:t>英文正文</a:t>
            </a:r>
            <a:r>
              <a:rPr lang="en-US" altLang="zh-CN" sz="900" b="0" dirty="0">
                <a:solidFill>
                  <a:srgbClr val="FFFFFF"/>
                </a:solidFill>
              </a:rPr>
              <a:t>:20-22pt</a:t>
            </a:r>
          </a:p>
          <a:p>
            <a:pPr algn="r" defTabSz="657571">
              <a:lnSpc>
                <a:spcPct val="125000"/>
              </a:lnSpc>
              <a:buClr>
                <a:srgbClr val="990000"/>
              </a:buClr>
              <a:buFont typeface="Wingdings" pitchFamily="2" charset="2"/>
              <a:buNone/>
              <a:defRPr/>
            </a:pPr>
            <a:r>
              <a:rPr lang="zh-CN" altLang="en-US" sz="900" b="0" dirty="0">
                <a:solidFill>
                  <a:srgbClr val="FFFFFF"/>
                </a:solidFill>
              </a:rPr>
              <a:t>子目录 </a:t>
            </a:r>
            <a:r>
              <a:rPr lang="en-US" altLang="zh-CN" sz="900" b="0" dirty="0">
                <a:solidFill>
                  <a:srgbClr val="FFFFFF"/>
                </a:solidFill>
              </a:rPr>
              <a:t>(2-5</a:t>
            </a:r>
            <a:r>
              <a:rPr lang="zh-CN" altLang="en-US" sz="900" b="0" dirty="0">
                <a:solidFill>
                  <a:srgbClr val="FFFFFF"/>
                </a:solidFill>
              </a:rPr>
              <a:t>级</a:t>
            </a:r>
            <a:r>
              <a:rPr lang="en-US" altLang="zh-CN" sz="900" b="0" dirty="0">
                <a:solidFill>
                  <a:srgbClr val="FFFFFF"/>
                </a:solidFill>
              </a:rPr>
              <a:t>) :18pt  </a:t>
            </a:r>
          </a:p>
          <a:p>
            <a:pPr algn="r" defTabSz="657571">
              <a:lnSpc>
                <a:spcPct val="125000"/>
              </a:lnSpc>
              <a:buClr>
                <a:srgbClr val="990000"/>
              </a:buClr>
              <a:buFont typeface="Wingdings" pitchFamily="2" charset="2"/>
              <a:buNone/>
              <a:defRPr/>
            </a:pPr>
            <a:r>
              <a:rPr lang="zh-CN" altLang="en-US" sz="900" b="0" dirty="0">
                <a:solidFill>
                  <a:srgbClr val="FFFFFF"/>
                </a:solidFill>
              </a:rPr>
              <a:t>颜色</a:t>
            </a:r>
            <a:r>
              <a:rPr lang="en-US" altLang="zh-CN" sz="900" b="0" dirty="0">
                <a:solidFill>
                  <a:srgbClr val="FFFFFF"/>
                </a:solidFill>
              </a:rPr>
              <a:t>:</a:t>
            </a:r>
            <a:r>
              <a:rPr lang="zh-CN" altLang="en-US" sz="900" b="0" dirty="0">
                <a:solidFill>
                  <a:srgbClr val="FFFFFF"/>
                </a:solidFill>
              </a:rPr>
              <a:t>黑色</a:t>
            </a:r>
          </a:p>
          <a:p>
            <a:pPr algn="r" defTabSz="657571">
              <a:lnSpc>
                <a:spcPct val="125000"/>
              </a:lnSpc>
              <a:buClr>
                <a:srgbClr val="990000"/>
              </a:buClr>
              <a:buFont typeface="Wingdings" pitchFamily="2" charset="2"/>
              <a:buNone/>
              <a:defRPr/>
            </a:pPr>
            <a:r>
              <a:rPr lang="zh-CN" altLang="en-US" sz="900" b="0" dirty="0">
                <a:solidFill>
                  <a:srgbClr val="FFFFFF"/>
                </a:solidFill>
                <a:latin typeface="FrutigerNext LT Regular" pitchFamily="34" charset="0"/>
              </a:rPr>
              <a:t>内部使用字体 </a:t>
            </a:r>
            <a:r>
              <a:rPr lang="en-US" altLang="zh-CN" sz="900" b="0" dirty="0">
                <a:solidFill>
                  <a:srgbClr val="FFFFFF"/>
                </a:solidFill>
                <a:latin typeface="FrutigerNext LT Regular" pitchFamily="34" charset="0"/>
              </a:rPr>
              <a:t>:</a:t>
            </a:r>
          </a:p>
          <a:p>
            <a:pPr algn="r" defTabSz="657571">
              <a:lnSpc>
                <a:spcPct val="125000"/>
              </a:lnSpc>
              <a:buClr>
                <a:srgbClr val="990000"/>
              </a:buClr>
              <a:buFont typeface="Wingdings" pitchFamily="2" charset="2"/>
              <a:buNone/>
              <a:defRPr/>
            </a:pPr>
            <a:r>
              <a:rPr lang="en-US" altLang="zh-CN" sz="900" b="0" dirty="0" err="1">
                <a:solidFill>
                  <a:srgbClr val="FFFFFF"/>
                </a:solidFill>
                <a:latin typeface="FrutigerNext LT Regular" pitchFamily="34" charset="0"/>
              </a:rPr>
              <a:t>FrutigerNext</a:t>
            </a:r>
            <a:r>
              <a:rPr lang="en-US" altLang="zh-CN" sz="900" b="0" dirty="0">
                <a:solidFill>
                  <a:srgbClr val="FFFFFF"/>
                </a:solidFill>
                <a:latin typeface="FrutigerNext LT Regular" pitchFamily="34" charset="0"/>
              </a:rPr>
              <a:t> LT Regular</a:t>
            </a:r>
          </a:p>
          <a:p>
            <a:pPr algn="r" defTabSz="657571">
              <a:lnSpc>
                <a:spcPct val="125000"/>
              </a:lnSpc>
              <a:buClr>
                <a:srgbClr val="990000"/>
              </a:buClr>
              <a:buFont typeface="Wingdings" pitchFamily="2" charset="2"/>
              <a:buNone/>
              <a:defRPr/>
            </a:pPr>
            <a:r>
              <a:rPr lang="zh-CN" altLang="en-US" sz="900" b="0" dirty="0">
                <a:solidFill>
                  <a:srgbClr val="FFFFFF"/>
                </a:solidFill>
                <a:latin typeface="FrutigerNext LT Regular" pitchFamily="34" charset="0"/>
              </a:rPr>
              <a:t>外部使用字体 </a:t>
            </a:r>
            <a:r>
              <a:rPr lang="en-US" altLang="zh-CN" sz="900" b="0" dirty="0">
                <a:solidFill>
                  <a:srgbClr val="FFFFFF"/>
                </a:solidFill>
                <a:latin typeface="FrutigerNext LT Regular" pitchFamily="34" charset="0"/>
              </a:rPr>
              <a:t>: Arial</a:t>
            </a:r>
          </a:p>
          <a:p>
            <a:pPr algn="r" defTabSz="657571">
              <a:lnSpc>
                <a:spcPct val="75000"/>
              </a:lnSpc>
              <a:buClr>
                <a:srgbClr val="990000"/>
              </a:buClr>
              <a:buFont typeface="Wingdings" pitchFamily="2" charset="2"/>
              <a:buNone/>
              <a:defRPr/>
            </a:pPr>
            <a:endParaRPr lang="en-US" altLang="zh-CN" sz="900" b="0" dirty="0">
              <a:solidFill>
                <a:srgbClr val="FFFFFF"/>
              </a:solidFill>
            </a:endParaRPr>
          </a:p>
          <a:p>
            <a:pPr algn="r" defTabSz="657571">
              <a:lnSpc>
                <a:spcPct val="125000"/>
              </a:lnSpc>
              <a:buClr>
                <a:srgbClr val="990000"/>
              </a:buClr>
              <a:buFont typeface="Wingdings" pitchFamily="2" charset="2"/>
              <a:buNone/>
              <a:defRPr/>
            </a:pPr>
            <a:r>
              <a:rPr lang="zh-CN" altLang="en-US" sz="900" b="0" dirty="0">
                <a:solidFill>
                  <a:srgbClr val="FFFFFF"/>
                </a:solidFill>
              </a:rPr>
              <a:t>中文正文</a:t>
            </a:r>
            <a:r>
              <a:rPr lang="en-US" altLang="zh-CN" sz="900" b="0" dirty="0">
                <a:solidFill>
                  <a:srgbClr val="FFFFFF"/>
                </a:solidFill>
              </a:rPr>
              <a:t>:18-20pt</a:t>
            </a:r>
          </a:p>
          <a:p>
            <a:pPr algn="r" defTabSz="657571">
              <a:lnSpc>
                <a:spcPct val="125000"/>
              </a:lnSpc>
              <a:buClr>
                <a:srgbClr val="990000"/>
              </a:buClr>
              <a:buFont typeface="Wingdings" pitchFamily="2" charset="2"/>
              <a:buNone/>
              <a:defRPr/>
            </a:pPr>
            <a:r>
              <a:rPr lang="zh-CN" altLang="en-US" sz="900" b="0" dirty="0">
                <a:solidFill>
                  <a:srgbClr val="FFFFFF"/>
                </a:solidFill>
              </a:rPr>
              <a:t>子目录</a:t>
            </a:r>
            <a:r>
              <a:rPr lang="en-US" altLang="zh-CN" sz="900" b="0" dirty="0">
                <a:solidFill>
                  <a:srgbClr val="FFFFFF"/>
                </a:solidFill>
              </a:rPr>
              <a:t>(2-5</a:t>
            </a:r>
            <a:r>
              <a:rPr lang="zh-CN" altLang="en-US" sz="900" b="0" dirty="0">
                <a:solidFill>
                  <a:srgbClr val="FFFFFF"/>
                </a:solidFill>
              </a:rPr>
              <a:t>级</a:t>
            </a:r>
            <a:r>
              <a:rPr lang="en-US" altLang="zh-CN" sz="900" b="0" dirty="0">
                <a:solidFill>
                  <a:srgbClr val="FFFFFF"/>
                </a:solidFill>
              </a:rPr>
              <a:t>):18pt </a:t>
            </a:r>
            <a:endParaRPr lang="zh-CN" altLang="en-US" sz="900" b="0" dirty="0">
              <a:solidFill>
                <a:srgbClr val="FFFFFF"/>
              </a:solidFill>
            </a:endParaRPr>
          </a:p>
          <a:p>
            <a:pPr algn="r" defTabSz="657571">
              <a:lnSpc>
                <a:spcPct val="125000"/>
              </a:lnSpc>
              <a:buClr>
                <a:srgbClr val="990000"/>
              </a:buClr>
              <a:buFont typeface="Wingdings" pitchFamily="2" charset="2"/>
              <a:buNone/>
              <a:defRPr/>
            </a:pPr>
            <a:r>
              <a:rPr lang="zh-CN" altLang="en-US" sz="900" b="0" dirty="0">
                <a:solidFill>
                  <a:srgbClr val="FFFFFF"/>
                </a:solidFill>
              </a:rPr>
              <a:t>颜色</a:t>
            </a:r>
            <a:r>
              <a:rPr lang="en-US" altLang="zh-CN" sz="900" b="0" dirty="0">
                <a:solidFill>
                  <a:srgbClr val="FFFFFF"/>
                </a:solidFill>
              </a:rPr>
              <a:t>:</a:t>
            </a:r>
            <a:r>
              <a:rPr lang="zh-CN" altLang="en-US" sz="900" b="0" dirty="0">
                <a:solidFill>
                  <a:srgbClr val="FFFFFF"/>
                </a:solidFill>
              </a:rPr>
              <a:t>黑色</a:t>
            </a:r>
          </a:p>
          <a:p>
            <a:pPr algn="r" defTabSz="657571">
              <a:lnSpc>
                <a:spcPct val="125000"/>
              </a:lnSpc>
              <a:buClr>
                <a:srgbClr val="990000"/>
              </a:buClr>
              <a:buFont typeface="Wingdings" pitchFamily="2" charset="2"/>
              <a:buNone/>
              <a:defRPr/>
            </a:pPr>
            <a:r>
              <a:rPr lang="zh-CN" altLang="en-US" sz="900" b="0" dirty="0">
                <a:solidFill>
                  <a:srgbClr val="FFFFFF"/>
                </a:solidFill>
              </a:rPr>
              <a:t>字体</a:t>
            </a:r>
            <a:r>
              <a:rPr lang="en-US" altLang="zh-CN" sz="900" b="0" dirty="0">
                <a:solidFill>
                  <a:srgbClr val="FFFFFF"/>
                </a:solidFill>
              </a:rPr>
              <a:t>:</a:t>
            </a:r>
            <a:r>
              <a:rPr lang="zh-CN" altLang="en-US" sz="900" b="0" dirty="0">
                <a:solidFill>
                  <a:srgbClr val="FFFFFF"/>
                </a:solidFill>
              </a:rPr>
              <a:t>细黑体 </a:t>
            </a:r>
          </a:p>
          <a:p>
            <a:pPr algn="r" defTabSz="657571">
              <a:lnSpc>
                <a:spcPct val="125000"/>
              </a:lnSpc>
              <a:buClr>
                <a:srgbClr val="990000"/>
              </a:buClr>
              <a:buFont typeface="Wingdings" pitchFamily="2" charset="2"/>
              <a:buNone/>
              <a:defRPr/>
            </a:pPr>
            <a:endParaRPr lang="zh-CN" altLang="en-US" sz="900" b="0" dirty="0">
              <a:solidFill>
                <a:srgbClr val="FFFFFF"/>
              </a:solidFill>
            </a:endParaRPr>
          </a:p>
          <a:p>
            <a:pPr algn="r" defTabSz="657571">
              <a:lnSpc>
                <a:spcPct val="125000"/>
              </a:lnSpc>
              <a:buClr>
                <a:srgbClr val="990000"/>
              </a:buClr>
              <a:buFont typeface="Wingdings" pitchFamily="2" charset="2"/>
              <a:buNone/>
              <a:defRPr/>
            </a:pPr>
            <a:endParaRPr lang="zh-CN" altLang="en-US" sz="900" b="0" dirty="0">
              <a:solidFill>
                <a:srgbClr val="FFFFFF"/>
              </a:solidFill>
            </a:endParaRPr>
          </a:p>
          <a:p>
            <a:pPr algn="r" defTabSz="657571">
              <a:lnSpc>
                <a:spcPct val="125000"/>
              </a:lnSpc>
              <a:buClr>
                <a:srgbClr val="990000"/>
              </a:buClr>
              <a:buFont typeface="Wingdings" pitchFamily="2" charset="2"/>
              <a:buNone/>
              <a:defRPr/>
            </a:pPr>
            <a:endParaRPr lang="en-US" altLang="zh-CN" sz="900" b="0" dirty="0">
              <a:solidFill>
                <a:srgbClr val="FFFFFF"/>
              </a:solidFill>
            </a:endParaRPr>
          </a:p>
          <a:p>
            <a:pPr algn="r" defTabSz="657571">
              <a:lnSpc>
                <a:spcPct val="125000"/>
              </a:lnSpc>
              <a:buClr>
                <a:srgbClr val="990000"/>
              </a:buClr>
              <a:buFont typeface="Wingdings" pitchFamily="2" charset="2"/>
              <a:buNone/>
              <a:defRPr/>
            </a:pPr>
            <a:endParaRPr lang="en-US" altLang="zh-CN" sz="900" b="0" dirty="0">
              <a:solidFill>
                <a:srgbClr val="FFFFFF"/>
              </a:solidFill>
            </a:endParaRPr>
          </a:p>
          <a:p>
            <a:pPr algn="r" defTabSz="657571">
              <a:lnSpc>
                <a:spcPct val="125000"/>
              </a:lnSpc>
              <a:buClr>
                <a:srgbClr val="990000"/>
              </a:buClr>
              <a:buFont typeface="Wingdings" pitchFamily="2" charset="2"/>
              <a:buNone/>
              <a:defRPr/>
            </a:pPr>
            <a:endParaRPr lang="zh-CN" altLang="en-US" sz="900" b="0" dirty="0">
              <a:solidFill>
                <a:srgbClr val="080808"/>
              </a:solidFill>
            </a:endParaRPr>
          </a:p>
        </p:txBody>
      </p:sp>
      <p:sp>
        <p:nvSpPr>
          <p:cNvPr id="663556" name="Rectangle 4"/>
          <p:cNvSpPr>
            <a:spLocks noChangeArrowheads="1"/>
          </p:cNvSpPr>
          <p:nvPr/>
        </p:nvSpPr>
        <p:spPr bwMode="auto">
          <a:xfrm>
            <a:off x="9268984" y="4083852"/>
            <a:ext cx="918923" cy="241697"/>
          </a:xfrm>
          <a:prstGeom prst="rect">
            <a:avLst/>
          </a:prstGeom>
          <a:solidFill>
            <a:schemeClr val="bg1"/>
          </a:solidFill>
          <a:ln w="9525" algn="ctr">
            <a:noFill/>
            <a:miter lim="800000"/>
            <a:headEnd/>
            <a:tailEnd/>
          </a:ln>
          <a:effectLst/>
        </p:spPr>
        <p:txBody>
          <a:bodyPr lIns="68479" tIns="34239" rIns="68479" bIns="34239" anchor="ctr">
            <a:spAutoFit/>
          </a:bodyPr>
          <a:lstStyle/>
          <a:p>
            <a:pPr eaLnBrk="0" hangingPunct="0">
              <a:buClrTx/>
              <a:buFontTx/>
              <a:buNone/>
              <a:defRPr/>
            </a:pPr>
            <a:endParaRPr lang="zh-CN" altLang="en-US" sz="1100" b="0">
              <a:solidFill>
                <a:srgbClr val="000000"/>
              </a:solidFill>
              <a:latin typeface="FrutigerNext LT Regular" pitchFamily="34" charset="0"/>
              <a:ea typeface="ＭＳ Ｐゴシック" pitchFamily="34" charset="-128"/>
            </a:endParaRPr>
          </a:p>
        </p:txBody>
      </p:sp>
      <p:grpSp>
        <p:nvGrpSpPr>
          <p:cNvPr id="2" name="Group 5"/>
          <p:cNvGrpSpPr>
            <a:grpSpLocks/>
          </p:cNvGrpSpPr>
          <p:nvPr/>
        </p:nvGrpSpPr>
        <p:grpSpPr bwMode="auto">
          <a:xfrm>
            <a:off x="9352307" y="3958834"/>
            <a:ext cx="740376" cy="138113"/>
            <a:chOff x="6657" y="3492"/>
            <a:chExt cx="527" cy="121"/>
          </a:xfrm>
        </p:grpSpPr>
        <p:sp>
          <p:nvSpPr>
            <p:cNvPr id="663558" name="Rectangle 6"/>
            <p:cNvSpPr>
              <a:spLocks noChangeArrowheads="1"/>
            </p:cNvSpPr>
            <p:nvPr/>
          </p:nvSpPr>
          <p:spPr bwMode="auto">
            <a:xfrm flipV="1">
              <a:off x="6789" y="3492"/>
              <a:ext cx="132" cy="121"/>
            </a:xfrm>
            <a:prstGeom prst="rect">
              <a:avLst/>
            </a:prstGeom>
            <a:solidFill>
              <a:srgbClr val="FFCC66"/>
            </a:solidFill>
            <a:ln w="9525">
              <a:noFill/>
              <a:miter lim="800000"/>
              <a:headEnd/>
              <a:tailEnd/>
            </a:ln>
            <a:effectLst/>
          </p:spPr>
          <p:txBody>
            <a:bodyPr wrap="none" anchor="ctr"/>
            <a:lstStyle/>
            <a:p>
              <a:pPr eaLnBrk="0" hangingPunct="0">
                <a:buClrTx/>
                <a:buFontTx/>
                <a:buNone/>
                <a:defRPr/>
              </a:pPr>
              <a:endParaRPr lang="zh-CN" altLang="en-US" sz="1100" b="0">
                <a:solidFill>
                  <a:srgbClr val="000000"/>
                </a:solidFill>
                <a:latin typeface="FrutigerNext LT Regular" pitchFamily="34" charset="0"/>
                <a:ea typeface="ＭＳ Ｐゴシック" pitchFamily="34" charset="-128"/>
              </a:endParaRPr>
            </a:p>
          </p:txBody>
        </p:sp>
        <p:sp>
          <p:nvSpPr>
            <p:cNvPr id="663559" name="Rectangle 7"/>
            <p:cNvSpPr>
              <a:spLocks noChangeArrowheads="1"/>
            </p:cNvSpPr>
            <p:nvPr/>
          </p:nvSpPr>
          <p:spPr bwMode="auto">
            <a:xfrm flipV="1">
              <a:off x="6921" y="3492"/>
              <a:ext cx="130" cy="121"/>
            </a:xfrm>
            <a:prstGeom prst="rect">
              <a:avLst/>
            </a:prstGeom>
            <a:solidFill>
              <a:srgbClr val="FF9900"/>
            </a:solidFill>
            <a:ln w="9525">
              <a:noFill/>
              <a:miter lim="800000"/>
              <a:headEnd/>
              <a:tailEnd/>
            </a:ln>
            <a:effectLst/>
          </p:spPr>
          <p:txBody>
            <a:bodyPr wrap="none" anchor="ctr"/>
            <a:lstStyle/>
            <a:p>
              <a:pPr eaLnBrk="0" hangingPunct="0">
                <a:buClrTx/>
                <a:buFontTx/>
                <a:buNone/>
                <a:defRPr/>
              </a:pPr>
              <a:endParaRPr lang="zh-CN" altLang="en-US" sz="1100" b="0">
                <a:solidFill>
                  <a:srgbClr val="000000"/>
                </a:solidFill>
                <a:latin typeface="FrutigerNext LT Regular" pitchFamily="34" charset="0"/>
                <a:ea typeface="ＭＳ Ｐゴシック" pitchFamily="34" charset="-128"/>
              </a:endParaRPr>
            </a:p>
          </p:txBody>
        </p:sp>
        <p:sp>
          <p:nvSpPr>
            <p:cNvPr id="663560" name="Rectangle 8"/>
            <p:cNvSpPr>
              <a:spLocks noChangeArrowheads="1"/>
            </p:cNvSpPr>
            <p:nvPr/>
          </p:nvSpPr>
          <p:spPr bwMode="auto">
            <a:xfrm flipV="1">
              <a:off x="7052" y="3492"/>
              <a:ext cx="132" cy="121"/>
            </a:xfrm>
            <a:prstGeom prst="rect">
              <a:avLst/>
            </a:prstGeom>
            <a:solidFill>
              <a:srgbClr val="99660A"/>
            </a:solidFill>
            <a:ln w="9525">
              <a:noFill/>
              <a:miter lim="800000"/>
              <a:headEnd/>
              <a:tailEnd/>
            </a:ln>
            <a:effectLst/>
          </p:spPr>
          <p:txBody>
            <a:bodyPr wrap="none" anchor="ctr"/>
            <a:lstStyle/>
            <a:p>
              <a:pPr eaLnBrk="0" hangingPunct="0">
                <a:buClrTx/>
                <a:buFontTx/>
                <a:buNone/>
                <a:defRPr/>
              </a:pPr>
              <a:endParaRPr lang="zh-CN" altLang="en-US" sz="1100" b="0">
                <a:solidFill>
                  <a:srgbClr val="000000"/>
                </a:solidFill>
                <a:latin typeface="FrutigerNext LT Regular" pitchFamily="34" charset="0"/>
                <a:ea typeface="ＭＳ Ｐゴシック" pitchFamily="34" charset="-128"/>
              </a:endParaRPr>
            </a:p>
          </p:txBody>
        </p:sp>
        <p:sp>
          <p:nvSpPr>
            <p:cNvPr id="663561" name="Rectangle 9"/>
            <p:cNvSpPr>
              <a:spLocks noChangeArrowheads="1"/>
            </p:cNvSpPr>
            <p:nvPr/>
          </p:nvSpPr>
          <p:spPr bwMode="auto">
            <a:xfrm flipV="1">
              <a:off x="6657" y="3492"/>
              <a:ext cx="132" cy="121"/>
            </a:xfrm>
            <a:prstGeom prst="rect">
              <a:avLst/>
            </a:prstGeom>
            <a:solidFill>
              <a:srgbClr val="FFCC99"/>
            </a:solidFill>
            <a:ln w="9525">
              <a:noFill/>
              <a:miter lim="800000"/>
              <a:headEnd/>
              <a:tailEnd/>
            </a:ln>
            <a:effectLst/>
          </p:spPr>
          <p:txBody>
            <a:bodyPr wrap="none" anchor="ctr"/>
            <a:lstStyle/>
            <a:p>
              <a:pPr eaLnBrk="0" hangingPunct="0">
                <a:buClrTx/>
                <a:buFontTx/>
                <a:buNone/>
                <a:defRPr/>
              </a:pPr>
              <a:endParaRPr lang="zh-CN" altLang="en-US" sz="1100" b="0">
                <a:solidFill>
                  <a:srgbClr val="000000"/>
                </a:solidFill>
                <a:latin typeface="FrutigerNext LT Regular" pitchFamily="34" charset="0"/>
                <a:ea typeface="ＭＳ Ｐゴシック" pitchFamily="34" charset="-128"/>
              </a:endParaRPr>
            </a:p>
          </p:txBody>
        </p:sp>
      </p:grpSp>
      <p:grpSp>
        <p:nvGrpSpPr>
          <p:cNvPr id="3" name="Group 10"/>
          <p:cNvGrpSpPr>
            <a:grpSpLocks/>
          </p:cNvGrpSpPr>
          <p:nvPr/>
        </p:nvGrpSpPr>
        <p:grpSpPr bwMode="auto">
          <a:xfrm>
            <a:off x="9352307" y="4652965"/>
            <a:ext cx="740376" cy="136922"/>
            <a:chOff x="6657" y="4103"/>
            <a:chExt cx="527" cy="121"/>
          </a:xfrm>
        </p:grpSpPr>
        <p:sp>
          <p:nvSpPr>
            <p:cNvPr id="663563" name="Rectangle 11"/>
            <p:cNvSpPr>
              <a:spLocks noChangeArrowheads="1"/>
            </p:cNvSpPr>
            <p:nvPr/>
          </p:nvSpPr>
          <p:spPr bwMode="auto">
            <a:xfrm flipV="1">
              <a:off x="6789" y="4103"/>
              <a:ext cx="132" cy="121"/>
            </a:xfrm>
            <a:prstGeom prst="rect">
              <a:avLst/>
            </a:prstGeom>
            <a:solidFill>
              <a:srgbClr val="99CCFF"/>
            </a:solidFill>
            <a:ln w="9525">
              <a:noFill/>
              <a:miter lim="800000"/>
              <a:headEnd/>
              <a:tailEnd/>
            </a:ln>
            <a:effectLst/>
          </p:spPr>
          <p:txBody>
            <a:bodyPr wrap="none" anchor="ctr"/>
            <a:lstStyle/>
            <a:p>
              <a:pPr eaLnBrk="0" hangingPunct="0">
                <a:buClrTx/>
                <a:buFontTx/>
                <a:buNone/>
                <a:defRPr/>
              </a:pPr>
              <a:endParaRPr lang="zh-CN" altLang="en-US" sz="1100" b="0">
                <a:solidFill>
                  <a:srgbClr val="000000"/>
                </a:solidFill>
                <a:latin typeface="FrutigerNext LT Regular" pitchFamily="34" charset="0"/>
                <a:ea typeface="ＭＳ Ｐゴシック" pitchFamily="34" charset="-128"/>
              </a:endParaRPr>
            </a:p>
          </p:txBody>
        </p:sp>
        <p:sp>
          <p:nvSpPr>
            <p:cNvPr id="663564" name="Rectangle 12"/>
            <p:cNvSpPr>
              <a:spLocks noChangeArrowheads="1"/>
            </p:cNvSpPr>
            <p:nvPr/>
          </p:nvSpPr>
          <p:spPr bwMode="auto">
            <a:xfrm flipV="1">
              <a:off x="6921" y="4103"/>
              <a:ext cx="130" cy="121"/>
            </a:xfrm>
            <a:prstGeom prst="rect">
              <a:avLst/>
            </a:prstGeom>
            <a:solidFill>
              <a:srgbClr val="99CCCC"/>
            </a:solidFill>
            <a:ln w="9525">
              <a:noFill/>
              <a:miter lim="800000"/>
              <a:headEnd/>
              <a:tailEnd/>
            </a:ln>
            <a:effectLst/>
          </p:spPr>
          <p:txBody>
            <a:bodyPr wrap="none" anchor="ctr"/>
            <a:lstStyle/>
            <a:p>
              <a:pPr eaLnBrk="0" hangingPunct="0">
                <a:buClrTx/>
                <a:buFontTx/>
                <a:buNone/>
                <a:defRPr/>
              </a:pPr>
              <a:endParaRPr lang="zh-CN" altLang="en-US" sz="1100" b="0">
                <a:solidFill>
                  <a:srgbClr val="000000"/>
                </a:solidFill>
                <a:latin typeface="FrutigerNext LT Regular" pitchFamily="34" charset="0"/>
                <a:ea typeface="ＭＳ Ｐゴシック" pitchFamily="34" charset="-128"/>
              </a:endParaRPr>
            </a:p>
          </p:txBody>
        </p:sp>
        <p:sp>
          <p:nvSpPr>
            <p:cNvPr id="663565" name="Rectangle 13"/>
            <p:cNvSpPr>
              <a:spLocks noChangeArrowheads="1"/>
            </p:cNvSpPr>
            <p:nvPr/>
          </p:nvSpPr>
          <p:spPr bwMode="auto">
            <a:xfrm flipV="1">
              <a:off x="7052" y="4103"/>
              <a:ext cx="132" cy="121"/>
            </a:xfrm>
            <a:prstGeom prst="rect">
              <a:avLst/>
            </a:prstGeom>
            <a:solidFill>
              <a:srgbClr val="009999"/>
            </a:solidFill>
            <a:ln w="9525">
              <a:noFill/>
              <a:miter lim="800000"/>
              <a:headEnd/>
              <a:tailEnd/>
            </a:ln>
            <a:effectLst/>
          </p:spPr>
          <p:txBody>
            <a:bodyPr wrap="none" anchor="ctr"/>
            <a:lstStyle/>
            <a:p>
              <a:pPr eaLnBrk="0" hangingPunct="0">
                <a:buClrTx/>
                <a:buFontTx/>
                <a:buNone/>
                <a:defRPr/>
              </a:pPr>
              <a:endParaRPr lang="zh-CN" altLang="en-US" sz="1100" b="0">
                <a:solidFill>
                  <a:srgbClr val="000000"/>
                </a:solidFill>
                <a:latin typeface="FrutigerNext LT Regular" pitchFamily="34" charset="0"/>
                <a:ea typeface="ＭＳ Ｐゴシック" pitchFamily="34" charset="-128"/>
              </a:endParaRPr>
            </a:p>
          </p:txBody>
        </p:sp>
        <p:sp>
          <p:nvSpPr>
            <p:cNvPr id="663566" name="Rectangle 14"/>
            <p:cNvSpPr>
              <a:spLocks noChangeArrowheads="1"/>
            </p:cNvSpPr>
            <p:nvPr/>
          </p:nvSpPr>
          <p:spPr bwMode="auto">
            <a:xfrm flipV="1">
              <a:off x="6657" y="4103"/>
              <a:ext cx="132" cy="121"/>
            </a:xfrm>
            <a:prstGeom prst="rect">
              <a:avLst/>
            </a:prstGeom>
            <a:solidFill>
              <a:srgbClr val="CCCCFF"/>
            </a:solidFill>
            <a:ln w="9525">
              <a:noFill/>
              <a:miter lim="800000"/>
              <a:headEnd/>
              <a:tailEnd/>
            </a:ln>
            <a:effectLst/>
          </p:spPr>
          <p:txBody>
            <a:bodyPr wrap="none" anchor="ctr"/>
            <a:lstStyle/>
            <a:p>
              <a:pPr eaLnBrk="0" hangingPunct="0">
                <a:buClrTx/>
                <a:buFontTx/>
                <a:buNone/>
                <a:defRPr/>
              </a:pPr>
              <a:endParaRPr lang="zh-CN" altLang="en-US" sz="1100" b="0">
                <a:solidFill>
                  <a:srgbClr val="000000"/>
                </a:solidFill>
                <a:latin typeface="FrutigerNext LT Regular" pitchFamily="34" charset="0"/>
                <a:ea typeface="ＭＳ Ｐゴシック" pitchFamily="34" charset="-128"/>
              </a:endParaRPr>
            </a:p>
          </p:txBody>
        </p:sp>
      </p:grpSp>
      <p:grpSp>
        <p:nvGrpSpPr>
          <p:cNvPr id="4" name="Group 15"/>
          <p:cNvGrpSpPr>
            <a:grpSpLocks/>
          </p:cNvGrpSpPr>
          <p:nvPr/>
        </p:nvGrpSpPr>
        <p:grpSpPr bwMode="auto">
          <a:xfrm>
            <a:off x="9352307" y="4837510"/>
            <a:ext cx="740376" cy="136922"/>
            <a:chOff x="6657" y="4266"/>
            <a:chExt cx="527" cy="121"/>
          </a:xfrm>
        </p:grpSpPr>
        <p:sp>
          <p:nvSpPr>
            <p:cNvPr id="663568" name="Rectangle 16"/>
            <p:cNvSpPr>
              <a:spLocks noChangeArrowheads="1"/>
            </p:cNvSpPr>
            <p:nvPr/>
          </p:nvSpPr>
          <p:spPr bwMode="auto">
            <a:xfrm flipV="1">
              <a:off x="6789" y="4266"/>
              <a:ext cx="132" cy="121"/>
            </a:xfrm>
            <a:prstGeom prst="rect">
              <a:avLst/>
            </a:prstGeom>
            <a:solidFill>
              <a:srgbClr val="99CCCC"/>
            </a:solidFill>
            <a:ln w="9525">
              <a:noFill/>
              <a:miter lim="800000"/>
              <a:headEnd/>
              <a:tailEnd/>
            </a:ln>
            <a:effectLst/>
          </p:spPr>
          <p:txBody>
            <a:bodyPr wrap="none" anchor="ctr"/>
            <a:lstStyle/>
            <a:p>
              <a:pPr eaLnBrk="0" hangingPunct="0">
                <a:buClrTx/>
                <a:buFontTx/>
                <a:buNone/>
                <a:defRPr/>
              </a:pPr>
              <a:endParaRPr lang="zh-CN" altLang="en-US" sz="1100" b="0">
                <a:solidFill>
                  <a:srgbClr val="000000"/>
                </a:solidFill>
                <a:latin typeface="FrutigerNext LT Regular" pitchFamily="34" charset="0"/>
                <a:ea typeface="ＭＳ Ｐゴシック" pitchFamily="34" charset="-128"/>
              </a:endParaRPr>
            </a:p>
          </p:txBody>
        </p:sp>
        <p:sp>
          <p:nvSpPr>
            <p:cNvPr id="663569" name="Rectangle 17"/>
            <p:cNvSpPr>
              <a:spLocks noChangeArrowheads="1"/>
            </p:cNvSpPr>
            <p:nvPr/>
          </p:nvSpPr>
          <p:spPr bwMode="auto">
            <a:xfrm flipV="1">
              <a:off x="6921" y="4266"/>
              <a:ext cx="130" cy="121"/>
            </a:xfrm>
            <a:prstGeom prst="rect">
              <a:avLst/>
            </a:prstGeom>
            <a:solidFill>
              <a:srgbClr val="0099CC"/>
            </a:solidFill>
            <a:ln w="9525">
              <a:noFill/>
              <a:miter lim="800000"/>
              <a:headEnd/>
              <a:tailEnd/>
            </a:ln>
            <a:effectLst/>
          </p:spPr>
          <p:txBody>
            <a:bodyPr wrap="none" anchor="ctr"/>
            <a:lstStyle/>
            <a:p>
              <a:pPr eaLnBrk="0" hangingPunct="0">
                <a:buClrTx/>
                <a:buFontTx/>
                <a:buNone/>
                <a:defRPr/>
              </a:pPr>
              <a:endParaRPr lang="zh-CN" altLang="en-US" sz="1100" b="0">
                <a:solidFill>
                  <a:srgbClr val="000000"/>
                </a:solidFill>
                <a:latin typeface="FrutigerNext LT Regular" pitchFamily="34" charset="0"/>
                <a:ea typeface="ＭＳ Ｐゴシック" pitchFamily="34" charset="-128"/>
              </a:endParaRPr>
            </a:p>
          </p:txBody>
        </p:sp>
        <p:sp>
          <p:nvSpPr>
            <p:cNvPr id="663570" name="Rectangle 18"/>
            <p:cNvSpPr>
              <a:spLocks noChangeArrowheads="1"/>
            </p:cNvSpPr>
            <p:nvPr/>
          </p:nvSpPr>
          <p:spPr bwMode="auto">
            <a:xfrm flipV="1">
              <a:off x="7052" y="4266"/>
              <a:ext cx="132" cy="121"/>
            </a:xfrm>
            <a:prstGeom prst="rect">
              <a:avLst/>
            </a:prstGeom>
            <a:solidFill>
              <a:srgbClr val="006699"/>
            </a:solidFill>
            <a:ln w="9525">
              <a:noFill/>
              <a:miter lim="800000"/>
              <a:headEnd/>
              <a:tailEnd/>
            </a:ln>
            <a:effectLst/>
          </p:spPr>
          <p:txBody>
            <a:bodyPr wrap="none" anchor="ctr"/>
            <a:lstStyle/>
            <a:p>
              <a:pPr eaLnBrk="0" hangingPunct="0">
                <a:buClrTx/>
                <a:buFontTx/>
                <a:buNone/>
                <a:defRPr/>
              </a:pPr>
              <a:endParaRPr lang="zh-CN" altLang="en-US" sz="1100" b="0">
                <a:solidFill>
                  <a:srgbClr val="000000"/>
                </a:solidFill>
                <a:latin typeface="FrutigerNext LT Regular" pitchFamily="34" charset="0"/>
                <a:ea typeface="ＭＳ Ｐゴシック" pitchFamily="34" charset="-128"/>
              </a:endParaRPr>
            </a:p>
          </p:txBody>
        </p:sp>
        <p:sp>
          <p:nvSpPr>
            <p:cNvPr id="663571" name="Rectangle 19"/>
            <p:cNvSpPr>
              <a:spLocks noChangeArrowheads="1"/>
            </p:cNvSpPr>
            <p:nvPr/>
          </p:nvSpPr>
          <p:spPr bwMode="auto">
            <a:xfrm flipV="1">
              <a:off x="6657" y="4266"/>
              <a:ext cx="132" cy="121"/>
            </a:xfrm>
            <a:prstGeom prst="rect">
              <a:avLst/>
            </a:prstGeom>
            <a:solidFill>
              <a:srgbClr val="CCFF99"/>
            </a:solidFill>
            <a:ln w="9525">
              <a:noFill/>
              <a:miter lim="800000"/>
              <a:headEnd/>
              <a:tailEnd/>
            </a:ln>
            <a:effectLst/>
          </p:spPr>
          <p:txBody>
            <a:bodyPr wrap="none" anchor="ctr"/>
            <a:lstStyle/>
            <a:p>
              <a:pPr eaLnBrk="0" hangingPunct="0">
                <a:buClrTx/>
                <a:buFontTx/>
                <a:buNone/>
                <a:defRPr/>
              </a:pPr>
              <a:endParaRPr lang="zh-CN" altLang="en-US" sz="1100" b="0">
                <a:solidFill>
                  <a:srgbClr val="000000"/>
                </a:solidFill>
                <a:latin typeface="FrutigerNext LT Regular" pitchFamily="34" charset="0"/>
                <a:ea typeface="ＭＳ Ｐゴシック" pitchFamily="34" charset="-128"/>
              </a:endParaRPr>
            </a:p>
          </p:txBody>
        </p:sp>
      </p:grpSp>
      <p:grpSp>
        <p:nvGrpSpPr>
          <p:cNvPr id="5" name="Group 20"/>
          <p:cNvGrpSpPr>
            <a:grpSpLocks/>
          </p:cNvGrpSpPr>
          <p:nvPr/>
        </p:nvGrpSpPr>
        <p:grpSpPr bwMode="auto">
          <a:xfrm>
            <a:off x="9352307" y="4145758"/>
            <a:ext cx="740376" cy="136922"/>
            <a:chOff x="6657" y="3656"/>
            <a:chExt cx="527" cy="121"/>
          </a:xfrm>
        </p:grpSpPr>
        <p:sp>
          <p:nvSpPr>
            <p:cNvPr id="663573" name="Rectangle 21"/>
            <p:cNvSpPr>
              <a:spLocks noChangeArrowheads="1"/>
            </p:cNvSpPr>
            <p:nvPr/>
          </p:nvSpPr>
          <p:spPr bwMode="auto">
            <a:xfrm flipV="1">
              <a:off x="6657" y="3656"/>
              <a:ext cx="132" cy="121"/>
            </a:xfrm>
            <a:prstGeom prst="rect">
              <a:avLst/>
            </a:prstGeom>
            <a:solidFill>
              <a:srgbClr val="CCCCCC"/>
            </a:solidFill>
            <a:ln w="9525">
              <a:noFill/>
              <a:miter lim="800000"/>
              <a:headEnd/>
              <a:tailEnd/>
            </a:ln>
            <a:effectLst/>
          </p:spPr>
          <p:txBody>
            <a:bodyPr wrap="none" anchor="ctr"/>
            <a:lstStyle/>
            <a:p>
              <a:pPr eaLnBrk="0" hangingPunct="0">
                <a:buClrTx/>
                <a:buFontTx/>
                <a:buNone/>
                <a:defRPr/>
              </a:pPr>
              <a:endParaRPr lang="zh-CN" altLang="en-US" sz="1100" b="0">
                <a:solidFill>
                  <a:srgbClr val="000000"/>
                </a:solidFill>
                <a:latin typeface="FrutigerNext LT Regular" pitchFamily="34" charset="0"/>
                <a:ea typeface="ＭＳ Ｐゴシック" pitchFamily="34" charset="-128"/>
              </a:endParaRPr>
            </a:p>
          </p:txBody>
        </p:sp>
        <p:sp>
          <p:nvSpPr>
            <p:cNvPr id="663574" name="Rectangle 22"/>
            <p:cNvSpPr>
              <a:spLocks noChangeArrowheads="1"/>
            </p:cNvSpPr>
            <p:nvPr/>
          </p:nvSpPr>
          <p:spPr bwMode="auto">
            <a:xfrm flipV="1">
              <a:off x="6789" y="3656"/>
              <a:ext cx="132" cy="121"/>
            </a:xfrm>
            <a:prstGeom prst="rect">
              <a:avLst/>
            </a:prstGeom>
            <a:solidFill>
              <a:srgbClr val="FF9900"/>
            </a:solidFill>
            <a:ln w="9525">
              <a:noFill/>
              <a:miter lim="800000"/>
              <a:headEnd/>
              <a:tailEnd/>
            </a:ln>
            <a:effectLst/>
          </p:spPr>
          <p:txBody>
            <a:bodyPr wrap="none" anchor="ctr"/>
            <a:lstStyle/>
            <a:p>
              <a:pPr eaLnBrk="0" hangingPunct="0">
                <a:buClrTx/>
                <a:buFontTx/>
                <a:buNone/>
                <a:defRPr/>
              </a:pPr>
              <a:endParaRPr lang="zh-CN" altLang="en-US" sz="1100" b="0">
                <a:solidFill>
                  <a:srgbClr val="000000"/>
                </a:solidFill>
                <a:latin typeface="FrutigerNext LT Regular" pitchFamily="34" charset="0"/>
                <a:ea typeface="ＭＳ Ｐゴシック" pitchFamily="34" charset="-128"/>
              </a:endParaRPr>
            </a:p>
          </p:txBody>
        </p:sp>
        <p:sp>
          <p:nvSpPr>
            <p:cNvPr id="663575" name="Rectangle 23"/>
            <p:cNvSpPr>
              <a:spLocks noChangeArrowheads="1"/>
            </p:cNvSpPr>
            <p:nvPr/>
          </p:nvSpPr>
          <p:spPr bwMode="auto">
            <a:xfrm flipV="1">
              <a:off x="6921" y="3656"/>
              <a:ext cx="130" cy="121"/>
            </a:xfrm>
            <a:prstGeom prst="rect">
              <a:avLst/>
            </a:prstGeom>
            <a:solidFill>
              <a:srgbClr val="990000"/>
            </a:solidFill>
            <a:ln w="9525">
              <a:noFill/>
              <a:miter lim="800000"/>
              <a:headEnd/>
              <a:tailEnd/>
            </a:ln>
            <a:effectLst/>
          </p:spPr>
          <p:txBody>
            <a:bodyPr wrap="none" anchor="ctr"/>
            <a:lstStyle/>
            <a:p>
              <a:pPr eaLnBrk="0" hangingPunct="0">
                <a:buClrTx/>
                <a:buFontTx/>
                <a:buNone/>
                <a:defRPr/>
              </a:pPr>
              <a:endParaRPr lang="zh-CN" altLang="en-US" sz="1100" b="0">
                <a:solidFill>
                  <a:srgbClr val="000000"/>
                </a:solidFill>
                <a:latin typeface="FrutigerNext LT Regular" pitchFamily="34" charset="0"/>
                <a:ea typeface="ＭＳ Ｐゴシック" pitchFamily="34" charset="-128"/>
              </a:endParaRPr>
            </a:p>
          </p:txBody>
        </p:sp>
        <p:sp>
          <p:nvSpPr>
            <p:cNvPr id="663576" name="Rectangle 24"/>
            <p:cNvSpPr>
              <a:spLocks noChangeArrowheads="1"/>
            </p:cNvSpPr>
            <p:nvPr/>
          </p:nvSpPr>
          <p:spPr bwMode="auto">
            <a:xfrm flipV="1">
              <a:off x="7052" y="3656"/>
              <a:ext cx="132" cy="121"/>
            </a:xfrm>
            <a:prstGeom prst="rect">
              <a:avLst/>
            </a:prstGeom>
            <a:solidFill>
              <a:schemeClr val="tx1"/>
            </a:solidFill>
            <a:ln w="9525">
              <a:noFill/>
              <a:miter lim="800000"/>
              <a:headEnd/>
              <a:tailEnd/>
            </a:ln>
            <a:effectLst/>
          </p:spPr>
          <p:txBody>
            <a:bodyPr wrap="none" anchor="ctr"/>
            <a:lstStyle/>
            <a:p>
              <a:pPr eaLnBrk="0" hangingPunct="0">
                <a:buClrTx/>
                <a:buFontTx/>
                <a:buNone/>
                <a:defRPr/>
              </a:pPr>
              <a:endParaRPr lang="zh-CN" altLang="en-US" sz="1100" b="0">
                <a:solidFill>
                  <a:srgbClr val="000000"/>
                </a:solidFill>
                <a:latin typeface="FrutigerNext LT Regular" pitchFamily="34" charset="0"/>
                <a:ea typeface="ＭＳ Ｐゴシック" pitchFamily="34" charset="-128"/>
              </a:endParaRPr>
            </a:p>
          </p:txBody>
        </p:sp>
      </p:grpSp>
      <p:grpSp>
        <p:nvGrpSpPr>
          <p:cNvPr id="6" name="Group 25"/>
          <p:cNvGrpSpPr>
            <a:grpSpLocks/>
          </p:cNvGrpSpPr>
          <p:nvPr/>
        </p:nvGrpSpPr>
        <p:grpSpPr bwMode="auto">
          <a:xfrm>
            <a:off x="9352307" y="4468417"/>
            <a:ext cx="740376" cy="136922"/>
            <a:chOff x="6657" y="3941"/>
            <a:chExt cx="527" cy="121"/>
          </a:xfrm>
        </p:grpSpPr>
        <p:sp>
          <p:nvSpPr>
            <p:cNvPr id="663578" name="Rectangle 26"/>
            <p:cNvSpPr>
              <a:spLocks noChangeArrowheads="1"/>
            </p:cNvSpPr>
            <p:nvPr/>
          </p:nvSpPr>
          <p:spPr bwMode="auto">
            <a:xfrm flipV="1">
              <a:off x="6789" y="3941"/>
              <a:ext cx="132" cy="121"/>
            </a:xfrm>
            <a:prstGeom prst="rect">
              <a:avLst/>
            </a:prstGeom>
            <a:solidFill>
              <a:srgbClr val="CCFF99"/>
            </a:solidFill>
            <a:ln w="9525">
              <a:noFill/>
              <a:miter lim="800000"/>
              <a:headEnd/>
              <a:tailEnd/>
            </a:ln>
            <a:effectLst/>
          </p:spPr>
          <p:txBody>
            <a:bodyPr wrap="none" anchor="ctr"/>
            <a:lstStyle/>
            <a:p>
              <a:pPr eaLnBrk="0" hangingPunct="0">
                <a:buClrTx/>
                <a:buFontTx/>
                <a:buNone/>
                <a:defRPr/>
              </a:pPr>
              <a:endParaRPr lang="zh-CN" altLang="en-US" sz="1100" b="0">
                <a:solidFill>
                  <a:srgbClr val="000000"/>
                </a:solidFill>
                <a:latin typeface="FrutigerNext LT Regular" pitchFamily="34" charset="0"/>
                <a:ea typeface="ＭＳ Ｐゴシック" pitchFamily="34" charset="-128"/>
              </a:endParaRPr>
            </a:p>
          </p:txBody>
        </p:sp>
        <p:sp>
          <p:nvSpPr>
            <p:cNvPr id="663579" name="Rectangle 27"/>
            <p:cNvSpPr>
              <a:spLocks noChangeArrowheads="1"/>
            </p:cNvSpPr>
            <p:nvPr/>
          </p:nvSpPr>
          <p:spPr bwMode="auto">
            <a:xfrm flipV="1">
              <a:off x="6921" y="3941"/>
              <a:ext cx="130" cy="121"/>
            </a:xfrm>
            <a:prstGeom prst="rect">
              <a:avLst/>
            </a:prstGeom>
            <a:solidFill>
              <a:srgbClr val="669900"/>
            </a:solidFill>
            <a:ln w="9525">
              <a:noFill/>
              <a:miter lim="800000"/>
              <a:headEnd/>
              <a:tailEnd/>
            </a:ln>
            <a:effectLst/>
          </p:spPr>
          <p:txBody>
            <a:bodyPr wrap="none" anchor="ctr"/>
            <a:lstStyle/>
            <a:p>
              <a:pPr eaLnBrk="0" hangingPunct="0">
                <a:buClrTx/>
                <a:buFontTx/>
                <a:buNone/>
                <a:defRPr/>
              </a:pPr>
              <a:endParaRPr lang="zh-CN" altLang="en-US" sz="1100" b="0">
                <a:solidFill>
                  <a:srgbClr val="000000"/>
                </a:solidFill>
                <a:latin typeface="FrutigerNext LT Regular" pitchFamily="34" charset="0"/>
                <a:ea typeface="ＭＳ Ｐゴシック" pitchFamily="34" charset="-128"/>
              </a:endParaRPr>
            </a:p>
          </p:txBody>
        </p:sp>
        <p:sp>
          <p:nvSpPr>
            <p:cNvPr id="663580" name="Rectangle 28"/>
            <p:cNvSpPr>
              <a:spLocks noChangeArrowheads="1"/>
            </p:cNvSpPr>
            <p:nvPr/>
          </p:nvSpPr>
          <p:spPr bwMode="auto">
            <a:xfrm flipV="1">
              <a:off x="7052" y="3941"/>
              <a:ext cx="132" cy="121"/>
            </a:xfrm>
            <a:prstGeom prst="rect">
              <a:avLst/>
            </a:prstGeom>
            <a:solidFill>
              <a:schemeClr val="tx1"/>
            </a:solidFill>
            <a:ln w="9525">
              <a:noFill/>
              <a:miter lim="800000"/>
              <a:headEnd/>
              <a:tailEnd/>
            </a:ln>
            <a:effectLst/>
          </p:spPr>
          <p:txBody>
            <a:bodyPr wrap="none" anchor="ctr"/>
            <a:lstStyle/>
            <a:p>
              <a:pPr eaLnBrk="0" hangingPunct="0">
                <a:buClrTx/>
                <a:buFontTx/>
                <a:buNone/>
                <a:defRPr/>
              </a:pPr>
              <a:endParaRPr lang="zh-CN" altLang="en-US" sz="1100" b="0">
                <a:solidFill>
                  <a:srgbClr val="000000"/>
                </a:solidFill>
                <a:latin typeface="FrutigerNext LT Regular" pitchFamily="34" charset="0"/>
                <a:ea typeface="ＭＳ Ｐゴシック" pitchFamily="34" charset="-128"/>
              </a:endParaRPr>
            </a:p>
          </p:txBody>
        </p:sp>
        <p:sp>
          <p:nvSpPr>
            <p:cNvPr id="663581" name="Rectangle 29"/>
            <p:cNvSpPr>
              <a:spLocks noChangeArrowheads="1"/>
            </p:cNvSpPr>
            <p:nvPr/>
          </p:nvSpPr>
          <p:spPr bwMode="auto">
            <a:xfrm flipV="1">
              <a:off x="6657" y="3941"/>
              <a:ext cx="132" cy="121"/>
            </a:xfrm>
            <a:prstGeom prst="rect">
              <a:avLst/>
            </a:prstGeom>
            <a:solidFill>
              <a:srgbClr val="CCCCCC"/>
            </a:solidFill>
            <a:ln w="9525">
              <a:noFill/>
              <a:miter lim="800000"/>
              <a:headEnd/>
              <a:tailEnd/>
            </a:ln>
            <a:effectLst/>
          </p:spPr>
          <p:txBody>
            <a:bodyPr wrap="none" anchor="ctr"/>
            <a:lstStyle/>
            <a:p>
              <a:pPr eaLnBrk="0" hangingPunct="0">
                <a:buClrTx/>
                <a:buFontTx/>
                <a:buNone/>
                <a:defRPr/>
              </a:pPr>
              <a:endParaRPr lang="zh-CN" altLang="en-US" sz="1100" b="0">
                <a:solidFill>
                  <a:srgbClr val="000000"/>
                </a:solidFill>
                <a:latin typeface="FrutigerNext LT Regular" pitchFamily="34" charset="0"/>
                <a:ea typeface="ＭＳ Ｐゴシック" pitchFamily="34" charset="-128"/>
              </a:endParaRPr>
            </a:p>
          </p:txBody>
        </p:sp>
      </p:grpSp>
      <p:grpSp>
        <p:nvGrpSpPr>
          <p:cNvPr id="7" name="Group 30"/>
          <p:cNvGrpSpPr>
            <a:grpSpLocks/>
          </p:cNvGrpSpPr>
          <p:nvPr/>
        </p:nvGrpSpPr>
        <p:grpSpPr bwMode="auto">
          <a:xfrm>
            <a:off x="9352307" y="5023249"/>
            <a:ext cx="740376" cy="136922"/>
            <a:chOff x="6657" y="4430"/>
            <a:chExt cx="527" cy="121"/>
          </a:xfrm>
        </p:grpSpPr>
        <p:sp>
          <p:nvSpPr>
            <p:cNvPr id="663583" name="Rectangle 31"/>
            <p:cNvSpPr>
              <a:spLocks noChangeArrowheads="1"/>
            </p:cNvSpPr>
            <p:nvPr/>
          </p:nvSpPr>
          <p:spPr bwMode="auto">
            <a:xfrm flipV="1">
              <a:off x="6789" y="4430"/>
              <a:ext cx="132" cy="121"/>
            </a:xfrm>
            <a:prstGeom prst="rect">
              <a:avLst/>
            </a:prstGeom>
            <a:solidFill>
              <a:schemeClr val="hlink"/>
            </a:solidFill>
            <a:ln w="9525">
              <a:noFill/>
              <a:miter lim="800000"/>
              <a:headEnd/>
              <a:tailEnd/>
            </a:ln>
            <a:effectLst/>
          </p:spPr>
          <p:txBody>
            <a:bodyPr wrap="none" anchor="ctr"/>
            <a:lstStyle/>
            <a:p>
              <a:pPr eaLnBrk="0" hangingPunct="0">
                <a:buClrTx/>
                <a:buFontTx/>
                <a:buNone/>
                <a:defRPr/>
              </a:pPr>
              <a:endParaRPr lang="zh-CN" altLang="en-US" sz="1100" b="0">
                <a:solidFill>
                  <a:srgbClr val="000000"/>
                </a:solidFill>
                <a:latin typeface="FrutigerNext LT Regular" pitchFamily="34" charset="0"/>
                <a:ea typeface="ＭＳ Ｐゴシック" pitchFamily="34" charset="-128"/>
              </a:endParaRPr>
            </a:p>
          </p:txBody>
        </p:sp>
        <p:sp>
          <p:nvSpPr>
            <p:cNvPr id="663584" name="Rectangle 32"/>
            <p:cNvSpPr>
              <a:spLocks noChangeArrowheads="1"/>
            </p:cNvSpPr>
            <p:nvPr/>
          </p:nvSpPr>
          <p:spPr bwMode="auto">
            <a:xfrm flipV="1">
              <a:off x="6921" y="4430"/>
              <a:ext cx="130" cy="121"/>
            </a:xfrm>
            <a:prstGeom prst="rect">
              <a:avLst/>
            </a:prstGeom>
            <a:solidFill>
              <a:srgbClr val="006699"/>
            </a:solidFill>
            <a:ln w="9525">
              <a:noFill/>
              <a:miter lim="800000"/>
              <a:headEnd/>
              <a:tailEnd/>
            </a:ln>
            <a:effectLst/>
          </p:spPr>
          <p:txBody>
            <a:bodyPr wrap="none" anchor="ctr"/>
            <a:lstStyle/>
            <a:p>
              <a:pPr eaLnBrk="0" hangingPunct="0">
                <a:buClrTx/>
                <a:buFontTx/>
                <a:buNone/>
                <a:defRPr/>
              </a:pPr>
              <a:endParaRPr lang="zh-CN" altLang="en-US" sz="1100" b="0">
                <a:solidFill>
                  <a:srgbClr val="000000"/>
                </a:solidFill>
                <a:latin typeface="FrutigerNext LT Regular" pitchFamily="34" charset="0"/>
                <a:ea typeface="ＭＳ Ｐゴシック" pitchFamily="34" charset="-128"/>
              </a:endParaRPr>
            </a:p>
          </p:txBody>
        </p:sp>
        <p:sp>
          <p:nvSpPr>
            <p:cNvPr id="663585" name="Rectangle 33"/>
            <p:cNvSpPr>
              <a:spLocks noChangeArrowheads="1"/>
            </p:cNvSpPr>
            <p:nvPr/>
          </p:nvSpPr>
          <p:spPr bwMode="auto">
            <a:xfrm flipV="1">
              <a:off x="7052" y="4430"/>
              <a:ext cx="132" cy="121"/>
            </a:xfrm>
            <a:prstGeom prst="rect">
              <a:avLst/>
            </a:prstGeom>
            <a:solidFill>
              <a:schemeClr val="tx1"/>
            </a:solidFill>
            <a:ln w="9525">
              <a:noFill/>
              <a:miter lim="800000"/>
              <a:headEnd/>
              <a:tailEnd/>
            </a:ln>
            <a:effectLst/>
          </p:spPr>
          <p:txBody>
            <a:bodyPr wrap="none" anchor="ctr"/>
            <a:lstStyle/>
            <a:p>
              <a:pPr eaLnBrk="0" hangingPunct="0">
                <a:buClrTx/>
                <a:buFontTx/>
                <a:buNone/>
                <a:defRPr/>
              </a:pPr>
              <a:endParaRPr lang="zh-CN" altLang="en-US" sz="1100" b="0">
                <a:solidFill>
                  <a:srgbClr val="000000"/>
                </a:solidFill>
                <a:latin typeface="FrutigerNext LT Regular" pitchFamily="34" charset="0"/>
                <a:ea typeface="ＭＳ Ｐゴシック" pitchFamily="34" charset="-128"/>
              </a:endParaRPr>
            </a:p>
          </p:txBody>
        </p:sp>
        <p:sp>
          <p:nvSpPr>
            <p:cNvPr id="663586" name="Rectangle 34"/>
            <p:cNvSpPr>
              <a:spLocks noChangeArrowheads="1"/>
            </p:cNvSpPr>
            <p:nvPr/>
          </p:nvSpPr>
          <p:spPr bwMode="auto">
            <a:xfrm flipV="1">
              <a:off x="6657" y="4430"/>
              <a:ext cx="132" cy="121"/>
            </a:xfrm>
            <a:prstGeom prst="rect">
              <a:avLst/>
            </a:prstGeom>
            <a:solidFill>
              <a:srgbClr val="99CCFF"/>
            </a:solidFill>
            <a:ln w="9525">
              <a:noFill/>
              <a:miter lim="800000"/>
              <a:headEnd/>
              <a:tailEnd/>
            </a:ln>
            <a:effectLst/>
          </p:spPr>
          <p:txBody>
            <a:bodyPr wrap="none" anchor="ctr"/>
            <a:lstStyle/>
            <a:p>
              <a:pPr eaLnBrk="0" hangingPunct="0">
                <a:buClrTx/>
                <a:buFontTx/>
                <a:buNone/>
                <a:defRPr/>
              </a:pPr>
              <a:endParaRPr lang="zh-CN" altLang="en-US" sz="1100" b="0">
                <a:solidFill>
                  <a:srgbClr val="000000"/>
                </a:solidFill>
                <a:latin typeface="FrutigerNext LT Regular" pitchFamily="34" charset="0"/>
                <a:ea typeface="ＭＳ Ｐゴシック" pitchFamily="34" charset="-128"/>
              </a:endParaRPr>
            </a:p>
          </p:txBody>
        </p:sp>
      </p:grpSp>
      <p:grpSp>
        <p:nvGrpSpPr>
          <p:cNvPr id="8" name="Group 35"/>
          <p:cNvGrpSpPr>
            <a:grpSpLocks/>
          </p:cNvGrpSpPr>
          <p:nvPr/>
        </p:nvGrpSpPr>
        <p:grpSpPr bwMode="auto">
          <a:xfrm>
            <a:off x="9352307" y="3774287"/>
            <a:ext cx="740376" cy="138113"/>
            <a:chOff x="6657" y="3329"/>
            <a:chExt cx="527" cy="122"/>
          </a:xfrm>
        </p:grpSpPr>
        <p:sp>
          <p:nvSpPr>
            <p:cNvPr id="663588" name="Rectangle 36"/>
            <p:cNvSpPr>
              <a:spLocks noChangeArrowheads="1"/>
            </p:cNvSpPr>
            <p:nvPr/>
          </p:nvSpPr>
          <p:spPr bwMode="auto">
            <a:xfrm flipV="1">
              <a:off x="6789" y="3329"/>
              <a:ext cx="132" cy="122"/>
            </a:xfrm>
            <a:prstGeom prst="rect">
              <a:avLst/>
            </a:prstGeom>
            <a:solidFill>
              <a:srgbClr val="FF9900"/>
            </a:solidFill>
            <a:ln w="9525">
              <a:noFill/>
              <a:miter lim="800000"/>
              <a:headEnd/>
              <a:tailEnd/>
            </a:ln>
            <a:effectLst/>
          </p:spPr>
          <p:txBody>
            <a:bodyPr wrap="none" anchor="ctr"/>
            <a:lstStyle/>
            <a:p>
              <a:pPr eaLnBrk="0" hangingPunct="0">
                <a:buClrTx/>
                <a:buFontTx/>
                <a:buNone/>
                <a:defRPr/>
              </a:pPr>
              <a:endParaRPr lang="zh-CN" altLang="en-US" sz="1100" b="0">
                <a:solidFill>
                  <a:srgbClr val="000000"/>
                </a:solidFill>
                <a:latin typeface="FrutigerNext LT Regular" pitchFamily="34" charset="0"/>
                <a:ea typeface="ＭＳ Ｐゴシック" pitchFamily="34" charset="-128"/>
              </a:endParaRPr>
            </a:p>
          </p:txBody>
        </p:sp>
        <p:sp>
          <p:nvSpPr>
            <p:cNvPr id="663589" name="Rectangle 37"/>
            <p:cNvSpPr>
              <a:spLocks noChangeArrowheads="1"/>
            </p:cNvSpPr>
            <p:nvPr/>
          </p:nvSpPr>
          <p:spPr bwMode="auto">
            <a:xfrm flipV="1">
              <a:off x="6921" y="3329"/>
              <a:ext cx="130" cy="122"/>
            </a:xfrm>
            <a:prstGeom prst="rect">
              <a:avLst/>
            </a:prstGeom>
            <a:solidFill>
              <a:srgbClr val="99660A"/>
            </a:solidFill>
            <a:ln w="9525">
              <a:noFill/>
              <a:miter lim="800000"/>
              <a:headEnd/>
              <a:tailEnd/>
            </a:ln>
            <a:effectLst/>
          </p:spPr>
          <p:txBody>
            <a:bodyPr wrap="none" anchor="ctr"/>
            <a:lstStyle/>
            <a:p>
              <a:pPr eaLnBrk="0" hangingPunct="0">
                <a:buClrTx/>
                <a:buFontTx/>
                <a:buNone/>
                <a:defRPr/>
              </a:pPr>
              <a:endParaRPr lang="zh-CN" altLang="en-US" sz="1100" b="0">
                <a:solidFill>
                  <a:srgbClr val="000000"/>
                </a:solidFill>
                <a:latin typeface="FrutigerNext LT Regular" pitchFamily="34" charset="0"/>
                <a:ea typeface="ＭＳ Ｐゴシック" pitchFamily="34" charset="-128"/>
              </a:endParaRPr>
            </a:p>
          </p:txBody>
        </p:sp>
        <p:sp>
          <p:nvSpPr>
            <p:cNvPr id="663590" name="Rectangle 38"/>
            <p:cNvSpPr>
              <a:spLocks noChangeArrowheads="1"/>
            </p:cNvSpPr>
            <p:nvPr/>
          </p:nvSpPr>
          <p:spPr bwMode="auto">
            <a:xfrm flipV="1">
              <a:off x="7052" y="3329"/>
              <a:ext cx="132" cy="122"/>
            </a:xfrm>
            <a:prstGeom prst="rect">
              <a:avLst/>
            </a:prstGeom>
            <a:solidFill>
              <a:srgbClr val="990000"/>
            </a:solidFill>
            <a:ln w="9525">
              <a:noFill/>
              <a:miter lim="800000"/>
              <a:headEnd/>
              <a:tailEnd/>
            </a:ln>
            <a:effectLst/>
          </p:spPr>
          <p:txBody>
            <a:bodyPr wrap="none" anchor="ctr"/>
            <a:lstStyle/>
            <a:p>
              <a:pPr eaLnBrk="0" hangingPunct="0">
                <a:buClrTx/>
                <a:buFontTx/>
                <a:buNone/>
                <a:defRPr/>
              </a:pPr>
              <a:endParaRPr lang="zh-CN" altLang="en-US" sz="1100" b="0">
                <a:solidFill>
                  <a:srgbClr val="000000"/>
                </a:solidFill>
                <a:latin typeface="FrutigerNext LT Regular" pitchFamily="34" charset="0"/>
                <a:ea typeface="ＭＳ Ｐゴシック" pitchFamily="34" charset="-128"/>
              </a:endParaRPr>
            </a:p>
          </p:txBody>
        </p:sp>
        <p:sp>
          <p:nvSpPr>
            <p:cNvPr id="663591" name="Rectangle 39"/>
            <p:cNvSpPr>
              <a:spLocks noChangeArrowheads="1"/>
            </p:cNvSpPr>
            <p:nvPr/>
          </p:nvSpPr>
          <p:spPr bwMode="auto">
            <a:xfrm flipV="1">
              <a:off x="6657" y="3329"/>
              <a:ext cx="132" cy="122"/>
            </a:xfrm>
            <a:prstGeom prst="rect">
              <a:avLst/>
            </a:prstGeom>
            <a:solidFill>
              <a:srgbClr val="FFCC99"/>
            </a:solidFill>
            <a:ln w="9525">
              <a:noFill/>
              <a:miter lim="800000"/>
              <a:headEnd/>
              <a:tailEnd/>
            </a:ln>
            <a:effectLst/>
          </p:spPr>
          <p:txBody>
            <a:bodyPr wrap="none" anchor="ctr"/>
            <a:lstStyle/>
            <a:p>
              <a:pPr eaLnBrk="0" hangingPunct="0">
                <a:buClrTx/>
                <a:buFontTx/>
                <a:buNone/>
                <a:defRPr/>
              </a:pPr>
              <a:endParaRPr lang="zh-CN" altLang="en-US" sz="1100" b="0">
                <a:solidFill>
                  <a:srgbClr val="000000"/>
                </a:solidFill>
                <a:latin typeface="FrutigerNext LT Regular" pitchFamily="34" charset="0"/>
                <a:ea typeface="ＭＳ Ｐゴシック" pitchFamily="34" charset="-128"/>
              </a:endParaRPr>
            </a:p>
          </p:txBody>
        </p:sp>
      </p:grpSp>
      <p:grpSp>
        <p:nvGrpSpPr>
          <p:cNvPr id="9" name="Group 40"/>
          <p:cNvGrpSpPr>
            <a:grpSpLocks/>
          </p:cNvGrpSpPr>
          <p:nvPr/>
        </p:nvGrpSpPr>
        <p:grpSpPr bwMode="auto">
          <a:xfrm>
            <a:off x="9352307" y="3450433"/>
            <a:ext cx="740376" cy="136922"/>
            <a:chOff x="6657" y="3043"/>
            <a:chExt cx="527" cy="121"/>
          </a:xfrm>
        </p:grpSpPr>
        <p:sp>
          <p:nvSpPr>
            <p:cNvPr id="663593" name="Rectangle 41"/>
            <p:cNvSpPr>
              <a:spLocks noChangeArrowheads="1"/>
            </p:cNvSpPr>
            <p:nvPr/>
          </p:nvSpPr>
          <p:spPr bwMode="auto">
            <a:xfrm flipV="1">
              <a:off x="6921" y="3043"/>
              <a:ext cx="130" cy="121"/>
            </a:xfrm>
            <a:prstGeom prst="rect">
              <a:avLst/>
            </a:prstGeom>
            <a:solidFill>
              <a:srgbClr val="FF9900"/>
            </a:solidFill>
            <a:ln w="9525">
              <a:noFill/>
              <a:miter lim="800000"/>
              <a:headEnd/>
              <a:tailEnd/>
            </a:ln>
            <a:effectLst/>
          </p:spPr>
          <p:txBody>
            <a:bodyPr wrap="none" anchor="ctr"/>
            <a:lstStyle/>
            <a:p>
              <a:pPr eaLnBrk="0" hangingPunct="0">
                <a:buClrTx/>
                <a:buFontTx/>
                <a:buNone/>
                <a:defRPr/>
              </a:pPr>
              <a:endParaRPr lang="zh-CN" altLang="en-US" sz="1100" b="0">
                <a:solidFill>
                  <a:srgbClr val="000000"/>
                </a:solidFill>
                <a:latin typeface="FrutigerNext LT Regular" pitchFamily="34" charset="0"/>
                <a:ea typeface="ＭＳ Ｐゴシック" pitchFamily="34" charset="-128"/>
              </a:endParaRPr>
            </a:p>
          </p:txBody>
        </p:sp>
        <p:sp>
          <p:nvSpPr>
            <p:cNvPr id="663594" name="Rectangle 42"/>
            <p:cNvSpPr>
              <a:spLocks noChangeArrowheads="1"/>
            </p:cNvSpPr>
            <p:nvPr/>
          </p:nvSpPr>
          <p:spPr bwMode="auto">
            <a:xfrm flipV="1">
              <a:off x="7052" y="3043"/>
              <a:ext cx="132" cy="121"/>
            </a:xfrm>
            <a:prstGeom prst="rect">
              <a:avLst/>
            </a:prstGeom>
            <a:solidFill>
              <a:srgbClr val="CCCCCC"/>
            </a:solidFill>
            <a:ln w="9525">
              <a:noFill/>
              <a:miter lim="800000"/>
              <a:headEnd/>
              <a:tailEnd/>
            </a:ln>
            <a:effectLst/>
          </p:spPr>
          <p:txBody>
            <a:bodyPr wrap="none" anchor="ctr"/>
            <a:lstStyle/>
            <a:p>
              <a:pPr eaLnBrk="0" hangingPunct="0">
                <a:buClrTx/>
                <a:buFontTx/>
                <a:buNone/>
                <a:defRPr/>
              </a:pPr>
              <a:endParaRPr lang="zh-CN" altLang="en-US" sz="1100" b="0">
                <a:solidFill>
                  <a:srgbClr val="000000"/>
                </a:solidFill>
                <a:latin typeface="FrutigerNext LT Regular" pitchFamily="34" charset="0"/>
                <a:ea typeface="ＭＳ Ｐゴシック" pitchFamily="34" charset="-128"/>
              </a:endParaRPr>
            </a:p>
          </p:txBody>
        </p:sp>
        <p:sp>
          <p:nvSpPr>
            <p:cNvPr id="663595" name="Rectangle 43"/>
            <p:cNvSpPr>
              <a:spLocks noChangeArrowheads="1"/>
            </p:cNvSpPr>
            <p:nvPr/>
          </p:nvSpPr>
          <p:spPr bwMode="auto">
            <a:xfrm flipV="1">
              <a:off x="6657" y="3043"/>
              <a:ext cx="132" cy="121"/>
            </a:xfrm>
            <a:prstGeom prst="rect">
              <a:avLst/>
            </a:prstGeom>
            <a:solidFill>
              <a:srgbClr val="99CCFF"/>
            </a:solidFill>
            <a:ln w="9525">
              <a:noFill/>
              <a:miter lim="800000"/>
              <a:headEnd/>
              <a:tailEnd/>
            </a:ln>
            <a:effectLst/>
          </p:spPr>
          <p:txBody>
            <a:bodyPr wrap="none" anchor="ctr"/>
            <a:lstStyle/>
            <a:p>
              <a:pPr eaLnBrk="0" hangingPunct="0">
                <a:buClrTx/>
                <a:buFontTx/>
                <a:buNone/>
                <a:defRPr/>
              </a:pPr>
              <a:endParaRPr lang="zh-CN" altLang="en-US" sz="1100" b="0">
                <a:solidFill>
                  <a:srgbClr val="000000"/>
                </a:solidFill>
                <a:latin typeface="FrutigerNext LT Regular" pitchFamily="34" charset="0"/>
                <a:ea typeface="ＭＳ Ｐゴシック" pitchFamily="34" charset="-128"/>
              </a:endParaRPr>
            </a:p>
          </p:txBody>
        </p:sp>
        <p:sp>
          <p:nvSpPr>
            <p:cNvPr id="663596" name="Rectangle 44"/>
            <p:cNvSpPr>
              <a:spLocks noChangeArrowheads="1"/>
            </p:cNvSpPr>
            <p:nvPr/>
          </p:nvSpPr>
          <p:spPr bwMode="auto">
            <a:xfrm flipV="1">
              <a:off x="6789" y="3043"/>
              <a:ext cx="132" cy="121"/>
            </a:xfrm>
            <a:prstGeom prst="rect">
              <a:avLst/>
            </a:prstGeom>
            <a:solidFill>
              <a:srgbClr val="669900"/>
            </a:solidFill>
            <a:ln w="9525">
              <a:noFill/>
              <a:miter lim="800000"/>
              <a:headEnd/>
              <a:tailEnd/>
            </a:ln>
            <a:effectLst/>
          </p:spPr>
          <p:txBody>
            <a:bodyPr wrap="none" anchor="ctr"/>
            <a:lstStyle/>
            <a:p>
              <a:pPr eaLnBrk="0" hangingPunct="0">
                <a:buClrTx/>
                <a:buFontTx/>
                <a:buNone/>
                <a:defRPr/>
              </a:pPr>
              <a:endParaRPr lang="zh-CN" altLang="en-US" sz="1100" b="0">
                <a:solidFill>
                  <a:srgbClr val="000000"/>
                </a:solidFill>
                <a:latin typeface="FrutigerNext LT Regular" pitchFamily="34" charset="0"/>
                <a:ea typeface="ＭＳ Ｐゴシック" pitchFamily="34" charset="-128"/>
              </a:endParaRPr>
            </a:p>
          </p:txBody>
        </p:sp>
      </p:grpSp>
      <p:grpSp>
        <p:nvGrpSpPr>
          <p:cNvPr id="10" name="Group 45"/>
          <p:cNvGrpSpPr>
            <a:grpSpLocks/>
          </p:cNvGrpSpPr>
          <p:nvPr/>
        </p:nvGrpSpPr>
        <p:grpSpPr bwMode="auto">
          <a:xfrm>
            <a:off x="9352307" y="3265890"/>
            <a:ext cx="740376" cy="138113"/>
            <a:chOff x="6657" y="2881"/>
            <a:chExt cx="527" cy="121"/>
          </a:xfrm>
        </p:grpSpPr>
        <p:sp>
          <p:nvSpPr>
            <p:cNvPr id="663598" name="Rectangle 46"/>
            <p:cNvSpPr>
              <a:spLocks noChangeArrowheads="1"/>
            </p:cNvSpPr>
            <p:nvPr/>
          </p:nvSpPr>
          <p:spPr bwMode="auto">
            <a:xfrm flipV="1">
              <a:off x="6921" y="2881"/>
              <a:ext cx="130" cy="121"/>
            </a:xfrm>
            <a:prstGeom prst="rect">
              <a:avLst/>
            </a:prstGeom>
            <a:solidFill>
              <a:srgbClr val="B2B2B2"/>
            </a:solidFill>
            <a:ln w="9525">
              <a:noFill/>
              <a:miter lim="800000"/>
              <a:headEnd/>
              <a:tailEnd/>
            </a:ln>
            <a:effectLst/>
          </p:spPr>
          <p:txBody>
            <a:bodyPr wrap="none" anchor="ctr"/>
            <a:lstStyle/>
            <a:p>
              <a:pPr eaLnBrk="0" hangingPunct="0">
                <a:buClrTx/>
                <a:buFontTx/>
                <a:buNone/>
                <a:defRPr/>
              </a:pPr>
              <a:endParaRPr lang="zh-CN" altLang="en-US" sz="1100" b="0">
                <a:solidFill>
                  <a:srgbClr val="000000"/>
                </a:solidFill>
                <a:latin typeface="FrutigerNext LT Regular" pitchFamily="34" charset="0"/>
                <a:ea typeface="ＭＳ Ｐゴシック" pitchFamily="34" charset="-128"/>
              </a:endParaRPr>
            </a:p>
          </p:txBody>
        </p:sp>
        <p:sp>
          <p:nvSpPr>
            <p:cNvPr id="663599" name="Rectangle 47"/>
            <p:cNvSpPr>
              <a:spLocks noChangeArrowheads="1"/>
            </p:cNvSpPr>
            <p:nvPr/>
          </p:nvSpPr>
          <p:spPr bwMode="auto">
            <a:xfrm flipV="1">
              <a:off x="7052" y="2881"/>
              <a:ext cx="132" cy="121"/>
            </a:xfrm>
            <a:prstGeom prst="rect">
              <a:avLst/>
            </a:prstGeom>
            <a:solidFill>
              <a:srgbClr val="EAEAEA"/>
            </a:solidFill>
            <a:ln w="9525">
              <a:noFill/>
              <a:miter lim="800000"/>
              <a:headEnd/>
              <a:tailEnd/>
            </a:ln>
            <a:effectLst/>
          </p:spPr>
          <p:txBody>
            <a:bodyPr wrap="none" anchor="ctr"/>
            <a:lstStyle/>
            <a:p>
              <a:pPr eaLnBrk="0" hangingPunct="0">
                <a:buClrTx/>
                <a:buFontTx/>
                <a:buNone/>
                <a:defRPr/>
              </a:pPr>
              <a:endParaRPr lang="zh-CN" altLang="en-US" sz="1100" b="0">
                <a:solidFill>
                  <a:srgbClr val="000000"/>
                </a:solidFill>
                <a:latin typeface="FrutigerNext LT Regular" pitchFamily="34" charset="0"/>
                <a:ea typeface="ＭＳ Ｐゴシック" pitchFamily="34" charset="-128"/>
              </a:endParaRPr>
            </a:p>
          </p:txBody>
        </p:sp>
        <p:sp>
          <p:nvSpPr>
            <p:cNvPr id="663600" name="Rectangle 48"/>
            <p:cNvSpPr>
              <a:spLocks noChangeArrowheads="1"/>
            </p:cNvSpPr>
            <p:nvPr/>
          </p:nvSpPr>
          <p:spPr bwMode="auto">
            <a:xfrm flipV="1">
              <a:off x="6657" y="2881"/>
              <a:ext cx="132" cy="121"/>
            </a:xfrm>
            <a:prstGeom prst="rect">
              <a:avLst/>
            </a:prstGeom>
            <a:solidFill>
              <a:srgbClr val="990000"/>
            </a:solidFill>
            <a:ln w="9525">
              <a:noFill/>
              <a:miter lim="800000"/>
              <a:headEnd/>
              <a:tailEnd/>
            </a:ln>
            <a:effectLst/>
          </p:spPr>
          <p:txBody>
            <a:bodyPr wrap="none" anchor="ctr"/>
            <a:lstStyle/>
            <a:p>
              <a:pPr eaLnBrk="0" hangingPunct="0">
                <a:buClrTx/>
                <a:buFontTx/>
                <a:buNone/>
                <a:defRPr/>
              </a:pPr>
              <a:endParaRPr lang="zh-CN" altLang="en-US" sz="1100" b="0">
                <a:solidFill>
                  <a:srgbClr val="000000"/>
                </a:solidFill>
                <a:latin typeface="FrutigerNext LT Regular" pitchFamily="34" charset="0"/>
                <a:ea typeface="ＭＳ Ｐゴシック" pitchFamily="34" charset="-128"/>
              </a:endParaRPr>
            </a:p>
          </p:txBody>
        </p:sp>
        <p:sp>
          <p:nvSpPr>
            <p:cNvPr id="663601" name="Rectangle 49"/>
            <p:cNvSpPr>
              <a:spLocks noChangeArrowheads="1"/>
            </p:cNvSpPr>
            <p:nvPr/>
          </p:nvSpPr>
          <p:spPr bwMode="auto">
            <a:xfrm flipV="1">
              <a:off x="6789" y="2881"/>
              <a:ext cx="132" cy="121"/>
            </a:xfrm>
            <a:prstGeom prst="rect">
              <a:avLst/>
            </a:prstGeom>
            <a:solidFill>
              <a:schemeClr val="tx1"/>
            </a:solidFill>
            <a:ln w="9525">
              <a:noFill/>
              <a:miter lim="800000"/>
              <a:headEnd/>
              <a:tailEnd/>
            </a:ln>
            <a:effectLst/>
          </p:spPr>
          <p:txBody>
            <a:bodyPr wrap="none" anchor="ctr"/>
            <a:lstStyle/>
            <a:p>
              <a:pPr eaLnBrk="0" hangingPunct="0">
                <a:buClrTx/>
                <a:buFontTx/>
                <a:buNone/>
                <a:defRPr/>
              </a:pPr>
              <a:endParaRPr lang="zh-CN" altLang="en-US" sz="1100" b="0">
                <a:solidFill>
                  <a:srgbClr val="000000"/>
                </a:solidFill>
                <a:latin typeface="FrutigerNext LT Regular" pitchFamily="34" charset="0"/>
                <a:ea typeface="ＭＳ Ｐゴシック" pitchFamily="34" charset="-128"/>
              </a:endParaRPr>
            </a:p>
          </p:txBody>
        </p:sp>
      </p:grpSp>
      <p:sp>
        <p:nvSpPr>
          <p:cNvPr id="663602" name="Rectangle 50"/>
          <p:cNvSpPr>
            <a:spLocks noChangeArrowheads="1"/>
          </p:cNvSpPr>
          <p:nvPr/>
        </p:nvSpPr>
        <p:spPr bwMode="auto">
          <a:xfrm>
            <a:off x="9199945" y="1697831"/>
            <a:ext cx="1049858" cy="1990725"/>
          </a:xfrm>
          <a:prstGeom prst="rect">
            <a:avLst/>
          </a:prstGeom>
          <a:noFill/>
          <a:ln w="9525">
            <a:noFill/>
            <a:miter lim="800000"/>
            <a:headEnd/>
            <a:tailEnd/>
          </a:ln>
          <a:effectLst/>
        </p:spPr>
        <p:txBody>
          <a:bodyPr lIns="65766" tIns="32881" rIns="65766" bIns="32881"/>
          <a:lstStyle/>
          <a:p>
            <a:pPr defTabSz="657571">
              <a:lnSpc>
                <a:spcPct val="120000"/>
              </a:lnSpc>
              <a:buClr>
                <a:srgbClr val="990000"/>
              </a:buClr>
              <a:buFont typeface="Wingdings" pitchFamily="2" charset="2"/>
              <a:buNone/>
              <a:defRPr/>
            </a:pPr>
            <a:r>
              <a:rPr lang="zh-CN" altLang="en-US" sz="900" b="0" dirty="0">
                <a:solidFill>
                  <a:srgbClr val="FFFFFF"/>
                </a:solidFill>
                <a:latin typeface="华文细黑" pitchFamily="2" charset="-122"/>
              </a:rPr>
              <a:t>配色参考方案：</a:t>
            </a:r>
          </a:p>
          <a:p>
            <a:pPr defTabSz="657571">
              <a:lnSpc>
                <a:spcPct val="120000"/>
              </a:lnSpc>
              <a:buClr>
                <a:srgbClr val="990000"/>
              </a:buClr>
              <a:buFont typeface="Wingdings" pitchFamily="2" charset="2"/>
              <a:buNone/>
              <a:defRPr/>
            </a:pPr>
            <a:r>
              <a:rPr lang="zh-CN" altLang="en-US" sz="900" b="0" dirty="0">
                <a:solidFill>
                  <a:srgbClr val="FFFFFF"/>
                </a:solidFill>
                <a:latin typeface="华文细黑" pitchFamily="2" charset="-122"/>
              </a:rPr>
              <a:t>建议同一页面内不超过四种颜色，以下是９组配色方案，同一页面内只选择一组使用。</a:t>
            </a:r>
            <a:endParaRPr lang="en-US" altLang="zh-CN" sz="900" b="0" dirty="0">
              <a:solidFill>
                <a:srgbClr val="FFFFFF"/>
              </a:solidFill>
              <a:latin typeface="华文细黑" pitchFamily="2" charset="-122"/>
            </a:endParaRPr>
          </a:p>
          <a:p>
            <a:pPr defTabSz="657571">
              <a:lnSpc>
                <a:spcPct val="120000"/>
              </a:lnSpc>
              <a:buClr>
                <a:srgbClr val="990000"/>
              </a:buClr>
              <a:buFont typeface="Wingdings" pitchFamily="2" charset="2"/>
              <a:buNone/>
              <a:defRPr/>
            </a:pPr>
            <a:r>
              <a:rPr lang="zh-CN" altLang="en-US" sz="900" b="0" dirty="0">
                <a:solidFill>
                  <a:srgbClr val="FFFFFF"/>
                </a:solidFill>
                <a:latin typeface="华文细黑" pitchFamily="2" charset="-122"/>
              </a:rPr>
              <a:t>（仅供参考）</a:t>
            </a:r>
          </a:p>
          <a:p>
            <a:pPr defTabSz="657571">
              <a:lnSpc>
                <a:spcPct val="125000"/>
              </a:lnSpc>
              <a:buClr>
                <a:srgbClr val="990000"/>
              </a:buClr>
              <a:buFont typeface="Wingdings" pitchFamily="2" charset="2"/>
              <a:buNone/>
              <a:defRPr/>
            </a:pPr>
            <a:endParaRPr lang="en-US" altLang="zh-CN" sz="900" b="0" dirty="0">
              <a:solidFill>
                <a:srgbClr val="FFFFFF"/>
              </a:solidFill>
              <a:latin typeface="华文细黑" pitchFamily="2" charset="-122"/>
            </a:endParaRPr>
          </a:p>
          <a:p>
            <a:pPr defTabSz="657571">
              <a:lnSpc>
                <a:spcPct val="125000"/>
              </a:lnSpc>
              <a:buClr>
                <a:srgbClr val="990000"/>
              </a:buClr>
              <a:defRPr/>
            </a:pPr>
            <a:endParaRPr lang="en-US" altLang="zh-CN" sz="900" b="0" dirty="0">
              <a:solidFill>
                <a:srgbClr val="FFFFFF"/>
              </a:solidFill>
              <a:latin typeface="华文细黑" pitchFamily="2" charset="-122"/>
            </a:endParaRPr>
          </a:p>
          <a:p>
            <a:pPr defTabSz="657571">
              <a:lnSpc>
                <a:spcPct val="125000"/>
              </a:lnSpc>
              <a:buClr>
                <a:srgbClr val="990000"/>
              </a:buClr>
              <a:defRPr/>
            </a:pPr>
            <a:endParaRPr lang="zh-CN" altLang="en-US" sz="900" b="0" dirty="0">
              <a:solidFill>
                <a:srgbClr val="FFFFFF"/>
              </a:solidFill>
              <a:latin typeface="华文细黑" pitchFamily="2" charset="-122"/>
            </a:endParaRPr>
          </a:p>
        </p:txBody>
      </p:sp>
      <p:sp>
        <p:nvSpPr>
          <p:cNvPr id="663603" name="Rectangle 51"/>
          <p:cNvSpPr>
            <a:spLocks noChangeArrowheads="1"/>
          </p:cNvSpPr>
          <p:nvPr/>
        </p:nvSpPr>
        <p:spPr bwMode="auto">
          <a:xfrm>
            <a:off x="9199945" y="-46435"/>
            <a:ext cx="1049858" cy="628651"/>
          </a:xfrm>
          <a:prstGeom prst="rect">
            <a:avLst/>
          </a:prstGeom>
          <a:noFill/>
          <a:ln w="9525">
            <a:noFill/>
            <a:miter lim="800000"/>
            <a:headEnd/>
            <a:tailEnd/>
          </a:ln>
          <a:effectLst/>
        </p:spPr>
        <p:txBody>
          <a:bodyPr lIns="65766" tIns="32881" rIns="65766" bIns="32881"/>
          <a:lstStyle/>
          <a:p>
            <a:pPr defTabSz="657571">
              <a:lnSpc>
                <a:spcPct val="120000"/>
              </a:lnSpc>
              <a:buClr>
                <a:srgbClr val="990000"/>
              </a:buClr>
              <a:buFont typeface="Wingdings" pitchFamily="2" charset="2"/>
              <a:buNone/>
              <a:defRPr/>
            </a:pPr>
            <a:r>
              <a:rPr lang="zh-CN" altLang="en-US" sz="900" b="0" dirty="0">
                <a:solidFill>
                  <a:srgbClr val="FFFFFF"/>
                </a:solidFill>
                <a:latin typeface="华文细黑" pitchFamily="2" charset="-122"/>
              </a:rPr>
              <a:t>客户或者合作伙伴的标志放在右上角</a:t>
            </a:r>
            <a:r>
              <a:rPr lang="en-US" altLang="zh-CN" sz="900" b="0" dirty="0">
                <a:solidFill>
                  <a:srgbClr val="FFFFFF"/>
                </a:solidFill>
                <a:latin typeface="华文细黑" pitchFamily="2" charset="-122"/>
              </a:rPr>
              <a:t>.</a:t>
            </a:r>
          </a:p>
          <a:p>
            <a:pPr defTabSz="657571">
              <a:lnSpc>
                <a:spcPct val="125000"/>
              </a:lnSpc>
              <a:buClr>
                <a:srgbClr val="990000"/>
              </a:buClr>
              <a:buFont typeface="Wingdings" pitchFamily="2" charset="2"/>
              <a:buNone/>
              <a:defRPr/>
            </a:pPr>
            <a:endParaRPr lang="en-US" altLang="zh-CN" sz="900" b="0" dirty="0">
              <a:solidFill>
                <a:srgbClr val="FFFFFF"/>
              </a:solidFill>
              <a:latin typeface="华文细黑" pitchFamily="2" charset="-122"/>
            </a:endParaRPr>
          </a:p>
          <a:p>
            <a:pPr defTabSz="657571">
              <a:lnSpc>
                <a:spcPct val="125000"/>
              </a:lnSpc>
              <a:buClr>
                <a:srgbClr val="990000"/>
              </a:buClr>
              <a:defRPr/>
            </a:pPr>
            <a:endParaRPr lang="en-US" altLang="zh-CN" sz="900" b="0" dirty="0">
              <a:solidFill>
                <a:srgbClr val="FFFFFF"/>
              </a:solidFill>
              <a:latin typeface="华文细黑" pitchFamily="2" charset="-122"/>
            </a:endParaRPr>
          </a:p>
          <a:p>
            <a:pPr defTabSz="657571">
              <a:lnSpc>
                <a:spcPct val="125000"/>
              </a:lnSpc>
              <a:buClr>
                <a:srgbClr val="990000"/>
              </a:buClr>
              <a:defRPr/>
            </a:pPr>
            <a:endParaRPr lang="zh-CN" altLang="en-US" sz="900" b="0" dirty="0">
              <a:solidFill>
                <a:srgbClr val="FFFFFF"/>
              </a:solidFill>
              <a:latin typeface="华文细黑" pitchFamily="2" charset="-122"/>
            </a:endParaRPr>
          </a:p>
        </p:txBody>
      </p:sp>
      <p:sp>
        <p:nvSpPr>
          <p:cNvPr id="663604" name="Text Box 52"/>
          <p:cNvSpPr txBox="1">
            <a:spLocks noChangeArrowheads="1"/>
          </p:cNvSpPr>
          <p:nvPr/>
        </p:nvSpPr>
        <p:spPr bwMode="auto">
          <a:xfrm>
            <a:off x="630874" y="4842280"/>
            <a:ext cx="2088135" cy="197833"/>
          </a:xfrm>
          <a:prstGeom prst="rect">
            <a:avLst/>
          </a:prstGeom>
          <a:noFill/>
          <a:ln w="9525">
            <a:noFill/>
            <a:miter lim="800000"/>
            <a:headEnd/>
            <a:tailEnd/>
          </a:ln>
        </p:spPr>
        <p:txBody>
          <a:bodyPr wrap="none" lIns="58691" tIns="29348" rIns="58691" bIns="29348">
            <a:spAutoFit/>
          </a:bodyPr>
          <a:lstStyle/>
          <a:p>
            <a:pPr defTabSz="587413" eaLnBrk="0" hangingPunct="0">
              <a:buClrTx/>
              <a:buFontTx/>
              <a:buNone/>
              <a:defRPr/>
            </a:pPr>
            <a:r>
              <a:rPr lang="en-US" altLang="zh-CN" sz="900" dirty="0">
                <a:solidFill>
                  <a:srgbClr val="080808"/>
                </a:solidFill>
                <a:ea typeface="ＭＳ Ｐゴシック" pitchFamily="34" charset="-128"/>
              </a:rPr>
              <a:t>HUAWEI TECHNOLOGIES CO., LTD.</a:t>
            </a:r>
          </a:p>
        </p:txBody>
      </p:sp>
      <p:sp>
        <p:nvSpPr>
          <p:cNvPr id="663605" name="Rectangle 53"/>
          <p:cNvSpPr>
            <a:spLocks noChangeArrowheads="1"/>
          </p:cNvSpPr>
          <p:nvPr/>
        </p:nvSpPr>
        <p:spPr bwMode="auto">
          <a:xfrm>
            <a:off x="5931340" y="4795839"/>
            <a:ext cx="1057000" cy="826294"/>
          </a:xfrm>
          <a:prstGeom prst="rect">
            <a:avLst/>
          </a:prstGeom>
          <a:noFill/>
          <a:ln w="9525">
            <a:noFill/>
            <a:miter lim="800000"/>
            <a:headEnd/>
            <a:tailEnd/>
          </a:ln>
          <a:effectLst/>
        </p:spPr>
        <p:txBody>
          <a:bodyPr lIns="0" tIns="0" rIns="0" bIns="0"/>
          <a:lstStyle/>
          <a:p>
            <a:pPr defTabSz="587413" eaLnBrk="0" hangingPunct="0">
              <a:lnSpc>
                <a:spcPct val="85000"/>
              </a:lnSpc>
              <a:buClrTx/>
              <a:buFontTx/>
              <a:buNone/>
              <a:defRPr/>
            </a:pPr>
            <a:endParaRPr lang="de-DE" sz="700" b="0" dirty="0">
              <a:solidFill>
                <a:srgbClr val="080808"/>
              </a:solidFill>
              <a:ea typeface="ＭＳ Ｐゴシック" pitchFamily="34" charset="-128"/>
            </a:endParaRPr>
          </a:p>
          <a:p>
            <a:pPr defTabSz="587413" eaLnBrk="0" hangingPunct="0">
              <a:lnSpc>
                <a:spcPct val="85000"/>
              </a:lnSpc>
              <a:buClrTx/>
              <a:buFontTx/>
              <a:buNone/>
              <a:defRPr/>
            </a:pPr>
            <a:r>
              <a:rPr lang="de-DE" sz="700" b="0" dirty="0">
                <a:solidFill>
                  <a:srgbClr val="080808"/>
                </a:solidFill>
                <a:ea typeface="ＭＳ Ｐゴシック" pitchFamily="34" charset="-128"/>
              </a:rPr>
              <a:t>Page </a:t>
            </a:r>
            <a:fld id="{CA825B19-71A3-4AA3-8627-BD8F0BBECF7A}" type="slidenum">
              <a:rPr lang="de-DE" sz="700" b="0">
                <a:solidFill>
                  <a:srgbClr val="080808"/>
                </a:solidFill>
                <a:ea typeface="ＭＳ Ｐゴシック" pitchFamily="34" charset="-128"/>
              </a:rPr>
              <a:pPr defTabSz="587413" eaLnBrk="0" hangingPunct="0">
                <a:lnSpc>
                  <a:spcPct val="85000"/>
                </a:lnSpc>
                <a:buClrTx/>
                <a:buFontTx/>
                <a:buNone/>
                <a:defRPr/>
              </a:pPr>
              <a:t>‹#›</a:t>
            </a:fld>
            <a:endParaRPr lang="en-GB" sz="700" b="0" dirty="0">
              <a:solidFill>
                <a:srgbClr val="080808"/>
              </a:solidFill>
              <a:ea typeface="ＭＳ Ｐゴシック" pitchFamily="34" charset="-128"/>
            </a:endParaRPr>
          </a:p>
        </p:txBody>
      </p:sp>
      <p:pic>
        <p:nvPicPr>
          <p:cNvPr id="3090" name="Picture 54" descr="图片3副本"/>
          <p:cNvPicPr>
            <a:picLocks noChangeAspect="1" noChangeArrowheads="1"/>
          </p:cNvPicPr>
          <p:nvPr/>
        </p:nvPicPr>
        <p:blipFill>
          <a:blip r:embed="rId15" cstate="email"/>
          <a:srcRect/>
          <a:stretch>
            <a:fillRect/>
          </a:stretch>
        </p:blipFill>
        <p:spPr bwMode="auto">
          <a:xfrm>
            <a:off x="7634681" y="4788702"/>
            <a:ext cx="971297" cy="230981"/>
          </a:xfrm>
          <a:prstGeom prst="rect">
            <a:avLst/>
          </a:prstGeom>
          <a:noFill/>
          <a:ln w="9525">
            <a:noFill/>
            <a:miter lim="800000"/>
            <a:headEnd/>
            <a:tailEnd/>
          </a:ln>
        </p:spPr>
      </p:pic>
      <p:sp>
        <p:nvSpPr>
          <p:cNvPr id="3091" name="Rectangle 55"/>
          <p:cNvSpPr>
            <a:spLocks noGrp="1" noChangeArrowheads="1"/>
          </p:cNvSpPr>
          <p:nvPr>
            <p:ph type="title"/>
          </p:nvPr>
        </p:nvSpPr>
        <p:spPr bwMode="auto">
          <a:xfrm>
            <a:off x="607061" y="205978"/>
            <a:ext cx="8229838" cy="857250"/>
          </a:xfrm>
          <a:prstGeom prst="rect">
            <a:avLst/>
          </a:prstGeom>
          <a:noFill/>
          <a:ln w="9525">
            <a:noFill/>
            <a:miter lim="800000"/>
            <a:headEnd/>
            <a:tailEnd/>
          </a:ln>
        </p:spPr>
        <p:txBody>
          <a:bodyPr vert="horz" wrap="square" lIns="68490" tIns="34245" rIns="68490" bIns="34245" numCol="1" anchor="ctr" anchorCtr="0" compatLnSpc="1">
            <a:prstTxWarp prst="textNoShape">
              <a:avLst/>
            </a:prstTxWarp>
          </a:bodyPr>
          <a:lstStyle/>
          <a:p>
            <a:pPr lvl="0"/>
            <a:r>
              <a:rPr lang="zh-CN" altLang="en-US" smtClean="0"/>
              <a:t>单击此处编辑母版标题样式</a:t>
            </a:r>
          </a:p>
        </p:txBody>
      </p:sp>
      <p:sp>
        <p:nvSpPr>
          <p:cNvPr id="3092" name="Rectangle 56"/>
          <p:cNvSpPr>
            <a:spLocks noGrp="1" noChangeArrowheads="1"/>
          </p:cNvSpPr>
          <p:nvPr>
            <p:ph type="body" idx="1"/>
          </p:nvPr>
        </p:nvSpPr>
        <p:spPr bwMode="auto">
          <a:xfrm>
            <a:off x="661816" y="1200153"/>
            <a:ext cx="8229838" cy="3393281"/>
          </a:xfrm>
          <a:prstGeom prst="rect">
            <a:avLst/>
          </a:prstGeom>
          <a:noFill/>
          <a:ln w="9525">
            <a:noFill/>
            <a:miter lim="800000"/>
            <a:headEnd/>
            <a:tailEnd/>
          </a:ln>
        </p:spPr>
        <p:txBody>
          <a:bodyPr vert="horz" wrap="square" lIns="68490" tIns="34245" rIns="68490" bIns="34245"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Tree>
    <p:extLst>
      <p:ext uri="{BB962C8B-B14F-4D97-AF65-F5344CB8AC3E}">
        <p14:creationId xmlns:p14="http://schemas.microsoft.com/office/powerpoint/2010/main" xmlns="" val="3144408120"/>
      </p:ext>
    </p:extLst>
  </p:cSld>
  <p:clrMap bg1="lt1" tx1="dk1" bg2="lt2" tx2="dk2" accent1="accent1" accent2="accent2" accent3="accent3" accent4="accent4" accent5="accent5" accent6="accent6" hlink="hlink" folHlink="folHlink"/>
  <p:sldLayoutIdLst>
    <p:sldLayoutId id="2147484004" r:id="rId1"/>
    <p:sldLayoutId id="2147484005" r:id="rId2"/>
    <p:sldLayoutId id="2147484006" r:id="rId3"/>
    <p:sldLayoutId id="2147484007" r:id="rId4"/>
    <p:sldLayoutId id="2147484008" r:id="rId5"/>
    <p:sldLayoutId id="2147484009" r:id="rId6"/>
    <p:sldLayoutId id="2147484010" r:id="rId7"/>
    <p:sldLayoutId id="2147484011" r:id="rId8"/>
    <p:sldLayoutId id="2147484012" r:id="rId9"/>
    <p:sldLayoutId id="2147484013" r:id="rId10"/>
    <p:sldLayoutId id="2147484014" r:id="rId11"/>
    <p:sldLayoutId id="2147484015" r:id="rId12"/>
  </p:sldLayoutIdLst>
  <p:txStyles>
    <p:titleStyle>
      <a:lvl1pPr algn="l" defTabSz="656492" rtl="0" eaLnBrk="1" fontAlgn="base" hangingPunct="1">
        <a:spcBef>
          <a:spcPct val="0"/>
        </a:spcBef>
        <a:spcAft>
          <a:spcPct val="0"/>
        </a:spcAft>
        <a:defRPr sz="2500">
          <a:solidFill>
            <a:srgbClr val="990000"/>
          </a:solidFill>
          <a:latin typeface="+mj-lt"/>
          <a:ea typeface="+mj-ea"/>
          <a:cs typeface="+mj-cs"/>
        </a:defRPr>
      </a:lvl1pPr>
      <a:lvl2pPr algn="l" defTabSz="656492" rtl="0" eaLnBrk="1" fontAlgn="base" hangingPunct="1">
        <a:spcBef>
          <a:spcPct val="0"/>
        </a:spcBef>
        <a:spcAft>
          <a:spcPct val="0"/>
        </a:spcAft>
        <a:defRPr sz="2500">
          <a:solidFill>
            <a:srgbClr val="990000"/>
          </a:solidFill>
          <a:latin typeface="FrutigerNext LT Medium" pitchFamily="34" charset="0"/>
          <a:ea typeface="黑体" pitchFamily="2" charset="-122"/>
        </a:defRPr>
      </a:lvl2pPr>
      <a:lvl3pPr algn="l" defTabSz="656492" rtl="0" eaLnBrk="1" fontAlgn="base" hangingPunct="1">
        <a:spcBef>
          <a:spcPct val="0"/>
        </a:spcBef>
        <a:spcAft>
          <a:spcPct val="0"/>
        </a:spcAft>
        <a:defRPr sz="2500">
          <a:solidFill>
            <a:srgbClr val="990000"/>
          </a:solidFill>
          <a:latin typeface="FrutigerNext LT Medium" pitchFamily="34" charset="0"/>
          <a:ea typeface="黑体" pitchFamily="2" charset="-122"/>
        </a:defRPr>
      </a:lvl3pPr>
      <a:lvl4pPr algn="l" defTabSz="656492" rtl="0" eaLnBrk="1" fontAlgn="base" hangingPunct="1">
        <a:spcBef>
          <a:spcPct val="0"/>
        </a:spcBef>
        <a:spcAft>
          <a:spcPct val="0"/>
        </a:spcAft>
        <a:defRPr sz="2500">
          <a:solidFill>
            <a:srgbClr val="990000"/>
          </a:solidFill>
          <a:latin typeface="FrutigerNext LT Medium" pitchFamily="34" charset="0"/>
          <a:ea typeface="黑体" pitchFamily="2" charset="-122"/>
        </a:defRPr>
      </a:lvl4pPr>
      <a:lvl5pPr algn="l" defTabSz="656492" rtl="0" eaLnBrk="1" fontAlgn="base" hangingPunct="1">
        <a:spcBef>
          <a:spcPct val="0"/>
        </a:spcBef>
        <a:spcAft>
          <a:spcPct val="0"/>
        </a:spcAft>
        <a:defRPr sz="2500">
          <a:solidFill>
            <a:srgbClr val="990000"/>
          </a:solidFill>
          <a:latin typeface="FrutigerNext LT Medium" pitchFamily="34" charset="0"/>
          <a:ea typeface="黑体" pitchFamily="2" charset="-122"/>
        </a:defRPr>
      </a:lvl5pPr>
      <a:lvl6pPr marL="342461" algn="l" defTabSz="657571" rtl="0" eaLnBrk="1" fontAlgn="base" hangingPunct="1">
        <a:spcBef>
          <a:spcPct val="0"/>
        </a:spcBef>
        <a:spcAft>
          <a:spcPct val="0"/>
        </a:spcAft>
        <a:defRPr sz="2600">
          <a:solidFill>
            <a:srgbClr val="990000"/>
          </a:solidFill>
          <a:latin typeface="FrutigerNext LT Medium" pitchFamily="34" charset="0"/>
          <a:ea typeface="黑体" pitchFamily="2" charset="-122"/>
        </a:defRPr>
      </a:lvl6pPr>
      <a:lvl7pPr marL="684920" algn="l" defTabSz="657571" rtl="0" eaLnBrk="1" fontAlgn="base" hangingPunct="1">
        <a:spcBef>
          <a:spcPct val="0"/>
        </a:spcBef>
        <a:spcAft>
          <a:spcPct val="0"/>
        </a:spcAft>
        <a:defRPr sz="2600">
          <a:solidFill>
            <a:srgbClr val="990000"/>
          </a:solidFill>
          <a:latin typeface="FrutigerNext LT Medium" pitchFamily="34" charset="0"/>
          <a:ea typeface="黑体" pitchFamily="2" charset="-122"/>
        </a:defRPr>
      </a:lvl7pPr>
      <a:lvl8pPr marL="1027378" algn="l" defTabSz="657571" rtl="0" eaLnBrk="1" fontAlgn="base" hangingPunct="1">
        <a:spcBef>
          <a:spcPct val="0"/>
        </a:spcBef>
        <a:spcAft>
          <a:spcPct val="0"/>
        </a:spcAft>
        <a:defRPr sz="2600">
          <a:solidFill>
            <a:srgbClr val="990000"/>
          </a:solidFill>
          <a:latin typeface="FrutigerNext LT Medium" pitchFamily="34" charset="0"/>
          <a:ea typeface="黑体" pitchFamily="2" charset="-122"/>
        </a:defRPr>
      </a:lvl8pPr>
      <a:lvl9pPr marL="1369836" algn="l" defTabSz="657571" rtl="0" eaLnBrk="1" fontAlgn="base" hangingPunct="1">
        <a:spcBef>
          <a:spcPct val="0"/>
        </a:spcBef>
        <a:spcAft>
          <a:spcPct val="0"/>
        </a:spcAft>
        <a:defRPr sz="2600">
          <a:solidFill>
            <a:srgbClr val="990000"/>
          </a:solidFill>
          <a:latin typeface="FrutigerNext LT Medium" pitchFamily="34" charset="0"/>
          <a:ea typeface="黑体" pitchFamily="2" charset="-122"/>
        </a:defRPr>
      </a:lvl9pPr>
    </p:titleStyle>
    <p:bodyStyle>
      <a:lvl1pPr marL="244996" indent="-244996" algn="l" defTabSz="656492" rtl="0" eaLnBrk="1" fontAlgn="base" hangingPunct="1">
        <a:lnSpc>
          <a:spcPct val="140000"/>
        </a:lnSpc>
        <a:spcBef>
          <a:spcPct val="0"/>
        </a:spcBef>
        <a:spcAft>
          <a:spcPct val="0"/>
        </a:spcAft>
        <a:buClr>
          <a:schemeClr val="tx2"/>
        </a:buClr>
        <a:buFont typeface="Wingdings" pitchFamily="2" charset="2"/>
        <a:buChar char="n"/>
        <a:defRPr sz="1600" b="1">
          <a:solidFill>
            <a:srgbClr val="080808"/>
          </a:solidFill>
          <a:latin typeface="+mn-lt"/>
          <a:ea typeface="+mn-ea"/>
          <a:cs typeface="+mn-cs"/>
        </a:defRPr>
      </a:lvl1pPr>
      <a:lvl2pPr marL="533996" indent="-204559" algn="l" defTabSz="656492" rtl="0" eaLnBrk="1" fontAlgn="base" hangingPunct="1">
        <a:lnSpc>
          <a:spcPct val="140000"/>
        </a:lnSpc>
        <a:spcBef>
          <a:spcPct val="0"/>
        </a:spcBef>
        <a:spcAft>
          <a:spcPct val="0"/>
        </a:spcAft>
        <a:buClr>
          <a:schemeClr val="tx1"/>
        </a:buClr>
        <a:buFont typeface="FrutigerNext LT Regular" pitchFamily="34" charset="0"/>
        <a:buChar char="›"/>
        <a:defRPr sz="1300">
          <a:solidFill>
            <a:schemeClr val="tx1"/>
          </a:solidFill>
          <a:latin typeface="+mn-lt"/>
          <a:ea typeface="+mn-ea"/>
        </a:defRPr>
      </a:lvl2pPr>
      <a:lvl3pPr marL="821803" indent="-164118" algn="l" defTabSz="656492" rtl="0" eaLnBrk="1" fontAlgn="base" hangingPunct="1">
        <a:lnSpc>
          <a:spcPct val="140000"/>
        </a:lnSpc>
        <a:spcBef>
          <a:spcPct val="0"/>
        </a:spcBef>
        <a:spcAft>
          <a:spcPct val="0"/>
        </a:spcAft>
        <a:buFont typeface="FrutigerNext LT Light" pitchFamily="34" charset="0"/>
        <a:buChar char="»"/>
        <a:defRPr sz="1300">
          <a:solidFill>
            <a:schemeClr val="tx1"/>
          </a:solidFill>
          <a:latin typeface="FrutigerNext LT Light" pitchFamily="34" charset="0"/>
          <a:ea typeface="+mn-ea"/>
        </a:defRPr>
      </a:lvl3pPr>
      <a:lvl4pPr marL="1150050" indent="-164118" algn="l" defTabSz="656492" rtl="0" eaLnBrk="1" fontAlgn="base" hangingPunct="1">
        <a:lnSpc>
          <a:spcPct val="140000"/>
        </a:lnSpc>
        <a:spcBef>
          <a:spcPct val="0"/>
        </a:spcBef>
        <a:spcAft>
          <a:spcPct val="0"/>
        </a:spcAft>
        <a:buChar char="–"/>
        <a:defRPr sz="1100">
          <a:solidFill>
            <a:srgbClr val="080808"/>
          </a:solidFill>
          <a:latin typeface="+mj-lt"/>
          <a:ea typeface="+mn-ea"/>
        </a:defRPr>
      </a:lvl4pPr>
      <a:lvl5pPr marL="1479484" indent="-164118" algn="l" defTabSz="656492" rtl="0" eaLnBrk="1" fontAlgn="base" hangingPunct="1">
        <a:lnSpc>
          <a:spcPct val="140000"/>
        </a:lnSpc>
        <a:spcBef>
          <a:spcPct val="0"/>
        </a:spcBef>
        <a:spcAft>
          <a:spcPct val="0"/>
        </a:spcAft>
        <a:buFont typeface="FrutigerNext LT Medium" pitchFamily="34" charset="0"/>
        <a:buChar char="~"/>
        <a:defRPr sz="1000">
          <a:solidFill>
            <a:srgbClr val="080808"/>
          </a:solidFill>
          <a:latin typeface="+mj-lt"/>
          <a:ea typeface="+mn-ea"/>
        </a:defRPr>
      </a:lvl5pPr>
      <a:lvl6pPr marL="1822883" indent="-165281" algn="l" defTabSz="657571" rtl="0" eaLnBrk="1" fontAlgn="base" hangingPunct="1">
        <a:lnSpc>
          <a:spcPct val="140000"/>
        </a:lnSpc>
        <a:spcBef>
          <a:spcPct val="0"/>
        </a:spcBef>
        <a:spcAft>
          <a:spcPct val="0"/>
        </a:spcAft>
        <a:buFont typeface="FrutigerNext LT Medium" pitchFamily="34" charset="0"/>
        <a:buChar char="~"/>
        <a:defRPr sz="1000">
          <a:solidFill>
            <a:srgbClr val="080808"/>
          </a:solidFill>
          <a:latin typeface="+mj-lt"/>
          <a:ea typeface="+mn-ea"/>
        </a:defRPr>
      </a:lvl6pPr>
      <a:lvl7pPr marL="2165342" indent="-165281" algn="l" defTabSz="657571" rtl="0" eaLnBrk="1" fontAlgn="base" hangingPunct="1">
        <a:lnSpc>
          <a:spcPct val="140000"/>
        </a:lnSpc>
        <a:spcBef>
          <a:spcPct val="0"/>
        </a:spcBef>
        <a:spcAft>
          <a:spcPct val="0"/>
        </a:spcAft>
        <a:buFont typeface="FrutigerNext LT Medium" pitchFamily="34" charset="0"/>
        <a:buChar char="~"/>
        <a:defRPr sz="1000">
          <a:solidFill>
            <a:srgbClr val="080808"/>
          </a:solidFill>
          <a:latin typeface="+mj-lt"/>
          <a:ea typeface="+mn-ea"/>
        </a:defRPr>
      </a:lvl7pPr>
      <a:lvl8pPr marL="2507801" indent="-165281" algn="l" defTabSz="657571" rtl="0" eaLnBrk="1" fontAlgn="base" hangingPunct="1">
        <a:lnSpc>
          <a:spcPct val="140000"/>
        </a:lnSpc>
        <a:spcBef>
          <a:spcPct val="0"/>
        </a:spcBef>
        <a:spcAft>
          <a:spcPct val="0"/>
        </a:spcAft>
        <a:buFont typeface="FrutigerNext LT Medium" pitchFamily="34" charset="0"/>
        <a:buChar char="~"/>
        <a:defRPr sz="1000">
          <a:solidFill>
            <a:srgbClr val="080808"/>
          </a:solidFill>
          <a:latin typeface="+mj-lt"/>
          <a:ea typeface="+mn-ea"/>
        </a:defRPr>
      </a:lvl8pPr>
      <a:lvl9pPr marL="2850260" indent="-165281" algn="l" defTabSz="657571" rtl="0" eaLnBrk="1" fontAlgn="base" hangingPunct="1">
        <a:lnSpc>
          <a:spcPct val="140000"/>
        </a:lnSpc>
        <a:spcBef>
          <a:spcPct val="0"/>
        </a:spcBef>
        <a:spcAft>
          <a:spcPct val="0"/>
        </a:spcAft>
        <a:buFont typeface="FrutigerNext LT Medium" pitchFamily="34" charset="0"/>
        <a:buChar char="~"/>
        <a:defRPr sz="1000">
          <a:solidFill>
            <a:srgbClr val="080808"/>
          </a:solidFill>
          <a:latin typeface="+mj-lt"/>
          <a:ea typeface="+mn-ea"/>
        </a:defRPr>
      </a:lvl9pPr>
    </p:bodyStyle>
    <p:otherStyle>
      <a:defPPr>
        <a:defRPr lang="zh-CN"/>
      </a:defPPr>
      <a:lvl1pPr marL="0" algn="l" defTabSz="684920" rtl="0" eaLnBrk="1" latinLnBrk="0" hangingPunct="1">
        <a:defRPr sz="1300" kern="1200">
          <a:solidFill>
            <a:schemeClr val="tx1"/>
          </a:solidFill>
          <a:latin typeface="+mn-lt"/>
          <a:ea typeface="+mn-ea"/>
          <a:cs typeface="+mn-cs"/>
        </a:defRPr>
      </a:lvl1pPr>
      <a:lvl2pPr marL="342461" algn="l" defTabSz="684920" rtl="0" eaLnBrk="1" latinLnBrk="0" hangingPunct="1">
        <a:defRPr sz="1300" kern="1200">
          <a:solidFill>
            <a:schemeClr val="tx1"/>
          </a:solidFill>
          <a:latin typeface="+mn-lt"/>
          <a:ea typeface="+mn-ea"/>
          <a:cs typeface="+mn-cs"/>
        </a:defRPr>
      </a:lvl2pPr>
      <a:lvl3pPr marL="684920" algn="l" defTabSz="684920" rtl="0" eaLnBrk="1" latinLnBrk="0" hangingPunct="1">
        <a:defRPr sz="1300" kern="1200">
          <a:solidFill>
            <a:schemeClr val="tx1"/>
          </a:solidFill>
          <a:latin typeface="+mn-lt"/>
          <a:ea typeface="+mn-ea"/>
          <a:cs typeface="+mn-cs"/>
        </a:defRPr>
      </a:lvl3pPr>
      <a:lvl4pPr marL="1027378" algn="l" defTabSz="684920" rtl="0" eaLnBrk="1" latinLnBrk="0" hangingPunct="1">
        <a:defRPr sz="1300" kern="1200">
          <a:solidFill>
            <a:schemeClr val="tx1"/>
          </a:solidFill>
          <a:latin typeface="+mn-lt"/>
          <a:ea typeface="+mn-ea"/>
          <a:cs typeface="+mn-cs"/>
        </a:defRPr>
      </a:lvl4pPr>
      <a:lvl5pPr marL="1369836" algn="l" defTabSz="684920" rtl="0" eaLnBrk="1" latinLnBrk="0" hangingPunct="1">
        <a:defRPr sz="1300" kern="1200">
          <a:solidFill>
            <a:schemeClr val="tx1"/>
          </a:solidFill>
          <a:latin typeface="+mn-lt"/>
          <a:ea typeface="+mn-ea"/>
          <a:cs typeface="+mn-cs"/>
        </a:defRPr>
      </a:lvl5pPr>
      <a:lvl6pPr marL="1712297" algn="l" defTabSz="684920" rtl="0" eaLnBrk="1" latinLnBrk="0" hangingPunct="1">
        <a:defRPr sz="1300" kern="1200">
          <a:solidFill>
            <a:schemeClr val="tx1"/>
          </a:solidFill>
          <a:latin typeface="+mn-lt"/>
          <a:ea typeface="+mn-ea"/>
          <a:cs typeface="+mn-cs"/>
        </a:defRPr>
      </a:lvl6pPr>
      <a:lvl7pPr marL="2054757" algn="l" defTabSz="684920" rtl="0" eaLnBrk="1" latinLnBrk="0" hangingPunct="1">
        <a:defRPr sz="1300" kern="1200">
          <a:solidFill>
            <a:schemeClr val="tx1"/>
          </a:solidFill>
          <a:latin typeface="+mn-lt"/>
          <a:ea typeface="+mn-ea"/>
          <a:cs typeface="+mn-cs"/>
        </a:defRPr>
      </a:lvl7pPr>
      <a:lvl8pPr marL="2397214" algn="l" defTabSz="684920" rtl="0" eaLnBrk="1" latinLnBrk="0" hangingPunct="1">
        <a:defRPr sz="1300" kern="1200">
          <a:solidFill>
            <a:schemeClr val="tx1"/>
          </a:solidFill>
          <a:latin typeface="+mn-lt"/>
          <a:ea typeface="+mn-ea"/>
          <a:cs typeface="+mn-cs"/>
        </a:defRPr>
      </a:lvl8pPr>
      <a:lvl9pPr marL="2739672" algn="l" defTabSz="684920" rtl="0" eaLnBrk="1" latinLnBrk="0" hangingPunct="1">
        <a:defRPr sz="13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61" name="Picture 104" descr="PPT胶片内页元素-16比9-内页灰条"/>
          <p:cNvPicPr>
            <a:picLocks noChangeAspect="1" noChangeArrowheads="1"/>
          </p:cNvPicPr>
          <p:nvPr/>
        </p:nvPicPr>
        <p:blipFill>
          <a:blip r:embed="rId20" cstate="email">
            <a:extLst>
              <a:ext uri="{28A0092B-C50C-407E-A947-70E740481C1C}">
                <a14:useLocalDpi xmlns="" xmlns:a14="http://schemas.microsoft.com/office/drawing/2010/main" val="0"/>
              </a:ext>
            </a:extLst>
          </a:blip>
          <a:srcRect/>
          <a:stretch>
            <a:fillRect/>
          </a:stretch>
        </p:blipFill>
        <p:spPr bwMode="auto">
          <a:xfrm>
            <a:off x="1" y="4668443"/>
            <a:ext cx="9140429" cy="47505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62" name="图片 61"/>
          <p:cNvPicPr>
            <a:picLocks noChangeAspect="1"/>
          </p:cNvPicPr>
          <p:nvPr/>
        </p:nvPicPr>
        <p:blipFill>
          <a:blip r:embed="rId21" cstate="email">
            <a:extLst>
              <a:ext uri="{28A0092B-C50C-407E-A947-70E740481C1C}">
                <a14:useLocalDpi xmlns="" xmlns:a14="http://schemas.microsoft.com/office/drawing/2010/main" val="0"/>
              </a:ext>
            </a:extLst>
          </a:blip>
          <a:stretch>
            <a:fillRect/>
          </a:stretch>
        </p:blipFill>
        <p:spPr>
          <a:xfrm>
            <a:off x="2401504" y="389544"/>
            <a:ext cx="6742496" cy="4280981"/>
          </a:xfrm>
          <a:prstGeom prst="rect">
            <a:avLst/>
          </a:prstGeom>
        </p:spPr>
      </p:pic>
      <p:sp>
        <p:nvSpPr>
          <p:cNvPr id="1470550" name="Rectangle 86"/>
          <p:cNvSpPr>
            <a:spLocks noChangeArrowheads="1"/>
          </p:cNvSpPr>
          <p:nvPr/>
        </p:nvSpPr>
        <p:spPr bwMode="auto">
          <a:xfrm>
            <a:off x="5931340" y="4797030"/>
            <a:ext cx="1057000" cy="826294"/>
          </a:xfrm>
          <a:prstGeom prst="rect">
            <a:avLst/>
          </a:prstGeom>
          <a:noFill/>
          <a:ln w="9525">
            <a:noFill/>
            <a:miter lim="800000"/>
            <a:headEnd/>
            <a:tailEnd/>
          </a:ln>
          <a:effectLst/>
        </p:spPr>
        <p:txBody>
          <a:bodyPr lIns="0" tIns="0" rIns="0" bIns="0"/>
          <a:lstStyle/>
          <a:p>
            <a:pPr defTabSz="587428" eaLnBrk="0" hangingPunct="0">
              <a:lnSpc>
                <a:spcPct val="85000"/>
              </a:lnSpc>
              <a:buClrTx/>
              <a:buFontTx/>
              <a:buNone/>
            </a:pPr>
            <a:endParaRPr lang="de-DE" sz="700" b="0" dirty="0">
              <a:solidFill>
                <a:srgbClr val="000000"/>
              </a:solidFill>
              <a:ea typeface="MS PGothic" pitchFamily="34" charset="-128"/>
            </a:endParaRPr>
          </a:p>
          <a:p>
            <a:pPr defTabSz="587428" eaLnBrk="0" hangingPunct="0">
              <a:lnSpc>
                <a:spcPct val="85000"/>
              </a:lnSpc>
              <a:buClrTx/>
              <a:buFontTx/>
              <a:buNone/>
            </a:pPr>
            <a:r>
              <a:rPr lang="de-DE" sz="700" b="0" dirty="0">
                <a:solidFill>
                  <a:srgbClr val="000000"/>
                </a:solidFill>
                <a:ea typeface="MS PGothic" pitchFamily="34" charset="-128"/>
              </a:rPr>
              <a:t>Page </a:t>
            </a:r>
            <a:fld id="{E68EC476-442B-4BB7-9603-F1440C241F3D}" type="slidenum">
              <a:rPr lang="de-DE" sz="700" b="0">
                <a:solidFill>
                  <a:srgbClr val="000000"/>
                </a:solidFill>
                <a:ea typeface="MS PGothic" pitchFamily="34" charset="-128"/>
              </a:rPr>
              <a:pPr defTabSz="587428" eaLnBrk="0" hangingPunct="0">
                <a:lnSpc>
                  <a:spcPct val="85000"/>
                </a:lnSpc>
                <a:buClrTx/>
                <a:buFontTx/>
                <a:buNone/>
              </a:pPr>
              <a:t>‹#›</a:t>
            </a:fld>
            <a:endParaRPr lang="en-GB" sz="700" b="0" dirty="0">
              <a:solidFill>
                <a:srgbClr val="000000"/>
              </a:solidFill>
              <a:ea typeface="MS PGothic" pitchFamily="34" charset="-128"/>
            </a:endParaRPr>
          </a:p>
        </p:txBody>
      </p:sp>
      <p:pic>
        <p:nvPicPr>
          <p:cNvPr id="1470551" name="Picture 87" descr="图片3副本"/>
          <p:cNvPicPr>
            <a:picLocks noChangeAspect="1" noChangeArrowheads="1"/>
          </p:cNvPicPr>
          <p:nvPr/>
        </p:nvPicPr>
        <p:blipFill>
          <a:blip r:embed="rId22" cstate="email"/>
          <a:srcRect/>
          <a:stretch>
            <a:fillRect/>
          </a:stretch>
        </p:blipFill>
        <p:spPr bwMode="auto">
          <a:xfrm>
            <a:off x="7634681" y="4789894"/>
            <a:ext cx="971297" cy="230981"/>
          </a:xfrm>
          <a:prstGeom prst="rect">
            <a:avLst/>
          </a:prstGeom>
          <a:noFill/>
        </p:spPr>
      </p:pic>
      <p:sp>
        <p:nvSpPr>
          <p:cNvPr id="1470552" name="Rectangle 88"/>
          <p:cNvSpPr>
            <a:spLocks noGrp="1" noChangeArrowheads="1"/>
          </p:cNvSpPr>
          <p:nvPr>
            <p:ph type="title"/>
          </p:nvPr>
        </p:nvSpPr>
        <p:spPr bwMode="auto">
          <a:xfrm>
            <a:off x="585635" y="205978"/>
            <a:ext cx="8229838" cy="857250"/>
          </a:xfrm>
          <a:prstGeom prst="rect">
            <a:avLst/>
          </a:prstGeom>
          <a:noFill/>
          <a:ln w="9525" algn="ctr">
            <a:noFill/>
            <a:miter lim="800000"/>
            <a:headEnd/>
            <a:tailEnd/>
          </a:ln>
          <a:effectLst/>
        </p:spPr>
        <p:txBody>
          <a:bodyPr vert="horz" wrap="square" lIns="68492" tIns="34246" rIns="68492" bIns="34246" numCol="1" anchor="ctr" anchorCtr="0" compatLnSpc="1">
            <a:prstTxWarp prst="textNoShape">
              <a:avLst/>
            </a:prstTxWarp>
          </a:bodyPr>
          <a:lstStyle/>
          <a:p>
            <a:pPr lvl="0"/>
            <a:r>
              <a:rPr lang="zh-CN" altLang="en-US" smtClean="0"/>
              <a:t>单击此处编辑母版标题样式</a:t>
            </a:r>
          </a:p>
        </p:txBody>
      </p:sp>
      <p:sp>
        <p:nvSpPr>
          <p:cNvPr id="1470553" name="Rectangle 89"/>
          <p:cNvSpPr>
            <a:spLocks noGrp="1" noChangeArrowheads="1"/>
          </p:cNvSpPr>
          <p:nvPr>
            <p:ph type="body" idx="1"/>
          </p:nvPr>
        </p:nvSpPr>
        <p:spPr bwMode="auto">
          <a:xfrm>
            <a:off x="585635" y="1200154"/>
            <a:ext cx="8229838" cy="3394472"/>
          </a:xfrm>
          <a:prstGeom prst="rect">
            <a:avLst/>
          </a:prstGeom>
          <a:noFill/>
          <a:ln w="9525" algn="ctr">
            <a:noFill/>
            <a:miter lim="800000"/>
            <a:headEnd/>
            <a:tailEnd/>
          </a:ln>
          <a:effectLst/>
        </p:spPr>
        <p:txBody>
          <a:bodyPr vert="horz" wrap="square" lIns="68492" tIns="34246" rIns="68492" bIns="34246"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470602" name="Rectangle 138"/>
          <p:cNvSpPr>
            <a:spLocks noChangeArrowheads="1"/>
          </p:cNvSpPr>
          <p:nvPr/>
        </p:nvSpPr>
        <p:spPr bwMode="auto">
          <a:xfrm>
            <a:off x="-1844988" y="396479"/>
            <a:ext cx="1844988" cy="3980259"/>
          </a:xfrm>
          <a:prstGeom prst="rect">
            <a:avLst/>
          </a:prstGeom>
          <a:noFill/>
          <a:ln w="9525">
            <a:noFill/>
            <a:miter lim="800000"/>
            <a:headEnd/>
            <a:tailEnd/>
          </a:ln>
          <a:effectLst/>
        </p:spPr>
        <p:txBody>
          <a:bodyPr lIns="65768" tIns="32881" rIns="65768" bIns="32881"/>
          <a:lstStyle/>
          <a:p>
            <a:pPr marL="256854" indent="-256854" algn="r">
              <a:lnSpc>
                <a:spcPct val="125000"/>
              </a:lnSpc>
              <a:spcBef>
                <a:spcPct val="20000"/>
              </a:spcBef>
              <a:buClr>
                <a:srgbClr val="990000"/>
              </a:buClr>
              <a:buFontTx/>
              <a:buNone/>
            </a:pPr>
            <a:r>
              <a:rPr lang="zh-CN" altLang="en-US" sz="900" b="0" dirty="0">
                <a:solidFill>
                  <a:srgbClr val="F8F8F8"/>
                </a:solidFill>
                <a:ea typeface="华文细黑" pitchFamily="2" charset="-122"/>
                <a:cs typeface="SimSun" pitchFamily="2" charset="-122"/>
              </a:rPr>
              <a:t>英文标题</a:t>
            </a:r>
            <a:r>
              <a:rPr lang="en-US" altLang="zh-CN" sz="900" b="0" dirty="0">
                <a:solidFill>
                  <a:srgbClr val="F8F8F8"/>
                </a:solidFill>
                <a:ea typeface="华文细黑" pitchFamily="2" charset="-122"/>
                <a:cs typeface="SimSun" pitchFamily="2" charset="-122"/>
              </a:rPr>
              <a:t>:32-35pt  </a:t>
            </a:r>
          </a:p>
          <a:p>
            <a:pPr marL="256854" indent="-256854" algn="r">
              <a:lnSpc>
                <a:spcPct val="125000"/>
              </a:lnSpc>
              <a:spcBef>
                <a:spcPct val="20000"/>
              </a:spcBef>
              <a:buClr>
                <a:srgbClr val="990000"/>
              </a:buClr>
              <a:buFontTx/>
              <a:buNone/>
            </a:pPr>
            <a:r>
              <a:rPr lang="zh-CN" altLang="en-US" sz="900" b="0" dirty="0">
                <a:solidFill>
                  <a:srgbClr val="F8F8F8"/>
                </a:solidFill>
                <a:ea typeface="华文细黑" pitchFamily="2" charset="-122"/>
                <a:cs typeface="SimSun" pitchFamily="2" charset="-122"/>
              </a:rPr>
              <a:t>颜色</a:t>
            </a:r>
            <a:r>
              <a:rPr lang="en-US" altLang="zh-CN" sz="900" b="0" dirty="0">
                <a:solidFill>
                  <a:srgbClr val="F8F8F8"/>
                </a:solidFill>
                <a:ea typeface="华文细黑" pitchFamily="2" charset="-122"/>
                <a:cs typeface="SimSun" pitchFamily="2" charset="-122"/>
              </a:rPr>
              <a:t>: R153 G0 B0</a:t>
            </a:r>
          </a:p>
          <a:p>
            <a:pPr marL="256854" indent="-256854" algn="r">
              <a:lnSpc>
                <a:spcPct val="125000"/>
              </a:lnSpc>
              <a:spcBef>
                <a:spcPct val="20000"/>
              </a:spcBef>
              <a:buClr>
                <a:srgbClr val="990000"/>
              </a:buClr>
              <a:buFontTx/>
              <a:buNone/>
            </a:pPr>
            <a:r>
              <a:rPr lang="zh-CN" altLang="en-US" sz="900" b="0" dirty="0">
                <a:solidFill>
                  <a:srgbClr val="F8F8F8"/>
                </a:solidFill>
                <a:latin typeface="FrutigerNext LT Medium" pitchFamily="34" charset="0"/>
                <a:ea typeface="华文细黑" pitchFamily="2" charset="-122"/>
                <a:cs typeface="SimSun" pitchFamily="2" charset="-122"/>
              </a:rPr>
              <a:t>内部使用字体 </a:t>
            </a:r>
            <a:r>
              <a:rPr lang="en-US" altLang="zh-CN" sz="900" b="0" dirty="0">
                <a:solidFill>
                  <a:srgbClr val="F8F8F8"/>
                </a:solidFill>
                <a:latin typeface="FrutigerNext LT Medium" pitchFamily="34" charset="0"/>
                <a:ea typeface="华文细黑" pitchFamily="2" charset="-122"/>
                <a:cs typeface="SimSun" pitchFamily="2" charset="-122"/>
              </a:rPr>
              <a:t>:</a:t>
            </a:r>
          </a:p>
          <a:p>
            <a:pPr marL="256854" indent="-256854" algn="r">
              <a:lnSpc>
                <a:spcPct val="125000"/>
              </a:lnSpc>
              <a:spcBef>
                <a:spcPct val="20000"/>
              </a:spcBef>
              <a:buClr>
                <a:srgbClr val="990000"/>
              </a:buClr>
              <a:buFontTx/>
              <a:buNone/>
            </a:pPr>
            <a:r>
              <a:rPr lang="en-US" altLang="zh-CN" sz="900" b="0" dirty="0" err="1">
                <a:solidFill>
                  <a:srgbClr val="F8F8F8"/>
                </a:solidFill>
                <a:latin typeface="FrutigerNext LT Medium" pitchFamily="34" charset="0"/>
                <a:ea typeface="华文细黑" pitchFamily="2" charset="-122"/>
                <a:cs typeface="SimSun" pitchFamily="2" charset="-122"/>
              </a:rPr>
              <a:t>FrutigerNext</a:t>
            </a:r>
            <a:r>
              <a:rPr lang="en-US" altLang="zh-CN" sz="900" b="0" dirty="0">
                <a:solidFill>
                  <a:srgbClr val="F8F8F8"/>
                </a:solidFill>
                <a:latin typeface="FrutigerNext LT Medium" pitchFamily="34" charset="0"/>
                <a:ea typeface="华文细黑" pitchFamily="2" charset="-122"/>
                <a:cs typeface="SimSun" pitchFamily="2" charset="-122"/>
              </a:rPr>
              <a:t> LT Medium</a:t>
            </a:r>
          </a:p>
          <a:p>
            <a:pPr marL="256854" indent="-256854" algn="r">
              <a:lnSpc>
                <a:spcPct val="125000"/>
              </a:lnSpc>
              <a:spcBef>
                <a:spcPct val="20000"/>
              </a:spcBef>
              <a:buClr>
                <a:srgbClr val="990000"/>
              </a:buClr>
              <a:buFontTx/>
              <a:buNone/>
            </a:pPr>
            <a:r>
              <a:rPr lang="zh-CN" altLang="en-US" sz="900" b="0" dirty="0">
                <a:solidFill>
                  <a:srgbClr val="F8F8F8"/>
                </a:solidFill>
                <a:latin typeface="FrutigerNext LT Medium" pitchFamily="34" charset="0"/>
                <a:ea typeface="华文细黑" pitchFamily="2" charset="-122"/>
                <a:cs typeface="SimSun" pitchFamily="2" charset="-122"/>
              </a:rPr>
              <a:t>外部使用字体 </a:t>
            </a:r>
            <a:r>
              <a:rPr lang="en-US" altLang="zh-CN" sz="900" b="0" dirty="0">
                <a:solidFill>
                  <a:srgbClr val="F8F8F8"/>
                </a:solidFill>
                <a:latin typeface="FrutigerNext LT Medium" pitchFamily="34" charset="0"/>
                <a:ea typeface="华文细黑" pitchFamily="2" charset="-122"/>
                <a:cs typeface="SimSun" pitchFamily="2" charset="-122"/>
              </a:rPr>
              <a:t>: Arial</a:t>
            </a:r>
          </a:p>
          <a:p>
            <a:pPr marL="256854" indent="-256854" algn="r">
              <a:lnSpc>
                <a:spcPct val="75000"/>
              </a:lnSpc>
              <a:spcBef>
                <a:spcPct val="20000"/>
              </a:spcBef>
              <a:buClr>
                <a:srgbClr val="990000"/>
              </a:buClr>
              <a:buFontTx/>
              <a:buNone/>
            </a:pPr>
            <a:endParaRPr lang="en-US" altLang="zh-CN" sz="900" b="0" dirty="0">
              <a:solidFill>
                <a:srgbClr val="F8F8F8"/>
              </a:solidFill>
              <a:ea typeface="华文细黑" pitchFamily="2" charset="-122"/>
              <a:cs typeface="SimSun" pitchFamily="2" charset="-122"/>
            </a:endParaRPr>
          </a:p>
          <a:p>
            <a:pPr marL="256854" indent="-256854" algn="r">
              <a:lnSpc>
                <a:spcPct val="125000"/>
              </a:lnSpc>
              <a:spcBef>
                <a:spcPct val="20000"/>
              </a:spcBef>
              <a:buClr>
                <a:srgbClr val="990000"/>
              </a:buClr>
              <a:buFontTx/>
              <a:buNone/>
            </a:pPr>
            <a:r>
              <a:rPr lang="zh-CN" altLang="en-US" sz="900" b="0" dirty="0">
                <a:solidFill>
                  <a:srgbClr val="F8F8F8"/>
                </a:solidFill>
                <a:ea typeface="华文细黑" pitchFamily="2" charset="-122"/>
                <a:cs typeface="SimSun" pitchFamily="2" charset="-122"/>
              </a:rPr>
              <a:t>中文标题</a:t>
            </a:r>
            <a:r>
              <a:rPr lang="en-US" altLang="zh-CN" sz="900" b="0" dirty="0">
                <a:solidFill>
                  <a:srgbClr val="F8F8F8"/>
                </a:solidFill>
                <a:ea typeface="华文细黑" pitchFamily="2" charset="-122"/>
                <a:cs typeface="SimSun" pitchFamily="2" charset="-122"/>
              </a:rPr>
              <a:t>:30-32pt  </a:t>
            </a:r>
          </a:p>
          <a:p>
            <a:pPr marL="256854" indent="-256854" algn="r">
              <a:lnSpc>
                <a:spcPct val="125000"/>
              </a:lnSpc>
              <a:spcBef>
                <a:spcPct val="20000"/>
              </a:spcBef>
              <a:buClr>
                <a:srgbClr val="990000"/>
              </a:buClr>
              <a:buFontTx/>
              <a:buNone/>
            </a:pPr>
            <a:r>
              <a:rPr lang="zh-CN" altLang="en-US" sz="900" b="0" dirty="0">
                <a:solidFill>
                  <a:srgbClr val="F8F8F8"/>
                </a:solidFill>
                <a:ea typeface="华文细黑" pitchFamily="2" charset="-122"/>
                <a:cs typeface="SimSun" pitchFamily="2" charset="-122"/>
              </a:rPr>
              <a:t>颜色</a:t>
            </a:r>
            <a:r>
              <a:rPr lang="en-US" altLang="zh-CN" sz="900" b="0" dirty="0">
                <a:solidFill>
                  <a:srgbClr val="F8F8F8"/>
                </a:solidFill>
                <a:ea typeface="华文细黑" pitchFamily="2" charset="-122"/>
                <a:cs typeface="SimSun" pitchFamily="2" charset="-122"/>
              </a:rPr>
              <a:t>: R153 G0 B0</a:t>
            </a:r>
          </a:p>
          <a:p>
            <a:pPr marL="256854" indent="-256854" algn="r">
              <a:lnSpc>
                <a:spcPct val="125000"/>
              </a:lnSpc>
              <a:spcBef>
                <a:spcPct val="20000"/>
              </a:spcBef>
              <a:buClr>
                <a:srgbClr val="990000"/>
              </a:buClr>
              <a:buFontTx/>
              <a:buNone/>
            </a:pPr>
            <a:r>
              <a:rPr lang="zh-CN" altLang="en-US" sz="900" b="0" dirty="0">
                <a:solidFill>
                  <a:srgbClr val="F8F8F8"/>
                </a:solidFill>
                <a:ea typeface="华文细黑" pitchFamily="2" charset="-122"/>
                <a:cs typeface="SimSun" pitchFamily="2" charset="-122"/>
              </a:rPr>
              <a:t>字体</a:t>
            </a:r>
            <a:r>
              <a:rPr lang="en-US" altLang="zh-CN" sz="900" b="0" dirty="0">
                <a:solidFill>
                  <a:srgbClr val="F8F8F8"/>
                </a:solidFill>
                <a:ea typeface="华文细黑" pitchFamily="2" charset="-122"/>
                <a:cs typeface="SimSun" pitchFamily="2" charset="-122"/>
              </a:rPr>
              <a:t>:</a:t>
            </a:r>
            <a:r>
              <a:rPr lang="zh-CN" altLang="en-US" sz="900" b="0" dirty="0">
                <a:solidFill>
                  <a:srgbClr val="F8F8F8"/>
                </a:solidFill>
                <a:ea typeface="华文细黑" pitchFamily="2" charset="-122"/>
                <a:cs typeface="SimSun" pitchFamily="2" charset="-122"/>
              </a:rPr>
              <a:t>黑体</a:t>
            </a:r>
          </a:p>
          <a:p>
            <a:pPr marL="256854" indent="-256854" algn="r">
              <a:lnSpc>
                <a:spcPct val="125000"/>
              </a:lnSpc>
              <a:spcBef>
                <a:spcPct val="20000"/>
              </a:spcBef>
              <a:buClr>
                <a:srgbClr val="990000"/>
              </a:buClr>
              <a:buFontTx/>
              <a:buNone/>
            </a:pPr>
            <a:endParaRPr lang="zh-CN" altLang="en-US" sz="900" b="0" dirty="0">
              <a:solidFill>
                <a:srgbClr val="F8F8F8"/>
              </a:solidFill>
              <a:ea typeface="华文细黑" pitchFamily="2" charset="-122"/>
              <a:cs typeface="SimSun" pitchFamily="2" charset="-122"/>
            </a:endParaRPr>
          </a:p>
          <a:p>
            <a:pPr marL="256854" indent="-256854" algn="r">
              <a:lnSpc>
                <a:spcPct val="125000"/>
              </a:lnSpc>
              <a:spcBef>
                <a:spcPct val="20000"/>
              </a:spcBef>
              <a:buClr>
                <a:srgbClr val="990000"/>
              </a:buClr>
              <a:buFontTx/>
              <a:buNone/>
            </a:pPr>
            <a:endParaRPr lang="zh-CN" altLang="en-US" sz="900" b="0" dirty="0">
              <a:solidFill>
                <a:srgbClr val="F8F8F8"/>
              </a:solidFill>
              <a:ea typeface="华文细黑" pitchFamily="2" charset="-122"/>
              <a:cs typeface="SimSun" pitchFamily="2" charset="-122"/>
            </a:endParaRPr>
          </a:p>
          <a:p>
            <a:pPr marL="256854" indent="-256854" algn="r">
              <a:lnSpc>
                <a:spcPct val="125000"/>
              </a:lnSpc>
              <a:spcBef>
                <a:spcPct val="20000"/>
              </a:spcBef>
              <a:buClr>
                <a:srgbClr val="990000"/>
              </a:buClr>
              <a:buFontTx/>
              <a:buNone/>
            </a:pPr>
            <a:endParaRPr lang="zh-CN" altLang="en-US" sz="900" b="0" dirty="0">
              <a:solidFill>
                <a:srgbClr val="F8F8F8"/>
              </a:solidFill>
              <a:ea typeface="华文细黑" pitchFamily="2" charset="-122"/>
              <a:cs typeface="SimSun" pitchFamily="2" charset="-122"/>
            </a:endParaRPr>
          </a:p>
          <a:p>
            <a:pPr marL="256854" indent="-256854" algn="r">
              <a:lnSpc>
                <a:spcPct val="125000"/>
              </a:lnSpc>
              <a:spcBef>
                <a:spcPct val="20000"/>
              </a:spcBef>
              <a:buClr>
                <a:srgbClr val="990000"/>
              </a:buClr>
              <a:buFontTx/>
              <a:buNone/>
            </a:pPr>
            <a:r>
              <a:rPr lang="zh-CN" altLang="en-US" sz="900" b="0" dirty="0">
                <a:solidFill>
                  <a:srgbClr val="F8F8F8"/>
                </a:solidFill>
                <a:ea typeface="华文细黑" pitchFamily="2" charset="-122"/>
                <a:cs typeface="SimSun" pitchFamily="2" charset="-122"/>
              </a:rPr>
              <a:t>英文正文</a:t>
            </a:r>
            <a:r>
              <a:rPr lang="en-US" altLang="zh-CN" sz="900" b="0" dirty="0">
                <a:solidFill>
                  <a:srgbClr val="F8F8F8"/>
                </a:solidFill>
                <a:ea typeface="华文细黑" pitchFamily="2" charset="-122"/>
                <a:cs typeface="SimSun" pitchFamily="2" charset="-122"/>
              </a:rPr>
              <a:t>:20-22pt</a:t>
            </a:r>
          </a:p>
          <a:p>
            <a:pPr marL="256854" indent="-256854" algn="r">
              <a:lnSpc>
                <a:spcPct val="125000"/>
              </a:lnSpc>
              <a:spcBef>
                <a:spcPct val="20000"/>
              </a:spcBef>
              <a:buClr>
                <a:srgbClr val="990000"/>
              </a:buClr>
              <a:buFontTx/>
              <a:buNone/>
            </a:pPr>
            <a:r>
              <a:rPr lang="zh-CN" altLang="en-US" sz="900" b="0" dirty="0">
                <a:solidFill>
                  <a:srgbClr val="F8F8F8"/>
                </a:solidFill>
                <a:ea typeface="华文细黑" pitchFamily="2" charset="-122"/>
                <a:cs typeface="SimSun" pitchFamily="2" charset="-122"/>
              </a:rPr>
              <a:t>子目录 </a:t>
            </a:r>
            <a:r>
              <a:rPr lang="en-US" altLang="zh-CN" sz="900" b="0" dirty="0">
                <a:solidFill>
                  <a:srgbClr val="F8F8F8"/>
                </a:solidFill>
                <a:ea typeface="华文细黑" pitchFamily="2" charset="-122"/>
                <a:cs typeface="SimSun" pitchFamily="2" charset="-122"/>
              </a:rPr>
              <a:t>(2-5</a:t>
            </a:r>
            <a:r>
              <a:rPr lang="zh-CN" altLang="en-US" sz="900" b="0" dirty="0">
                <a:solidFill>
                  <a:srgbClr val="F8F8F8"/>
                </a:solidFill>
                <a:ea typeface="华文细黑" pitchFamily="2" charset="-122"/>
                <a:cs typeface="SimSun" pitchFamily="2" charset="-122"/>
              </a:rPr>
              <a:t>级</a:t>
            </a:r>
            <a:r>
              <a:rPr lang="en-US" altLang="zh-CN" sz="900" b="0" dirty="0">
                <a:solidFill>
                  <a:srgbClr val="F8F8F8"/>
                </a:solidFill>
                <a:ea typeface="华文细黑" pitchFamily="2" charset="-122"/>
                <a:cs typeface="SimSun" pitchFamily="2" charset="-122"/>
              </a:rPr>
              <a:t>) :18pt  </a:t>
            </a:r>
          </a:p>
          <a:p>
            <a:pPr marL="256854" indent="-256854" algn="r">
              <a:lnSpc>
                <a:spcPct val="125000"/>
              </a:lnSpc>
              <a:spcBef>
                <a:spcPct val="20000"/>
              </a:spcBef>
              <a:buClr>
                <a:srgbClr val="990000"/>
              </a:buClr>
              <a:buFontTx/>
              <a:buNone/>
            </a:pPr>
            <a:r>
              <a:rPr lang="zh-CN" altLang="en-US" sz="900" b="0" dirty="0">
                <a:solidFill>
                  <a:srgbClr val="F8F8F8"/>
                </a:solidFill>
                <a:ea typeface="华文细黑" pitchFamily="2" charset="-122"/>
                <a:cs typeface="SimSun" pitchFamily="2" charset="-122"/>
              </a:rPr>
              <a:t>颜色</a:t>
            </a:r>
            <a:r>
              <a:rPr lang="en-US" altLang="zh-CN" sz="900" b="0" dirty="0">
                <a:solidFill>
                  <a:srgbClr val="F8F8F8"/>
                </a:solidFill>
                <a:ea typeface="华文细黑" pitchFamily="2" charset="-122"/>
                <a:cs typeface="SimSun" pitchFamily="2" charset="-122"/>
              </a:rPr>
              <a:t>:</a:t>
            </a:r>
            <a:r>
              <a:rPr lang="zh-CN" altLang="en-US" sz="900" b="0" dirty="0">
                <a:solidFill>
                  <a:srgbClr val="F8F8F8"/>
                </a:solidFill>
                <a:ea typeface="华文细黑" pitchFamily="2" charset="-122"/>
                <a:cs typeface="SimSun" pitchFamily="2" charset="-122"/>
              </a:rPr>
              <a:t>黑色</a:t>
            </a:r>
          </a:p>
          <a:p>
            <a:pPr marL="256854" indent="-256854" algn="r">
              <a:lnSpc>
                <a:spcPct val="125000"/>
              </a:lnSpc>
              <a:spcBef>
                <a:spcPct val="20000"/>
              </a:spcBef>
              <a:buClr>
                <a:srgbClr val="990000"/>
              </a:buClr>
              <a:buFontTx/>
              <a:buNone/>
            </a:pPr>
            <a:r>
              <a:rPr lang="zh-CN" altLang="en-US" sz="900" b="0" dirty="0">
                <a:solidFill>
                  <a:srgbClr val="F8F8F8"/>
                </a:solidFill>
                <a:latin typeface="FrutigerNext LT Medium" pitchFamily="34" charset="0"/>
                <a:ea typeface="华文细黑" pitchFamily="2" charset="-122"/>
                <a:cs typeface="SimSun" pitchFamily="2" charset="-122"/>
              </a:rPr>
              <a:t>内部使用字体 </a:t>
            </a:r>
            <a:r>
              <a:rPr lang="en-US" altLang="zh-CN" sz="900" b="0" dirty="0">
                <a:solidFill>
                  <a:srgbClr val="F8F8F8"/>
                </a:solidFill>
                <a:latin typeface="FrutigerNext LT Medium" pitchFamily="34" charset="0"/>
                <a:ea typeface="华文细黑" pitchFamily="2" charset="-122"/>
                <a:cs typeface="SimSun" pitchFamily="2" charset="-122"/>
              </a:rPr>
              <a:t>:</a:t>
            </a:r>
          </a:p>
          <a:p>
            <a:pPr marL="256854" indent="-256854" algn="r">
              <a:lnSpc>
                <a:spcPct val="125000"/>
              </a:lnSpc>
              <a:spcBef>
                <a:spcPct val="20000"/>
              </a:spcBef>
              <a:buClr>
                <a:srgbClr val="990000"/>
              </a:buClr>
              <a:buFontTx/>
              <a:buNone/>
            </a:pPr>
            <a:r>
              <a:rPr lang="en-US" altLang="zh-CN" sz="900" b="0" dirty="0" err="1">
                <a:solidFill>
                  <a:srgbClr val="F8F8F8"/>
                </a:solidFill>
                <a:latin typeface="FrutigerNext LT Medium" pitchFamily="34" charset="0"/>
                <a:ea typeface="华文细黑" pitchFamily="2" charset="-122"/>
                <a:cs typeface="SimSun" pitchFamily="2" charset="-122"/>
              </a:rPr>
              <a:t>FrutigerNext</a:t>
            </a:r>
            <a:r>
              <a:rPr lang="en-US" altLang="zh-CN" sz="900" b="0" dirty="0">
                <a:solidFill>
                  <a:srgbClr val="F8F8F8"/>
                </a:solidFill>
                <a:latin typeface="FrutigerNext LT Medium" pitchFamily="34" charset="0"/>
                <a:ea typeface="华文细黑" pitchFamily="2" charset="-122"/>
                <a:cs typeface="SimSun" pitchFamily="2" charset="-122"/>
              </a:rPr>
              <a:t> LT Regular</a:t>
            </a:r>
          </a:p>
          <a:p>
            <a:pPr marL="256854" indent="-256854" algn="r">
              <a:lnSpc>
                <a:spcPct val="125000"/>
              </a:lnSpc>
              <a:spcBef>
                <a:spcPct val="20000"/>
              </a:spcBef>
              <a:buClr>
                <a:srgbClr val="990000"/>
              </a:buClr>
              <a:buFontTx/>
              <a:buNone/>
            </a:pPr>
            <a:r>
              <a:rPr lang="zh-CN" altLang="en-US" sz="900" b="0" dirty="0">
                <a:solidFill>
                  <a:srgbClr val="F8F8F8"/>
                </a:solidFill>
                <a:latin typeface="FrutigerNext LT Medium" pitchFamily="34" charset="0"/>
                <a:ea typeface="华文细黑" pitchFamily="2" charset="-122"/>
                <a:cs typeface="SimSun" pitchFamily="2" charset="-122"/>
              </a:rPr>
              <a:t>外部使用字体 </a:t>
            </a:r>
            <a:r>
              <a:rPr lang="en-US" altLang="zh-CN" sz="900" b="0" dirty="0">
                <a:solidFill>
                  <a:srgbClr val="F8F8F8"/>
                </a:solidFill>
                <a:latin typeface="FrutigerNext LT Medium" pitchFamily="34" charset="0"/>
                <a:ea typeface="华文细黑" pitchFamily="2" charset="-122"/>
                <a:cs typeface="SimSun" pitchFamily="2" charset="-122"/>
              </a:rPr>
              <a:t>: Arial</a:t>
            </a:r>
          </a:p>
          <a:p>
            <a:pPr marL="256854" indent="-256854" algn="r">
              <a:lnSpc>
                <a:spcPct val="75000"/>
              </a:lnSpc>
              <a:spcBef>
                <a:spcPct val="20000"/>
              </a:spcBef>
              <a:buClr>
                <a:srgbClr val="990000"/>
              </a:buClr>
              <a:buFontTx/>
              <a:buNone/>
            </a:pPr>
            <a:endParaRPr lang="en-US" altLang="zh-CN" sz="900" b="0" dirty="0">
              <a:solidFill>
                <a:srgbClr val="F8F8F8"/>
              </a:solidFill>
              <a:ea typeface="华文细黑" pitchFamily="2" charset="-122"/>
              <a:cs typeface="SimSun" pitchFamily="2" charset="-122"/>
            </a:endParaRPr>
          </a:p>
          <a:p>
            <a:pPr marL="256854" indent="-256854" algn="r">
              <a:lnSpc>
                <a:spcPct val="125000"/>
              </a:lnSpc>
              <a:spcBef>
                <a:spcPct val="20000"/>
              </a:spcBef>
              <a:buClr>
                <a:srgbClr val="990000"/>
              </a:buClr>
              <a:buFontTx/>
              <a:buNone/>
            </a:pPr>
            <a:r>
              <a:rPr lang="zh-CN" altLang="en-US" sz="900" b="0" dirty="0">
                <a:solidFill>
                  <a:srgbClr val="F8F8F8"/>
                </a:solidFill>
                <a:ea typeface="华文细黑" pitchFamily="2" charset="-122"/>
                <a:cs typeface="SimSun" pitchFamily="2" charset="-122"/>
              </a:rPr>
              <a:t>中文正文</a:t>
            </a:r>
            <a:r>
              <a:rPr lang="en-US" altLang="zh-CN" sz="900" b="0" dirty="0">
                <a:solidFill>
                  <a:srgbClr val="F8F8F8"/>
                </a:solidFill>
                <a:ea typeface="华文细黑" pitchFamily="2" charset="-122"/>
                <a:cs typeface="SimSun" pitchFamily="2" charset="-122"/>
              </a:rPr>
              <a:t>:18-20pt</a:t>
            </a:r>
          </a:p>
          <a:p>
            <a:pPr marL="256854" indent="-256854" algn="r">
              <a:lnSpc>
                <a:spcPct val="125000"/>
              </a:lnSpc>
              <a:spcBef>
                <a:spcPct val="20000"/>
              </a:spcBef>
              <a:buClr>
                <a:srgbClr val="990000"/>
              </a:buClr>
              <a:buFontTx/>
              <a:buNone/>
            </a:pPr>
            <a:r>
              <a:rPr lang="zh-CN" altLang="en-US" sz="900" b="0" dirty="0">
                <a:solidFill>
                  <a:srgbClr val="F8F8F8"/>
                </a:solidFill>
                <a:ea typeface="华文细黑" pitchFamily="2" charset="-122"/>
                <a:cs typeface="SimSun" pitchFamily="2" charset="-122"/>
              </a:rPr>
              <a:t>子目录</a:t>
            </a:r>
            <a:r>
              <a:rPr lang="en-US" altLang="zh-CN" sz="900" b="0" dirty="0">
                <a:solidFill>
                  <a:srgbClr val="F8F8F8"/>
                </a:solidFill>
                <a:ea typeface="华文细黑" pitchFamily="2" charset="-122"/>
                <a:cs typeface="SimSun" pitchFamily="2" charset="-122"/>
              </a:rPr>
              <a:t>(2-5</a:t>
            </a:r>
            <a:r>
              <a:rPr lang="zh-CN" altLang="en-US" sz="900" b="0" dirty="0">
                <a:solidFill>
                  <a:srgbClr val="F8F8F8"/>
                </a:solidFill>
                <a:ea typeface="华文细黑" pitchFamily="2" charset="-122"/>
                <a:cs typeface="SimSun" pitchFamily="2" charset="-122"/>
              </a:rPr>
              <a:t>级</a:t>
            </a:r>
            <a:r>
              <a:rPr lang="en-US" altLang="zh-CN" sz="900" b="0" dirty="0">
                <a:solidFill>
                  <a:srgbClr val="F8F8F8"/>
                </a:solidFill>
                <a:ea typeface="华文细黑" pitchFamily="2" charset="-122"/>
                <a:cs typeface="SimSun" pitchFamily="2" charset="-122"/>
              </a:rPr>
              <a:t>):18pt </a:t>
            </a:r>
          </a:p>
          <a:p>
            <a:pPr marL="256854" indent="-256854" algn="r">
              <a:lnSpc>
                <a:spcPct val="125000"/>
              </a:lnSpc>
              <a:spcBef>
                <a:spcPct val="20000"/>
              </a:spcBef>
              <a:buClr>
                <a:srgbClr val="990000"/>
              </a:buClr>
              <a:buFontTx/>
              <a:buNone/>
            </a:pPr>
            <a:r>
              <a:rPr lang="zh-CN" altLang="en-US" sz="900" b="0" dirty="0">
                <a:solidFill>
                  <a:srgbClr val="F8F8F8"/>
                </a:solidFill>
                <a:ea typeface="华文细黑" pitchFamily="2" charset="-122"/>
                <a:cs typeface="SimSun" pitchFamily="2" charset="-122"/>
              </a:rPr>
              <a:t>颜色</a:t>
            </a:r>
            <a:r>
              <a:rPr lang="en-US" altLang="zh-CN" sz="900" b="0" dirty="0">
                <a:solidFill>
                  <a:srgbClr val="F8F8F8"/>
                </a:solidFill>
                <a:ea typeface="华文细黑" pitchFamily="2" charset="-122"/>
                <a:cs typeface="SimSun" pitchFamily="2" charset="-122"/>
              </a:rPr>
              <a:t>:</a:t>
            </a:r>
            <a:r>
              <a:rPr lang="zh-CN" altLang="en-US" sz="900" b="0" dirty="0">
                <a:solidFill>
                  <a:srgbClr val="F8F8F8"/>
                </a:solidFill>
                <a:ea typeface="华文细黑" pitchFamily="2" charset="-122"/>
                <a:cs typeface="SimSun" pitchFamily="2" charset="-122"/>
              </a:rPr>
              <a:t>黑色</a:t>
            </a:r>
          </a:p>
          <a:p>
            <a:pPr marL="256854" indent="-256854" algn="r">
              <a:lnSpc>
                <a:spcPct val="125000"/>
              </a:lnSpc>
              <a:spcBef>
                <a:spcPct val="20000"/>
              </a:spcBef>
              <a:buClr>
                <a:srgbClr val="990000"/>
              </a:buClr>
              <a:buFontTx/>
              <a:buNone/>
            </a:pPr>
            <a:r>
              <a:rPr lang="zh-CN" altLang="en-US" sz="900" b="0" dirty="0">
                <a:solidFill>
                  <a:srgbClr val="F8F8F8"/>
                </a:solidFill>
                <a:ea typeface="华文细黑" pitchFamily="2" charset="-122"/>
                <a:cs typeface="SimSun" pitchFamily="2" charset="-122"/>
              </a:rPr>
              <a:t>字体</a:t>
            </a:r>
            <a:r>
              <a:rPr lang="en-US" altLang="zh-CN" sz="900" b="0" dirty="0">
                <a:solidFill>
                  <a:srgbClr val="F8F8F8"/>
                </a:solidFill>
                <a:ea typeface="华文细黑" pitchFamily="2" charset="-122"/>
                <a:cs typeface="SimSun" pitchFamily="2" charset="-122"/>
              </a:rPr>
              <a:t>:</a:t>
            </a:r>
            <a:r>
              <a:rPr lang="zh-CN" altLang="en-US" sz="900" b="0" dirty="0">
                <a:solidFill>
                  <a:srgbClr val="F8F8F8"/>
                </a:solidFill>
                <a:ea typeface="华文细黑" pitchFamily="2" charset="-122"/>
                <a:cs typeface="SimSun" pitchFamily="2" charset="-122"/>
              </a:rPr>
              <a:t>细黑体 </a:t>
            </a:r>
            <a:endParaRPr lang="zh-CN" altLang="en-US" sz="900" b="0" dirty="0">
              <a:solidFill>
                <a:srgbClr val="080808"/>
              </a:solidFill>
              <a:ea typeface="华文细黑" pitchFamily="2" charset="-122"/>
              <a:cs typeface="SimSun" pitchFamily="2" charset="-122"/>
            </a:endParaRPr>
          </a:p>
        </p:txBody>
      </p:sp>
      <p:sp>
        <p:nvSpPr>
          <p:cNvPr id="1470603" name="Rectangle 139"/>
          <p:cNvSpPr>
            <a:spLocks noChangeArrowheads="1"/>
          </p:cNvSpPr>
          <p:nvPr/>
        </p:nvSpPr>
        <p:spPr bwMode="auto">
          <a:xfrm>
            <a:off x="9268992" y="4083513"/>
            <a:ext cx="920113" cy="242362"/>
          </a:xfrm>
          <a:prstGeom prst="rect">
            <a:avLst/>
          </a:prstGeom>
          <a:solidFill>
            <a:srgbClr val="F8F8F8"/>
          </a:solidFill>
          <a:ln w="9525" algn="ctr">
            <a:noFill/>
            <a:miter lim="800000"/>
            <a:headEnd/>
            <a:tailEnd/>
          </a:ln>
          <a:effectLst/>
        </p:spPr>
        <p:txBody>
          <a:bodyPr lIns="68480" tIns="34240" rIns="68480" bIns="34240" anchor="ctr">
            <a:spAutoFit/>
          </a:bodyPr>
          <a:lstStyle/>
          <a:p>
            <a:pPr algn="ctr" defTabSz="657589" eaLnBrk="0" hangingPunct="0">
              <a:buClrTx/>
              <a:buFontTx/>
              <a:buNone/>
            </a:pPr>
            <a:endParaRPr lang="zh-CN" altLang="zh-CN" sz="1100" b="0">
              <a:solidFill>
                <a:srgbClr val="000000"/>
              </a:solidFill>
              <a:latin typeface="FrutigerNext LT Regular" pitchFamily="34" charset="0"/>
              <a:ea typeface="MS PGothic" pitchFamily="34" charset="-128"/>
            </a:endParaRPr>
          </a:p>
        </p:txBody>
      </p:sp>
      <p:grpSp>
        <p:nvGrpSpPr>
          <p:cNvPr id="2" name="Group 140"/>
          <p:cNvGrpSpPr>
            <a:grpSpLocks/>
          </p:cNvGrpSpPr>
          <p:nvPr/>
        </p:nvGrpSpPr>
        <p:grpSpPr bwMode="auto">
          <a:xfrm>
            <a:off x="9352305" y="3958835"/>
            <a:ext cx="741566" cy="138113"/>
            <a:chOff x="6657" y="3492"/>
            <a:chExt cx="527" cy="121"/>
          </a:xfrm>
        </p:grpSpPr>
        <p:sp>
          <p:nvSpPr>
            <p:cNvPr id="1470605" name="Rectangle 141"/>
            <p:cNvSpPr>
              <a:spLocks noChangeArrowheads="1"/>
            </p:cNvSpPr>
            <p:nvPr/>
          </p:nvSpPr>
          <p:spPr bwMode="auto">
            <a:xfrm flipV="1">
              <a:off x="6789" y="3492"/>
              <a:ext cx="132" cy="121"/>
            </a:xfrm>
            <a:prstGeom prst="rect">
              <a:avLst/>
            </a:prstGeom>
            <a:solidFill>
              <a:srgbClr val="FFCC66"/>
            </a:solidFill>
            <a:ln w="9525">
              <a:noFill/>
              <a:miter lim="800000"/>
              <a:headEnd/>
              <a:tailEnd/>
            </a:ln>
            <a:effectLst/>
          </p:spPr>
          <p:txBody>
            <a:bodyPr wrap="none" anchor="ctr"/>
            <a:lstStyle/>
            <a:p>
              <a:endParaRPr lang="zh-CN" altLang="en-US">
                <a:solidFill>
                  <a:srgbClr val="000000"/>
                </a:solidFill>
              </a:endParaRPr>
            </a:p>
          </p:txBody>
        </p:sp>
        <p:sp>
          <p:nvSpPr>
            <p:cNvPr id="1470606" name="Rectangle 142"/>
            <p:cNvSpPr>
              <a:spLocks noChangeArrowheads="1"/>
            </p:cNvSpPr>
            <p:nvPr/>
          </p:nvSpPr>
          <p:spPr bwMode="auto">
            <a:xfrm flipV="1">
              <a:off x="6921" y="3492"/>
              <a:ext cx="131" cy="121"/>
            </a:xfrm>
            <a:prstGeom prst="rect">
              <a:avLst/>
            </a:prstGeom>
            <a:solidFill>
              <a:srgbClr val="FF9900"/>
            </a:solidFill>
            <a:ln w="9525">
              <a:noFill/>
              <a:miter lim="800000"/>
              <a:headEnd/>
              <a:tailEnd/>
            </a:ln>
            <a:effectLst/>
          </p:spPr>
          <p:txBody>
            <a:bodyPr wrap="none" anchor="ctr"/>
            <a:lstStyle/>
            <a:p>
              <a:endParaRPr lang="zh-CN" altLang="en-US">
                <a:solidFill>
                  <a:srgbClr val="000000"/>
                </a:solidFill>
              </a:endParaRPr>
            </a:p>
          </p:txBody>
        </p:sp>
        <p:sp>
          <p:nvSpPr>
            <p:cNvPr id="1470607" name="Rectangle 143"/>
            <p:cNvSpPr>
              <a:spLocks noChangeArrowheads="1"/>
            </p:cNvSpPr>
            <p:nvPr/>
          </p:nvSpPr>
          <p:spPr bwMode="auto">
            <a:xfrm flipV="1">
              <a:off x="7052" y="3492"/>
              <a:ext cx="132" cy="121"/>
            </a:xfrm>
            <a:prstGeom prst="rect">
              <a:avLst/>
            </a:prstGeom>
            <a:solidFill>
              <a:srgbClr val="99660A"/>
            </a:solidFill>
            <a:ln w="9525">
              <a:noFill/>
              <a:miter lim="800000"/>
              <a:headEnd/>
              <a:tailEnd/>
            </a:ln>
            <a:effectLst/>
          </p:spPr>
          <p:txBody>
            <a:bodyPr wrap="none" anchor="ctr"/>
            <a:lstStyle/>
            <a:p>
              <a:endParaRPr lang="zh-CN" altLang="en-US">
                <a:solidFill>
                  <a:srgbClr val="000000"/>
                </a:solidFill>
              </a:endParaRPr>
            </a:p>
          </p:txBody>
        </p:sp>
        <p:sp>
          <p:nvSpPr>
            <p:cNvPr id="1470608" name="Rectangle 144"/>
            <p:cNvSpPr>
              <a:spLocks noChangeArrowheads="1"/>
            </p:cNvSpPr>
            <p:nvPr/>
          </p:nvSpPr>
          <p:spPr bwMode="auto">
            <a:xfrm flipV="1">
              <a:off x="6657" y="3492"/>
              <a:ext cx="132" cy="121"/>
            </a:xfrm>
            <a:prstGeom prst="rect">
              <a:avLst/>
            </a:prstGeom>
            <a:solidFill>
              <a:srgbClr val="FFCC99"/>
            </a:solidFill>
            <a:ln w="9525">
              <a:noFill/>
              <a:miter lim="800000"/>
              <a:headEnd/>
              <a:tailEnd/>
            </a:ln>
            <a:effectLst/>
          </p:spPr>
          <p:txBody>
            <a:bodyPr wrap="none" anchor="ctr"/>
            <a:lstStyle/>
            <a:p>
              <a:endParaRPr lang="zh-CN" altLang="en-US">
                <a:solidFill>
                  <a:srgbClr val="000000"/>
                </a:solidFill>
              </a:endParaRPr>
            </a:p>
          </p:txBody>
        </p:sp>
      </p:grpSp>
      <p:grpSp>
        <p:nvGrpSpPr>
          <p:cNvPr id="3" name="Group 145"/>
          <p:cNvGrpSpPr>
            <a:grpSpLocks/>
          </p:cNvGrpSpPr>
          <p:nvPr/>
        </p:nvGrpSpPr>
        <p:grpSpPr bwMode="auto">
          <a:xfrm>
            <a:off x="9352305" y="4652965"/>
            <a:ext cx="741566" cy="136922"/>
            <a:chOff x="6657" y="4103"/>
            <a:chExt cx="527" cy="121"/>
          </a:xfrm>
        </p:grpSpPr>
        <p:sp>
          <p:nvSpPr>
            <p:cNvPr id="1470610" name="Rectangle 146"/>
            <p:cNvSpPr>
              <a:spLocks noChangeArrowheads="1"/>
            </p:cNvSpPr>
            <p:nvPr/>
          </p:nvSpPr>
          <p:spPr bwMode="auto">
            <a:xfrm flipV="1">
              <a:off x="6789" y="4103"/>
              <a:ext cx="132" cy="121"/>
            </a:xfrm>
            <a:prstGeom prst="rect">
              <a:avLst/>
            </a:prstGeom>
            <a:solidFill>
              <a:srgbClr val="99CCFF"/>
            </a:solidFill>
            <a:ln w="9525">
              <a:noFill/>
              <a:miter lim="800000"/>
              <a:headEnd/>
              <a:tailEnd/>
            </a:ln>
            <a:effectLst/>
          </p:spPr>
          <p:txBody>
            <a:bodyPr wrap="none" anchor="ctr"/>
            <a:lstStyle/>
            <a:p>
              <a:endParaRPr lang="zh-CN" altLang="en-US">
                <a:solidFill>
                  <a:srgbClr val="000000"/>
                </a:solidFill>
              </a:endParaRPr>
            </a:p>
          </p:txBody>
        </p:sp>
        <p:sp>
          <p:nvSpPr>
            <p:cNvPr id="1470611" name="Rectangle 147"/>
            <p:cNvSpPr>
              <a:spLocks noChangeArrowheads="1"/>
            </p:cNvSpPr>
            <p:nvPr/>
          </p:nvSpPr>
          <p:spPr bwMode="auto">
            <a:xfrm flipV="1">
              <a:off x="6921" y="4103"/>
              <a:ext cx="131" cy="121"/>
            </a:xfrm>
            <a:prstGeom prst="rect">
              <a:avLst/>
            </a:prstGeom>
            <a:solidFill>
              <a:srgbClr val="99CCCC"/>
            </a:solidFill>
            <a:ln w="9525">
              <a:noFill/>
              <a:miter lim="800000"/>
              <a:headEnd/>
              <a:tailEnd/>
            </a:ln>
            <a:effectLst/>
          </p:spPr>
          <p:txBody>
            <a:bodyPr wrap="none" anchor="ctr"/>
            <a:lstStyle/>
            <a:p>
              <a:endParaRPr lang="zh-CN" altLang="en-US">
                <a:solidFill>
                  <a:srgbClr val="000000"/>
                </a:solidFill>
              </a:endParaRPr>
            </a:p>
          </p:txBody>
        </p:sp>
        <p:sp>
          <p:nvSpPr>
            <p:cNvPr id="1470612" name="Rectangle 148"/>
            <p:cNvSpPr>
              <a:spLocks noChangeArrowheads="1"/>
            </p:cNvSpPr>
            <p:nvPr/>
          </p:nvSpPr>
          <p:spPr bwMode="auto">
            <a:xfrm flipV="1">
              <a:off x="7052" y="4103"/>
              <a:ext cx="132" cy="121"/>
            </a:xfrm>
            <a:prstGeom prst="rect">
              <a:avLst/>
            </a:prstGeom>
            <a:solidFill>
              <a:srgbClr val="009999"/>
            </a:solidFill>
            <a:ln w="9525">
              <a:noFill/>
              <a:miter lim="800000"/>
              <a:headEnd/>
              <a:tailEnd/>
            </a:ln>
            <a:effectLst/>
          </p:spPr>
          <p:txBody>
            <a:bodyPr wrap="none" anchor="ctr"/>
            <a:lstStyle/>
            <a:p>
              <a:endParaRPr lang="zh-CN" altLang="en-US">
                <a:solidFill>
                  <a:srgbClr val="000000"/>
                </a:solidFill>
              </a:endParaRPr>
            </a:p>
          </p:txBody>
        </p:sp>
        <p:sp>
          <p:nvSpPr>
            <p:cNvPr id="1470613" name="Rectangle 149"/>
            <p:cNvSpPr>
              <a:spLocks noChangeArrowheads="1"/>
            </p:cNvSpPr>
            <p:nvPr/>
          </p:nvSpPr>
          <p:spPr bwMode="auto">
            <a:xfrm flipV="1">
              <a:off x="6657" y="4103"/>
              <a:ext cx="132" cy="121"/>
            </a:xfrm>
            <a:prstGeom prst="rect">
              <a:avLst/>
            </a:prstGeom>
            <a:solidFill>
              <a:srgbClr val="CCCCFF"/>
            </a:solidFill>
            <a:ln w="9525">
              <a:noFill/>
              <a:miter lim="800000"/>
              <a:headEnd/>
              <a:tailEnd/>
            </a:ln>
            <a:effectLst/>
          </p:spPr>
          <p:txBody>
            <a:bodyPr wrap="none" anchor="ctr"/>
            <a:lstStyle/>
            <a:p>
              <a:endParaRPr lang="zh-CN" altLang="en-US">
                <a:solidFill>
                  <a:srgbClr val="000000"/>
                </a:solidFill>
              </a:endParaRPr>
            </a:p>
          </p:txBody>
        </p:sp>
      </p:grpSp>
      <p:grpSp>
        <p:nvGrpSpPr>
          <p:cNvPr id="4" name="Group 150"/>
          <p:cNvGrpSpPr>
            <a:grpSpLocks/>
          </p:cNvGrpSpPr>
          <p:nvPr/>
        </p:nvGrpSpPr>
        <p:grpSpPr bwMode="auto">
          <a:xfrm>
            <a:off x="9352305" y="4837510"/>
            <a:ext cx="741566" cy="136922"/>
            <a:chOff x="6657" y="4266"/>
            <a:chExt cx="527" cy="121"/>
          </a:xfrm>
        </p:grpSpPr>
        <p:sp>
          <p:nvSpPr>
            <p:cNvPr id="1470615" name="Rectangle 151"/>
            <p:cNvSpPr>
              <a:spLocks noChangeArrowheads="1"/>
            </p:cNvSpPr>
            <p:nvPr/>
          </p:nvSpPr>
          <p:spPr bwMode="auto">
            <a:xfrm flipV="1">
              <a:off x="6789" y="4266"/>
              <a:ext cx="132" cy="121"/>
            </a:xfrm>
            <a:prstGeom prst="rect">
              <a:avLst/>
            </a:prstGeom>
            <a:solidFill>
              <a:srgbClr val="99CCCC"/>
            </a:solidFill>
            <a:ln w="9525">
              <a:noFill/>
              <a:miter lim="800000"/>
              <a:headEnd/>
              <a:tailEnd/>
            </a:ln>
            <a:effectLst/>
          </p:spPr>
          <p:txBody>
            <a:bodyPr wrap="none" anchor="ctr"/>
            <a:lstStyle/>
            <a:p>
              <a:endParaRPr lang="zh-CN" altLang="en-US">
                <a:solidFill>
                  <a:srgbClr val="000000"/>
                </a:solidFill>
              </a:endParaRPr>
            </a:p>
          </p:txBody>
        </p:sp>
        <p:sp>
          <p:nvSpPr>
            <p:cNvPr id="1470616" name="Rectangle 152"/>
            <p:cNvSpPr>
              <a:spLocks noChangeArrowheads="1"/>
            </p:cNvSpPr>
            <p:nvPr/>
          </p:nvSpPr>
          <p:spPr bwMode="auto">
            <a:xfrm flipV="1">
              <a:off x="6921" y="4266"/>
              <a:ext cx="131" cy="121"/>
            </a:xfrm>
            <a:prstGeom prst="rect">
              <a:avLst/>
            </a:prstGeom>
            <a:solidFill>
              <a:srgbClr val="0099CC"/>
            </a:solidFill>
            <a:ln w="9525">
              <a:noFill/>
              <a:miter lim="800000"/>
              <a:headEnd/>
              <a:tailEnd/>
            </a:ln>
            <a:effectLst/>
          </p:spPr>
          <p:txBody>
            <a:bodyPr wrap="none" anchor="ctr"/>
            <a:lstStyle/>
            <a:p>
              <a:endParaRPr lang="zh-CN" altLang="en-US">
                <a:solidFill>
                  <a:srgbClr val="000000"/>
                </a:solidFill>
              </a:endParaRPr>
            </a:p>
          </p:txBody>
        </p:sp>
        <p:sp>
          <p:nvSpPr>
            <p:cNvPr id="1470617" name="Rectangle 153"/>
            <p:cNvSpPr>
              <a:spLocks noChangeArrowheads="1"/>
            </p:cNvSpPr>
            <p:nvPr/>
          </p:nvSpPr>
          <p:spPr bwMode="auto">
            <a:xfrm flipV="1">
              <a:off x="7052" y="4266"/>
              <a:ext cx="132" cy="121"/>
            </a:xfrm>
            <a:prstGeom prst="rect">
              <a:avLst/>
            </a:prstGeom>
            <a:solidFill>
              <a:srgbClr val="006699"/>
            </a:solidFill>
            <a:ln w="9525">
              <a:noFill/>
              <a:miter lim="800000"/>
              <a:headEnd/>
              <a:tailEnd/>
            </a:ln>
            <a:effectLst/>
          </p:spPr>
          <p:txBody>
            <a:bodyPr wrap="none" anchor="ctr"/>
            <a:lstStyle/>
            <a:p>
              <a:endParaRPr lang="zh-CN" altLang="en-US">
                <a:solidFill>
                  <a:srgbClr val="000000"/>
                </a:solidFill>
              </a:endParaRPr>
            </a:p>
          </p:txBody>
        </p:sp>
        <p:sp>
          <p:nvSpPr>
            <p:cNvPr id="1470618" name="Rectangle 154"/>
            <p:cNvSpPr>
              <a:spLocks noChangeArrowheads="1"/>
            </p:cNvSpPr>
            <p:nvPr/>
          </p:nvSpPr>
          <p:spPr bwMode="auto">
            <a:xfrm flipV="1">
              <a:off x="6657" y="4266"/>
              <a:ext cx="132" cy="121"/>
            </a:xfrm>
            <a:prstGeom prst="rect">
              <a:avLst/>
            </a:prstGeom>
            <a:solidFill>
              <a:srgbClr val="CCFF99"/>
            </a:solidFill>
            <a:ln w="9525">
              <a:noFill/>
              <a:miter lim="800000"/>
              <a:headEnd/>
              <a:tailEnd/>
            </a:ln>
            <a:effectLst/>
          </p:spPr>
          <p:txBody>
            <a:bodyPr wrap="none" anchor="ctr"/>
            <a:lstStyle/>
            <a:p>
              <a:endParaRPr lang="zh-CN" altLang="en-US">
                <a:solidFill>
                  <a:srgbClr val="000000"/>
                </a:solidFill>
              </a:endParaRPr>
            </a:p>
          </p:txBody>
        </p:sp>
      </p:grpSp>
      <p:grpSp>
        <p:nvGrpSpPr>
          <p:cNvPr id="5" name="Group 155"/>
          <p:cNvGrpSpPr>
            <a:grpSpLocks/>
          </p:cNvGrpSpPr>
          <p:nvPr/>
        </p:nvGrpSpPr>
        <p:grpSpPr bwMode="auto">
          <a:xfrm>
            <a:off x="9352305" y="4145758"/>
            <a:ext cx="741566" cy="136922"/>
            <a:chOff x="6657" y="3656"/>
            <a:chExt cx="527" cy="121"/>
          </a:xfrm>
        </p:grpSpPr>
        <p:sp>
          <p:nvSpPr>
            <p:cNvPr id="1470620" name="Rectangle 156"/>
            <p:cNvSpPr>
              <a:spLocks noChangeArrowheads="1"/>
            </p:cNvSpPr>
            <p:nvPr/>
          </p:nvSpPr>
          <p:spPr bwMode="auto">
            <a:xfrm flipV="1">
              <a:off x="6657" y="3656"/>
              <a:ext cx="132" cy="121"/>
            </a:xfrm>
            <a:prstGeom prst="rect">
              <a:avLst/>
            </a:prstGeom>
            <a:solidFill>
              <a:srgbClr val="CCCCCC"/>
            </a:solidFill>
            <a:ln w="9525">
              <a:noFill/>
              <a:miter lim="800000"/>
              <a:headEnd/>
              <a:tailEnd/>
            </a:ln>
            <a:effectLst/>
          </p:spPr>
          <p:txBody>
            <a:bodyPr wrap="none" anchor="ctr"/>
            <a:lstStyle/>
            <a:p>
              <a:endParaRPr lang="zh-CN" altLang="en-US">
                <a:solidFill>
                  <a:srgbClr val="000000"/>
                </a:solidFill>
              </a:endParaRPr>
            </a:p>
          </p:txBody>
        </p:sp>
        <p:sp>
          <p:nvSpPr>
            <p:cNvPr id="1470621" name="Rectangle 157"/>
            <p:cNvSpPr>
              <a:spLocks noChangeArrowheads="1"/>
            </p:cNvSpPr>
            <p:nvPr/>
          </p:nvSpPr>
          <p:spPr bwMode="auto">
            <a:xfrm flipV="1">
              <a:off x="6789" y="3656"/>
              <a:ext cx="132" cy="121"/>
            </a:xfrm>
            <a:prstGeom prst="rect">
              <a:avLst/>
            </a:prstGeom>
            <a:solidFill>
              <a:srgbClr val="FF9900"/>
            </a:solidFill>
            <a:ln w="9525">
              <a:noFill/>
              <a:miter lim="800000"/>
              <a:headEnd/>
              <a:tailEnd/>
            </a:ln>
            <a:effectLst/>
          </p:spPr>
          <p:txBody>
            <a:bodyPr wrap="none" anchor="ctr"/>
            <a:lstStyle/>
            <a:p>
              <a:endParaRPr lang="zh-CN" altLang="en-US">
                <a:solidFill>
                  <a:srgbClr val="000000"/>
                </a:solidFill>
              </a:endParaRPr>
            </a:p>
          </p:txBody>
        </p:sp>
        <p:sp>
          <p:nvSpPr>
            <p:cNvPr id="1470622" name="Rectangle 158"/>
            <p:cNvSpPr>
              <a:spLocks noChangeArrowheads="1"/>
            </p:cNvSpPr>
            <p:nvPr/>
          </p:nvSpPr>
          <p:spPr bwMode="auto">
            <a:xfrm flipV="1">
              <a:off x="6921" y="3656"/>
              <a:ext cx="131" cy="121"/>
            </a:xfrm>
            <a:prstGeom prst="rect">
              <a:avLst/>
            </a:prstGeom>
            <a:solidFill>
              <a:srgbClr val="990000"/>
            </a:solidFill>
            <a:ln w="9525">
              <a:noFill/>
              <a:miter lim="800000"/>
              <a:headEnd/>
              <a:tailEnd/>
            </a:ln>
            <a:effectLst/>
          </p:spPr>
          <p:txBody>
            <a:bodyPr wrap="none" anchor="ctr"/>
            <a:lstStyle/>
            <a:p>
              <a:endParaRPr lang="zh-CN" altLang="en-US">
                <a:solidFill>
                  <a:srgbClr val="000000"/>
                </a:solidFill>
              </a:endParaRPr>
            </a:p>
          </p:txBody>
        </p:sp>
        <p:sp>
          <p:nvSpPr>
            <p:cNvPr id="1470623" name="Rectangle 159"/>
            <p:cNvSpPr>
              <a:spLocks noChangeArrowheads="1"/>
            </p:cNvSpPr>
            <p:nvPr/>
          </p:nvSpPr>
          <p:spPr bwMode="auto">
            <a:xfrm flipV="1">
              <a:off x="7052" y="3656"/>
              <a:ext cx="132" cy="121"/>
            </a:xfrm>
            <a:prstGeom prst="rect">
              <a:avLst/>
            </a:prstGeom>
            <a:solidFill>
              <a:srgbClr val="080808"/>
            </a:solidFill>
            <a:ln w="9525">
              <a:noFill/>
              <a:miter lim="800000"/>
              <a:headEnd/>
              <a:tailEnd/>
            </a:ln>
            <a:effectLst/>
          </p:spPr>
          <p:txBody>
            <a:bodyPr wrap="none" anchor="ctr"/>
            <a:lstStyle/>
            <a:p>
              <a:endParaRPr lang="zh-CN" altLang="en-US">
                <a:solidFill>
                  <a:srgbClr val="000000"/>
                </a:solidFill>
              </a:endParaRPr>
            </a:p>
          </p:txBody>
        </p:sp>
      </p:grpSp>
      <p:grpSp>
        <p:nvGrpSpPr>
          <p:cNvPr id="6" name="Group 160"/>
          <p:cNvGrpSpPr>
            <a:grpSpLocks/>
          </p:cNvGrpSpPr>
          <p:nvPr/>
        </p:nvGrpSpPr>
        <p:grpSpPr bwMode="auto">
          <a:xfrm>
            <a:off x="9352305" y="4468417"/>
            <a:ext cx="741566" cy="136922"/>
            <a:chOff x="6657" y="3941"/>
            <a:chExt cx="527" cy="121"/>
          </a:xfrm>
        </p:grpSpPr>
        <p:sp>
          <p:nvSpPr>
            <p:cNvPr id="1470625" name="Rectangle 161"/>
            <p:cNvSpPr>
              <a:spLocks noChangeArrowheads="1"/>
            </p:cNvSpPr>
            <p:nvPr/>
          </p:nvSpPr>
          <p:spPr bwMode="auto">
            <a:xfrm flipV="1">
              <a:off x="6789" y="3941"/>
              <a:ext cx="132" cy="121"/>
            </a:xfrm>
            <a:prstGeom prst="rect">
              <a:avLst/>
            </a:prstGeom>
            <a:solidFill>
              <a:srgbClr val="CCFF99"/>
            </a:solidFill>
            <a:ln w="9525">
              <a:noFill/>
              <a:miter lim="800000"/>
              <a:headEnd/>
              <a:tailEnd/>
            </a:ln>
            <a:effectLst/>
          </p:spPr>
          <p:txBody>
            <a:bodyPr wrap="none" anchor="ctr"/>
            <a:lstStyle/>
            <a:p>
              <a:endParaRPr lang="zh-CN" altLang="en-US">
                <a:solidFill>
                  <a:srgbClr val="000000"/>
                </a:solidFill>
              </a:endParaRPr>
            </a:p>
          </p:txBody>
        </p:sp>
        <p:sp>
          <p:nvSpPr>
            <p:cNvPr id="1470626" name="Rectangle 162"/>
            <p:cNvSpPr>
              <a:spLocks noChangeArrowheads="1"/>
            </p:cNvSpPr>
            <p:nvPr/>
          </p:nvSpPr>
          <p:spPr bwMode="auto">
            <a:xfrm flipV="1">
              <a:off x="6921" y="3941"/>
              <a:ext cx="131" cy="121"/>
            </a:xfrm>
            <a:prstGeom prst="rect">
              <a:avLst/>
            </a:prstGeom>
            <a:solidFill>
              <a:srgbClr val="669900"/>
            </a:solidFill>
            <a:ln w="9525">
              <a:noFill/>
              <a:miter lim="800000"/>
              <a:headEnd/>
              <a:tailEnd/>
            </a:ln>
            <a:effectLst/>
          </p:spPr>
          <p:txBody>
            <a:bodyPr wrap="none" anchor="ctr"/>
            <a:lstStyle/>
            <a:p>
              <a:endParaRPr lang="zh-CN" altLang="en-US">
                <a:solidFill>
                  <a:srgbClr val="000000"/>
                </a:solidFill>
              </a:endParaRPr>
            </a:p>
          </p:txBody>
        </p:sp>
        <p:sp>
          <p:nvSpPr>
            <p:cNvPr id="1470627" name="Rectangle 163"/>
            <p:cNvSpPr>
              <a:spLocks noChangeArrowheads="1"/>
            </p:cNvSpPr>
            <p:nvPr/>
          </p:nvSpPr>
          <p:spPr bwMode="auto">
            <a:xfrm flipV="1">
              <a:off x="7052" y="3941"/>
              <a:ext cx="132" cy="121"/>
            </a:xfrm>
            <a:prstGeom prst="rect">
              <a:avLst/>
            </a:prstGeom>
            <a:solidFill>
              <a:srgbClr val="080808"/>
            </a:solidFill>
            <a:ln w="9525">
              <a:noFill/>
              <a:miter lim="800000"/>
              <a:headEnd/>
              <a:tailEnd/>
            </a:ln>
            <a:effectLst/>
          </p:spPr>
          <p:txBody>
            <a:bodyPr wrap="none" anchor="ctr"/>
            <a:lstStyle/>
            <a:p>
              <a:endParaRPr lang="zh-CN" altLang="en-US">
                <a:solidFill>
                  <a:srgbClr val="000000"/>
                </a:solidFill>
              </a:endParaRPr>
            </a:p>
          </p:txBody>
        </p:sp>
        <p:sp>
          <p:nvSpPr>
            <p:cNvPr id="1470628" name="Rectangle 164"/>
            <p:cNvSpPr>
              <a:spLocks noChangeArrowheads="1"/>
            </p:cNvSpPr>
            <p:nvPr/>
          </p:nvSpPr>
          <p:spPr bwMode="auto">
            <a:xfrm flipV="1">
              <a:off x="6657" y="3941"/>
              <a:ext cx="132" cy="121"/>
            </a:xfrm>
            <a:prstGeom prst="rect">
              <a:avLst/>
            </a:prstGeom>
            <a:solidFill>
              <a:srgbClr val="CCCCCC"/>
            </a:solidFill>
            <a:ln w="9525">
              <a:noFill/>
              <a:miter lim="800000"/>
              <a:headEnd/>
              <a:tailEnd/>
            </a:ln>
            <a:effectLst/>
          </p:spPr>
          <p:txBody>
            <a:bodyPr wrap="none" anchor="ctr"/>
            <a:lstStyle/>
            <a:p>
              <a:endParaRPr lang="zh-CN" altLang="en-US">
                <a:solidFill>
                  <a:srgbClr val="000000"/>
                </a:solidFill>
              </a:endParaRPr>
            </a:p>
          </p:txBody>
        </p:sp>
      </p:grpSp>
      <p:grpSp>
        <p:nvGrpSpPr>
          <p:cNvPr id="7" name="Group 165"/>
          <p:cNvGrpSpPr>
            <a:grpSpLocks/>
          </p:cNvGrpSpPr>
          <p:nvPr/>
        </p:nvGrpSpPr>
        <p:grpSpPr bwMode="auto">
          <a:xfrm>
            <a:off x="9352305" y="5023249"/>
            <a:ext cx="741566" cy="136922"/>
            <a:chOff x="6657" y="4430"/>
            <a:chExt cx="527" cy="121"/>
          </a:xfrm>
        </p:grpSpPr>
        <p:sp>
          <p:nvSpPr>
            <p:cNvPr id="1470630" name="Rectangle 166"/>
            <p:cNvSpPr>
              <a:spLocks noChangeArrowheads="1"/>
            </p:cNvSpPr>
            <p:nvPr/>
          </p:nvSpPr>
          <p:spPr bwMode="auto">
            <a:xfrm flipV="1">
              <a:off x="6789" y="4430"/>
              <a:ext cx="132" cy="121"/>
            </a:xfrm>
            <a:prstGeom prst="rect">
              <a:avLst/>
            </a:prstGeom>
            <a:solidFill>
              <a:srgbClr val="FF9900"/>
            </a:solidFill>
            <a:ln w="9525">
              <a:noFill/>
              <a:miter lim="800000"/>
              <a:headEnd/>
              <a:tailEnd/>
            </a:ln>
            <a:effectLst/>
          </p:spPr>
          <p:txBody>
            <a:bodyPr wrap="none" anchor="ctr"/>
            <a:lstStyle/>
            <a:p>
              <a:endParaRPr lang="zh-CN" altLang="en-US">
                <a:solidFill>
                  <a:srgbClr val="000000"/>
                </a:solidFill>
              </a:endParaRPr>
            </a:p>
          </p:txBody>
        </p:sp>
        <p:sp>
          <p:nvSpPr>
            <p:cNvPr id="1470631" name="Rectangle 167"/>
            <p:cNvSpPr>
              <a:spLocks noChangeArrowheads="1"/>
            </p:cNvSpPr>
            <p:nvPr/>
          </p:nvSpPr>
          <p:spPr bwMode="auto">
            <a:xfrm flipV="1">
              <a:off x="6921" y="4430"/>
              <a:ext cx="131" cy="121"/>
            </a:xfrm>
            <a:prstGeom prst="rect">
              <a:avLst/>
            </a:prstGeom>
            <a:solidFill>
              <a:srgbClr val="006699"/>
            </a:solidFill>
            <a:ln w="9525">
              <a:noFill/>
              <a:miter lim="800000"/>
              <a:headEnd/>
              <a:tailEnd/>
            </a:ln>
            <a:effectLst/>
          </p:spPr>
          <p:txBody>
            <a:bodyPr wrap="none" anchor="ctr"/>
            <a:lstStyle/>
            <a:p>
              <a:endParaRPr lang="zh-CN" altLang="en-US">
                <a:solidFill>
                  <a:srgbClr val="000000"/>
                </a:solidFill>
              </a:endParaRPr>
            </a:p>
          </p:txBody>
        </p:sp>
        <p:sp>
          <p:nvSpPr>
            <p:cNvPr id="1470632" name="Rectangle 168"/>
            <p:cNvSpPr>
              <a:spLocks noChangeArrowheads="1"/>
            </p:cNvSpPr>
            <p:nvPr/>
          </p:nvSpPr>
          <p:spPr bwMode="auto">
            <a:xfrm flipV="1">
              <a:off x="7052" y="4430"/>
              <a:ext cx="132" cy="121"/>
            </a:xfrm>
            <a:prstGeom prst="rect">
              <a:avLst/>
            </a:prstGeom>
            <a:solidFill>
              <a:srgbClr val="080808"/>
            </a:solidFill>
            <a:ln w="9525">
              <a:noFill/>
              <a:miter lim="800000"/>
              <a:headEnd/>
              <a:tailEnd/>
            </a:ln>
            <a:effectLst/>
          </p:spPr>
          <p:txBody>
            <a:bodyPr wrap="none" anchor="ctr"/>
            <a:lstStyle/>
            <a:p>
              <a:endParaRPr lang="zh-CN" altLang="en-US">
                <a:solidFill>
                  <a:srgbClr val="000000"/>
                </a:solidFill>
              </a:endParaRPr>
            </a:p>
          </p:txBody>
        </p:sp>
        <p:sp>
          <p:nvSpPr>
            <p:cNvPr id="1470633" name="Rectangle 169"/>
            <p:cNvSpPr>
              <a:spLocks noChangeArrowheads="1"/>
            </p:cNvSpPr>
            <p:nvPr/>
          </p:nvSpPr>
          <p:spPr bwMode="auto">
            <a:xfrm flipV="1">
              <a:off x="6657" y="4430"/>
              <a:ext cx="132" cy="121"/>
            </a:xfrm>
            <a:prstGeom prst="rect">
              <a:avLst/>
            </a:prstGeom>
            <a:solidFill>
              <a:srgbClr val="99CCFF"/>
            </a:solidFill>
            <a:ln w="9525">
              <a:noFill/>
              <a:miter lim="800000"/>
              <a:headEnd/>
              <a:tailEnd/>
            </a:ln>
            <a:effectLst/>
          </p:spPr>
          <p:txBody>
            <a:bodyPr wrap="none" anchor="ctr"/>
            <a:lstStyle/>
            <a:p>
              <a:endParaRPr lang="zh-CN" altLang="en-US">
                <a:solidFill>
                  <a:srgbClr val="000000"/>
                </a:solidFill>
              </a:endParaRPr>
            </a:p>
          </p:txBody>
        </p:sp>
      </p:grpSp>
      <p:grpSp>
        <p:nvGrpSpPr>
          <p:cNvPr id="8" name="Group 170"/>
          <p:cNvGrpSpPr>
            <a:grpSpLocks/>
          </p:cNvGrpSpPr>
          <p:nvPr/>
        </p:nvGrpSpPr>
        <p:grpSpPr bwMode="auto">
          <a:xfrm>
            <a:off x="9352305" y="3774288"/>
            <a:ext cx="741566" cy="138113"/>
            <a:chOff x="6657" y="3329"/>
            <a:chExt cx="527" cy="122"/>
          </a:xfrm>
        </p:grpSpPr>
        <p:sp>
          <p:nvSpPr>
            <p:cNvPr id="1470635" name="Rectangle 171"/>
            <p:cNvSpPr>
              <a:spLocks noChangeArrowheads="1"/>
            </p:cNvSpPr>
            <p:nvPr/>
          </p:nvSpPr>
          <p:spPr bwMode="auto">
            <a:xfrm flipV="1">
              <a:off x="6789" y="3329"/>
              <a:ext cx="132" cy="122"/>
            </a:xfrm>
            <a:prstGeom prst="rect">
              <a:avLst/>
            </a:prstGeom>
            <a:solidFill>
              <a:srgbClr val="FF9900"/>
            </a:solidFill>
            <a:ln w="9525">
              <a:noFill/>
              <a:miter lim="800000"/>
              <a:headEnd/>
              <a:tailEnd/>
            </a:ln>
            <a:effectLst/>
          </p:spPr>
          <p:txBody>
            <a:bodyPr wrap="none" anchor="ctr"/>
            <a:lstStyle/>
            <a:p>
              <a:endParaRPr lang="zh-CN" altLang="en-US">
                <a:solidFill>
                  <a:srgbClr val="000000"/>
                </a:solidFill>
              </a:endParaRPr>
            </a:p>
          </p:txBody>
        </p:sp>
        <p:sp>
          <p:nvSpPr>
            <p:cNvPr id="1470636" name="Rectangle 172"/>
            <p:cNvSpPr>
              <a:spLocks noChangeArrowheads="1"/>
            </p:cNvSpPr>
            <p:nvPr/>
          </p:nvSpPr>
          <p:spPr bwMode="auto">
            <a:xfrm flipV="1">
              <a:off x="6921" y="3329"/>
              <a:ext cx="131" cy="122"/>
            </a:xfrm>
            <a:prstGeom prst="rect">
              <a:avLst/>
            </a:prstGeom>
            <a:solidFill>
              <a:srgbClr val="99660A"/>
            </a:solidFill>
            <a:ln w="9525">
              <a:noFill/>
              <a:miter lim="800000"/>
              <a:headEnd/>
              <a:tailEnd/>
            </a:ln>
            <a:effectLst/>
          </p:spPr>
          <p:txBody>
            <a:bodyPr wrap="none" anchor="ctr"/>
            <a:lstStyle/>
            <a:p>
              <a:endParaRPr lang="zh-CN" altLang="en-US">
                <a:solidFill>
                  <a:srgbClr val="000000"/>
                </a:solidFill>
              </a:endParaRPr>
            </a:p>
          </p:txBody>
        </p:sp>
        <p:sp>
          <p:nvSpPr>
            <p:cNvPr id="1470637" name="Rectangle 173"/>
            <p:cNvSpPr>
              <a:spLocks noChangeArrowheads="1"/>
            </p:cNvSpPr>
            <p:nvPr/>
          </p:nvSpPr>
          <p:spPr bwMode="auto">
            <a:xfrm flipV="1">
              <a:off x="7052" y="3329"/>
              <a:ext cx="132" cy="122"/>
            </a:xfrm>
            <a:prstGeom prst="rect">
              <a:avLst/>
            </a:prstGeom>
            <a:solidFill>
              <a:srgbClr val="990000"/>
            </a:solidFill>
            <a:ln w="9525">
              <a:noFill/>
              <a:miter lim="800000"/>
              <a:headEnd/>
              <a:tailEnd/>
            </a:ln>
            <a:effectLst/>
          </p:spPr>
          <p:txBody>
            <a:bodyPr wrap="none" anchor="ctr"/>
            <a:lstStyle/>
            <a:p>
              <a:endParaRPr lang="zh-CN" altLang="en-US">
                <a:solidFill>
                  <a:srgbClr val="000000"/>
                </a:solidFill>
              </a:endParaRPr>
            </a:p>
          </p:txBody>
        </p:sp>
        <p:sp>
          <p:nvSpPr>
            <p:cNvPr id="1470638" name="Rectangle 174"/>
            <p:cNvSpPr>
              <a:spLocks noChangeArrowheads="1"/>
            </p:cNvSpPr>
            <p:nvPr/>
          </p:nvSpPr>
          <p:spPr bwMode="auto">
            <a:xfrm flipV="1">
              <a:off x="6657" y="3329"/>
              <a:ext cx="132" cy="122"/>
            </a:xfrm>
            <a:prstGeom prst="rect">
              <a:avLst/>
            </a:prstGeom>
            <a:solidFill>
              <a:srgbClr val="FFCC99"/>
            </a:solidFill>
            <a:ln w="9525">
              <a:noFill/>
              <a:miter lim="800000"/>
              <a:headEnd/>
              <a:tailEnd/>
            </a:ln>
            <a:effectLst/>
          </p:spPr>
          <p:txBody>
            <a:bodyPr wrap="none" anchor="ctr"/>
            <a:lstStyle/>
            <a:p>
              <a:endParaRPr lang="zh-CN" altLang="en-US">
                <a:solidFill>
                  <a:srgbClr val="000000"/>
                </a:solidFill>
              </a:endParaRPr>
            </a:p>
          </p:txBody>
        </p:sp>
      </p:grpSp>
      <p:grpSp>
        <p:nvGrpSpPr>
          <p:cNvPr id="9" name="Group 175"/>
          <p:cNvGrpSpPr>
            <a:grpSpLocks/>
          </p:cNvGrpSpPr>
          <p:nvPr/>
        </p:nvGrpSpPr>
        <p:grpSpPr bwMode="auto">
          <a:xfrm>
            <a:off x="9352305" y="3450433"/>
            <a:ext cx="741566" cy="136922"/>
            <a:chOff x="6657" y="3043"/>
            <a:chExt cx="527" cy="121"/>
          </a:xfrm>
        </p:grpSpPr>
        <p:sp>
          <p:nvSpPr>
            <p:cNvPr id="1470640" name="Rectangle 176"/>
            <p:cNvSpPr>
              <a:spLocks noChangeArrowheads="1"/>
            </p:cNvSpPr>
            <p:nvPr/>
          </p:nvSpPr>
          <p:spPr bwMode="auto">
            <a:xfrm flipV="1">
              <a:off x="6921" y="3043"/>
              <a:ext cx="131" cy="121"/>
            </a:xfrm>
            <a:prstGeom prst="rect">
              <a:avLst/>
            </a:prstGeom>
            <a:solidFill>
              <a:srgbClr val="FF9900"/>
            </a:solidFill>
            <a:ln w="9525">
              <a:noFill/>
              <a:miter lim="800000"/>
              <a:headEnd/>
              <a:tailEnd/>
            </a:ln>
            <a:effectLst/>
          </p:spPr>
          <p:txBody>
            <a:bodyPr wrap="none" anchor="ctr"/>
            <a:lstStyle/>
            <a:p>
              <a:endParaRPr lang="zh-CN" altLang="en-US">
                <a:solidFill>
                  <a:srgbClr val="000000"/>
                </a:solidFill>
              </a:endParaRPr>
            </a:p>
          </p:txBody>
        </p:sp>
        <p:sp>
          <p:nvSpPr>
            <p:cNvPr id="1470641" name="Rectangle 177"/>
            <p:cNvSpPr>
              <a:spLocks noChangeArrowheads="1"/>
            </p:cNvSpPr>
            <p:nvPr/>
          </p:nvSpPr>
          <p:spPr bwMode="auto">
            <a:xfrm flipV="1">
              <a:off x="7052" y="3043"/>
              <a:ext cx="132" cy="121"/>
            </a:xfrm>
            <a:prstGeom prst="rect">
              <a:avLst/>
            </a:prstGeom>
            <a:solidFill>
              <a:srgbClr val="CCCCCC"/>
            </a:solidFill>
            <a:ln w="9525">
              <a:noFill/>
              <a:miter lim="800000"/>
              <a:headEnd/>
              <a:tailEnd/>
            </a:ln>
            <a:effectLst/>
          </p:spPr>
          <p:txBody>
            <a:bodyPr wrap="none" anchor="ctr"/>
            <a:lstStyle/>
            <a:p>
              <a:endParaRPr lang="zh-CN" altLang="en-US">
                <a:solidFill>
                  <a:srgbClr val="000000"/>
                </a:solidFill>
              </a:endParaRPr>
            </a:p>
          </p:txBody>
        </p:sp>
        <p:sp>
          <p:nvSpPr>
            <p:cNvPr id="1470642" name="Rectangle 178"/>
            <p:cNvSpPr>
              <a:spLocks noChangeArrowheads="1"/>
            </p:cNvSpPr>
            <p:nvPr/>
          </p:nvSpPr>
          <p:spPr bwMode="auto">
            <a:xfrm flipV="1">
              <a:off x="6657" y="3043"/>
              <a:ext cx="132" cy="121"/>
            </a:xfrm>
            <a:prstGeom prst="rect">
              <a:avLst/>
            </a:prstGeom>
            <a:solidFill>
              <a:srgbClr val="99CCFF"/>
            </a:solidFill>
            <a:ln w="9525">
              <a:noFill/>
              <a:miter lim="800000"/>
              <a:headEnd/>
              <a:tailEnd/>
            </a:ln>
            <a:effectLst/>
          </p:spPr>
          <p:txBody>
            <a:bodyPr wrap="none" anchor="ctr"/>
            <a:lstStyle/>
            <a:p>
              <a:endParaRPr lang="zh-CN" altLang="en-US">
                <a:solidFill>
                  <a:srgbClr val="000000"/>
                </a:solidFill>
              </a:endParaRPr>
            </a:p>
          </p:txBody>
        </p:sp>
        <p:sp>
          <p:nvSpPr>
            <p:cNvPr id="1470643" name="Rectangle 179"/>
            <p:cNvSpPr>
              <a:spLocks noChangeArrowheads="1"/>
            </p:cNvSpPr>
            <p:nvPr/>
          </p:nvSpPr>
          <p:spPr bwMode="auto">
            <a:xfrm flipV="1">
              <a:off x="6789" y="3043"/>
              <a:ext cx="132" cy="121"/>
            </a:xfrm>
            <a:prstGeom prst="rect">
              <a:avLst/>
            </a:prstGeom>
            <a:solidFill>
              <a:srgbClr val="669900"/>
            </a:solidFill>
            <a:ln w="9525">
              <a:noFill/>
              <a:miter lim="800000"/>
              <a:headEnd/>
              <a:tailEnd/>
            </a:ln>
            <a:effectLst/>
          </p:spPr>
          <p:txBody>
            <a:bodyPr wrap="none" anchor="ctr"/>
            <a:lstStyle/>
            <a:p>
              <a:endParaRPr lang="zh-CN" altLang="en-US">
                <a:solidFill>
                  <a:srgbClr val="000000"/>
                </a:solidFill>
              </a:endParaRPr>
            </a:p>
          </p:txBody>
        </p:sp>
      </p:grpSp>
      <p:grpSp>
        <p:nvGrpSpPr>
          <p:cNvPr id="10" name="Group 180"/>
          <p:cNvGrpSpPr>
            <a:grpSpLocks/>
          </p:cNvGrpSpPr>
          <p:nvPr/>
        </p:nvGrpSpPr>
        <p:grpSpPr bwMode="auto">
          <a:xfrm>
            <a:off x="9352305" y="3265891"/>
            <a:ext cx="741566" cy="138113"/>
            <a:chOff x="6657" y="2881"/>
            <a:chExt cx="527" cy="121"/>
          </a:xfrm>
        </p:grpSpPr>
        <p:sp>
          <p:nvSpPr>
            <p:cNvPr id="1470645" name="Rectangle 181"/>
            <p:cNvSpPr>
              <a:spLocks noChangeArrowheads="1"/>
            </p:cNvSpPr>
            <p:nvPr/>
          </p:nvSpPr>
          <p:spPr bwMode="auto">
            <a:xfrm flipV="1">
              <a:off x="6921" y="2881"/>
              <a:ext cx="131" cy="121"/>
            </a:xfrm>
            <a:prstGeom prst="rect">
              <a:avLst/>
            </a:prstGeom>
            <a:solidFill>
              <a:srgbClr val="B2B2B2"/>
            </a:solidFill>
            <a:ln w="9525">
              <a:noFill/>
              <a:miter lim="800000"/>
              <a:headEnd/>
              <a:tailEnd/>
            </a:ln>
            <a:effectLst/>
          </p:spPr>
          <p:txBody>
            <a:bodyPr wrap="none" anchor="ctr"/>
            <a:lstStyle/>
            <a:p>
              <a:endParaRPr lang="zh-CN" altLang="en-US">
                <a:solidFill>
                  <a:srgbClr val="000000"/>
                </a:solidFill>
              </a:endParaRPr>
            </a:p>
          </p:txBody>
        </p:sp>
        <p:sp>
          <p:nvSpPr>
            <p:cNvPr id="1470646" name="Rectangle 182"/>
            <p:cNvSpPr>
              <a:spLocks noChangeArrowheads="1"/>
            </p:cNvSpPr>
            <p:nvPr/>
          </p:nvSpPr>
          <p:spPr bwMode="auto">
            <a:xfrm flipV="1">
              <a:off x="7052" y="2881"/>
              <a:ext cx="132" cy="121"/>
            </a:xfrm>
            <a:prstGeom prst="rect">
              <a:avLst/>
            </a:prstGeom>
            <a:solidFill>
              <a:srgbClr val="EAEAEA"/>
            </a:solidFill>
            <a:ln w="9525">
              <a:noFill/>
              <a:miter lim="800000"/>
              <a:headEnd/>
              <a:tailEnd/>
            </a:ln>
            <a:effectLst/>
          </p:spPr>
          <p:txBody>
            <a:bodyPr wrap="none" anchor="ctr"/>
            <a:lstStyle/>
            <a:p>
              <a:endParaRPr lang="zh-CN" altLang="en-US">
                <a:solidFill>
                  <a:srgbClr val="000000"/>
                </a:solidFill>
              </a:endParaRPr>
            </a:p>
          </p:txBody>
        </p:sp>
        <p:sp>
          <p:nvSpPr>
            <p:cNvPr id="1470647" name="Rectangle 183"/>
            <p:cNvSpPr>
              <a:spLocks noChangeArrowheads="1"/>
            </p:cNvSpPr>
            <p:nvPr/>
          </p:nvSpPr>
          <p:spPr bwMode="auto">
            <a:xfrm flipV="1">
              <a:off x="6657" y="2881"/>
              <a:ext cx="132" cy="121"/>
            </a:xfrm>
            <a:prstGeom prst="rect">
              <a:avLst/>
            </a:prstGeom>
            <a:solidFill>
              <a:srgbClr val="990000"/>
            </a:solidFill>
            <a:ln w="9525">
              <a:noFill/>
              <a:miter lim="800000"/>
              <a:headEnd/>
              <a:tailEnd/>
            </a:ln>
            <a:effectLst/>
          </p:spPr>
          <p:txBody>
            <a:bodyPr wrap="none" anchor="ctr"/>
            <a:lstStyle/>
            <a:p>
              <a:endParaRPr lang="zh-CN" altLang="en-US">
                <a:solidFill>
                  <a:srgbClr val="000000"/>
                </a:solidFill>
              </a:endParaRPr>
            </a:p>
          </p:txBody>
        </p:sp>
        <p:sp>
          <p:nvSpPr>
            <p:cNvPr id="1470648" name="Rectangle 184"/>
            <p:cNvSpPr>
              <a:spLocks noChangeArrowheads="1"/>
            </p:cNvSpPr>
            <p:nvPr/>
          </p:nvSpPr>
          <p:spPr bwMode="auto">
            <a:xfrm flipV="1">
              <a:off x="6789" y="2881"/>
              <a:ext cx="132" cy="121"/>
            </a:xfrm>
            <a:prstGeom prst="rect">
              <a:avLst/>
            </a:prstGeom>
            <a:solidFill>
              <a:srgbClr val="080808"/>
            </a:solidFill>
            <a:ln w="9525">
              <a:noFill/>
              <a:miter lim="800000"/>
              <a:headEnd/>
              <a:tailEnd/>
            </a:ln>
            <a:effectLst/>
          </p:spPr>
          <p:txBody>
            <a:bodyPr wrap="none" anchor="ctr"/>
            <a:lstStyle/>
            <a:p>
              <a:endParaRPr lang="zh-CN" altLang="en-US">
                <a:solidFill>
                  <a:srgbClr val="000000"/>
                </a:solidFill>
              </a:endParaRPr>
            </a:p>
          </p:txBody>
        </p:sp>
      </p:grpSp>
      <p:sp>
        <p:nvSpPr>
          <p:cNvPr id="1470649" name="Rectangle 185"/>
          <p:cNvSpPr>
            <a:spLocks noChangeArrowheads="1"/>
          </p:cNvSpPr>
          <p:nvPr/>
        </p:nvSpPr>
        <p:spPr bwMode="auto">
          <a:xfrm>
            <a:off x="9199945" y="1697831"/>
            <a:ext cx="1051048" cy="1990725"/>
          </a:xfrm>
          <a:prstGeom prst="rect">
            <a:avLst/>
          </a:prstGeom>
          <a:noFill/>
          <a:ln w="9525">
            <a:noFill/>
            <a:miter lim="800000"/>
            <a:headEnd/>
            <a:tailEnd/>
          </a:ln>
          <a:effectLst/>
        </p:spPr>
        <p:txBody>
          <a:bodyPr lIns="65768" tIns="32881" rIns="65768" bIns="32881"/>
          <a:lstStyle/>
          <a:p>
            <a:pPr marL="256854" indent="-256854">
              <a:lnSpc>
                <a:spcPct val="120000"/>
              </a:lnSpc>
              <a:spcBef>
                <a:spcPct val="20000"/>
              </a:spcBef>
              <a:buClr>
                <a:srgbClr val="990000"/>
              </a:buClr>
              <a:buFontTx/>
              <a:buNone/>
            </a:pPr>
            <a:r>
              <a:rPr lang="zh-CN" altLang="en-US" sz="900" b="0" dirty="0">
                <a:solidFill>
                  <a:srgbClr val="F8F8F8"/>
                </a:solidFill>
                <a:latin typeface="华文细黑" pitchFamily="2" charset="-122"/>
                <a:ea typeface="华文细黑" pitchFamily="2" charset="-122"/>
                <a:cs typeface="SimSun" pitchFamily="2" charset="-122"/>
              </a:rPr>
              <a:t>配色参考方案：</a:t>
            </a:r>
          </a:p>
          <a:p>
            <a:pPr marL="256854" indent="-256854">
              <a:lnSpc>
                <a:spcPct val="120000"/>
              </a:lnSpc>
              <a:spcBef>
                <a:spcPct val="20000"/>
              </a:spcBef>
              <a:buClr>
                <a:srgbClr val="990000"/>
              </a:buClr>
              <a:buFontTx/>
              <a:buNone/>
            </a:pPr>
            <a:r>
              <a:rPr lang="zh-CN" altLang="en-US" sz="900" b="0" dirty="0">
                <a:solidFill>
                  <a:srgbClr val="F8F8F8"/>
                </a:solidFill>
                <a:latin typeface="华文细黑" pitchFamily="2" charset="-122"/>
                <a:ea typeface="华文细黑" pitchFamily="2" charset="-122"/>
                <a:cs typeface="SimSun" pitchFamily="2" charset="-122"/>
              </a:rPr>
              <a:t>建议同一页面内不超过四种颜色，以下是９组配色方案，同一页面内只选择一组使用。</a:t>
            </a:r>
          </a:p>
          <a:p>
            <a:pPr marL="256854" indent="-256854">
              <a:lnSpc>
                <a:spcPct val="120000"/>
              </a:lnSpc>
              <a:spcBef>
                <a:spcPct val="20000"/>
              </a:spcBef>
              <a:buClr>
                <a:srgbClr val="990000"/>
              </a:buClr>
              <a:buFontTx/>
              <a:buNone/>
            </a:pPr>
            <a:r>
              <a:rPr lang="zh-CN" altLang="en-US" sz="900" b="0" dirty="0">
                <a:solidFill>
                  <a:srgbClr val="F8F8F8"/>
                </a:solidFill>
                <a:latin typeface="华文细黑" pitchFamily="2" charset="-122"/>
                <a:ea typeface="华文细黑" pitchFamily="2" charset="-122"/>
                <a:cs typeface="SimSun" pitchFamily="2" charset="-122"/>
              </a:rPr>
              <a:t>（仅供参考）</a:t>
            </a:r>
          </a:p>
        </p:txBody>
      </p:sp>
      <p:sp>
        <p:nvSpPr>
          <p:cNvPr id="1470650" name="Rectangle 186"/>
          <p:cNvSpPr>
            <a:spLocks noChangeArrowheads="1"/>
          </p:cNvSpPr>
          <p:nvPr/>
        </p:nvSpPr>
        <p:spPr bwMode="auto">
          <a:xfrm>
            <a:off x="9199945" y="-46435"/>
            <a:ext cx="1051048" cy="628651"/>
          </a:xfrm>
          <a:prstGeom prst="rect">
            <a:avLst/>
          </a:prstGeom>
          <a:noFill/>
          <a:ln w="9525">
            <a:noFill/>
            <a:miter lim="800000"/>
            <a:headEnd/>
            <a:tailEnd/>
          </a:ln>
          <a:effectLst/>
        </p:spPr>
        <p:txBody>
          <a:bodyPr lIns="65768" tIns="32881" rIns="65768" bIns="32881"/>
          <a:lstStyle/>
          <a:p>
            <a:pPr marL="256854" indent="-256854">
              <a:lnSpc>
                <a:spcPct val="120000"/>
              </a:lnSpc>
              <a:spcBef>
                <a:spcPct val="20000"/>
              </a:spcBef>
              <a:buClr>
                <a:srgbClr val="990000"/>
              </a:buClr>
              <a:buFontTx/>
              <a:buNone/>
            </a:pPr>
            <a:r>
              <a:rPr lang="zh-CN" altLang="en-US" sz="900" b="0">
                <a:solidFill>
                  <a:srgbClr val="F8F8F8"/>
                </a:solidFill>
                <a:latin typeface="华文细黑" pitchFamily="2" charset="-122"/>
                <a:ea typeface="华文细黑" pitchFamily="2" charset="-122"/>
                <a:cs typeface="SimSun" pitchFamily="2" charset="-122"/>
              </a:rPr>
              <a:t>客户或者合作伙伴的标志放在右上角</a:t>
            </a:r>
            <a:r>
              <a:rPr lang="en-US" altLang="zh-CN" sz="900" b="0">
                <a:solidFill>
                  <a:srgbClr val="F8F8F8"/>
                </a:solidFill>
                <a:latin typeface="华文细黑" pitchFamily="2" charset="-122"/>
                <a:ea typeface="华文细黑" pitchFamily="2" charset="-122"/>
                <a:cs typeface="SimSun" pitchFamily="2" charset="-122"/>
              </a:rPr>
              <a:t>.</a:t>
            </a:r>
          </a:p>
        </p:txBody>
      </p:sp>
      <p:sp>
        <p:nvSpPr>
          <p:cNvPr id="58" name="Rectangle 21"/>
          <p:cNvSpPr>
            <a:spLocks noChangeArrowheads="1"/>
          </p:cNvSpPr>
          <p:nvPr/>
        </p:nvSpPr>
        <p:spPr bwMode="auto">
          <a:xfrm>
            <a:off x="666109" y="4816817"/>
            <a:ext cx="1360385" cy="1538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lIns="59983" tIns="0" rIns="59983" bIns="0">
            <a:spAutoFit/>
          </a:bodyPr>
          <a:lstStyle>
            <a:defPPr>
              <a:defRPr lang="zh-CN"/>
            </a:defPPr>
            <a:lvl1pPr algn="l" rtl="0" fontAlgn="base">
              <a:spcBef>
                <a:spcPct val="0"/>
              </a:spcBef>
              <a:spcAft>
                <a:spcPct val="0"/>
              </a:spcAft>
              <a:buClr>
                <a:srgbClr val="CC9900"/>
              </a:buClr>
              <a:buFont typeface="Wingdings" pitchFamily="2" charset="2"/>
              <a:buChar char="n"/>
              <a:defRPr b="1" kern="1200">
                <a:solidFill>
                  <a:schemeClr val="tx1"/>
                </a:solidFill>
                <a:latin typeface="Arial" charset="0"/>
                <a:ea typeface="宋体" pitchFamily="2" charset="-122"/>
                <a:cs typeface="+mn-cs"/>
              </a:defRPr>
            </a:lvl1pPr>
            <a:lvl2pPr marL="457200" algn="l" rtl="0" fontAlgn="base">
              <a:spcBef>
                <a:spcPct val="0"/>
              </a:spcBef>
              <a:spcAft>
                <a:spcPct val="0"/>
              </a:spcAft>
              <a:buClr>
                <a:srgbClr val="CC9900"/>
              </a:buClr>
              <a:buFont typeface="Wingdings" pitchFamily="2" charset="2"/>
              <a:buChar char="n"/>
              <a:defRPr b="1" kern="1200">
                <a:solidFill>
                  <a:schemeClr val="tx1"/>
                </a:solidFill>
                <a:latin typeface="Arial" charset="0"/>
                <a:ea typeface="宋体" pitchFamily="2" charset="-122"/>
                <a:cs typeface="+mn-cs"/>
              </a:defRPr>
            </a:lvl2pPr>
            <a:lvl3pPr marL="914400" algn="l" rtl="0" fontAlgn="base">
              <a:spcBef>
                <a:spcPct val="0"/>
              </a:spcBef>
              <a:spcAft>
                <a:spcPct val="0"/>
              </a:spcAft>
              <a:buClr>
                <a:srgbClr val="CC9900"/>
              </a:buClr>
              <a:buFont typeface="Wingdings" pitchFamily="2" charset="2"/>
              <a:buChar char="n"/>
              <a:defRPr b="1" kern="1200">
                <a:solidFill>
                  <a:schemeClr val="tx1"/>
                </a:solidFill>
                <a:latin typeface="Arial" charset="0"/>
                <a:ea typeface="宋体" pitchFamily="2" charset="-122"/>
                <a:cs typeface="+mn-cs"/>
              </a:defRPr>
            </a:lvl3pPr>
            <a:lvl4pPr marL="1371600" algn="l" rtl="0" fontAlgn="base">
              <a:spcBef>
                <a:spcPct val="0"/>
              </a:spcBef>
              <a:spcAft>
                <a:spcPct val="0"/>
              </a:spcAft>
              <a:buClr>
                <a:srgbClr val="CC9900"/>
              </a:buClr>
              <a:buFont typeface="Wingdings" pitchFamily="2" charset="2"/>
              <a:buChar char="n"/>
              <a:defRPr b="1" kern="1200">
                <a:solidFill>
                  <a:schemeClr val="tx1"/>
                </a:solidFill>
                <a:latin typeface="Arial" charset="0"/>
                <a:ea typeface="宋体" pitchFamily="2" charset="-122"/>
                <a:cs typeface="+mn-cs"/>
              </a:defRPr>
            </a:lvl4pPr>
            <a:lvl5pPr marL="1828800" algn="l" rtl="0" fontAlgn="base">
              <a:spcBef>
                <a:spcPct val="0"/>
              </a:spcBef>
              <a:spcAft>
                <a:spcPct val="0"/>
              </a:spcAft>
              <a:buClr>
                <a:srgbClr val="CC9900"/>
              </a:buClr>
              <a:buFont typeface="Wingdings" pitchFamily="2" charset="2"/>
              <a:buChar char="n"/>
              <a:defRPr b="1" kern="1200">
                <a:solidFill>
                  <a:schemeClr val="tx1"/>
                </a:solidFill>
                <a:latin typeface="Arial" charset="0"/>
                <a:ea typeface="宋体" pitchFamily="2" charset="-122"/>
                <a:cs typeface="+mn-cs"/>
              </a:defRPr>
            </a:lvl5pPr>
            <a:lvl6pPr marL="2286000" algn="l" defTabSz="914400" rtl="0" eaLnBrk="1" latinLnBrk="0" hangingPunct="1">
              <a:defRPr b="1" kern="1200">
                <a:solidFill>
                  <a:schemeClr val="tx1"/>
                </a:solidFill>
                <a:latin typeface="Arial" charset="0"/>
                <a:ea typeface="宋体" pitchFamily="2" charset="-122"/>
                <a:cs typeface="+mn-cs"/>
              </a:defRPr>
            </a:lvl6pPr>
            <a:lvl7pPr marL="2743200" algn="l" defTabSz="914400" rtl="0" eaLnBrk="1" latinLnBrk="0" hangingPunct="1">
              <a:defRPr b="1" kern="1200">
                <a:solidFill>
                  <a:schemeClr val="tx1"/>
                </a:solidFill>
                <a:latin typeface="Arial" charset="0"/>
                <a:ea typeface="宋体" pitchFamily="2" charset="-122"/>
                <a:cs typeface="+mn-cs"/>
              </a:defRPr>
            </a:lvl7pPr>
            <a:lvl8pPr marL="3200400" algn="l" defTabSz="914400" rtl="0" eaLnBrk="1" latinLnBrk="0" hangingPunct="1">
              <a:defRPr b="1" kern="1200">
                <a:solidFill>
                  <a:schemeClr val="tx1"/>
                </a:solidFill>
                <a:latin typeface="Arial" charset="0"/>
                <a:ea typeface="宋体" pitchFamily="2" charset="-122"/>
                <a:cs typeface="+mn-cs"/>
              </a:defRPr>
            </a:lvl8pPr>
            <a:lvl9pPr marL="3657600" algn="l" defTabSz="914400" rtl="0" eaLnBrk="1" latinLnBrk="0" hangingPunct="1">
              <a:defRPr b="1" kern="1200">
                <a:solidFill>
                  <a:schemeClr val="tx1"/>
                </a:solidFill>
                <a:latin typeface="Arial" charset="0"/>
                <a:ea typeface="宋体" pitchFamily="2" charset="-122"/>
                <a:cs typeface="+mn-cs"/>
              </a:defRPr>
            </a:lvl9pPr>
          </a:lstStyle>
          <a:p>
            <a:pPr defTabSz="600511" eaLnBrk="0" hangingPunct="0">
              <a:buClrTx/>
              <a:buFontTx/>
              <a:buNone/>
            </a:pPr>
            <a:r>
              <a:rPr lang="en-US" altLang="zh-CN" sz="1000" b="0" dirty="0">
                <a:solidFill>
                  <a:srgbClr val="000000">
                    <a:lumMod val="75000"/>
                    <a:lumOff val="25000"/>
                  </a:srgbClr>
                </a:solidFill>
                <a:latin typeface="FrutigerNext LT Bold" pitchFamily="1" charset="0"/>
                <a:ea typeface="ＭＳ Ｐゴシック" pitchFamily="34" charset="-128"/>
              </a:rPr>
              <a:t>Huawei Confidential </a:t>
            </a:r>
          </a:p>
        </p:txBody>
      </p:sp>
    </p:spTree>
  </p:cSld>
  <p:clrMap bg1="lt1" tx1="dk1" bg2="lt2" tx2="dk2" accent1="accent1" accent2="accent2" accent3="accent3" accent4="accent4" accent5="accent5" accent6="accent6" hlink="hlink" folHlink="folHlink"/>
  <p:sldLayoutIdLst>
    <p:sldLayoutId id="2147484017" r:id="rId1"/>
    <p:sldLayoutId id="2147484018" r:id="rId2"/>
    <p:sldLayoutId id="2147484019" r:id="rId3"/>
    <p:sldLayoutId id="2147484020" r:id="rId4"/>
    <p:sldLayoutId id="2147484021" r:id="rId5"/>
    <p:sldLayoutId id="2147484022" r:id="rId6"/>
    <p:sldLayoutId id="2147484023" r:id="rId7"/>
    <p:sldLayoutId id="2147484024" r:id="rId8"/>
    <p:sldLayoutId id="2147484025" r:id="rId9"/>
    <p:sldLayoutId id="2147484026" r:id="rId10"/>
    <p:sldLayoutId id="2147484027" r:id="rId11"/>
    <p:sldLayoutId id="2147484028" r:id="rId12"/>
    <p:sldLayoutId id="2147484029" r:id="rId13"/>
    <p:sldLayoutId id="2147484030" r:id="rId14"/>
    <p:sldLayoutId id="2147484031" r:id="rId15"/>
    <p:sldLayoutId id="2147484032" r:id="rId16"/>
    <p:sldLayoutId id="2147484033" r:id="rId17"/>
    <p:sldLayoutId id="2147484034" r:id="rId18"/>
  </p:sldLayoutIdLst>
  <p:timing>
    <p:tnLst>
      <p:par>
        <p:cTn id="1" dur="indefinite" restart="never" nodeType="tmRoot"/>
      </p:par>
    </p:tnLst>
  </p:timing>
  <p:hf sldNum="0" hdr="0" ftr="0"/>
  <p:txStyles>
    <p:titleStyle>
      <a:lvl1pPr algn="l" rtl="0" eaLnBrk="1" fontAlgn="base" hangingPunct="1">
        <a:spcBef>
          <a:spcPct val="0"/>
        </a:spcBef>
        <a:spcAft>
          <a:spcPct val="0"/>
        </a:spcAft>
        <a:defRPr sz="2400" b="1">
          <a:solidFill>
            <a:srgbClr val="990000"/>
          </a:solidFill>
          <a:latin typeface="+mj-lt"/>
          <a:ea typeface="+mj-ea"/>
          <a:cs typeface="+mj-cs"/>
        </a:defRPr>
      </a:lvl1pPr>
      <a:lvl2pPr algn="l" rtl="0" eaLnBrk="1" fontAlgn="base" hangingPunct="1">
        <a:spcBef>
          <a:spcPct val="0"/>
        </a:spcBef>
        <a:spcAft>
          <a:spcPct val="0"/>
        </a:spcAft>
        <a:defRPr sz="2400" b="1">
          <a:solidFill>
            <a:srgbClr val="990000"/>
          </a:solidFill>
          <a:latin typeface="FrutigerNext LT Medium" pitchFamily="34" charset="0"/>
          <a:ea typeface="华文细黑" pitchFamily="2" charset="-122"/>
          <a:cs typeface="SimSun" pitchFamily="2" charset="-122"/>
        </a:defRPr>
      </a:lvl2pPr>
      <a:lvl3pPr algn="l" rtl="0" eaLnBrk="1" fontAlgn="base" hangingPunct="1">
        <a:spcBef>
          <a:spcPct val="0"/>
        </a:spcBef>
        <a:spcAft>
          <a:spcPct val="0"/>
        </a:spcAft>
        <a:defRPr sz="2400" b="1">
          <a:solidFill>
            <a:srgbClr val="990000"/>
          </a:solidFill>
          <a:latin typeface="FrutigerNext LT Medium" pitchFamily="34" charset="0"/>
          <a:ea typeface="华文细黑" pitchFamily="2" charset="-122"/>
          <a:cs typeface="SimSun" pitchFamily="2" charset="-122"/>
        </a:defRPr>
      </a:lvl3pPr>
      <a:lvl4pPr algn="l" rtl="0" eaLnBrk="1" fontAlgn="base" hangingPunct="1">
        <a:spcBef>
          <a:spcPct val="0"/>
        </a:spcBef>
        <a:spcAft>
          <a:spcPct val="0"/>
        </a:spcAft>
        <a:defRPr sz="2400" b="1">
          <a:solidFill>
            <a:srgbClr val="990000"/>
          </a:solidFill>
          <a:latin typeface="FrutigerNext LT Medium" pitchFamily="34" charset="0"/>
          <a:ea typeface="华文细黑" pitchFamily="2" charset="-122"/>
          <a:cs typeface="SimSun" pitchFamily="2" charset="-122"/>
        </a:defRPr>
      </a:lvl4pPr>
      <a:lvl5pPr algn="l" rtl="0" eaLnBrk="1" fontAlgn="base" hangingPunct="1">
        <a:spcBef>
          <a:spcPct val="0"/>
        </a:spcBef>
        <a:spcAft>
          <a:spcPct val="0"/>
        </a:spcAft>
        <a:defRPr sz="2400" b="1">
          <a:solidFill>
            <a:srgbClr val="990000"/>
          </a:solidFill>
          <a:latin typeface="FrutigerNext LT Medium" pitchFamily="34" charset="0"/>
          <a:ea typeface="华文细黑" pitchFamily="2" charset="-122"/>
          <a:cs typeface="SimSun" pitchFamily="2" charset="-122"/>
        </a:defRPr>
      </a:lvl5pPr>
      <a:lvl6pPr marL="342473" algn="l" rtl="0" eaLnBrk="1" fontAlgn="base" hangingPunct="1">
        <a:spcBef>
          <a:spcPct val="0"/>
        </a:spcBef>
        <a:spcAft>
          <a:spcPct val="0"/>
        </a:spcAft>
        <a:defRPr sz="2400" b="1">
          <a:solidFill>
            <a:srgbClr val="990000"/>
          </a:solidFill>
          <a:latin typeface="FrutigerNext LT Medium" pitchFamily="34" charset="0"/>
          <a:ea typeface="华文细黑" pitchFamily="2" charset="-122"/>
          <a:cs typeface="SimSun" pitchFamily="2" charset="-122"/>
        </a:defRPr>
      </a:lvl6pPr>
      <a:lvl7pPr marL="684938" algn="l" rtl="0" eaLnBrk="1" fontAlgn="base" hangingPunct="1">
        <a:spcBef>
          <a:spcPct val="0"/>
        </a:spcBef>
        <a:spcAft>
          <a:spcPct val="0"/>
        </a:spcAft>
        <a:defRPr sz="2400" b="1">
          <a:solidFill>
            <a:srgbClr val="990000"/>
          </a:solidFill>
          <a:latin typeface="FrutigerNext LT Medium" pitchFamily="34" charset="0"/>
          <a:ea typeface="华文细黑" pitchFamily="2" charset="-122"/>
          <a:cs typeface="SimSun" pitchFamily="2" charset="-122"/>
        </a:defRPr>
      </a:lvl7pPr>
      <a:lvl8pPr marL="1027407" algn="l" rtl="0" eaLnBrk="1" fontAlgn="base" hangingPunct="1">
        <a:spcBef>
          <a:spcPct val="0"/>
        </a:spcBef>
        <a:spcAft>
          <a:spcPct val="0"/>
        </a:spcAft>
        <a:defRPr sz="2400" b="1">
          <a:solidFill>
            <a:srgbClr val="990000"/>
          </a:solidFill>
          <a:latin typeface="FrutigerNext LT Medium" pitchFamily="34" charset="0"/>
          <a:ea typeface="华文细黑" pitchFamily="2" charset="-122"/>
          <a:cs typeface="SimSun" pitchFamily="2" charset="-122"/>
        </a:defRPr>
      </a:lvl8pPr>
      <a:lvl9pPr marL="1369874" algn="l" rtl="0" eaLnBrk="1" fontAlgn="base" hangingPunct="1">
        <a:spcBef>
          <a:spcPct val="0"/>
        </a:spcBef>
        <a:spcAft>
          <a:spcPct val="0"/>
        </a:spcAft>
        <a:defRPr sz="2400" b="1">
          <a:solidFill>
            <a:srgbClr val="990000"/>
          </a:solidFill>
          <a:latin typeface="FrutigerNext LT Medium" pitchFamily="34" charset="0"/>
          <a:ea typeface="华文细黑" pitchFamily="2" charset="-122"/>
          <a:cs typeface="SimSun" pitchFamily="2" charset="-122"/>
        </a:defRPr>
      </a:lvl9pPr>
    </p:titleStyle>
    <p:bodyStyle>
      <a:lvl1pPr marL="256854" indent="-256854" algn="l" rtl="0" eaLnBrk="1" fontAlgn="base" hangingPunct="1">
        <a:spcBef>
          <a:spcPct val="20000"/>
        </a:spcBef>
        <a:spcAft>
          <a:spcPct val="0"/>
        </a:spcAft>
        <a:buClr>
          <a:srgbClr val="990000"/>
        </a:buClr>
        <a:buChar char="•"/>
        <a:defRPr sz="1800" b="1">
          <a:solidFill>
            <a:schemeClr val="tx1"/>
          </a:solidFill>
          <a:latin typeface="+mn-lt"/>
          <a:ea typeface="+mn-ea"/>
          <a:cs typeface="+mn-cs"/>
        </a:defRPr>
      </a:lvl1pPr>
      <a:lvl2pPr marL="556511" indent="-214045" algn="l" rtl="0" eaLnBrk="1" fontAlgn="base" hangingPunct="1">
        <a:spcBef>
          <a:spcPct val="20000"/>
        </a:spcBef>
        <a:spcAft>
          <a:spcPct val="0"/>
        </a:spcAft>
        <a:buFont typeface="Arial" charset="0"/>
        <a:buChar char="›"/>
        <a:defRPr sz="1500">
          <a:solidFill>
            <a:schemeClr val="tx1"/>
          </a:solidFill>
          <a:latin typeface="+mn-lt"/>
          <a:ea typeface="+mn-ea"/>
          <a:cs typeface="+mn-cs"/>
        </a:defRPr>
      </a:lvl2pPr>
      <a:lvl3pPr marL="856170" indent="-171236" algn="l" rtl="0" eaLnBrk="1" fontAlgn="base" hangingPunct="1">
        <a:spcBef>
          <a:spcPct val="20000"/>
        </a:spcBef>
        <a:spcAft>
          <a:spcPct val="0"/>
        </a:spcAft>
        <a:buFont typeface="FrutigerNext LT Medium" pitchFamily="34" charset="0"/>
        <a:buChar char="»"/>
        <a:defRPr>
          <a:solidFill>
            <a:schemeClr val="tx1"/>
          </a:solidFill>
          <a:latin typeface="+mn-lt"/>
          <a:ea typeface="+mn-ea"/>
          <a:cs typeface="+mn-cs"/>
        </a:defRPr>
      </a:lvl3pPr>
      <a:lvl4pPr marL="1198640" indent="-171236" algn="l" rtl="0" eaLnBrk="1" fontAlgn="base" hangingPunct="1">
        <a:spcBef>
          <a:spcPct val="20000"/>
        </a:spcBef>
        <a:spcAft>
          <a:spcPct val="0"/>
        </a:spcAft>
        <a:buChar char="–"/>
        <a:defRPr sz="1200">
          <a:solidFill>
            <a:schemeClr val="tx1"/>
          </a:solidFill>
          <a:latin typeface="+mn-lt"/>
          <a:ea typeface="+mn-ea"/>
          <a:cs typeface="+mn-cs"/>
        </a:defRPr>
      </a:lvl4pPr>
      <a:lvl5pPr marL="1541107" indent="-171236" algn="l" rtl="0" eaLnBrk="1" fontAlgn="base" hangingPunct="1">
        <a:spcBef>
          <a:spcPct val="20000"/>
        </a:spcBef>
        <a:spcAft>
          <a:spcPct val="0"/>
        </a:spcAft>
        <a:buFont typeface="Arial" charset="0"/>
        <a:buChar char="~"/>
        <a:defRPr sz="1200">
          <a:solidFill>
            <a:schemeClr val="tx1"/>
          </a:solidFill>
          <a:latin typeface="+mn-lt"/>
          <a:ea typeface="+mn-ea"/>
          <a:cs typeface="+mn-cs"/>
        </a:defRPr>
      </a:lvl5pPr>
      <a:lvl6pPr marL="1883578" indent="-171236" algn="l" rtl="0" eaLnBrk="1" fontAlgn="base" hangingPunct="1">
        <a:spcBef>
          <a:spcPct val="20000"/>
        </a:spcBef>
        <a:spcAft>
          <a:spcPct val="0"/>
        </a:spcAft>
        <a:buFont typeface="Arial" charset="0"/>
        <a:buChar char="~"/>
        <a:defRPr sz="1200">
          <a:solidFill>
            <a:schemeClr val="tx1"/>
          </a:solidFill>
          <a:latin typeface="+mn-lt"/>
          <a:ea typeface="+mn-ea"/>
          <a:cs typeface="+mn-cs"/>
        </a:defRPr>
      </a:lvl6pPr>
      <a:lvl7pPr marL="2226047" indent="-171236" algn="l" rtl="0" eaLnBrk="1" fontAlgn="base" hangingPunct="1">
        <a:spcBef>
          <a:spcPct val="20000"/>
        </a:spcBef>
        <a:spcAft>
          <a:spcPct val="0"/>
        </a:spcAft>
        <a:buFont typeface="Arial" charset="0"/>
        <a:buChar char="~"/>
        <a:defRPr sz="1200">
          <a:solidFill>
            <a:schemeClr val="tx1"/>
          </a:solidFill>
          <a:latin typeface="+mn-lt"/>
          <a:ea typeface="+mn-ea"/>
          <a:cs typeface="+mn-cs"/>
        </a:defRPr>
      </a:lvl7pPr>
      <a:lvl8pPr marL="2568515" indent="-171236" algn="l" rtl="0" eaLnBrk="1" fontAlgn="base" hangingPunct="1">
        <a:spcBef>
          <a:spcPct val="20000"/>
        </a:spcBef>
        <a:spcAft>
          <a:spcPct val="0"/>
        </a:spcAft>
        <a:buFont typeface="Arial" charset="0"/>
        <a:buChar char="~"/>
        <a:defRPr sz="1200">
          <a:solidFill>
            <a:schemeClr val="tx1"/>
          </a:solidFill>
          <a:latin typeface="+mn-lt"/>
          <a:ea typeface="+mn-ea"/>
          <a:cs typeface="+mn-cs"/>
        </a:defRPr>
      </a:lvl8pPr>
      <a:lvl9pPr marL="2910984" indent="-171236" algn="l" rtl="0" eaLnBrk="1" fontAlgn="base" hangingPunct="1">
        <a:spcBef>
          <a:spcPct val="20000"/>
        </a:spcBef>
        <a:spcAft>
          <a:spcPct val="0"/>
        </a:spcAft>
        <a:buFont typeface="Arial" charset="0"/>
        <a:buChar char="~"/>
        <a:defRPr sz="1200">
          <a:solidFill>
            <a:schemeClr val="tx1"/>
          </a:solidFill>
          <a:latin typeface="+mn-lt"/>
          <a:ea typeface="+mn-ea"/>
          <a:cs typeface="+mn-cs"/>
        </a:defRPr>
      </a:lvl9pPr>
    </p:bodyStyle>
    <p:otherStyle>
      <a:defPPr>
        <a:defRPr lang="zh-CN"/>
      </a:defPPr>
      <a:lvl1pPr marL="0" algn="l" defTabSz="684938" rtl="0" eaLnBrk="1" latinLnBrk="0" hangingPunct="1">
        <a:defRPr sz="1300" kern="1200">
          <a:solidFill>
            <a:schemeClr val="tx1"/>
          </a:solidFill>
          <a:latin typeface="+mn-lt"/>
          <a:ea typeface="+mn-ea"/>
          <a:cs typeface="+mn-cs"/>
        </a:defRPr>
      </a:lvl1pPr>
      <a:lvl2pPr marL="342473" algn="l" defTabSz="684938" rtl="0" eaLnBrk="1" latinLnBrk="0" hangingPunct="1">
        <a:defRPr sz="1300" kern="1200">
          <a:solidFill>
            <a:schemeClr val="tx1"/>
          </a:solidFill>
          <a:latin typeface="+mn-lt"/>
          <a:ea typeface="+mn-ea"/>
          <a:cs typeface="+mn-cs"/>
        </a:defRPr>
      </a:lvl2pPr>
      <a:lvl3pPr marL="684938" algn="l" defTabSz="684938" rtl="0" eaLnBrk="1" latinLnBrk="0" hangingPunct="1">
        <a:defRPr sz="1300" kern="1200">
          <a:solidFill>
            <a:schemeClr val="tx1"/>
          </a:solidFill>
          <a:latin typeface="+mn-lt"/>
          <a:ea typeface="+mn-ea"/>
          <a:cs typeface="+mn-cs"/>
        </a:defRPr>
      </a:lvl3pPr>
      <a:lvl4pPr marL="1027407" algn="l" defTabSz="684938" rtl="0" eaLnBrk="1" latinLnBrk="0" hangingPunct="1">
        <a:defRPr sz="1300" kern="1200">
          <a:solidFill>
            <a:schemeClr val="tx1"/>
          </a:solidFill>
          <a:latin typeface="+mn-lt"/>
          <a:ea typeface="+mn-ea"/>
          <a:cs typeface="+mn-cs"/>
        </a:defRPr>
      </a:lvl4pPr>
      <a:lvl5pPr marL="1369874" algn="l" defTabSz="684938" rtl="0" eaLnBrk="1" latinLnBrk="0" hangingPunct="1">
        <a:defRPr sz="1300" kern="1200">
          <a:solidFill>
            <a:schemeClr val="tx1"/>
          </a:solidFill>
          <a:latin typeface="+mn-lt"/>
          <a:ea typeface="+mn-ea"/>
          <a:cs typeface="+mn-cs"/>
        </a:defRPr>
      </a:lvl5pPr>
      <a:lvl6pPr marL="1712342" algn="l" defTabSz="684938" rtl="0" eaLnBrk="1" latinLnBrk="0" hangingPunct="1">
        <a:defRPr sz="1300" kern="1200">
          <a:solidFill>
            <a:schemeClr val="tx1"/>
          </a:solidFill>
          <a:latin typeface="+mn-lt"/>
          <a:ea typeface="+mn-ea"/>
          <a:cs typeface="+mn-cs"/>
        </a:defRPr>
      </a:lvl6pPr>
      <a:lvl7pPr marL="2054814" algn="l" defTabSz="684938" rtl="0" eaLnBrk="1" latinLnBrk="0" hangingPunct="1">
        <a:defRPr sz="1300" kern="1200">
          <a:solidFill>
            <a:schemeClr val="tx1"/>
          </a:solidFill>
          <a:latin typeface="+mn-lt"/>
          <a:ea typeface="+mn-ea"/>
          <a:cs typeface="+mn-cs"/>
        </a:defRPr>
      </a:lvl7pPr>
      <a:lvl8pPr marL="2397280" algn="l" defTabSz="684938" rtl="0" eaLnBrk="1" latinLnBrk="0" hangingPunct="1">
        <a:defRPr sz="1300" kern="1200">
          <a:solidFill>
            <a:schemeClr val="tx1"/>
          </a:solidFill>
          <a:latin typeface="+mn-lt"/>
          <a:ea typeface="+mn-ea"/>
          <a:cs typeface="+mn-cs"/>
        </a:defRPr>
      </a:lvl8pPr>
      <a:lvl9pPr marL="2739747" algn="l" defTabSz="684938" rtl="0" eaLnBrk="1" latinLnBrk="0" hangingPunct="1">
        <a:defRPr sz="13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bwMode="auto">
          <a:xfrm>
            <a:off x="652463" y="621508"/>
            <a:ext cx="6850062" cy="357188"/>
          </a:xfrm>
          <a:prstGeom prst="rect">
            <a:avLst/>
          </a:prstGeom>
          <a:noFill/>
          <a:ln w="9525">
            <a:noFill/>
            <a:miter lim="800000"/>
            <a:headEnd/>
            <a:tailEnd/>
          </a:ln>
        </p:spPr>
        <p:txBody>
          <a:bodyPr vert="horz" wrap="square" lIns="58658" tIns="29334" rIns="58658" bIns="29334" numCol="1" anchor="ctr" anchorCtr="0" compatLnSpc="1">
            <a:prstTxWarp prst="textNoShape">
              <a:avLst/>
            </a:prstTxWarp>
            <a:spAutoFit/>
          </a:bodyPr>
          <a:lstStyle/>
          <a:p>
            <a:pPr lvl="0"/>
            <a:r>
              <a:rPr lang="zh-CN" altLang="en-US" smtClean="0"/>
              <a:t>单击此处编辑母版标题样式</a:t>
            </a:r>
          </a:p>
        </p:txBody>
      </p:sp>
      <p:pic>
        <p:nvPicPr>
          <p:cNvPr id="4099" name="Picture 7" descr="7"/>
          <p:cNvPicPr>
            <a:picLocks noChangeAspect="1" noChangeArrowheads="1"/>
          </p:cNvPicPr>
          <p:nvPr/>
        </p:nvPicPr>
        <p:blipFill>
          <a:blip r:embed="rId14" cstate="email"/>
          <a:srcRect/>
          <a:stretch>
            <a:fillRect/>
          </a:stretch>
        </p:blipFill>
        <p:spPr bwMode="auto">
          <a:xfrm>
            <a:off x="1" y="4666063"/>
            <a:ext cx="9142413" cy="477440"/>
          </a:xfrm>
          <a:prstGeom prst="rect">
            <a:avLst/>
          </a:prstGeom>
          <a:noFill/>
          <a:ln w="9525">
            <a:noFill/>
            <a:miter lim="800000"/>
            <a:headEnd/>
            <a:tailEnd/>
          </a:ln>
        </p:spPr>
      </p:pic>
      <p:pic>
        <p:nvPicPr>
          <p:cNvPr id="4100" name="Picture 9" descr="8"/>
          <p:cNvPicPr>
            <a:picLocks noChangeAspect="1" noChangeArrowheads="1"/>
          </p:cNvPicPr>
          <p:nvPr/>
        </p:nvPicPr>
        <p:blipFill>
          <a:blip r:embed="rId15" cstate="email"/>
          <a:srcRect/>
          <a:stretch>
            <a:fillRect/>
          </a:stretch>
        </p:blipFill>
        <p:spPr bwMode="auto">
          <a:xfrm>
            <a:off x="7508876" y="4800604"/>
            <a:ext cx="1309688" cy="232172"/>
          </a:xfrm>
          <a:prstGeom prst="rect">
            <a:avLst/>
          </a:prstGeom>
          <a:noFill/>
          <a:ln w="9525">
            <a:noFill/>
            <a:miter lim="800000"/>
            <a:headEnd/>
            <a:tailEnd/>
          </a:ln>
        </p:spPr>
      </p:pic>
      <p:sp>
        <p:nvSpPr>
          <p:cNvPr id="28682" name="Rectangle 10"/>
          <p:cNvSpPr>
            <a:spLocks noGrp="1" noChangeArrowheads="1"/>
          </p:cNvSpPr>
          <p:nvPr>
            <p:ph type="dt" sz="half" idx="2"/>
          </p:nvPr>
        </p:nvSpPr>
        <p:spPr bwMode="auto">
          <a:xfrm>
            <a:off x="6110298" y="4810125"/>
            <a:ext cx="1595437" cy="201216"/>
          </a:xfrm>
          <a:prstGeom prst="rect">
            <a:avLst/>
          </a:prstGeom>
          <a:noFill/>
          <a:ln w="9525" algn="ctr">
            <a:noFill/>
            <a:miter lim="800000"/>
            <a:headEnd/>
            <a:tailEnd/>
          </a:ln>
          <a:effectLst/>
        </p:spPr>
        <p:txBody>
          <a:bodyPr vert="horz" wrap="square" lIns="0" tIns="0" rIns="0" bIns="0" numCol="1" anchor="t" anchorCtr="0" compatLnSpc="1">
            <a:prstTxWarp prst="textNoShape">
              <a:avLst/>
            </a:prstTxWarp>
          </a:bodyPr>
          <a:lstStyle>
            <a:lvl1pPr algn="l">
              <a:lnSpc>
                <a:spcPct val="145000"/>
              </a:lnSpc>
              <a:defRPr sz="1000">
                <a:latin typeface="FrutigerNext LT Bold" pitchFamily="20" charset="0"/>
              </a:defRPr>
            </a:lvl1pPr>
          </a:lstStyle>
          <a:p>
            <a:pPr eaLnBrk="0" hangingPunct="0">
              <a:buClrTx/>
              <a:buFontTx/>
              <a:buNone/>
              <a:defRPr/>
            </a:pPr>
            <a:r>
              <a:rPr lang="de-DE" altLang="zh-CN" b="0">
                <a:solidFill>
                  <a:srgbClr val="000000"/>
                </a:solidFill>
                <a:ea typeface="ＭＳ Ｐゴシック" pitchFamily="34" charset="-128"/>
              </a:rPr>
              <a:t>Page </a:t>
            </a:r>
            <a:fld id="{3C1805C0-02D9-47D1-812F-294F9009989A}" type="slidenum">
              <a:rPr lang="de-DE" altLang="zh-CN" b="0">
                <a:solidFill>
                  <a:srgbClr val="000000"/>
                </a:solidFill>
                <a:ea typeface="ＭＳ Ｐゴシック" pitchFamily="34" charset="-128"/>
              </a:rPr>
              <a:pPr eaLnBrk="0" hangingPunct="0">
                <a:buClrTx/>
                <a:buFontTx/>
                <a:buNone/>
                <a:defRPr/>
              </a:pPr>
              <a:t>‹#›</a:t>
            </a:fld>
            <a:endParaRPr lang="en-GB" altLang="zh-CN" b="0">
              <a:solidFill>
                <a:srgbClr val="000000"/>
              </a:solidFill>
              <a:ea typeface="ＭＳ Ｐゴシック" pitchFamily="34" charset="-128"/>
            </a:endParaRPr>
          </a:p>
        </p:txBody>
      </p:sp>
      <p:sp>
        <p:nvSpPr>
          <p:cNvPr id="4102" name="Rectangle 12"/>
          <p:cNvSpPr>
            <a:spLocks noGrp="1" noChangeArrowheads="1"/>
          </p:cNvSpPr>
          <p:nvPr>
            <p:ph type="body" idx="1"/>
          </p:nvPr>
        </p:nvSpPr>
        <p:spPr bwMode="auto">
          <a:xfrm>
            <a:off x="652463" y="1231115"/>
            <a:ext cx="6850062" cy="2164451"/>
          </a:xfrm>
          <a:prstGeom prst="rect">
            <a:avLst/>
          </a:prstGeom>
          <a:noFill/>
          <a:ln w="9525">
            <a:noFill/>
            <a:miter lim="800000"/>
            <a:headEnd/>
            <a:tailEnd/>
          </a:ln>
        </p:spPr>
        <p:txBody>
          <a:bodyPr vert="horz" wrap="square" lIns="58679" tIns="29343" rIns="58679" bIns="29343" numCol="1" anchor="t" anchorCtr="0" compatLnSpc="1">
            <a:prstTxWarp prst="textNoShape">
              <a:avLst/>
            </a:prstTxWarp>
            <a:spAutoFit/>
          </a:bodyPr>
          <a:lstStyle/>
          <a:p>
            <a:pPr lvl="0"/>
            <a:r>
              <a:rPr lang="zh-CN" altLang="en-US" smtClean="0"/>
              <a:t>单击此处编辑母版文本样式</a:t>
            </a:r>
          </a:p>
          <a:p>
            <a:pPr lvl="1"/>
            <a:r>
              <a:rPr lang="zh-CN" altLang="en-US" smtClean="0"/>
              <a:t>单击此处编辑母版文本样式</a:t>
            </a:r>
          </a:p>
          <a:p>
            <a:pPr lvl="2"/>
            <a:r>
              <a:rPr lang="zh-CN" altLang="en-US" smtClean="0"/>
              <a:t>单击此处编辑母版文本样式</a:t>
            </a:r>
          </a:p>
          <a:p>
            <a:pPr lvl="3"/>
            <a:r>
              <a:rPr lang="zh-CN" altLang="en-US" smtClean="0"/>
              <a:t>单击此处编辑母版文本样式</a:t>
            </a:r>
          </a:p>
          <a:p>
            <a:pPr lvl="0"/>
            <a:endParaRPr lang="zh-CN" altLang="en-US" smtClean="0"/>
          </a:p>
        </p:txBody>
      </p:sp>
      <p:sp>
        <p:nvSpPr>
          <p:cNvPr id="28687" name="Text Box 15"/>
          <p:cNvSpPr txBox="1">
            <a:spLocks noChangeArrowheads="1"/>
          </p:cNvSpPr>
          <p:nvPr/>
        </p:nvSpPr>
        <p:spPr bwMode="auto">
          <a:xfrm>
            <a:off x="406408" y="4830367"/>
            <a:ext cx="2192857" cy="213176"/>
          </a:xfrm>
          <a:prstGeom prst="rect">
            <a:avLst/>
          </a:prstGeom>
          <a:noFill/>
          <a:ln w="9525">
            <a:noFill/>
            <a:miter lim="800000"/>
            <a:headEnd/>
            <a:tailEnd/>
          </a:ln>
        </p:spPr>
        <p:txBody>
          <a:bodyPr wrap="none" lIns="58649" tIns="29329" rIns="58649" bIns="29329">
            <a:spAutoFit/>
          </a:bodyPr>
          <a:lstStyle/>
          <a:p>
            <a:pPr defTabSz="587345" eaLnBrk="0" hangingPunct="0">
              <a:buClrTx/>
              <a:buFontTx/>
              <a:buNone/>
              <a:defRPr/>
            </a:pPr>
            <a:r>
              <a:rPr lang="en-US" altLang="zh-CN" sz="1000" b="0">
                <a:solidFill>
                  <a:srgbClr val="000000"/>
                </a:solidFill>
                <a:latin typeface="FrutigerNext LT Bold" pitchFamily="20" charset="0"/>
                <a:ea typeface="MS PGothic" pitchFamily="34" charset="-128"/>
              </a:rPr>
              <a:t>HUAWEI TECHNOLOGIES CO., LTD.</a:t>
            </a:r>
          </a:p>
        </p:txBody>
      </p:sp>
      <p:sp>
        <p:nvSpPr>
          <p:cNvPr id="28688" name="Rectangle 16"/>
          <p:cNvSpPr>
            <a:spLocks noChangeArrowheads="1"/>
          </p:cNvSpPr>
          <p:nvPr/>
        </p:nvSpPr>
        <p:spPr bwMode="auto">
          <a:xfrm>
            <a:off x="3762375" y="4830374"/>
            <a:ext cx="2909888" cy="213157"/>
          </a:xfrm>
          <a:prstGeom prst="rect">
            <a:avLst/>
          </a:prstGeom>
          <a:noFill/>
          <a:ln w="9525" algn="ctr">
            <a:noFill/>
            <a:miter lim="800000"/>
            <a:headEnd/>
            <a:tailEnd/>
          </a:ln>
          <a:effectLst/>
        </p:spPr>
        <p:txBody>
          <a:bodyPr lIns="58634" tIns="29320" rIns="58634" bIns="29320">
            <a:spAutoFit/>
          </a:bodyPr>
          <a:lstStyle/>
          <a:p>
            <a:pPr defTabSz="587345" eaLnBrk="0" hangingPunct="0">
              <a:buClrTx/>
              <a:buFontTx/>
              <a:buNone/>
              <a:defRPr/>
            </a:pPr>
            <a:r>
              <a:rPr lang="en-US" altLang="zh-CN" sz="1000" b="0">
                <a:solidFill>
                  <a:srgbClr val="000000"/>
                </a:solidFill>
                <a:latin typeface="FrutigerNext LT Bold" pitchFamily="20" charset="0"/>
                <a:ea typeface="MS PGothic" pitchFamily="34" charset="-128"/>
              </a:rPr>
              <a:t>All rights reserved</a:t>
            </a:r>
          </a:p>
        </p:txBody>
      </p:sp>
    </p:spTree>
  </p:cSld>
  <p:clrMap bg1="lt1" tx1="dk1" bg2="lt2" tx2="dk2" accent1="accent1" accent2="accent2" accent3="accent3" accent4="accent4" accent5="accent5" accent6="accent6" hlink="hlink" folHlink="folHlink"/>
  <p:sldLayoutIdLst>
    <p:sldLayoutId id="2147484036" r:id="rId1"/>
    <p:sldLayoutId id="2147484037" r:id="rId2"/>
    <p:sldLayoutId id="2147484038" r:id="rId3"/>
    <p:sldLayoutId id="2147484039" r:id="rId4"/>
    <p:sldLayoutId id="2147484040" r:id="rId5"/>
    <p:sldLayoutId id="2147484041" r:id="rId6"/>
    <p:sldLayoutId id="2147484042" r:id="rId7"/>
    <p:sldLayoutId id="2147484043" r:id="rId8"/>
    <p:sldLayoutId id="2147484044" r:id="rId9"/>
    <p:sldLayoutId id="2147484045" r:id="rId10"/>
    <p:sldLayoutId id="2147484046" r:id="rId11"/>
    <p:sldLayoutId id="2147484047" r:id="rId12"/>
  </p:sldLayoutIdLst>
  <p:hf sldNum="0" hdr="0" ftr="0"/>
  <p:txStyles>
    <p:titleStyle>
      <a:lvl1pPr algn="l" defTabSz="587345" rtl="0" eaLnBrk="1" fontAlgn="base" hangingPunct="1">
        <a:spcBef>
          <a:spcPct val="0"/>
        </a:spcBef>
        <a:spcAft>
          <a:spcPct val="0"/>
        </a:spcAft>
        <a:defRPr sz="1900">
          <a:solidFill>
            <a:srgbClr val="990000"/>
          </a:solidFill>
          <a:latin typeface="+mj-lt"/>
          <a:ea typeface="+mj-ea"/>
          <a:cs typeface="+mj-cs"/>
        </a:defRPr>
      </a:lvl1pPr>
      <a:lvl2pPr algn="l" defTabSz="587345" rtl="0" eaLnBrk="1" fontAlgn="base" hangingPunct="1">
        <a:spcBef>
          <a:spcPct val="0"/>
        </a:spcBef>
        <a:spcAft>
          <a:spcPct val="0"/>
        </a:spcAft>
        <a:defRPr sz="1900">
          <a:solidFill>
            <a:srgbClr val="990000"/>
          </a:solidFill>
          <a:latin typeface="Arial" charset="0"/>
          <a:ea typeface="黑体" pitchFamily="2" charset="-122"/>
        </a:defRPr>
      </a:lvl2pPr>
      <a:lvl3pPr algn="l" defTabSz="587345" rtl="0" eaLnBrk="1" fontAlgn="base" hangingPunct="1">
        <a:spcBef>
          <a:spcPct val="0"/>
        </a:spcBef>
        <a:spcAft>
          <a:spcPct val="0"/>
        </a:spcAft>
        <a:defRPr sz="1900">
          <a:solidFill>
            <a:srgbClr val="990000"/>
          </a:solidFill>
          <a:latin typeface="Arial" charset="0"/>
          <a:ea typeface="黑体" pitchFamily="2" charset="-122"/>
        </a:defRPr>
      </a:lvl3pPr>
      <a:lvl4pPr algn="l" defTabSz="587345" rtl="0" eaLnBrk="1" fontAlgn="base" hangingPunct="1">
        <a:spcBef>
          <a:spcPct val="0"/>
        </a:spcBef>
        <a:spcAft>
          <a:spcPct val="0"/>
        </a:spcAft>
        <a:defRPr sz="1900">
          <a:solidFill>
            <a:srgbClr val="990000"/>
          </a:solidFill>
          <a:latin typeface="Arial" charset="0"/>
          <a:ea typeface="黑体" pitchFamily="2" charset="-122"/>
        </a:defRPr>
      </a:lvl4pPr>
      <a:lvl5pPr algn="l" defTabSz="587345" rtl="0" eaLnBrk="1" fontAlgn="base" hangingPunct="1">
        <a:spcBef>
          <a:spcPct val="0"/>
        </a:spcBef>
        <a:spcAft>
          <a:spcPct val="0"/>
        </a:spcAft>
        <a:defRPr sz="1900">
          <a:solidFill>
            <a:srgbClr val="990000"/>
          </a:solidFill>
          <a:latin typeface="Arial" charset="0"/>
          <a:ea typeface="黑体" pitchFamily="2" charset="-122"/>
        </a:defRPr>
      </a:lvl5pPr>
      <a:lvl6pPr marL="342425" algn="l" defTabSz="587345" rtl="0" eaLnBrk="1" fontAlgn="base" hangingPunct="1">
        <a:spcBef>
          <a:spcPct val="0"/>
        </a:spcBef>
        <a:spcAft>
          <a:spcPct val="0"/>
        </a:spcAft>
        <a:defRPr sz="1900">
          <a:solidFill>
            <a:srgbClr val="990000"/>
          </a:solidFill>
          <a:latin typeface="Arial" charset="0"/>
          <a:ea typeface="黑体" pitchFamily="2" charset="-122"/>
        </a:defRPr>
      </a:lvl6pPr>
      <a:lvl7pPr marL="684841" algn="l" defTabSz="587345" rtl="0" eaLnBrk="1" fontAlgn="base" hangingPunct="1">
        <a:spcBef>
          <a:spcPct val="0"/>
        </a:spcBef>
        <a:spcAft>
          <a:spcPct val="0"/>
        </a:spcAft>
        <a:defRPr sz="1900">
          <a:solidFill>
            <a:srgbClr val="990000"/>
          </a:solidFill>
          <a:latin typeface="Arial" charset="0"/>
          <a:ea typeface="黑体" pitchFamily="2" charset="-122"/>
        </a:defRPr>
      </a:lvl7pPr>
      <a:lvl8pPr marL="1027261" algn="l" defTabSz="587345" rtl="0" eaLnBrk="1" fontAlgn="base" hangingPunct="1">
        <a:spcBef>
          <a:spcPct val="0"/>
        </a:spcBef>
        <a:spcAft>
          <a:spcPct val="0"/>
        </a:spcAft>
        <a:defRPr sz="1900">
          <a:solidFill>
            <a:srgbClr val="990000"/>
          </a:solidFill>
          <a:latin typeface="Arial" charset="0"/>
          <a:ea typeface="黑体" pitchFamily="2" charset="-122"/>
        </a:defRPr>
      </a:lvl8pPr>
      <a:lvl9pPr marL="1369680" algn="l" defTabSz="587345" rtl="0" eaLnBrk="1" fontAlgn="base" hangingPunct="1">
        <a:spcBef>
          <a:spcPct val="0"/>
        </a:spcBef>
        <a:spcAft>
          <a:spcPct val="0"/>
        </a:spcAft>
        <a:defRPr sz="1900">
          <a:solidFill>
            <a:srgbClr val="990000"/>
          </a:solidFill>
          <a:latin typeface="Arial" charset="0"/>
          <a:ea typeface="黑体" pitchFamily="2" charset="-122"/>
        </a:defRPr>
      </a:lvl9pPr>
    </p:titleStyle>
    <p:bodyStyle>
      <a:lvl1pPr marL="219959" indent="-219959" algn="l" defTabSz="587345" rtl="0" eaLnBrk="1" fontAlgn="base" hangingPunct="1">
        <a:lnSpc>
          <a:spcPct val="120000"/>
        </a:lnSpc>
        <a:spcBef>
          <a:spcPct val="20000"/>
        </a:spcBef>
        <a:spcAft>
          <a:spcPct val="20000"/>
        </a:spcAft>
        <a:buClr>
          <a:srgbClr val="990000"/>
        </a:buClr>
        <a:buSzPct val="85000"/>
        <a:buFont typeface="Wingdings" pitchFamily="2" charset="2"/>
        <a:buChar char="l"/>
        <a:defRPr>
          <a:solidFill>
            <a:schemeClr val="tx1"/>
          </a:solidFill>
          <a:latin typeface="+mn-lt"/>
          <a:ea typeface="+mn-ea"/>
          <a:cs typeface="+mn-cs"/>
        </a:defRPr>
      </a:lvl1pPr>
      <a:lvl2pPr marL="476773" indent="-183099" algn="l" defTabSz="587345" rtl="0" eaLnBrk="1" fontAlgn="base" hangingPunct="1">
        <a:lnSpc>
          <a:spcPct val="120000"/>
        </a:lnSpc>
        <a:spcBef>
          <a:spcPct val="20000"/>
        </a:spcBef>
        <a:spcAft>
          <a:spcPct val="20000"/>
        </a:spcAft>
        <a:buClr>
          <a:srgbClr val="5F5F5F"/>
        </a:buClr>
        <a:buFont typeface="Wingdings 3" pitchFamily="18" charset="2"/>
        <a:buChar char="["/>
        <a:defRPr>
          <a:solidFill>
            <a:schemeClr val="tx1"/>
          </a:solidFill>
          <a:latin typeface="+mn-lt"/>
          <a:ea typeface="+mn-ea"/>
        </a:defRPr>
      </a:lvl2pPr>
      <a:lvl3pPr marL="733588" indent="-146240" algn="l" defTabSz="587345" rtl="0" eaLnBrk="1" fontAlgn="base" hangingPunct="1">
        <a:lnSpc>
          <a:spcPct val="120000"/>
        </a:lnSpc>
        <a:spcBef>
          <a:spcPct val="20000"/>
        </a:spcBef>
        <a:spcAft>
          <a:spcPct val="20000"/>
        </a:spcAft>
        <a:buClr>
          <a:schemeClr val="tx1"/>
        </a:buClr>
        <a:buFont typeface="Arial" pitchFamily="34" charset="0"/>
        <a:buChar char="−"/>
        <a:defRPr>
          <a:solidFill>
            <a:schemeClr val="tx1"/>
          </a:solidFill>
          <a:latin typeface="+mn-lt"/>
          <a:ea typeface="+mn-ea"/>
        </a:defRPr>
      </a:lvl3pPr>
      <a:lvl4pPr marL="1027261" indent="-147430" algn="l" defTabSz="587345" rtl="0" eaLnBrk="1" fontAlgn="base" hangingPunct="1">
        <a:lnSpc>
          <a:spcPct val="120000"/>
        </a:lnSpc>
        <a:spcBef>
          <a:spcPct val="20000"/>
        </a:spcBef>
        <a:spcAft>
          <a:spcPct val="20000"/>
        </a:spcAft>
        <a:buClr>
          <a:schemeClr val="tx1"/>
        </a:buClr>
        <a:buFont typeface="Arial" pitchFamily="34" charset="0"/>
        <a:buChar char="▪"/>
        <a:defRPr>
          <a:solidFill>
            <a:schemeClr val="tx1"/>
          </a:solidFill>
          <a:latin typeface="+mn-lt"/>
          <a:ea typeface="+mn-ea"/>
        </a:defRPr>
      </a:lvl4pPr>
      <a:lvl5pPr marL="1320935" indent="-147430" algn="l" defTabSz="587345" rtl="0" eaLnBrk="1" fontAlgn="base" hangingPunct="1">
        <a:spcBef>
          <a:spcPct val="20000"/>
        </a:spcBef>
        <a:spcAft>
          <a:spcPct val="0"/>
        </a:spcAft>
        <a:buChar char="»"/>
        <a:defRPr sz="1300">
          <a:solidFill>
            <a:schemeClr val="tx1"/>
          </a:solidFill>
          <a:latin typeface="+mn-lt"/>
          <a:ea typeface="宋体" pitchFamily="2" charset="-122"/>
        </a:defRPr>
      </a:lvl5pPr>
      <a:lvl6pPr marL="1663354" indent="-147430" algn="l" defTabSz="587345" rtl="0" eaLnBrk="1" fontAlgn="base" hangingPunct="1">
        <a:spcBef>
          <a:spcPct val="20000"/>
        </a:spcBef>
        <a:spcAft>
          <a:spcPct val="0"/>
        </a:spcAft>
        <a:buChar char="»"/>
        <a:defRPr sz="1300">
          <a:solidFill>
            <a:schemeClr val="tx1"/>
          </a:solidFill>
          <a:latin typeface="+mn-lt"/>
          <a:ea typeface="宋体" pitchFamily="2" charset="-122"/>
        </a:defRPr>
      </a:lvl6pPr>
      <a:lvl7pPr marL="2005770" indent="-147430" algn="l" defTabSz="587345" rtl="0" eaLnBrk="1" fontAlgn="base" hangingPunct="1">
        <a:spcBef>
          <a:spcPct val="20000"/>
        </a:spcBef>
        <a:spcAft>
          <a:spcPct val="0"/>
        </a:spcAft>
        <a:buChar char="»"/>
        <a:defRPr sz="1300">
          <a:solidFill>
            <a:schemeClr val="tx1"/>
          </a:solidFill>
          <a:latin typeface="+mn-lt"/>
          <a:ea typeface="宋体" pitchFamily="2" charset="-122"/>
        </a:defRPr>
      </a:lvl7pPr>
      <a:lvl8pPr marL="2348194" indent="-147430" algn="l" defTabSz="587345" rtl="0" eaLnBrk="1" fontAlgn="base" hangingPunct="1">
        <a:spcBef>
          <a:spcPct val="20000"/>
        </a:spcBef>
        <a:spcAft>
          <a:spcPct val="0"/>
        </a:spcAft>
        <a:buChar char="»"/>
        <a:defRPr sz="1300">
          <a:solidFill>
            <a:schemeClr val="tx1"/>
          </a:solidFill>
          <a:latin typeface="+mn-lt"/>
          <a:ea typeface="宋体" pitchFamily="2" charset="-122"/>
        </a:defRPr>
      </a:lvl8pPr>
      <a:lvl9pPr marL="2690615" indent="-147430" algn="l" defTabSz="587345" rtl="0" eaLnBrk="1" fontAlgn="base" hangingPunct="1">
        <a:spcBef>
          <a:spcPct val="20000"/>
        </a:spcBef>
        <a:spcAft>
          <a:spcPct val="0"/>
        </a:spcAft>
        <a:buChar char="»"/>
        <a:defRPr sz="1300">
          <a:solidFill>
            <a:schemeClr val="tx1"/>
          </a:solidFill>
          <a:latin typeface="+mn-lt"/>
          <a:ea typeface="宋体" pitchFamily="2" charset="-122"/>
        </a:defRPr>
      </a:lvl9pPr>
    </p:bodyStyle>
    <p:otherStyle>
      <a:defPPr>
        <a:defRPr lang="zh-CN"/>
      </a:defPPr>
      <a:lvl1pPr marL="0" algn="l" defTabSz="684841" rtl="0" eaLnBrk="1" latinLnBrk="0" hangingPunct="1">
        <a:defRPr sz="1300" kern="1200">
          <a:solidFill>
            <a:schemeClr val="tx1"/>
          </a:solidFill>
          <a:latin typeface="+mn-lt"/>
          <a:ea typeface="+mn-ea"/>
          <a:cs typeface="+mn-cs"/>
        </a:defRPr>
      </a:lvl1pPr>
      <a:lvl2pPr marL="342425" algn="l" defTabSz="684841" rtl="0" eaLnBrk="1" latinLnBrk="0" hangingPunct="1">
        <a:defRPr sz="1300" kern="1200">
          <a:solidFill>
            <a:schemeClr val="tx1"/>
          </a:solidFill>
          <a:latin typeface="+mn-lt"/>
          <a:ea typeface="+mn-ea"/>
          <a:cs typeface="+mn-cs"/>
        </a:defRPr>
      </a:lvl2pPr>
      <a:lvl3pPr marL="684841" algn="l" defTabSz="684841" rtl="0" eaLnBrk="1" latinLnBrk="0" hangingPunct="1">
        <a:defRPr sz="1300" kern="1200">
          <a:solidFill>
            <a:schemeClr val="tx1"/>
          </a:solidFill>
          <a:latin typeface="+mn-lt"/>
          <a:ea typeface="+mn-ea"/>
          <a:cs typeface="+mn-cs"/>
        </a:defRPr>
      </a:lvl3pPr>
      <a:lvl4pPr marL="1027261" algn="l" defTabSz="684841" rtl="0" eaLnBrk="1" latinLnBrk="0" hangingPunct="1">
        <a:defRPr sz="1300" kern="1200">
          <a:solidFill>
            <a:schemeClr val="tx1"/>
          </a:solidFill>
          <a:latin typeface="+mn-lt"/>
          <a:ea typeface="+mn-ea"/>
          <a:cs typeface="+mn-cs"/>
        </a:defRPr>
      </a:lvl4pPr>
      <a:lvl5pPr marL="1369680" algn="l" defTabSz="684841" rtl="0" eaLnBrk="1" latinLnBrk="0" hangingPunct="1">
        <a:defRPr sz="1300" kern="1200">
          <a:solidFill>
            <a:schemeClr val="tx1"/>
          </a:solidFill>
          <a:latin typeface="+mn-lt"/>
          <a:ea typeface="+mn-ea"/>
          <a:cs typeface="+mn-cs"/>
        </a:defRPr>
      </a:lvl5pPr>
      <a:lvl6pPr marL="1712099" algn="l" defTabSz="684841" rtl="0" eaLnBrk="1" latinLnBrk="0" hangingPunct="1">
        <a:defRPr sz="1300" kern="1200">
          <a:solidFill>
            <a:schemeClr val="tx1"/>
          </a:solidFill>
          <a:latin typeface="+mn-lt"/>
          <a:ea typeface="+mn-ea"/>
          <a:cs typeface="+mn-cs"/>
        </a:defRPr>
      </a:lvl6pPr>
      <a:lvl7pPr marL="2054522" algn="l" defTabSz="684841" rtl="0" eaLnBrk="1" latinLnBrk="0" hangingPunct="1">
        <a:defRPr sz="1300" kern="1200">
          <a:solidFill>
            <a:schemeClr val="tx1"/>
          </a:solidFill>
          <a:latin typeface="+mn-lt"/>
          <a:ea typeface="+mn-ea"/>
          <a:cs typeface="+mn-cs"/>
        </a:defRPr>
      </a:lvl7pPr>
      <a:lvl8pPr marL="2396940" algn="l" defTabSz="684841" rtl="0" eaLnBrk="1" latinLnBrk="0" hangingPunct="1">
        <a:defRPr sz="1300" kern="1200">
          <a:solidFill>
            <a:schemeClr val="tx1"/>
          </a:solidFill>
          <a:latin typeface="+mn-lt"/>
          <a:ea typeface="+mn-ea"/>
          <a:cs typeface="+mn-cs"/>
        </a:defRPr>
      </a:lvl8pPr>
      <a:lvl9pPr marL="2739359" algn="l" defTabSz="684841" rtl="0" eaLnBrk="1" latinLnBrk="0" hangingPunct="1">
        <a:defRPr sz="13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 name="Rectangle 2"/>
          <p:cNvSpPr>
            <a:spLocks noChangeArrowheads="1"/>
          </p:cNvSpPr>
          <p:nvPr/>
        </p:nvSpPr>
        <p:spPr bwMode="auto">
          <a:xfrm>
            <a:off x="0" y="2375231"/>
            <a:ext cx="9144000" cy="393938"/>
          </a:xfrm>
          <a:prstGeom prst="rect">
            <a:avLst/>
          </a:prstGeom>
          <a:solidFill>
            <a:srgbClr val="EAEAEA"/>
          </a:solidFill>
          <a:ln w="9525" algn="ctr">
            <a:noFill/>
            <a:miter lim="800000"/>
            <a:headEnd/>
            <a:tailEnd/>
          </a:ln>
          <a:effectLst/>
        </p:spPr>
        <p:txBody>
          <a:bodyPr wrap="square" lIns="91425" tIns="45712" rIns="91425" bIns="45712" anchor="ctr">
            <a:spAutoFit/>
          </a:bodyPr>
          <a:lstStyle/>
          <a:p>
            <a:pPr>
              <a:lnSpc>
                <a:spcPct val="140000"/>
              </a:lnSpc>
              <a:buClr>
                <a:srgbClr val="FF0000"/>
              </a:buClr>
              <a:buSzPct val="90000"/>
              <a:buFont typeface="Wingdings" pitchFamily="2" charset="2"/>
              <a:buChar char="l"/>
              <a:defRPr/>
            </a:pPr>
            <a:endParaRPr lang="zh-CN" altLang="en-US" sz="1400" b="1">
              <a:solidFill>
                <a:srgbClr val="000000"/>
              </a:solidFill>
              <a:latin typeface="Arial" charset="0"/>
              <a:ea typeface="华文细黑" pitchFamily="2" charset="-122"/>
            </a:endParaRPr>
          </a:p>
        </p:txBody>
      </p:sp>
    </p:spTree>
  </p:cSld>
  <p:clrMap bg1="lt1" tx1="dk1" bg2="lt2" tx2="dk2" accent1="accent1" accent2="accent2" accent3="accent3" accent4="accent4" accent5="accent5" accent6="accent6" hlink="hlink" folHlink="folHlink"/>
  <p:sldLayoutIdLst>
    <p:sldLayoutId id="2147483823" r:id="rId1"/>
    <p:sldLayoutId id="2147483850" r:id="rId2"/>
    <p:sldLayoutId id="2147483854" r:id="rId3"/>
    <p:sldLayoutId id="2147483856" r:id="rId4"/>
    <p:sldLayoutId id="2147483864" r:id="rId5"/>
    <p:sldLayoutId id="2147483867" r:id="rId6"/>
    <p:sldLayoutId id="2147483941" r:id="rId7"/>
    <p:sldLayoutId id="2147483942" r:id="rId8"/>
    <p:sldLayoutId id="2147483943" r:id="rId9"/>
    <p:sldLayoutId id="2147483944" r:id="rId10"/>
    <p:sldLayoutId id="2147483945" r:id="rId11"/>
    <p:sldLayoutId id="2147483946" r:id="rId12"/>
    <p:sldLayoutId id="2147483947" r:id="rId13"/>
    <p:sldLayoutId id="2147483948" r:id="rId14"/>
    <p:sldLayoutId id="2147483954" r:id="rId15"/>
    <p:sldLayoutId id="2147483955" r:id="rId16"/>
    <p:sldLayoutId id="2147483956" r:id="rId17"/>
    <p:sldLayoutId id="2147483957" r:id="rId18"/>
    <p:sldLayoutId id="2147483958" r:id="rId19"/>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rgbClr val="990000"/>
          </a:solidFill>
          <a:latin typeface="FrutigerNext LT Medium" pitchFamily="34" charset="0"/>
          <a:ea typeface="黑体" pitchFamily="49" charset="-122"/>
          <a:cs typeface="+mj-cs"/>
        </a:defRPr>
      </a:lvl1pPr>
      <a:lvl2pPr algn="l" rtl="0" eaLnBrk="0" fontAlgn="base" hangingPunct="0">
        <a:spcBef>
          <a:spcPct val="0"/>
        </a:spcBef>
        <a:spcAft>
          <a:spcPct val="0"/>
        </a:spcAft>
        <a:defRPr sz="3200" b="1">
          <a:solidFill>
            <a:srgbClr val="990000"/>
          </a:solidFill>
          <a:latin typeface="FrutigerNext LT Medium" pitchFamily="34" charset="0"/>
          <a:ea typeface="黑体" pitchFamily="49" charset="-122"/>
          <a:cs typeface="宋体" charset="-122"/>
        </a:defRPr>
      </a:lvl2pPr>
      <a:lvl3pPr algn="l" rtl="0" eaLnBrk="0" fontAlgn="base" hangingPunct="0">
        <a:spcBef>
          <a:spcPct val="0"/>
        </a:spcBef>
        <a:spcAft>
          <a:spcPct val="0"/>
        </a:spcAft>
        <a:defRPr sz="3200" b="1">
          <a:solidFill>
            <a:srgbClr val="990000"/>
          </a:solidFill>
          <a:latin typeface="FrutigerNext LT Medium" pitchFamily="34" charset="0"/>
          <a:ea typeface="黑体" pitchFamily="49" charset="-122"/>
          <a:cs typeface="宋体" charset="-122"/>
        </a:defRPr>
      </a:lvl3pPr>
      <a:lvl4pPr algn="l" rtl="0" eaLnBrk="0" fontAlgn="base" hangingPunct="0">
        <a:spcBef>
          <a:spcPct val="0"/>
        </a:spcBef>
        <a:spcAft>
          <a:spcPct val="0"/>
        </a:spcAft>
        <a:defRPr sz="3200" b="1">
          <a:solidFill>
            <a:srgbClr val="990000"/>
          </a:solidFill>
          <a:latin typeface="FrutigerNext LT Medium" pitchFamily="34" charset="0"/>
          <a:ea typeface="黑体" pitchFamily="49" charset="-122"/>
          <a:cs typeface="宋体" charset="-122"/>
        </a:defRPr>
      </a:lvl4pPr>
      <a:lvl5pPr algn="l" rtl="0" eaLnBrk="0" fontAlgn="base" hangingPunct="0">
        <a:spcBef>
          <a:spcPct val="0"/>
        </a:spcBef>
        <a:spcAft>
          <a:spcPct val="0"/>
        </a:spcAft>
        <a:defRPr sz="3200" b="1">
          <a:solidFill>
            <a:srgbClr val="990000"/>
          </a:solidFill>
          <a:latin typeface="FrutigerNext LT Medium" pitchFamily="34" charset="0"/>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lnSpc>
          <a:spcPct val="140000"/>
        </a:lnSpc>
        <a:spcBef>
          <a:spcPct val="0"/>
        </a:spcBef>
        <a:spcAft>
          <a:spcPct val="0"/>
        </a:spcAft>
        <a:buClr>
          <a:srgbClr val="808080"/>
        </a:buClr>
        <a:buSzPct val="60000"/>
        <a:buFont typeface="Wingdings" pitchFamily="2" charset="2"/>
        <a:buChar char="l"/>
        <a:defRPr sz="2400" b="1">
          <a:solidFill>
            <a:schemeClr val="bg1"/>
          </a:solidFill>
          <a:latin typeface="FrutigerNext LT Regular" pitchFamily="34" charset="0"/>
          <a:ea typeface="黑体" pitchFamily="49" charset="-122"/>
          <a:cs typeface="+mn-cs"/>
        </a:defRPr>
      </a:lvl1pPr>
      <a:lvl2pPr marL="742950" indent="-285750" algn="l" rtl="0" eaLnBrk="0" fontAlgn="base" hangingPunct="0">
        <a:lnSpc>
          <a:spcPct val="140000"/>
        </a:lnSpc>
        <a:spcBef>
          <a:spcPct val="0"/>
        </a:spcBef>
        <a:spcAft>
          <a:spcPct val="0"/>
        </a:spcAft>
        <a:buSzPct val="50000"/>
        <a:buFont typeface="Wingdings" pitchFamily="2" charset="2"/>
        <a:buChar char="p"/>
        <a:defRPr>
          <a:solidFill>
            <a:schemeClr val="bg1"/>
          </a:solidFill>
          <a:latin typeface="+mn-lt"/>
          <a:ea typeface="+mn-ea"/>
          <a:cs typeface="+mn-cs"/>
        </a:defRPr>
      </a:lvl2pPr>
      <a:lvl3pPr marL="1143000" indent="-228600" algn="l" rtl="0" eaLnBrk="0" fontAlgn="base" hangingPunct="0">
        <a:lnSpc>
          <a:spcPct val="140000"/>
        </a:lnSpc>
        <a:spcBef>
          <a:spcPct val="0"/>
        </a:spcBef>
        <a:spcAft>
          <a:spcPct val="0"/>
        </a:spcAft>
        <a:buSzPct val="50000"/>
        <a:buFont typeface="Wingdings" pitchFamily="2" charset="2"/>
        <a:buChar char="n"/>
        <a:defRPr sz="1600">
          <a:solidFill>
            <a:schemeClr val="bg1"/>
          </a:solidFill>
          <a:latin typeface="FrutigerNext LT Regular" pitchFamily="34" charset="0"/>
          <a:ea typeface="+mn-ea"/>
          <a:cs typeface="+mn-cs"/>
        </a:defRPr>
      </a:lvl3pPr>
      <a:lvl4pPr marL="1600200" indent="-228600" algn="l" rtl="0" eaLnBrk="0" fontAlgn="base" hangingPunct="0">
        <a:lnSpc>
          <a:spcPct val="140000"/>
        </a:lnSpc>
        <a:spcBef>
          <a:spcPct val="0"/>
        </a:spcBef>
        <a:spcAft>
          <a:spcPct val="0"/>
        </a:spcAft>
        <a:buChar char="–"/>
        <a:defRPr sz="1400">
          <a:solidFill>
            <a:schemeClr val="bg1"/>
          </a:solidFill>
          <a:latin typeface="FrutigerNext LT Regular" pitchFamily="34" charset="0"/>
          <a:ea typeface="+mn-ea"/>
          <a:cs typeface="+mn-cs"/>
        </a:defRPr>
      </a:lvl4pPr>
      <a:lvl5pPr marL="2057400" indent="-228600" algn="l" rtl="0" eaLnBrk="0" fontAlgn="base" hangingPunct="0">
        <a:lnSpc>
          <a:spcPct val="140000"/>
        </a:lnSpc>
        <a:spcBef>
          <a:spcPct val="0"/>
        </a:spcBef>
        <a:spcAft>
          <a:spcPct val="0"/>
        </a:spcAft>
        <a:buFont typeface="Arial" pitchFamily="34" charset="0"/>
        <a:buChar char="~"/>
        <a:defRPr sz="1200">
          <a:solidFill>
            <a:schemeClr val="bg1"/>
          </a:solidFill>
          <a:latin typeface="FrutigerNext LT Regular" pitchFamily="34" charset="0"/>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 name="矩形 10"/>
          <p:cNvSpPr/>
          <p:nvPr/>
        </p:nvSpPr>
        <p:spPr bwMode="auto">
          <a:xfrm>
            <a:off x="0" y="0"/>
            <a:ext cx="9144000" cy="5143500"/>
          </a:xfrm>
          <a:prstGeom prst="rect">
            <a:avLst/>
          </a:prstGeom>
          <a:solidFill>
            <a:schemeClr val="bg1">
              <a:lumMod val="95000"/>
            </a:schemeClr>
          </a:solidFill>
          <a:ln>
            <a:noFill/>
          </a:ln>
          <a:effectLst/>
          <a:extLs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smtClean="0">
              <a:ln>
                <a:noFill/>
              </a:ln>
              <a:solidFill>
                <a:schemeClr val="tx1"/>
              </a:solidFill>
              <a:effectLst/>
              <a:latin typeface="Arial" charset="0"/>
              <a:ea typeface="宋体" charset="-122"/>
            </a:endParaRPr>
          </a:p>
        </p:txBody>
      </p:sp>
      <p:pic>
        <p:nvPicPr>
          <p:cNvPr id="15" name="Picture 104" descr="PPT胶片内页元素-16比9-内页灰条"/>
          <p:cNvPicPr>
            <a:picLocks noChangeAspect="1" noChangeArrowheads="1"/>
          </p:cNvPicPr>
          <p:nvPr/>
        </p:nvPicPr>
        <p:blipFill>
          <a:blip r:embed="rId14" cstate="print">
            <a:extLst>
              <a:ext uri="{28A0092B-C50C-407E-A947-70E740481C1C}">
                <a14:useLocalDpi xmlns:a14="http://schemas.microsoft.com/office/drawing/2010/main" xmlns=""/>
              </a:ext>
            </a:extLst>
          </a:blip>
          <a:srcRect/>
          <a:stretch>
            <a:fillRect/>
          </a:stretch>
        </p:blipFill>
        <p:spPr bwMode="auto">
          <a:xfrm>
            <a:off x="0" y="4668388"/>
            <a:ext cx="9144000" cy="4751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6" name="Picture 101" descr="图片3副本"/>
          <p:cNvPicPr>
            <a:picLocks noChangeAspect="1" noChangeArrowheads="1"/>
          </p:cNvPicPr>
          <p:nvPr/>
        </p:nvPicPr>
        <p:blipFill>
          <a:blip r:embed="rId15" cstate="print">
            <a:extLst>
              <a:ext uri="{28A0092B-C50C-407E-A947-70E740481C1C}">
                <a14:useLocalDpi xmlns:a14="http://schemas.microsoft.com/office/drawing/2010/main" xmlns=""/>
              </a:ext>
            </a:extLst>
          </a:blip>
          <a:srcRect/>
          <a:stretch>
            <a:fillRect/>
          </a:stretch>
        </p:blipFill>
        <p:spPr bwMode="auto">
          <a:xfrm>
            <a:off x="7637663" y="4805337"/>
            <a:ext cx="971676" cy="2310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7" name="Text Box 8"/>
          <p:cNvSpPr txBox="1">
            <a:spLocks noChangeArrowheads="1"/>
          </p:cNvSpPr>
          <p:nvPr/>
        </p:nvSpPr>
        <p:spPr bwMode="auto">
          <a:xfrm>
            <a:off x="504835" y="4887509"/>
            <a:ext cx="1744813" cy="123111"/>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lIns="0" tIns="0" rIns="80114" bIns="0">
            <a:spAutoFit/>
          </a:bodyPr>
          <a:lstStyle>
            <a:lvl1pPr defTabSz="801688" eaLnBrk="0" hangingPunct="0">
              <a:defRPr>
                <a:solidFill>
                  <a:schemeClr val="tx1"/>
                </a:solidFill>
                <a:latin typeface="Calibri" pitchFamily="34" charset="0"/>
                <a:ea typeface="宋体" pitchFamily="2" charset="-122"/>
              </a:defRPr>
            </a:lvl1pPr>
            <a:lvl2pPr marL="742950" indent="-285750" defTabSz="801688" eaLnBrk="0" hangingPunct="0">
              <a:defRPr>
                <a:solidFill>
                  <a:schemeClr val="tx1"/>
                </a:solidFill>
                <a:latin typeface="Calibri" pitchFamily="34" charset="0"/>
                <a:ea typeface="宋体" pitchFamily="2" charset="-122"/>
              </a:defRPr>
            </a:lvl2pPr>
            <a:lvl3pPr marL="1143000" indent="-228600" defTabSz="801688" eaLnBrk="0" hangingPunct="0">
              <a:defRPr>
                <a:solidFill>
                  <a:schemeClr val="tx1"/>
                </a:solidFill>
                <a:latin typeface="Calibri" pitchFamily="34" charset="0"/>
                <a:ea typeface="宋体" pitchFamily="2" charset="-122"/>
              </a:defRPr>
            </a:lvl3pPr>
            <a:lvl4pPr marL="1600200" indent="-228600" defTabSz="801688" eaLnBrk="0" hangingPunct="0">
              <a:defRPr>
                <a:solidFill>
                  <a:schemeClr val="tx1"/>
                </a:solidFill>
                <a:latin typeface="Calibri" pitchFamily="34" charset="0"/>
                <a:ea typeface="宋体" pitchFamily="2" charset="-122"/>
              </a:defRPr>
            </a:lvl4pPr>
            <a:lvl5pPr marL="2057400" indent="-228600" defTabSz="801688" eaLnBrk="0" hangingPunct="0">
              <a:defRPr>
                <a:solidFill>
                  <a:schemeClr val="tx1"/>
                </a:solidFill>
                <a:latin typeface="Calibri" pitchFamily="34" charset="0"/>
                <a:ea typeface="宋体" pitchFamily="2" charset="-122"/>
              </a:defRPr>
            </a:lvl5pPr>
            <a:lvl6pPr marL="2514600" indent="-228600" defTabSz="801688"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801688"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801688"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801688"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800" dirty="0" smtClean="0">
                <a:latin typeface="FrutigerNext LT Bold" pitchFamily="34" charset="0"/>
                <a:ea typeface="MS PGothic" pitchFamily="34" charset="-128"/>
              </a:rPr>
              <a:t>HUAWEI TECHNOLOGIES CO., LTD.</a:t>
            </a:r>
          </a:p>
        </p:txBody>
      </p:sp>
      <p:sp>
        <p:nvSpPr>
          <p:cNvPr id="18" name="Rectangle 21"/>
          <p:cNvSpPr>
            <a:spLocks noChangeArrowheads="1"/>
          </p:cNvSpPr>
          <p:nvPr/>
        </p:nvSpPr>
        <p:spPr bwMode="auto">
          <a:xfrm>
            <a:off x="3853364" y="4887509"/>
            <a:ext cx="1149178" cy="1231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lIns="80082" tIns="0" rIns="80082" bIns="0">
            <a:spAutoFit/>
          </a:bodyPr>
          <a:lstStyle/>
          <a:p>
            <a:pPr defTabSz="801688" eaLnBrk="0" hangingPunct="0"/>
            <a:r>
              <a:rPr lang="en-US" altLang="zh-CN" sz="800" dirty="0">
                <a:latin typeface="FrutigerNext LT Bold" pitchFamily="34" charset="0"/>
                <a:ea typeface="ＭＳ Ｐゴシック" pitchFamily="34" charset="-128"/>
              </a:rPr>
              <a:t>Huawei Confidential </a:t>
            </a:r>
          </a:p>
        </p:txBody>
      </p:sp>
      <p:sp>
        <p:nvSpPr>
          <p:cNvPr id="19" name="Rectangle 5"/>
          <p:cNvSpPr>
            <a:spLocks noChangeArrowheads="1"/>
          </p:cNvSpPr>
          <p:nvPr/>
        </p:nvSpPr>
        <p:spPr bwMode="auto">
          <a:xfrm>
            <a:off x="6363528" y="4887509"/>
            <a:ext cx="2098154" cy="34175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p>
            <a:pPr eaLnBrk="0" hangingPunct="0">
              <a:lnSpc>
                <a:spcPct val="85000"/>
              </a:lnSpc>
            </a:pPr>
            <a:r>
              <a:rPr lang="de-DE" altLang="zh-CN" sz="800" dirty="0" smtClean="0">
                <a:solidFill>
                  <a:srgbClr val="000000"/>
                </a:solidFill>
                <a:latin typeface="FrutigerNext LT Bold" pitchFamily="34" charset="0"/>
                <a:ea typeface="ＭＳ Ｐゴシック" pitchFamily="34" charset="-128"/>
              </a:rPr>
              <a:t>Page </a:t>
            </a:r>
            <a:fld id="{78ECEAFF-B846-4D61-B32B-143CBFF944E0}" type="slidenum">
              <a:rPr lang="de-DE" altLang="zh-CN" sz="800" smtClean="0">
                <a:solidFill>
                  <a:srgbClr val="000000"/>
                </a:solidFill>
                <a:latin typeface="FrutigerNext LT Bold" pitchFamily="34" charset="0"/>
                <a:ea typeface="ＭＳ Ｐゴシック" pitchFamily="34" charset="-128"/>
              </a:rPr>
              <a:pPr eaLnBrk="0" hangingPunct="0">
                <a:lnSpc>
                  <a:spcPct val="85000"/>
                </a:lnSpc>
              </a:pPr>
              <a:t>‹#›</a:t>
            </a:fld>
            <a:endParaRPr lang="en-GB" altLang="zh-CN" sz="800" dirty="0">
              <a:solidFill>
                <a:srgbClr val="000000"/>
              </a:solidFill>
              <a:latin typeface="FrutigerNext LT Bold" pitchFamily="34" charset="0"/>
              <a:ea typeface="ＭＳ Ｐゴシック" pitchFamily="34" charset="-128"/>
            </a:endParaRPr>
          </a:p>
        </p:txBody>
      </p:sp>
    </p:spTree>
  </p:cSld>
  <p:clrMap bg1="lt1" tx1="dk1" bg2="lt2" tx2="dk2" accent1="accent1" accent2="accent2" accent3="accent3" accent4="accent4" accent5="accent5" accent6="accent6" hlink="hlink" folHlink="folHlink"/>
  <p:sldLayoutIdLst>
    <p:sldLayoutId id="2147483824" r:id="rId1"/>
    <p:sldLayoutId id="2147483822" r:id="rId2"/>
    <p:sldLayoutId id="2147483836" r:id="rId3"/>
    <p:sldLayoutId id="2147483865" r:id="rId4"/>
    <p:sldLayoutId id="2147483928" r:id="rId5"/>
    <p:sldLayoutId id="2147483929" r:id="rId6"/>
    <p:sldLayoutId id="2147483930" r:id="rId7"/>
    <p:sldLayoutId id="2147483931" r:id="rId8"/>
    <p:sldLayoutId id="2147483933" r:id="rId9"/>
    <p:sldLayoutId id="2147483934" r:id="rId10"/>
    <p:sldLayoutId id="2147483935" r:id="rId11"/>
    <p:sldLayoutId id="2147483959" r:id="rId12"/>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rgbClr val="990000"/>
          </a:solidFill>
          <a:latin typeface="FrutigerNext LT Medium" pitchFamily="34" charset="0"/>
          <a:ea typeface="黑体" pitchFamily="49" charset="-122"/>
          <a:cs typeface="+mj-cs"/>
        </a:defRPr>
      </a:lvl1pPr>
      <a:lvl2pPr algn="l" rtl="0" eaLnBrk="0" fontAlgn="base" hangingPunct="0">
        <a:spcBef>
          <a:spcPct val="0"/>
        </a:spcBef>
        <a:spcAft>
          <a:spcPct val="0"/>
        </a:spcAft>
        <a:defRPr sz="2800" b="1">
          <a:solidFill>
            <a:srgbClr val="990000"/>
          </a:solidFill>
          <a:latin typeface="FrutigerNext LT Medium" pitchFamily="34" charset="0"/>
          <a:ea typeface="黑体" pitchFamily="49" charset="-122"/>
          <a:cs typeface="宋体" charset="-122"/>
        </a:defRPr>
      </a:lvl2pPr>
      <a:lvl3pPr algn="l" rtl="0" eaLnBrk="0" fontAlgn="base" hangingPunct="0">
        <a:spcBef>
          <a:spcPct val="0"/>
        </a:spcBef>
        <a:spcAft>
          <a:spcPct val="0"/>
        </a:spcAft>
        <a:defRPr sz="2800" b="1">
          <a:solidFill>
            <a:srgbClr val="990000"/>
          </a:solidFill>
          <a:latin typeface="FrutigerNext LT Medium" pitchFamily="34" charset="0"/>
          <a:ea typeface="黑体" pitchFamily="49" charset="-122"/>
          <a:cs typeface="宋体" charset="-122"/>
        </a:defRPr>
      </a:lvl3pPr>
      <a:lvl4pPr algn="l" rtl="0" eaLnBrk="0" fontAlgn="base" hangingPunct="0">
        <a:spcBef>
          <a:spcPct val="0"/>
        </a:spcBef>
        <a:spcAft>
          <a:spcPct val="0"/>
        </a:spcAft>
        <a:defRPr sz="2800" b="1">
          <a:solidFill>
            <a:srgbClr val="990000"/>
          </a:solidFill>
          <a:latin typeface="FrutigerNext LT Medium" pitchFamily="34" charset="0"/>
          <a:ea typeface="黑体" pitchFamily="49" charset="-122"/>
          <a:cs typeface="宋体" charset="-122"/>
        </a:defRPr>
      </a:lvl4pPr>
      <a:lvl5pPr algn="l" rtl="0" eaLnBrk="0" fontAlgn="base" hangingPunct="0">
        <a:spcBef>
          <a:spcPct val="0"/>
        </a:spcBef>
        <a:spcAft>
          <a:spcPct val="0"/>
        </a:spcAft>
        <a:defRPr sz="2800" b="1">
          <a:solidFill>
            <a:srgbClr val="990000"/>
          </a:solidFill>
          <a:latin typeface="FrutigerNext LT Medium" pitchFamily="34" charset="0"/>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lnSpc>
          <a:spcPct val="140000"/>
        </a:lnSpc>
        <a:spcBef>
          <a:spcPct val="0"/>
        </a:spcBef>
        <a:spcAft>
          <a:spcPct val="0"/>
        </a:spcAft>
        <a:buClr>
          <a:srgbClr val="777777"/>
        </a:buClr>
        <a:buSzPct val="60000"/>
        <a:buFont typeface="Wingdings" pitchFamily="2" charset="2"/>
        <a:buChar char="l"/>
        <a:defRPr sz="2000" b="1">
          <a:solidFill>
            <a:schemeClr val="tx1"/>
          </a:solidFill>
          <a:latin typeface="FrutigerNext LT Regular" pitchFamily="34" charset="0"/>
          <a:ea typeface="黑体" pitchFamily="49" charset="-122"/>
          <a:cs typeface="+mn-cs"/>
        </a:defRPr>
      </a:lvl1pPr>
      <a:lvl2pPr marL="742950" indent="-285750" algn="l" rtl="0" eaLnBrk="0" fontAlgn="base" hangingPunct="0">
        <a:lnSpc>
          <a:spcPct val="140000"/>
        </a:lnSpc>
        <a:spcBef>
          <a:spcPct val="0"/>
        </a:spcBef>
        <a:spcAft>
          <a:spcPct val="0"/>
        </a:spcAft>
        <a:buSzPct val="50000"/>
        <a:buFont typeface="Wingdings" pitchFamily="2" charset="2"/>
        <a:buChar char="p"/>
        <a:defRPr>
          <a:solidFill>
            <a:schemeClr val="tx1"/>
          </a:solidFill>
          <a:latin typeface="+mn-lt"/>
          <a:ea typeface="+mn-ea"/>
          <a:cs typeface="+mn-cs"/>
        </a:defRPr>
      </a:lvl2pPr>
      <a:lvl3pPr marL="1143000" indent="-228600" algn="l" rtl="0" eaLnBrk="0" fontAlgn="base" hangingPunct="0">
        <a:lnSpc>
          <a:spcPct val="140000"/>
        </a:lnSpc>
        <a:spcBef>
          <a:spcPct val="0"/>
        </a:spcBef>
        <a:spcAft>
          <a:spcPct val="0"/>
        </a:spcAft>
        <a:buSzPct val="50000"/>
        <a:buFont typeface="Wingdings" pitchFamily="2" charset="2"/>
        <a:buChar char="n"/>
        <a:defRPr sz="1600">
          <a:solidFill>
            <a:schemeClr val="tx1"/>
          </a:solidFill>
          <a:latin typeface="FrutigerNext LT Regular" pitchFamily="34" charset="0"/>
          <a:ea typeface="+mn-ea"/>
          <a:cs typeface="+mn-cs"/>
        </a:defRPr>
      </a:lvl3pPr>
      <a:lvl4pPr marL="1600200" indent="-228600" algn="l" rtl="0" eaLnBrk="0" fontAlgn="base" hangingPunct="0">
        <a:lnSpc>
          <a:spcPct val="140000"/>
        </a:lnSpc>
        <a:spcBef>
          <a:spcPct val="0"/>
        </a:spcBef>
        <a:spcAft>
          <a:spcPct val="0"/>
        </a:spcAft>
        <a:buChar char="–"/>
        <a:defRPr sz="1400">
          <a:solidFill>
            <a:schemeClr val="tx1"/>
          </a:solidFill>
          <a:latin typeface="FrutigerNext LT Regular" pitchFamily="34" charset="0"/>
          <a:ea typeface="+mn-ea"/>
          <a:cs typeface="+mn-cs"/>
        </a:defRPr>
      </a:lvl4pPr>
      <a:lvl5pPr marL="2057400" indent="-228600" algn="l" rtl="0" eaLnBrk="0" fontAlgn="base" hangingPunct="0">
        <a:lnSpc>
          <a:spcPct val="140000"/>
        </a:lnSpc>
        <a:spcBef>
          <a:spcPct val="0"/>
        </a:spcBef>
        <a:spcAft>
          <a:spcPct val="0"/>
        </a:spcAft>
        <a:buFont typeface="Arial" pitchFamily="34" charset="0"/>
        <a:buChar char="~"/>
        <a:defRPr sz="1200">
          <a:solidFill>
            <a:schemeClr val="tx1"/>
          </a:solidFill>
          <a:latin typeface="FrutigerNext LT Regular" pitchFamily="34" charset="0"/>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矩形 6"/>
          <p:cNvSpPr/>
          <p:nvPr/>
        </p:nvSpPr>
        <p:spPr bwMode="auto">
          <a:xfrm>
            <a:off x="0" y="0"/>
            <a:ext cx="9144000" cy="5143500"/>
          </a:xfrm>
          <a:prstGeom prst="rect">
            <a:avLst/>
          </a:prstGeom>
          <a:solidFill>
            <a:schemeClr val="bg1">
              <a:lumMod val="95000"/>
            </a:schemeClr>
          </a:solidFill>
          <a:ln>
            <a:noFill/>
          </a:ln>
          <a:effectLst/>
          <a:extLs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smtClean="0">
              <a:ln>
                <a:noFill/>
              </a:ln>
              <a:solidFill>
                <a:schemeClr val="tx1"/>
              </a:solidFill>
              <a:effectLst/>
              <a:latin typeface="Arial" charset="0"/>
              <a:ea typeface="宋体" charset="-122"/>
            </a:endParaRPr>
          </a:p>
        </p:txBody>
      </p:sp>
      <p:grpSp>
        <p:nvGrpSpPr>
          <p:cNvPr id="9" name="组合 8"/>
          <p:cNvGrpSpPr/>
          <p:nvPr/>
        </p:nvGrpSpPr>
        <p:grpSpPr>
          <a:xfrm>
            <a:off x="12" y="1962988"/>
            <a:ext cx="9143999" cy="3180521"/>
            <a:chOff x="0" y="2616200"/>
            <a:chExt cx="12195175" cy="4241800"/>
          </a:xfrm>
        </p:grpSpPr>
        <p:pic>
          <p:nvPicPr>
            <p:cNvPr id="10" name="Picture 79" descr="5"/>
            <p:cNvPicPr>
              <a:picLocks noChangeAspect="1" noChangeArrowheads="1"/>
            </p:cNvPicPr>
            <p:nvPr userDrawn="1"/>
          </p:nvPicPr>
          <p:blipFill>
            <a:blip r:embed="rId16" cstate="print">
              <a:extLst>
                <a:ext uri="{28A0092B-C50C-407E-A947-70E740481C1C}">
                  <a14:useLocalDpi xmlns:a14="http://schemas.microsoft.com/office/drawing/2010/main" xmlns=""/>
                </a:ext>
              </a:extLst>
            </a:blip>
            <a:srcRect/>
            <a:stretch>
              <a:fillRect/>
            </a:stretch>
          </p:blipFill>
          <p:spPr bwMode="auto">
            <a:xfrm>
              <a:off x="0" y="5616575"/>
              <a:ext cx="12195175" cy="1241425"/>
            </a:xfrm>
            <a:prstGeom prst="rect">
              <a:avLst/>
            </a:prstGeom>
            <a:noFill/>
            <a:extLst>
              <a:ext uri="{909E8E84-426E-40DD-AFC4-6F175D3DCCD1}">
                <a14:hiddenFill xmlns:a14="http://schemas.microsoft.com/office/drawing/2010/main" xmlns="">
                  <a:solidFill>
                    <a:srgbClr val="FFFFFF"/>
                  </a:solidFill>
                </a14:hiddenFill>
              </a:ext>
            </a:extLst>
          </p:spPr>
        </p:pic>
        <p:sp>
          <p:nvSpPr>
            <p:cNvPr id="13" name="Text Box 80"/>
            <p:cNvSpPr txBox="1">
              <a:spLocks noChangeArrowheads="1"/>
            </p:cNvSpPr>
            <p:nvPr userDrawn="1"/>
          </p:nvSpPr>
          <p:spPr bwMode="auto">
            <a:xfrm>
              <a:off x="4613275" y="2616200"/>
              <a:ext cx="2796794" cy="779903"/>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pPr eaLnBrk="0" hangingPunct="0"/>
              <a:r>
                <a:rPr lang="en-US" altLang="zh-CN" sz="3200" dirty="0">
                  <a:solidFill>
                    <a:srgbClr val="990000"/>
                  </a:solidFill>
                  <a:latin typeface="FrutigerNext LT Medium" pitchFamily="34" charset="0"/>
                  <a:ea typeface="ＭＳ Ｐゴシック" pitchFamily="34" charset="-128"/>
                </a:rPr>
                <a:t>Thank you</a:t>
              </a:r>
            </a:p>
          </p:txBody>
        </p:sp>
        <p:sp>
          <p:nvSpPr>
            <p:cNvPr id="14" name="Text Box 81"/>
            <p:cNvSpPr txBox="1">
              <a:spLocks noChangeArrowheads="1"/>
            </p:cNvSpPr>
            <p:nvPr userDrawn="1"/>
          </p:nvSpPr>
          <p:spPr bwMode="auto">
            <a:xfrm>
              <a:off x="4683441" y="3389507"/>
              <a:ext cx="2823218" cy="492571"/>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pPr eaLnBrk="0" hangingPunct="0"/>
              <a:r>
                <a:rPr lang="en-US" altLang="zh-CN" sz="1800" dirty="0">
                  <a:solidFill>
                    <a:srgbClr val="666666"/>
                  </a:solidFill>
                  <a:latin typeface="FrutigerNext LT Regular" pitchFamily="34" charset="0"/>
                  <a:ea typeface="ＭＳ Ｐゴシック" pitchFamily="34" charset="-128"/>
                </a:rPr>
                <a:t>www.huawei.com</a:t>
              </a:r>
              <a:endParaRPr lang="en-US" altLang="zh-CN" sz="1600" dirty="0">
                <a:solidFill>
                  <a:srgbClr val="990000"/>
                </a:solidFill>
                <a:latin typeface="FrutigerNext LT Regular" pitchFamily="34" charset="0"/>
                <a:ea typeface="ＭＳ Ｐゴシック" pitchFamily="34" charset="-128"/>
              </a:endParaRPr>
            </a:p>
          </p:txBody>
        </p:sp>
        <p:sp>
          <p:nvSpPr>
            <p:cNvPr id="15" name="TextBox 14"/>
            <p:cNvSpPr txBox="1"/>
            <p:nvPr userDrawn="1"/>
          </p:nvSpPr>
          <p:spPr>
            <a:xfrm>
              <a:off x="865188" y="4187924"/>
              <a:ext cx="10412412" cy="1200641"/>
            </a:xfrm>
            <a:prstGeom prst="rect">
              <a:avLst/>
            </a:prstGeom>
            <a:noFill/>
          </p:spPr>
          <p:txBody>
            <a:bodyPr wrap="square" rtlCol="0">
              <a:spAutoFit/>
            </a:bodyPr>
            <a:lstStyle/>
            <a:p>
              <a:pPr algn="just">
                <a:lnSpc>
                  <a:spcPct val="100000"/>
                </a:lnSpc>
              </a:pPr>
              <a:r>
                <a:rPr lang="en-US" altLang="zh-CN" sz="1050" b="1" kern="1200" dirty="0" smtClean="0">
                  <a:solidFill>
                    <a:schemeClr val="tx1"/>
                  </a:solidFill>
                  <a:effectLst/>
                  <a:latin typeface="Calibri" pitchFamily="34" charset="0"/>
                  <a:ea typeface="宋体" charset="-122"/>
                  <a:cs typeface="+mn-cs"/>
                </a:rPr>
                <a:t>Copyright©2012 Huawei Technologies Co., Ltd. All Rights Reserved.</a:t>
              </a:r>
              <a:endParaRPr lang="zh-CN" altLang="zh-CN" sz="1050" kern="1200" dirty="0" smtClean="0">
                <a:solidFill>
                  <a:schemeClr val="tx1"/>
                </a:solidFill>
                <a:effectLst/>
                <a:latin typeface="Calibri" pitchFamily="34" charset="0"/>
                <a:ea typeface="宋体" charset="-122"/>
                <a:cs typeface="+mn-cs"/>
              </a:endParaRPr>
            </a:p>
            <a:p>
              <a:pPr algn="just">
                <a:lnSpc>
                  <a:spcPct val="100000"/>
                </a:lnSpc>
              </a:pPr>
              <a:r>
                <a:rPr lang="en-US" altLang="zh-CN" sz="1050" kern="1200" dirty="0" smtClean="0">
                  <a:solidFill>
                    <a:schemeClr val="tx1"/>
                  </a:solidFill>
                  <a:effectLst/>
                  <a:latin typeface="Calibri" pitchFamily="34" charset="0"/>
                  <a:ea typeface="宋体" charset="-122"/>
                  <a:cs typeface="+mn-cs"/>
                </a:rPr>
                <a:t>The information in this document may contain predictive statements including, without limitation, statements regarding the future financial and operating results, future product portfolio, new technology, etc. There are a number of factors that could cause actual results and developments to differ materially from those expressed or implied in the predictive statements. Therefore, such information is provided for reference purpose only and constitutes neither an offer nor an acceptance. Huawei may change the information at any time without notice. </a:t>
              </a:r>
              <a:endParaRPr lang="zh-CN" altLang="zh-CN" sz="1050" kern="1200" dirty="0">
                <a:solidFill>
                  <a:schemeClr val="tx1"/>
                </a:solidFill>
                <a:effectLst/>
                <a:latin typeface="Calibri" pitchFamily="34" charset="0"/>
                <a:ea typeface="宋体" charset="-122"/>
                <a:cs typeface="+mn-cs"/>
              </a:endParaRPr>
            </a:p>
          </p:txBody>
        </p:sp>
      </p:grpSp>
    </p:spTree>
  </p:cSld>
  <p:clrMap bg1="lt1" tx1="dk1" bg2="lt2" tx2="dk2" accent1="accent1" accent2="accent2" accent3="accent3" accent4="accent4" accent5="accent5" accent6="accent6" hlink="hlink" folHlink="folHlink"/>
  <p:sldLayoutIdLst>
    <p:sldLayoutId id="2147483834" r:id="rId1"/>
    <p:sldLayoutId id="2147483846" r:id="rId2"/>
    <p:sldLayoutId id="2147483861" r:id="rId3"/>
    <p:sldLayoutId id="2147483888" r:id="rId4"/>
    <p:sldLayoutId id="2147483889" r:id="rId5"/>
    <p:sldLayoutId id="2147483890" r:id="rId6"/>
    <p:sldLayoutId id="2147483891" r:id="rId7"/>
    <p:sldLayoutId id="2147483892" r:id="rId8"/>
    <p:sldLayoutId id="2147483893" r:id="rId9"/>
    <p:sldLayoutId id="2147483894" r:id="rId10"/>
    <p:sldLayoutId id="2147483895" r:id="rId11"/>
    <p:sldLayoutId id="2147483884" r:id="rId12"/>
    <p:sldLayoutId id="2147483938" r:id="rId13"/>
    <p:sldLayoutId id="2147483939" r:id="rId14"/>
  </p:sldLayoutIdLst>
  <p:transition>
    <p:fade/>
  </p:transition>
  <p:timing>
    <p:tnLst>
      <p:par>
        <p:cTn id="1" dur="indefinite" restart="never" nodeType="tmRoot"/>
      </p:par>
    </p:tnLst>
  </p:timing>
  <p:txStyles>
    <p:titleStyle>
      <a:lvl1pPr algn="ctr" defTabSz="801688" rtl="0" eaLnBrk="0" fontAlgn="base" hangingPunct="0">
        <a:spcBef>
          <a:spcPct val="0"/>
        </a:spcBef>
        <a:spcAft>
          <a:spcPct val="0"/>
        </a:spcAft>
        <a:defRPr sz="3800">
          <a:solidFill>
            <a:schemeClr val="tx2"/>
          </a:solidFill>
          <a:latin typeface="+mj-lt"/>
          <a:ea typeface="+mj-ea"/>
          <a:cs typeface="+mj-cs"/>
        </a:defRPr>
      </a:lvl1pPr>
      <a:lvl2pPr algn="ctr" defTabSz="801688" rtl="0" eaLnBrk="0" fontAlgn="base" hangingPunct="0">
        <a:spcBef>
          <a:spcPct val="0"/>
        </a:spcBef>
        <a:spcAft>
          <a:spcPct val="0"/>
        </a:spcAft>
        <a:defRPr sz="3800">
          <a:solidFill>
            <a:schemeClr val="tx2"/>
          </a:solidFill>
          <a:latin typeface="Arial" charset="0"/>
          <a:ea typeface="宋体" pitchFamily="2" charset="-122"/>
        </a:defRPr>
      </a:lvl2pPr>
      <a:lvl3pPr algn="ctr" defTabSz="801688" rtl="0" eaLnBrk="0" fontAlgn="base" hangingPunct="0">
        <a:spcBef>
          <a:spcPct val="0"/>
        </a:spcBef>
        <a:spcAft>
          <a:spcPct val="0"/>
        </a:spcAft>
        <a:defRPr sz="3800">
          <a:solidFill>
            <a:schemeClr val="tx2"/>
          </a:solidFill>
          <a:latin typeface="Arial" charset="0"/>
          <a:ea typeface="宋体" pitchFamily="2" charset="-122"/>
        </a:defRPr>
      </a:lvl3pPr>
      <a:lvl4pPr algn="ctr" defTabSz="801688" rtl="0" eaLnBrk="0" fontAlgn="base" hangingPunct="0">
        <a:spcBef>
          <a:spcPct val="0"/>
        </a:spcBef>
        <a:spcAft>
          <a:spcPct val="0"/>
        </a:spcAft>
        <a:defRPr sz="3800">
          <a:solidFill>
            <a:schemeClr val="tx2"/>
          </a:solidFill>
          <a:latin typeface="Arial" charset="0"/>
          <a:ea typeface="宋体" pitchFamily="2" charset="-122"/>
        </a:defRPr>
      </a:lvl4pPr>
      <a:lvl5pPr algn="ctr" defTabSz="801688" rtl="0" eaLnBrk="0" fontAlgn="base" hangingPunct="0">
        <a:spcBef>
          <a:spcPct val="0"/>
        </a:spcBef>
        <a:spcAft>
          <a:spcPct val="0"/>
        </a:spcAft>
        <a:defRPr sz="3800">
          <a:solidFill>
            <a:schemeClr val="tx2"/>
          </a:solidFill>
          <a:latin typeface="Arial" charset="0"/>
          <a:ea typeface="宋体" pitchFamily="2" charset="-122"/>
        </a:defRPr>
      </a:lvl5pPr>
      <a:lvl6pPr marL="457200" algn="ctr" defTabSz="801688" rtl="0" fontAlgn="base">
        <a:spcBef>
          <a:spcPct val="0"/>
        </a:spcBef>
        <a:spcAft>
          <a:spcPct val="0"/>
        </a:spcAft>
        <a:defRPr sz="3800">
          <a:solidFill>
            <a:schemeClr val="tx2"/>
          </a:solidFill>
          <a:latin typeface="Arial" charset="0"/>
          <a:ea typeface="宋体" pitchFamily="2" charset="-122"/>
        </a:defRPr>
      </a:lvl6pPr>
      <a:lvl7pPr marL="914400" algn="ctr" defTabSz="801688" rtl="0" fontAlgn="base">
        <a:spcBef>
          <a:spcPct val="0"/>
        </a:spcBef>
        <a:spcAft>
          <a:spcPct val="0"/>
        </a:spcAft>
        <a:defRPr sz="3800">
          <a:solidFill>
            <a:schemeClr val="tx2"/>
          </a:solidFill>
          <a:latin typeface="Arial" charset="0"/>
          <a:ea typeface="宋体" pitchFamily="2" charset="-122"/>
        </a:defRPr>
      </a:lvl7pPr>
      <a:lvl8pPr marL="1371600" algn="ctr" defTabSz="801688" rtl="0" fontAlgn="base">
        <a:spcBef>
          <a:spcPct val="0"/>
        </a:spcBef>
        <a:spcAft>
          <a:spcPct val="0"/>
        </a:spcAft>
        <a:defRPr sz="3800">
          <a:solidFill>
            <a:schemeClr val="tx2"/>
          </a:solidFill>
          <a:latin typeface="Arial" charset="0"/>
          <a:ea typeface="宋体" pitchFamily="2" charset="-122"/>
        </a:defRPr>
      </a:lvl8pPr>
      <a:lvl9pPr marL="1828800" algn="ctr" defTabSz="801688" rtl="0" fontAlgn="base">
        <a:spcBef>
          <a:spcPct val="0"/>
        </a:spcBef>
        <a:spcAft>
          <a:spcPct val="0"/>
        </a:spcAft>
        <a:defRPr sz="3800">
          <a:solidFill>
            <a:schemeClr val="tx2"/>
          </a:solidFill>
          <a:latin typeface="Arial" charset="0"/>
          <a:ea typeface="宋体" pitchFamily="2" charset="-122"/>
        </a:defRPr>
      </a:lvl9pPr>
    </p:titleStyle>
    <p:bodyStyle>
      <a:lvl1pPr marL="300038" indent="-300038" algn="l" defTabSz="801688" rtl="0" eaLnBrk="0" fontAlgn="base" hangingPunct="0">
        <a:spcBef>
          <a:spcPct val="20000"/>
        </a:spcBef>
        <a:spcAft>
          <a:spcPct val="0"/>
        </a:spcAft>
        <a:buChar char="•"/>
        <a:defRPr sz="2800">
          <a:solidFill>
            <a:schemeClr val="tx1"/>
          </a:solidFill>
          <a:latin typeface="+mn-lt"/>
          <a:ea typeface="+mn-ea"/>
          <a:cs typeface="+mn-cs"/>
        </a:defRPr>
      </a:lvl1pPr>
      <a:lvl2pPr marL="652463" indent="-250825" algn="l" defTabSz="801688" rtl="0" eaLnBrk="0" fontAlgn="base" hangingPunct="0">
        <a:spcBef>
          <a:spcPct val="20000"/>
        </a:spcBef>
        <a:spcAft>
          <a:spcPct val="0"/>
        </a:spcAft>
        <a:buChar char="–"/>
        <a:defRPr sz="2500">
          <a:solidFill>
            <a:schemeClr val="tx1"/>
          </a:solidFill>
          <a:latin typeface="+mn-lt"/>
          <a:ea typeface="+mn-ea"/>
        </a:defRPr>
      </a:lvl2pPr>
      <a:lvl3pPr marL="1003300" indent="-201613" algn="l" defTabSz="801688" rtl="0" eaLnBrk="0" fontAlgn="base" hangingPunct="0">
        <a:spcBef>
          <a:spcPct val="20000"/>
        </a:spcBef>
        <a:spcAft>
          <a:spcPct val="0"/>
        </a:spcAft>
        <a:buChar char="•"/>
        <a:defRPr sz="2200">
          <a:solidFill>
            <a:schemeClr val="tx1"/>
          </a:solidFill>
          <a:latin typeface="+mn-lt"/>
          <a:ea typeface="+mn-ea"/>
        </a:defRPr>
      </a:lvl3pPr>
      <a:lvl4pPr marL="1401763" indent="-200025" algn="l" defTabSz="801688" rtl="0" eaLnBrk="0" fontAlgn="base" hangingPunct="0">
        <a:spcBef>
          <a:spcPct val="20000"/>
        </a:spcBef>
        <a:spcAft>
          <a:spcPct val="0"/>
        </a:spcAft>
        <a:buChar char="–"/>
        <a:defRPr sz="1700">
          <a:solidFill>
            <a:schemeClr val="tx1"/>
          </a:solidFill>
          <a:latin typeface="+mn-lt"/>
          <a:ea typeface="+mn-ea"/>
        </a:defRPr>
      </a:lvl4pPr>
      <a:lvl5pPr marL="1803400" indent="-201613" algn="l" defTabSz="801688" rtl="0" eaLnBrk="0" fontAlgn="base" hangingPunct="0">
        <a:spcBef>
          <a:spcPct val="20000"/>
        </a:spcBef>
        <a:spcAft>
          <a:spcPct val="0"/>
        </a:spcAft>
        <a:buChar char="»"/>
        <a:defRPr sz="1700">
          <a:solidFill>
            <a:schemeClr val="tx1"/>
          </a:solidFill>
          <a:latin typeface="+mn-lt"/>
          <a:ea typeface="+mn-ea"/>
        </a:defRPr>
      </a:lvl5pPr>
      <a:lvl6pPr marL="2260600" indent="-201613" algn="l" defTabSz="801688" rtl="0" fontAlgn="base">
        <a:spcBef>
          <a:spcPct val="20000"/>
        </a:spcBef>
        <a:spcAft>
          <a:spcPct val="0"/>
        </a:spcAft>
        <a:buChar char="»"/>
        <a:defRPr sz="1700">
          <a:solidFill>
            <a:schemeClr val="tx1"/>
          </a:solidFill>
          <a:latin typeface="+mn-lt"/>
          <a:ea typeface="+mn-ea"/>
        </a:defRPr>
      </a:lvl6pPr>
      <a:lvl7pPr marL="2717800" indent="-201613" algn="l" defTabSz="801688" rtl="0" fontAlgn="base">
        <a:spcBef>
          <a:spcPct val="20000"/>
        </a:spcBef>
        <a:spcAft>
          <a:spcPct val="0"/>
        </a:spcAft>
        <a:buChar char="»"/>
        <a:defRPr sz="1700">
          <a:solidFill>
            <a:schemeClr val="tx1"/>
          </a:solidFill>
          <a:latin typeface="+mn-lt"/>
          <a:ea typeface="+mn-ea"/>
        </a:defRPr>
      </a:lvl7pPr>
      <a:lvl8pPr marL="3175000" indent="-201613" algn="l" defTabSz="801688" rtl="0" fontAlgn="base">
        <a:spcBef>
          <a:spcPct val="20000"/>
        </a:spcBef>
        <a:spcAft>
          <a:spcPct val="0"/>
        </a:spcAft>
        <a:buChar char="»"/>
        <a:defRPr sz="1700">
          <a:solidFill>
            <a:schemeClr val="tx1"/>
          </a:solidFill>
          <a:latin typeface="+mn-lt"/>
          <a:ea typeface="+mn-ea"/>
        </a:defRPr>
      </a:lvl8pPr>
      <a:lvl9pPr marL="3632200" indent="-201613" algn="l" defTabSz="801688" rtl="0" fontAlgn="base">
        <a:spcBef>
          <a:spcPct val="20000"/>
        </a:spcBef>
        <a:spcAft>
          <a:spcPct val="0"/>
        </a:spcAft>
        <a:buChar char="»"/>
        <a:defRPr sz="17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61" name="Picture 104" descr="PPT胶片内页元素-16比9-内页灰条"/>
          <p:cNvPicPr>
            <a:picLocks noChangeAspect="1" noChangeArrowheads="1"/>
          </p:cNvPicPr>
          <p:nvPr/>
        </p:nvPicPr>
        <p:blipFill>
          <a:blip r:embed="rId13" cstate="email">
            <a:extLst>
              <a:ext uri="{28A0092B-C50C-407E-A947-70E740481C1C}">
                <a14:useLocalDpi xmlns:a14="http://schemas.microsoft.com/office/drawing/2010/main" xmlns="" val="0"/>
              </a:ext>
            </a:extLst>
          </a:blip>
          <a:srcRect/>
          <a:stretch>
            <a:fillRect/>
          </a:stretch>
        </p:blipFill>
        <p:spPr bwMode="auto">
          <a:xfrm>
            <a:off x="1" y="4668441"/>
            <a:ext cx="9140429" cy="47505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2" name="图片 61"/>
          <p:cNvPicPr>
            <a:picLocks noChangeAspect="1"/>
          </p:cNvPicPr>
          <p:nvPr/>
        </p:nvPicPr>
        <p:blipFill>
          <a:blip r:embed="rId14" cstate="email">
            <a:extLst>
              <a:ext uri="{28A0092B-C50C-407E-A947-70E740481C1C}">
                <a14:useLocalDpi xmlns:a14="http://schemas.microsoft.com/office/drawing/2010/main" xmlns="" val="0"/>
              </a:ext>
            </a:extLst>
          </a:blip>
          <a:stretch>
            <a:fillRect/>
          </a:stretch>
        </p:blipFill>
        <p:spPr>
          <a:xfrm>
            <a:off x="2401504" y="389542"/>
            <a:ext cx="6742496" cy="4280981"/>
          </a:xfrm>
          <a:prstGeom prst="rect">
            <a:avLst/>
          </a:prstGeom>
        </p:spPr>
      </p:pic>
      <p:sp>
        <p:nvSpPr>
          <p:cNvPr id="1470550" name="Rectangle 86"/>
          <p:cNvSpPr>
            <a:spLocks noChangeArrowheads="1"/>
          </p:cNvSpPr>
          <p:nvPr/>
        </p:nvSpPr>
        <p:spPr bwMode="auto">
          <a:xfrm>
            <a:off x="5931340" y="4797030"/>
            <a:ext cx="1057000" cy="826294"/>
          </a:xfrm>
          <a:prstGeom prst="rect">
            <a:avLst/>
          </a:prstGeom>
          <a:noFill/>
          <a:ln w="9525">
            <a:noFill/>
            <a:miter lim="800000"/>
            <a:headEnd/>
            <a:tailEnd/>
          </a:ln>
          <a:effectLst/>
        </p:spPr>
        <p:txBody>
          <a:bodyPr lIns="0" tIns="0" rIns="0" bIns="0"/>
          <a:lstStyle/>
          <a:p>
            <a:pPr defTabSz="588012" eaLnBrk="0" hangingPunct="0">
              <a:lnSpc>
                <a:spcPct val="85000"/>
              </a:lnSpc>
              <a:buClrTx/>
              <a:buFontTx/>
              <a:buNone/>
            </a:pPr>
            <a:endParaRPr lang="de-DE" sz="700" b="0" dirty="0">
              <a:ea typeface="MS PGothic" pitchFamily="34" charset="-128"/>
            </a:endParaRPr>
          </a:p>
          <a:p>
            <a:pPr defTabSz="588012" eaLnBrk="0" hangingPunct="0">
              <a:lnSpc>
                <a:spcPct val="85000"/>
              </a:lnSpc>
              <a:buClrTx/>
              <a:buFontTx/>
              <a:buNone/>
            </a:pPr>
            <a:r>
              <a:rPr lang="de-DE" sz="700" b="0" dirty="0">
                <a:ea typeface="MS PGothic" pitchFamily="34" charset="-128"/>
              </a:rPr>
              <a:t>Page </a:t>
            </a:r>
            <a:fld id="{E68EC476-442B-4BB7-9603-F1440C241F3D}" type="slidenum">
              <a:rPr lang="de-DE" sz="700" b="0">
                <a:ea typeface="MS PGothic" pitchFamily="34" charset="-128"/>
              </a:rPr>
              <a:pPr defTabSz="588012" eaLnBrk="0" hangingPunct="0">
                <a:lnSpc>
                  <a:spcPct val="85000"/>
                </a:lnSpc>
                <a:buClrTx/>
                <a:buFontTx/>
                <a:buNone/>
              </a:pPr>
              <a:t>‹#›</a:t>
            </a:fld>
            <a:endParaRPr lang="en-GB" sz="700" b="0" dirty="0">
              <a:ea typeface="MS PGothic" pitchFamily="34" charset="-128"/>
            </a:endParaRPr>
          </a:p>
        </p:txBody>
      </p:sp>
      <p:pic>
        <p:nvPicPr>
          <p:cNvPr id="1470551" name="Picture 87" descr="图片3副本"/>
          <p:cNvPicPr>
            <a:picLocks noChangeAspect="1" noChangeArrowheads="1"/>
          </p:cNvPicPr>
          <p:nvPr/>
        </p:nvPicPr>
        <p:blipFill>
          <a:blip r:embed="rId15" cstate="email"/>
          <a:srcRect/>
          <a:stretch>
            <a:fillRect/>
          </a:stretch>
        </p:blipFill>
        <p:spPr bwMode="auto">
          <a:xfrm>
            <a:off x="7634681" y="4789887"/>
            <a:ext cx="971297" cy="230981"/>
          </a:xfrm>
          <a:prstGeom prst="rect">
            <a:avLst/>
          </a:prstGeom>
          <a:noFill/>
        </p:spPr>
      </p:pic>
      <p:sp>
        <p:nvSpPr>
          <p:cNvPr id="1470552" name="Rectangle 88"/>
          <p:cNvSpPr>
            <a:spLocks noGrp="1" noChangeArrowheads="1"/>
          </p:cNvSpPr>
          <p:nvPr>
            <p:ph type="title"/>
          </p:nvPr>
        </p:nvSpPr>
        <p:spPr bwMode="auto">
          <a:xfrm>
            <a:off x="585635" y="205978"/>
            <a:ext cx="8229838" cy="857250"/>
          </a:xfrm>
          <a:prstGeom prst="rect">
            <a:avLst/>
          </a:prstGeom>
          <a:noFill/>
          <a:ln w="9525" algn="ctr">
            <a:noFill/>
            <a:miter lim="800000"/>
            <a:headEnd/>
            <a:tailEnd/>
          </a:ln>
          <a:effectLst/>
        </p:spPr>
        <p:txBody>
          <a:bodyPr vert="horz" wrap="square" lIns="68562" tIns="34281" rIns="68562" bIns="34281" numCol="1" anchor="ctr" anchorCtr="0" compatLnSpc="1">
            <a:prstTxWarp prst="textNoShape">
              <a:avLst/>
            </a:prstTxWarp>
          </a:bodyPr>
          <a:lstStyle/>
          <a:p>
            <a:pPr lvl="0"/>
            <a:r>
              <a:rPr lang="zh-CN" altLang="en-US" smtClean="0"/>
              <a:t>单击此处编辑母版标题样式</a:t>
            </a:r>
          </a:p>
        </p:txBody>
      </p:sp>
      <p:sp>
        <p:nvSpPr>
          <p:cNvPr id="1470553" name="Rectangle 89"/>
          <p:cNvSpPr>
            <a:spLocks noGrp="1" noChangeArrowheads="1"/>
          </p:cNvSpPr>
          <p:nvPr>
            <p:ph type="body" idx="1"/>
          </p:nvPr>
        </p:nvSpPr>
        <p:spPr bwMode="auto">
          <a:xfrm>
            <a:off x="585635" y="1200152"/>
            <a:ext cx="8229838" cy="3394472"/>
          </a:xfrm>
          <a:prstGeom prst="rect">
            <a:avLst/>
          </a:prstGeom>
          <a:noFill/>
          <a:ln w="9525" algn="ctr">
            <a:noFill/>
            <a:miter lim="800000"/>
            <a:headEnd/>
            <a:tailEnd/>
          </a:ln>
          <a:effectLst/>
        </p:spPr>
        <p:txBody>
          <a:bodyPr vert="horz" wrap="square" lIns="68562" tIns="34281" rIns="68562" bIns="34281"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470602" name="Rectangle 138"/>
          <p:cNvSpPr>
            <a:spLocks noChangeArrowheads="1"/>
          </p:cNvSpPr>
          <p:nvPr/>
        </p:nvSpPr>
        <p:spPr bwMode="auto">
          <a:xfrm>
            <a:off x="-1844988" y="396479"/>
            <a:ext cx="1844988" cy="3980259"/>
          </a:xfrm>
          <a:prstGeom prst="rect">
            <a:avLst/>
          </a:prstGeom>
          <a:noFill/>
          <a:ln w="9525">
            <a:noFill/>
            <a:miter lim="800000"/>
            <a:headEnd/>
            <a:tailEnd/>
          </a:ln>
          <a:effectLst/>
        </p:spPr>
        <p:txBody>
          <a:bodyPr lIns="65831" tIns="32916" rIns="65831" bIns="32916"/>
          <a:lstStyle/>
          <a:p>
            <a:pPr marL="257106" indent="-257106" algn="r">
              <a:lnSpc>
                <a:spcPct val="125000"/>
              </a:lnSpc>
              <a:spcBef>
                <a:spcPct val="20000"/>
              </a:spcBef>
              <a:buClr>
                <a:srgbClr val="990000"/>
              </a:buClr>
              <a:buFontTx/>
              <a:buNone/>
            </a:pPr>
            <a:r>
              <a:rPr lang="zh-CN" altLang="en-US" sz="900" b="0" dirty="0">
                <a:solidFill>
                  <a:srgbClr val="F8F8F8"/>
                </a:solidFill>
                <a:ea typeface="华文细黑" pitchFamily="2" charset="-122"/>
                <a:cs typeface="SimSun" pitchFamily="2" charset="-122"/>
              </a:rPr>
              <a:t>英文标题</a:t>
            </a:r>
            <a:r>
              <a:rPr lang="en-US" altLang="zh-CN" sz="900" b="0" dirty="0">
                <a:solidFill>
                  <a:srgbClr val="F8F8F8"/>
                </a:solidFill>
                <a:ea typeface="华文细黑" pitchFamily="2" charset="-122"/>
                <a:cs typeface="SimSun" pitchFamily="2" charset="-122"/>
              </a:rPr>
              <a:t>:32-35pt  </a:t>
            </a:r>
          </a:p>
          <a:p>
            <a:pPr marL="257106" indent="-257106" algn="r">
              <a:lnSpc>
                <a:spcPct val="125000"/>
              </a:lnSpc>
              <a:spcBef>
                <a:spcPct val="20000"/>
              </a:spcBef>
              <a:buClr>
                <a:srgbClr val="990000"/>
              </a:buClr>
              <a:buFontTx/>
              <a:buNone/>
            </a:pPr>
            <a:r>
              <a:rPr lang="zh-CN" altLang="en-US" sz="900" b="0" dirty="0">
                <a:solidFill>
                  <a:srgbClr val="F8F8F8"/>
                </a:solidFill>
                <a:ea typeface="华文细黑" pitchFamily="2" charset="-122"/>
                <a:cs typeface="SimSun" pitchFamily="2" charset="-122"/>
              </a:rPr>
              <a:t>颜色</a:t>
            </a:r>
            <a:r>
              <a:rPr lang="en-US" altLang="zh-CN" sz="900" b="0" dirty="0">
                <a:solidFill>
                  <a:srgbClr val="F8F8F8"/>
                </a:solidFill>
                <a:ea typeface="华文细黑" pitchFamily="2" charset="-122"/>
                <a:cs typeface="SimSun" pitchFamily="2" charset="-122"/>
              </a:rPr>
              <a:t>: R153 G0 B0</a:t>
            </a:r>
          </a:p>
          <a:p>
            <a:pPr marL="257106" indent="-257106" algn="r">
              <a:lnSpc>
                <a:spcPct val="125000"/>
              </a:lnSpc>
              <a:spcBef>
                <a:spcPct val="20000"/>
              </a:spcBef>
              <a:buClr>
                <a:srgbClr val="990000"/>
              </a:buClr>
              <a:buFontTx/>
              <a:buNone/>
            </a:pPr>
            <a:r>
              <a:rPr lang="zh-CN" altLang="en-US" sz="900" b="0" dirty="0">
                <a:solidFill>
                  <a:srgbClr val="F8F8F8"/>
                </a:solidFill>
                <a:latin typeface="FrutigerNext LT Medium" pitchFamily="34" charset="0"/>
                <a:ea typeface="华文细黑" pitchFamily="2" charset="-122"/>
                <a:cs typeface="SimSun" pitchFamily="2" charset="-122"/>
              </a:rPr>
              <a:t>内部使用字体 </a:t>
            </a:r>
            <a:r>
              <a:rPr lang="en-US" altLang="zh-CN" sz="900" b="0" dirty="0">
                <a:solidFill>
                  <a:srgbClr val="F8F8F8"/>
                </a:solidFill>
                <a:latin typeface="FrutigerNext LT Medium" pitchFamily="34" charset="0"/>
                <a:ea typeface="华文细黑" pitchFamily="2" charset="-122"/>
                <a:cs typeface="SimSun" pitchFamily="2" charset="-122"/>
              </a:rPr>
              <a:t>:</a:t>
            </a:r>
          </a:p>
          <a:p>
            <a:pPr marL="257106" indent="-257106" algn="r">
              <a:lnSpc>
                <a:spcPct val="125000"/>
              </a:lnSpc>
              <a:spcBef>
                <a:spcPct val="20000"/>
              </a:spcBef>
              <a:buClr>
                <a:srgbClr val="990000"/>
              </a:buClr>
              <a:buFontTx/>
              <a:buNone/>
            </a:pPr>
            <a:r>
              <a:rPr lang="en-US" altLang="zh-CN" sz="900" b="0" dirty="0" err="1">
                <a:solidFill>
                  <a:srgbClr val="F8F8F8"/>
                </a:solidFill>
                <a:latin typeface="FrutigerNext LT Medium" pitchFamily="34" charset="0"/>
                <a:ea typeface="华文细黑" pitchFamily="2" charset="-122"/>
                <a:cs typeface="SimSun" pitchFamily="2" charset="-122"/>
              </a:rPr>
              <a:t>FrutigerNext</a:t>
            </a:r>
            <a:r>
              <a:rPr lang="en-US" altLang="zh-CN" sz="900" b="0" dirty="0">
                <a:solidFill>
                  <a:srgbClr val="F8F8F8"/>
                </a:solidFill>
                <a:latin typeface="FrutigerNext LT Medium" pitchFamily="34" charset="0"/>
                <a:ea typeface="华文细黑" pitchFamily="2" charset="-122"/>
                <a:cs typeface="SimSun" pitchFamily="2" charset="-122"/>
              </a:rPr>
              <a:t> LT Medium</a:t>
            </a:r>
          </a:p>
          <a:p>
            <a:pPr marL="257106" indent="-257106" algn="r">
              <a:lnSpc>
                <a:spcPct val="125000"/>
              </a:lnSpc>
              <a:spcBef>
                <a:spcPct val="20000"/>
              </a:spcBef>
              <a:buClr>
                <a:srgbClr val="990000"/>
              </a:buClr>
              <a:buFontTx/>
              <a:buNone/>
            </a:pPr>
            <a:r>
              <a:rPr lang="zh-CN" altLang="en-US" sz="900" b="0" dirty="0">
                <a:solidFill>
                  <a:srgbClr val="F8F8F8"/>
                </a:solidFill>
                <a:latin typeface="FrutigerNext LT Medium" pitchFamily="34" charset="0"/>
                <a:ea typeface="华文细黑" pitchFamily="2" charset="-122"/>
                <a:cs typeface="SimSun" pitchFamily="2" charset="-122"/>
              </a:rPr>
              <a:t>外部使用字体 </a:t>
            </a:r>
            <a:r>
              <a:rPr lang="en-US" altLang="zh-CN" sz="900" b="0" dirty="0">
                <a:solidFill>
                  <a:srgbClr val="F8F8F8"/>
                </a:solidFill>
                <a:latin typeface="FrutigerNext LT Medium" pitchFamily="34" charset="0"/>
                <a:ea typeface="华文细黑" pitchFamily="2" charset="-122"/>
                <a:cs typeface="SimSun" pitchFamily="2" charset="-122"/>
              </a:rPr>
              <a:t>: Arial</a:t>
            </a:r>
          </a:p>
          <a:p>
            <a:pPr marL="257106" indent="-257106" algn="r">
              <a:lnSpc>
                <a:spcPct val="75000"/>
              </a:lnSpc>
              <a:spcBef>
                <a:spcPct val="20000"/>
              </a:spcBef>
              <a:buClr>
                <a:srgbClr val="990000"/>
              </a:buClr>
              <a:buFontTx/>
              <a:buNone/>
            </a:pPr>
            <a:endParaRPr lang="en-US" altLang="zh-CN" sz="900" b="0" dirty="0">
              <a:solidFill>
                <a:srgbClr val="F8F8F8"/>
              </a:solidFill>
              <a:ea typeface="华文细黑" pitchFamily="2" charset="-122"/>
              <a:cs typeface="SimSun" pitchFamily="2" charset="-122"/>
            </a:endParaRPr>
          </a:p>
          <a:p>
            <a:pPr marL="257106" indent="-257106" algn="r">
              <a:lnSpc>
                <a:spcPct val="125000"/>
              </a:lnSpc>
              <a:spcBef>
                <a:spcPct val="20000"/>
              </a:spcBef>
              <a:buClr>
                <a:srgbClr val="990000"/>
              </a:buClr>
              <a:buFontTx/>
              <a:buNone/>
            </a:pPr>
            <a:r>
              <a:rPr lang="zh-CN" altLang="en-US" sz="900" b="0" dirty="0">
                <a:solidFill>
                  <a:srgbClr val="F8F8F8"/>
                </a:solidFill>
                <a:ea typeface="华文细黑" pitchFamily="2" charset="-122"/>
                <a:cs typeface="SimSun" pitchFamily="2" charset="-122"/>
              </a:rPr>
              <a:t>中文标题</a:t>
            </a:r>
            <a:r>
              <a:rPr lang="en-US" altLang="zh-CN" sz="900" b="0" dirty="0">
                <a:solidFill>
                  <a:srgbClr val="F8F8F8"/>
                </a:solidFill>
                <a:ea typeface="华文细黑" pitchFamily="2" charset="-122"/>
                <a:cs typeface="SimSun" pitchFamily="2" charset="-122"/>
              </a:rPr>
              <a:t>:30-32pt  </a:t>
            </a:r>
          </a:p>
          <a:p>
            <a:pPr marL="257106" indent="-257106" algn="r">
              <a:lnSpc>
                <a:spcPct val="125000"/>
              </a:lnSpc>
              <a:spcBef>
                <a:spcPct val="20000"/>
              </a:spcBef>
              <a:buClr>
                <a:srgbClr val="990000"/>
              </a:buClr>
              <a:buFontTx/>
              <a:buNone/>
            </a:pPr>
            <a:r>
              <a:rPr lang="zh-CN" altLang="en-US" sz="900" b="0" dirty="0">
                <a:solidFill>
                  <a:srgbClr val="F8F8F8"/>
                </a:solidFill>
                <a:ea typeface="华文细黑" pitchFamily="2" charset="-122"/>
                <a:cs typeface="SimSun" pitchFamily="2" charset="-122"/>
              </a:rPr>
              <a:t>颜色</a:t>
            </a:r>
            <a:r>
              <a:rPr lang="en-US" altLang="zh-CN" sz="900" b="0" dirty="0">
                <a:solidFill>
                  <a:srgbClr val="F8F8F8"/>
                </a:solidFill>
                <a:ea typeface="华文细黑" pitchFamily="2" charset="-122"/>
                <a:cs typeface="SimSun" pitchFamily="2" charset="-122"/>
              </a:rPr>
              <a:t>: R153 G0 B0</a:t>
            </a:r>
          </a:p>
          <a:p>
            <a:pPr marL="257106" indent="-257106" algn="r">
              <a:lnSpc>
                <a:spcPct val="125000"/>
              </a:lnSpc>
              <a:spcBef>
                <a:spcPct val="20000"/>
              </a:spcBef>
              <a:buClr>
                <a:srgbClr val="990000"/>
              </a:buClr>
              <a:buFontTx/>
              <a:buNone/>
            </a:pPr>
            <a:r>
              <a:rPr lang="zh-CN" altLang="en-US" sz="900" b="0" dirty="0">
                <a:solidFill>
                  <a:srgbClr val="F8F8F8"/>
                </a:solidFill>
                <a:ea typeface="华文细黑" pitchFamily="2" charset="-122"/>
                <a:cs typeface="SimSun" pitchFamily="2" charset="-122"/>
              </a:rPr>
              <a:t>字体</a:t>
            </a:r>
            <a:r>
              <a:rPr lang="en-US" altLang="zh-CN" sz="900" b="0" dirty="0">
                <a:solidFill>
                  <a:srgbClr val="F8F8F8"/>
                </a:solidFill>
                <a:ea typeface="华文细黑" pitchFamily="2" charset="-122"/>
                <a:cs typeface="SimSun" pitchFamily="2" charset="-122"/>
              </a:rPr>
              <a:t>:</a:t>
            </a:r>
            <a:r>
              <a:rPr lang="zh-CN" altLang="en-US" sz="900" b="0" dirty="0">
                <a:solidFill>
                  <a:srgbClr val="F8F8F8"/>
                </a:solidFill>
                <a:ea typeface="华文细黑" pitchFamily="2" charset="-122"/>
                <a:cs typeface="SimSun" pitchFamily="2" charset="-122"/>
              </a:rPr>
              <a:t>黑体</a:t>
            </a:r>
          </a:p>
          <a:p>
            <a:pPr marL="257106" indent="-257106" algn="r">
              <a:lnSpc>
                <a:spcPct val="125000"/>
              </a:lnSpc>
              <a:spcBef>
                <a:spcPct val="20000"/>
              </a:spcBef>
              <a:buClr>
                <a:srgbClr val="990000"/>
              </a:buClr>
              <a:buFontTx/>
              <a:buNone/>
            </a:pPr>
            <a:endParaRPr lang="zh-CN" altLang="en-US" sz="900" b="0" dirty="0">
              <a:solidFill>
                <a:srgbClr val="F8F8F8"/>
              </a:solidFill>
              <a:ea typeface="华文细黑" pitchFamily="2" charset="-122"/>
              <a:cs typeface="SimSun" pitchFamily="2" charset="-122"/>
            </a:endParaRPr>
          </a:p>
          <a:p>
            <a:pPr marL="257106" indent="-257106" algn="r">
              <a:lnSpc>
                <a:spcPct val="125000"/>
              </a:lnSpc>
              <a:spcBef>
                <a:spcPct val="20000"/>
              </a:spcBef>
              <a:buClr>
                <a:srgbClr val="990000"/>
              </a:buClr>
              <a:buFontTx/>
              <a:buNone/>
            </a:pPr>
            <a:endParaRPr lang="zh-CN" altLang="en-US" sz="900" b="0" dirty="0">
              <a:solidFill>
                <a:srgbClr val="F8F8F8"/>
              </a:solidFill>
              <a:ea typeface="华文细黑" pitchFamily="2" charset="-122"/>
              <a:cs typeface="SimSun" pitchFamily="2" charset="-122"/>
            </a:endParaRPr>
          </a:p>
          <a:p>
            <a:pPr marL="257106" indent="-257106" algn="r">
              <a:lnSpc>
                <a:spcPct val="125000"/>
              </a:lnSpc>
              <a:spcBef>
                <a:spcPct val="20000"/>
              </a:spcBef>
              <a:buClr>
                <a:srgbClr val="990000"/>
              </a:buClr>
              <a:buFontTx/>
              <a:buNone/>
            </a:pPr>
            <a:endParaRPr lang="zh-CN" altLang="en-US" sz="900" b="0" dirty="0">
              <a:solidFill>
                <a:srgbClr val="F8F8F8"/>
              </a:solidFill>
              <a:ea typeface="华文细黑" pitchFamily="2" charset="-122"/>
              <a:cs typeface="SimSun" pitchFamily="2" charset="-122"/>
            </a:endParaRPr>
          </a:p>
          <a:p>
            <a:pPr marL="257106" indent="-257106" algn="r">
              <a:lnSpc>
                <a:spcPct val="125000"/>
              </a:lnSpc>
              <a:spcBef>
                <a:spcPct val="20000"/>
              </a:spcBef>
              <a:buClr>
                <a:srgbClr val="990000"/>
              </a:buClr>
              <a:buFontTx/>
              <a:buNone/>
            </a:pPr>
            <a:r>
              <a:rPr lang="zh-CN" altLang="en-US" sz="900" b="0" dirty="0">
                <a:solidFill>
                  <a:srgbClr val="F8F8F8"/>
                </a:solidFill>
                <a:ea typeface="华文细黑" pitchFamily="2" charset="-122"/>
                <a:cs typeface="SimSun" pitchFamily="2" charset="-122"/>
              </a:rPr>
              <a:t>英文正文</a:t>
            </a:r>
            <a:r>
              <a:rPr lang="en-US" altLang="zh-CN" sz="900" b="0" dirty="0">
                <a:solidFill>
                  <a:srgbClr val="F8F8F8"/>
                </a:solidFill>
                <a:ea typeface="华文细黑" pitchFamily="2" charset="-122"/>
                <a:cs typeface="SimSun" pitchFamily="2" charset="-122"/>
              </a:rPr>
              <a:t>:20-22pt</a:t>
            </a:r>
          </a:p>
          <a:p>
            <a:pPr marL="257106" indent="-257106" algn="r">
              <a:lnSpc>
                <a:spcPct val="125000"/>
              </a:lnSpc>
              <a:spcBef>
                <a:spcPct val="20000"/>
              </a:spcBef>
              <a:buClr>
                <a:srgbClr val="990000"/>
              </a:buClr>
              <a:buFontTx/>
              <a:buNone/>
            </a:pPr>
            <a:r>
              <a:rPr lang="zh-CN" altLang="en-US" sz="900" b="0" dirty="0">
                <a:solidFill>
                  <a:srgbClr val="F8F8F8"/>
                </a:solidFill>
                <a:ea typeface="华文细黑" pitchFamily="2" charset="-122"/>
                <a:cs typeface="SimSun" pitchFamily="2" charset="-122"/>
              </a:rPr>
              <a:t>子目录 </a:t>
            </a:r>
            <a:r>
              <a:rPr lang="en-US" altLang="zh-CN" sz="900" b="0" dirty="0">
                <a:solidFill>
                  <a:srgbClr val="F8F8F8"/>
                </a:solidFill>
                <a:ea typeface="华文细黑" pitchFamily="2" charset="-122"/>
                <a:cs typeface="SimSun" pitchFamily="2" charset="-122"/>
              </a:rPr>
              <a:t>(2-5</a:t>
            </a:r>
            <a:r>
              <a:rPr lang="zh-CN" altLang="en-US" sz="900" b="0" dirty="0">
                <a:solidFill>
                  <a:srgbClr val="F8F8F8"/>
                </a:solidFill>
                <a:ea typeface="华文细黑" pitchFamily="2" charset="-122"/>
                <a:cs typeface="SimSun" pitchFamily="2" charset="-122"/>
              </a:rPr>
              <a:t>级</a:t>
            </a:r>
            <a:r>
              <a:rPr lang="en-US" altLang="zh-CN" sz="900" b="0" dirty="0">
                <a:solidFill>
                  <a:srgbClr val="F8F8F8"/>
                </a:solidFill>
                <a:ea typeface="华文细黑" pitchFamily="2" charset="-122"/>
                <a:cs typeface="SimSun" pitchFamily="2" charset="-122"/>
              </a:rPr>
              <a:t>) :18pt  </a:t>
            </a:r>
          </a:p>
          <a:p>
            <a:pPr marL="257106" indent="-257106" algn="r">
              <a:lnSpc>
                <a:spcPct val="125000"/>
              </a:lnSpc>
              <a:spcBef>
                <a:spcPct val="20000"/>
              </a:spcBef>
              <a:buClr>
                <a:srgbClr val="990000"/>
              </a:buClr>
              <a:buFontTx/>
              <a:buNone/>
            </a:pPr>
            <a:r>
              <a:rPr lang="zh-CN" altLang="en-US" sz="900" b="0" dirty="0">
                <a:solidFill>
                  <a:srgbClr val="F8F8F8"/>
                </a:solidFill>
                <a:ea typeface="华文细黑" pitchFamily="2" charset="-122"/>
                <a:cs typeface="SimSun" pitchFamily="2" charset="-122"/>
              </a:rPr>
              <a:t>颜色</a:t>
            </a:r>
            <a:r>
              <a:rPr lang="en-US" altLang="zh-CN" sz="900" b="0" dirty="0">
                <a:solidFill>
                  <a:srgbClr val="F8F8F8"/>
                </a:solidFill>
                <a:ea typeface="华文细黑" pitchFamily="2" charset="-122"/>
                <a:cs typeface="SimSun" pitchFamily="2" charset="-122"/>
              </a:rPr>
              <a:t>:</a:t>
            </a:r>
            <a:r>
              <a:rPr lang="zh-CN" altLang="en-US" sz="900" b="0" dirty="0">
                <a:solidFill>
                  <a:srgbClr val="F8F8F8"/>
                </a:solidFill>
                <a:ea typeface="华文细黑" pitchFamily="2" charset="-122"/>
                <a:cs typeface="SimSun" pitchFamily="2" charset="-122"/>
              </a:rPr>
              <a:t>黑色</a:t>
            </a:r>
          </a:p>
          <a:p>
            <a:pPr marL="257106" indent="-257106" algn="r">
              <a:lnSpc>
                <a:spcPct val="125000"/>
              </a:lnSpc>
              <a:spcBef>
                <a:spcPct val="20000"/>
              </a:spcBef>
              <a:buClr>
                <a:srgbClr val="990000"/>
              </a:buClr>
              <a:buFontTx/>
              <a:buNone/>
            </a:pPr>
            <a:r>
              <a:rPr lang="zh-CN" altLang="en-US" sz="900" b="0" dirty="0">
                <a:solidFill>
                  <a:srgbClr val="F8F8F8"/>
                </a:solidFill>
                <a:latin typeface="FrutigerNext LT Medium" pitchFamily="34" charset="0"/>
                <a:ea typeface="华文细黑" pitchFamily="2" charset="-122"/>
                <a:cs typeface="SimSun" pitchFamily="2" charset="-122"/>
              </a:rPr>
              <a:t>内部使用字体 </a:t>
            </a:r>
            <a:r>
              <a:rPr lang="en-US" altLang="zh-CN" sz="900" b="0" dirty="0">
                <a:solidFill>
                  <a:srgbClr val="F8F8F8"/>
                </a:solidFill>
                <a:latin typeface="FrutigerNext LT Medium" pitchFamily="34" charset="0"/>
                <a:ea typeface="华文细黑" pitchFamily="2" charset="-122"/>
                <a:cs typeface="SimSun" pitchFamily="2" charset="-122"/>
              </a:rPr>
              <a:t>:</a:t>
            </a:r>
          </a:p>
          <a:p>
            <a:pPr marL="257106" indent="-257106" algn="r">
              <a:lnSpc>
                <a:spcPct val="125000"/>
              </a:lnSpc>
              <a:spcBef>
                <a:spcPct val="20000"/>
              </a:spcBef>
              <a:buClr>
                <a:srgbClr val="990000"/>
              </a:buClr>
              <a:buFontTx/>
              <a:buNone/>
            </a:pPr>
            <a:r>
              <a:rPr lang="en-US" altLang="zh-CN" sz="900" b="0" dirty="0" err="1">
                <a:solidFill>
                  <a:srgbClr val="F8F8F8"/>
                </a:solidFill>
                <a:latin typeface="FrutigerNext LT Medium" pitchFamily="34" charset="0"/>
                <a:ea typeface="华文细黑" pitchFamily="2" charset="-122"/>
                <a:cs typeface="SimSun" pitchFamily="2" charset="-122"/>
              </a:rPr>
              <a:t>FrutigerNext</a:t>
            </a:r>
            <a:r>
              <a:rPr lang="en-US" altLang="zh-CN" sz="900" b="0" dirty="0">
                <a:solidFill>
                  <a:srgbClr val="F8F8F8"/>
                </a:solidFill>
                <a:latin typeface="FrutigerNext LT Medium" pitchFamily="34" charset="0"/>
                <a:ea typeface="华文细黑" pitchFamily="2" charset="-122"/>
                <a:cs typeface="SimSun" pitchFamily="2" charset="-122"/>
              </a:rPr>
              <a:t> LT Regular</a:t>
            </a:r>
          </a:p>
          <a:p>
            <a:pPr marL="257106" indent="-257106" algn="r">
              <a:lnSpc>
                <a:spcPct val="125000"/>
              </a:lnSpc>
              <a:spcBef>
                <a:spcPct val="20000"/>
              </a:spcBef>
              <a:buClr>
                <a:srgbClr val="990000"/>
              </a:buClr>
              <a:buFontTx/>
              <a:buNone/>
            </a:pPr>
            <a:r>
              <a:rPr lang="zh-CN" altLang="en-US" sz="900" b="0" dirty="0">
                <a:solidFill>
                  <a:srgbClr val="F8F8F8"/>
                </a:solidFill>
                <a:latin typeface="FrutigerNext LT Medium" pitchFamily="34" charset="0"/>
                <a:ea typeface="华文细黑" pitchFamily="2" charset="-122"/>
                <a:cs typeface="SimSun" pitchFamily="2" charset="-122"/>
              </a:rPr>
              <a:t>外部使用字体 </a:t>
            </a:r>
            <a:r>
              <a:rPr lang="en-US" altLang="zh-CN" sz="900" b="0" dirty="0">
                <a:solidFill>
                  <a:srgbClr val="F8F8F8"/>
                </a:solidFill>
                <a:latin typeface="FrutigerNext LT Medium" pitchFamily="34" charset="0"/>
                <a:ea typeface="华文细黑" pitchFamily="2" charset="-122"/>
                <a:cs typeface="SimSun" pitchFamily="2" charset="-122"/>
              </a:rPr>
              <a:t>: Arial</a:t>
            </a:r>
          </a:p>
          <a:p>
            <a:pPr marL="257106" indent="-257106" algn="r">
              <a:lnSpc>
                <a:spcPct val="75000"/>
              </a:lnSpc>
              <a:spcBef>
                <a:spcPct val="20000"/>
              </a:spcBef>
              <a:buClr>
                <a:srgbClr val="990000"/>
              </a:buClr>
              <a:buFontTx/>
              <a:buNone/>
            </a:pPr>
            <a:endParaRPr lang="en-US" altLang="zh-CN" sz="900" b="0" dirty="0">
              <a:solidFill>
                <a:srgbClr val="F8F8F8"/>
              </a:solidFill>
              <a:ea typeface="华文细黑" pitchFamily="2" charset="-122"/>
              <a:cs typeface="SimSun" pitchFamily="2" charset="-122"/>
            </a:endParaRPr>
          </a:p>
          <a:p>
            <a:pPr marL="257106" indent="-257106" algn="r">
              <a:lnSpc>
                <a:spcPct val="125000"/>
              </a:lnSpc>
              <a:spcBef>
                <a:spcPct val="20000"/>
              </a:spcBef>
              <a:buClr>
                <a:srgbClr val="990000"/>
              </a:buClr>
              <a:buFontTx/>
              <a:buNone/>
            </a:pPr>
            <a:r>
              <a:rPr lang="zh-CN" altLang="en-US" sz="900" b="0" dirty="0">
                <a:solidFill>
                  <a:srgbClr val="F8F8F8"/>
                </a:solidFill>
                <a:ea typeface="华文细黑" pitchFamily="2" charset="-122"/>
                <a:cs typeface="SimSun" pitchFamily="2" charset="-122"/>
              </a:rPr>
              <a:t>中文正文</a:t>
            </a:r>
            <a:r>
              <a:rPr lang="en-US" altLang="zh-CN" sz="900" b="0" dirty="0">
                <a:solidFill>
                  <a:srgbClr val="F8F8F8"/>
                </a:solidFill>
                <a:ea typeface="华文细黑" pitchFamily="2" charset="-122"/>
                <a:cs typeface="SimSun" pitchFamily="2" charset="-122"/>
              </a:rPr>
              <a:t>:18-20pt</a:t>
            </a:r>
          </a:p>
          <a:p>
            <a:pPr marL="257106" indent="-257106" algn="r">
              <a:lnSpc>
                <a:spcPct val="125000"/>
              </a:lnSpc>
              <a:spcBef>
                <a:spcPct val="20000"/>
              </a:spcBef>
              <a:buClr>
                <a:srgbClr val="990000"/>
              </a:buClr>
              <a:buFontTx/>
              <a:buNone/>
            </a:pPr>
            <a:r>
              <a:rPr lang="zh-CN" altLang="en-US" sz="900" b="0" dirty="0">
                <a:solidFill>
                  <a:srgbClr val="F8F8F8"/>
                </a:solidFill>
                <a:ea typeface="华文细黑" pitchFamily="2" charset="-122"/>
                <a:cs typeface="SimSun" pitchFamily="2" charset="-122"/>
              </a:rPr>
              <a:t>子目录</a:t>
            </a:r>
            <a:r>
              <a:rPr lang="en-US" altLang="zh-CN" sz="900" b="0" dirty="0">
                <a:solidFill>
                  <a:srgbClr val="F8F8F8"/>
                </a:solidFill>
                <a:ea typeface="华文细黑" pitchFamily="2" charset="-122"/>
                <a:cs typeface="SimSun" pitchFamily="2" charset="-122"/>
              </a:rPr>
              <a:t>(2-5</a:t>
            </a:r>
            <a:r>
              <a:rPr lang="zh-CN" altLang="en-US" sz="900" b="0" dirty="0">
                <a:solidFill>
                  <a:srgbClr val="F8F8F8"/>
                </a:solidFill>
                <a:ea typeface="华文细黑" pitchFamily="2" charset="-122"/>
                <a:cs typeface="SimSun" pitchFamily="2" charset="-122"/>
              </a:rPr>
              <a:t>级</a:t>
            </a:r>
            <a:r>
              <a:rPr lang="en-US" altLang="zh-CN" sz="900" b="0" dirty="0">
                <a:solidFill>
                  <a:srgbClr val="F8F8F8"/>
                </a:solidFill>
                <a:ea typeface="华文细黑" pitchFamily="2" charset="-122"/>
                <a:cs typeface="SimSun" pitchFamily="2" charset="-122"/>
              </a:rPr>
              <a:t>):18pt </a:t>
            </a:r>
          </a:p>
          <a:p>
            <a:pPr marL="257106" indent="-257106" algn="r">
              <a:lnSpc>
                <a:spcPct val="125000"/>
              </a:lnSpc>
              <a:spcBef>
                <a:spcPct val="20000"/>
              </a:spcBef>
              <a:buClr>
                <a:srgbClr val="990000"/>
              </a:buClr>
              <a:buFontTx/>
              <a:buNone/>
            </a:pPr>
            <a:r>
              <a:rPr lang="zh-CN" altLang="en-US" sz="900" b="0" dirty="0">
                <a:solidFill>
                  <a:srgbClr val="F8F8F8"/>
                </a:solidFill>
                <a:ea typeface="华文细黑" pitchFamily="2" charset="-122"/>
                <a:cs typeface="SimSun" pitchFamily="2" charset="-122"/>
              </a:rPr>
              <a:t>颜色</a:t>
            </a:r>
            <a:r>
              <a:rPr lang="en-US" altLang="zh-CN" sz="900" b="0" dirty="0">
                <a:solidFill>
                  <a:srgbClr val="F8F8F8"/>
                </a:solidFill>
                <a:ea typeface="华文细黑" pitchFamily="2" charset="-122"/>
                <a:cs typeface="SimSun" pitchFamily="2" charset="-122"/>
              </a:rPr>
              <a:t>:</a:t>
            </a:r>
            <a:r>
              <a:rPr lang="zh-CN" altLang="en-US" sz="900" b="0" dirty="0">
                <a:solidFill>
                  <a:srgbClr val="F8F8F8"/>
                </a:solidFill>
                <a:ea typeface="华文细黑" pitchFamily="2" charset="-122"/>
                <a:cs typeface="SimSun" pitchFamily="2" charset="-122"/>
              </a:rPr>
              <a:t>黑色</a:t>
            </a:r>
          </a:p>
          <a:p>
            <a:pPr marL="257106" indent="-257106" algn="r">
              <a:lnSpc>
                <a:spcPct val="125000"/>
              </a:lnSpc>
              <a:spcBef>
                <a:spcPct val="20000"/>
              </a:spcBef>
              <a:buClr>
                <a:srgbClr val="990000"/>
              </a:buClr>
              <a:buFontTx/>
              <a:buNone/>
            </a:pPr>
            <a:r>
              <a:rPr lang="zh-CN" altLang="en-US" sz="900" b="0" dirty="0">
                <a:solidFill>
                  <a:srgbClr val="F8F8F8"/>
                </a:solidFill>
                <a:ea typeface="华文细黑" pitchFamily="2" charset="-122"/>
                <a:cs typeface="SimSun" pitchFamily="2" charset="-122"/>
              </a:rPr>
              <a:t>字体</a:t>
            </a:r>
            <a:r>
              <a:rPr lang="en-US" altLang="zh-CN" sz="900" b="0" dirty="0">
                <a:solidFill>
                  <a:srgbClr val="F8F8F8"/>
                </a:solidFill>
                <a:ea typeface="华文细黑" pitchFamily="2" charset="-122"/>
                <a:cs typeface="SimSun" pitchFamily="2" charset="-122"/>
              </a:rPr>
              <a:t>:</a:t>
            </a:r>
            <a:r>
              <a:rPr lang="zh-CN" altLang="en-US" sz="900" b="0" dirty="0">
                <a:solidFill>
                  <a:srgbClr val="F8F8F8"/>
                </a:solidFill>
                <a:ea typeface="华文细黑" pitchFamily="2" charset="-122"/>
                <a:cs typeface="SimSun" pitchFamily="2" charset="-122"/>
              </a:rPr>
              <a:t>细黑体 </a:t>
            </a:r>
            <a:endParaRPr lang="zh-CN" altLang="en-US" sz="900" b="0" dirty="0">
              <a:solidFill>
                <a:srgbClr val="080808"/>
              </a:solidFill>
              <a:ea typeface="华文细黑" pitchFamily="2" charset="-122"/>
              <a:cs typeface="SimSun" pitchFamily="2" charset="-122"/>
            </a:endParaRPr>
          </a:p>
        </p:txBody>
      </p:sp>
      <p:sp>
        <p:nvSpPr>
          <p:cNvPr id="1470603" name="Rectangle 139"/>
          <p:cNvSpPr>
            <a:spLocks noChangeArrowheads="1"/>
          </p:cNvSpPr>
          <p:nvPr/>
        </p:nvSpPr>
        <p:spPr bwMode="auto">
          <a:xfrm>
            <a:off x="9268985" y="4083513"/>
            <a:ext cx="920113" cy="242362"/>
          </a:xfrm>
          <a:prstGeom prst="rect">
            <a:avLst/>
          </a:prstGeom>
          <a:solidFill>
            <a:srgbClr val="F8F8F8"/>
          </a:solidFill>
          <a:ln w="9525" algn="ctr">
            <a:noFill/>
            <a:miter lim="800000"/>
            <a:headEnd/>
            <a:tailEnd/>
          </a:ln>
          <a:effectLst/>
        </p:spPr>
        <p:txBody>
          <a:bodyPr lIns="68550" tIns="34275" rIns="68550" bIns="34275" anchor="ctr">
            <a:spAutoFit/>
          </a:bodyPr>
          <a:lstStyle/>
          <a:p>
            <a:pPr algn="ctr" defTabSz="658240" eaLnBrk="0" hangingPunct="0">
              <a:buClrTx/>
              <a:buFontTx/>
              <a:buNone/>
            </a:pPr>
            <a:endParaRPr lang="zh-CN" altLang="zh-CN" sz="1100" b="0">
              <a:latin typeface="FrutigerNext LT Regular" pitchFamily="34" charset="0"/>
              <a:ea typeface="MS PGothic" pitchFamily="34" charset="-128"/>
            </a:endParaRPr>
          </a:p>
        </p:txBody>
      </p:sp>
      <p:grpSp>
        <p:nvGrpSpPr>
          <p:cNvPr id="2" name="Group 140"/>
          <p:cNvGrpSpPr>
            <a:grpSpLocks/>
          </p:cNvGrpSpPr>
          <p:nvPr/>
        </p:nvGrpSpPr>
        <p:grpSpPr bwMode="auto">
          <a:xfrm>
            <a:off x="9352305" y="3958828"/>
            <a:ext cx="741566" cy="138113"/>
            <a:chOff x="6657" y="3492"/>
            <a:chExt cx="527" cy="121"/>
          </a:xfrm>
        </p:grpSpPr>
        <p:sp>
          <p:nvSpPr>
            <p:cNvPr id="1470605" name="Rectangle 141"/>
            <p:cNvSpPr>
              <a:spLocks noChangeArrowheads="1"/>
            </p:cNvSpPr>
            <p:nvPr/>
          </p:nvSpPr>
          <p:spPr bwMode="auto">
            <a:xfrm flipV="1">
              <a:off x="6789" y="3492"/>
              <a:ext cx="132" cy="121"/>
            </a:xfrm>
            <a:prstGeom prst="rect">
              <a:avLst/>
            </a:prstGeom>
            <a:solidFill>
              <a:srgbClr val="FFCC66"/>
            </a:solidFill>
            <a:ln w="9525">
              <a:noFill/>
              <a:miter lim="800000"/>
              <a:headEnd/>
              <a:tailEnd/>
            </a:ln>
            <a:effectLst/>
          </p:spPr>
          <p:txBody>
            <a:bodyPr wrap="none" anchor="ctr"/>
            <a:lstStyle/>
            <a:p>
              <a:endParaRPr lang="zh-CN" altLang="en-US"/>
            </a:p>
          </p:txBody>
        </p:sp>
        <p:sp>
          <p:nvSpPr>
            <p:cNvPr id="1470606" name="Rectangle 142"/>
            <p:cNvSpPr>
              <a:spLocks noChangeArrowheads="1"/>
            </p:cNvSpPr>
            <p:nvPr/>
          </p:nvSpPr>
          <p:spPr bwMode="auto">
            <a:xfrm flipV="1">
              <a:off x="6921" y="3492"/>
              <a:ext cx="131" cy="121"/>
            </a:xfrm>
            <a:prstGeom prst="rect">
              <a:avLst/>
            </a:prstGeom>
            <a:solidFill>
              <a:srgbClr val="FF9900"/>
            </a:solidFill>
            <a:ln w="9525">
              <a:noFill/>
              <a:miter lim="800000"/>
              <a:headEnd/>
              <a:tailEnd/>
            </a:ln>
            <a:effectLst/>
          </p:spPr>
          <p:txBody>
            <a:bodyPr wrap="none" anchor="ctr"/>
            <a:lstStyle/>
            <a:p>
              <a:endParaRPr lang="zh-CN" altLang="en-US"/>
            </a:p>
          </p:txBody>
        </p:sp>
        <p:sp>
          <p:nvSpPr>
            <p:cNvPr id="1470607" name="Rectangle 143"/>
            <p:cNvSpPr>
              <a:spLocks noChangeArrowheads="1"/>
            </p:cNvSpPr>
            <p:nvPr/>
          </p:nvSpPr>
          <p:spPr bwMode="auto">
            <a:xfrm flipV="1">
              <a:off x="7052" y="3492"/>
              <a:ext cx="132" cy="121"/>
            </a:xfrm>
            <a:prstGeom prst="rect">
              <a:avLst/>
            </a:prstGeom>
            <a:solidFill>
              <a:srgbClr val="99660A"/>
            </a:solidFill>
            <a:ln w="9525">
              <a:noFill/>
              <a:miter lim="800000"/>
              <a:headEnd/>
              <a:tailEnd/>
            </a:ln>
            <a:effectLst/>
          </p:spPr>
          <p:txBody>
            <a:bodyPr wrap="none" anchor="ctr"/>
            <a:lstStyle/>
            <a:p>
              <a:endParaRPr lang="zh-CN" altLang="en-US"/>
            </a:p>
          </p:txBody>
        </p:sp>
        <p:sp>
          <p:nvSpPr>
            <p:cNvPr id="1470608" name="Rectangle 144"/>
            <p:cNvSpPr>
              <a:spLocks noChangeArrowheads="1"/>
            </p:cNvSpPr>
            <p:nvPr/>
          </p:nvSpPr>
          <p:spPr bwMode="auto">
            <a:xfrm flipV="1">
              <a:off x="6657" y="3492"/>
              <a:ext cx="132" cy="121"/>
            </a:xfrm>
            <a:prstGeom prst="rect">
              <a:avLst/>
            </a:prstGeom>
            <a:solidFill>
              <a:srgbClr val="FFCC99"/>
            </a:solidFill>
            <a:ln w="9525">
              <a:noFill/>
              <a:miter lim="800000"/>
              <a:headEnd/>
              <a:tailEnd/>
            </a:ln>
            <a:effectLst/>
          </p:spPr>
          <p:txBody>
            <a:bodyPr wrap="none" anchor="ctr"/>
            <a:lstStyle/>
            <a:p>
              <a:endParaRPr lang="zh-CN" altLang="en-US"/>
            </a:p>
          </p:txBody>
        </p:sp>
      </p:grpSp>
      <p:grpSp>
        <p:nvGrpSpPr>
          <p:cNvPr id="3" name="Group 145"/>
          <p:cNvGrpSpPr>
            <a:grpSpLocks/>
          </p:cNvGrpSpPr>
          <p:nvPr/>
        </p:nvGrpSpPr>
        <p:grpSpPr bwMode="auto">
          <a:xfrm>
            <a:off x="9352305" y="4652965"/>
            <a:ext cx="741566" cy="136922"/>
            <a:chOff x="6657" y="4103"/>
            <a:chExt cx="527" cy="121"/>
          </a:xfrm>
        </p:grpSpPr>
        <p:sp>
          <p:nvSpPr>
            <p:cNvPr id="1470610" name="Rectangle 146"/>
            <p:cNvSpPr>
              <a:spLocks noChangeArrowheads="1"/>
            </p:cNvSpPr>
            <p:nvPr/>
          </p:nvSpPr>
          <p:spPr bwMode="auto">
            <a:xfrm flipV="1">
              <a:off x="6789" y="4103"/>
              <a:ext cx="132" cy="121"/>
            </a:xfrm>
            <a:prstGeom prst="rect">
              <a:avLst/>
            </a:prstGeom>
            <a:solidFill>
              <a:srgbClr val="99CCFF"/>
            </a:solidFill>
            <a:ln w="9525">
              <a:noFill/>
              <a:miter lim="800000"/>
              <a:headEnd/>
              <a:tailEnd/>
            </a:ln>
            <a:effectLst/>
          </p:spPr>
          <p:txBody>
            <a:bodyPr wrap="none" anchor="ctr"/>
            <a:lstStyle/>
            <a:p>
              <a:endParaRPr lang="zh-CN" altLang="en-US"/>
            </a:p>
          </p:txBody>
        </p:sp>
        <p:sp>
          <p:nvSpPr>
            <p:cNvPr id="1470611" name="Rectangle 147"/>
            <p:cNvSpPr>
              <a:spLocks noChangeArrowheads="1"/>
            </p:cNvSpPr>
            <p:nvPr/>
          </p:nvSpPr>
          <p:spPr bwMode="auto">
            <a:xfrm flipV="1">
              <a:off x="6921" y="4103"/>
              <a:ext cx="131" cy="121"/>
            </a:xfrm>
            <a:prstGeom prst="rect">
              <a:avLst/>
            </a:prstGeom>
            <a:solidFill>
              <a:srgbClr val="99CCCC"/>
            </a:solidFill>
            <a:ln w="9525">
              <a:noFill/>
              <a:miter lim="800000"/>
              <a:headEnd/>
              <a:tailEnd/>
            </a:ln>
            <a:effectLst/>
          </p:spPr>
          <p:txBody>
            <a:bodyPr wrap="none" anchor="ctr"/>
            <a:lstStyle/>
            <a:p>
              <a:endParaRPr lang="zh-CN" altLang="en-US"/>
            </a:p>
          </p:txBody>
        </p:sp>
        <p:sp>
          <p:nvSpPr>
            <p:cNvPr id="1470612" name="Rectangle 148"/>
            <p:cNvSpPr>
              <a:spLocks noChangeArrowheads="1"/>
            </p:cNvSpPr>
            <p:nvPr/>
          </p:nvSpPr>
          <p:spPr bwMode="auto">
            <a:xfrm flipV="1">
              <a:off x="7052" y="4103"/>
              <a:ext cx="132" cy="121"/>
            </a:xfrm>
            <a:prstGeom prst="rect">
              <a:avLst/>
            </a:prstGeom>
            <a:solidFill>
              <a:srgbClr val="009999"/>
            </a:solidFill>
            <a:ln w="9525">
              <a:noFill/>
              <a:miter lim="800000"/>
              <a:headEnd/>
              <a:tailEnd/>
            </a:ln>
            <a:effectLst/>
          </p:spPr>
          <p:txBody>
            <a:bodyPr wrap="none" anchor="ctr"/>
            <a:lstStyle/>
            <a:p>
              <a:endParaRPr lang="zh-CN" altLang="en-US"/>
            </a:p>
          </p:txBody>
        </p:sp>
        <p:sp>
          <p:nvSpPr>
            <p:cNvPr id="1470613" name="Rectangle 149"/>
            <p:cNvSpPr>
              <a:spLocks noChangeArrowheads="1"/>
            </p:cNvSpPr>
            <p:nvPr/>
          </p:nvSpPr>
          <p:spPr bwMode="auto">
            <a:xfrm flipV="1">
              <a:off x="6657" y="4103"/>
              <a:ext cx="132" cy="121"/>
            </a:xfrm>
            <a:prstGeom prst="rect">
              <a:avLst/>
            </a:prstGeom>
            <a:solidFill>
              <a:srgbClr val="CCCCFF"/>
            </a:solidFill>
            <a:ln w="9525">
              <a:noFill/>
              <a:miter lim="800000"/>
              <a:headEnd/>
              <a:tailEnd/>
            </a:ln>
            <a:effectLst/>
          </p:spPr>
          <p:txBody>
            <a:bodyPr wrap="none" anchor="ctr"/>
            <a:lstStyle/>
            <a:p>
              <a:endParaRPr lang="zh-CN" altLang="en-US"/>
            </a:p>
          </p:txBody>
        </p:sp>
      </p:grpSp>
      <p:grpSp>
        <p:nvGrpSpPr>
          <p:cNvPr id="4" name="Group 150"/>
          <p:cNvGrpSpPr>
            <a:grpSpLocks/>
          </p:cNvGrpSpPr>
          <p:nvPr/>
        </p:nvGrpSpPr>
        <p:grpSpPr bwMode="auto">
          <a:xfrm>
            <a:off x="9352305" y="4837510"/>
            <a:ext cx="741566" cy="136922"/>
            <a:chOff x="6657" y="4266"/>
            <a:chExt cx="527" cy="121"/>
          </a:xfrm>
        </p:grpSpPr>
        <p:sp>
          <p:nvSpPr>
            <p:cNvPr id="1470615" name="Rectangle 151"/>
            <p:cNvSpPr>
              <a:spLocks noChangeArrowheads="1"/>
            </p:cNvSpPr>
            <p:nvPr/>
          </p:nvSpPr>
          <p:spPr bwMode="auto">
            <a:xfrm flipV="1">
              <a:off x="6789" y="4266"/>
              <a:ext cx="132" cy="121"/>
            </a:xfrm>
            <a:prstGeom prst="rect">
              <a:avLst/>
            </a:prstGeom>
            <a:solidFill>
              <a:srgbClr val="99CCCC"/>
            </a:solidFill>
            <a:ln w="9525">
              <a:noFill/>
              <a:miter lim="800000"/>
              <a:headEnd/>
              <a:tailEnd/>
            </a:ln>
            <a:effectLst/>
          </p:spPr>
          <p:txBody>
            <a:bodyPr wrap="none" anchor="ctr"/>
            <a:lstStyle/>
            <a:p>
              <a:endParaRPr lang="zh-CN" altLang="en-US"/>
            </a:p>
          </p:txBody>
        </p:sp>
        <p:sp>
          <p:nvSpPr>
            <p:cNvPr id="1470616" name="Rectangle 152"/>
            <p:cNvSpPr>
              <a:spLocks noChangeArrowheads="1"/>
            </p:cNvSpPr>
            <p:nvPr/>
          </p:nvSpPr>
          <p:spPr bwMode="auto">
            <a:xfrm flipV="1">
              <a:off x="6921" y="4266"/>
              <a:ext cx="131" cy="121"/>
            </a:xfrm>
            <a:prstGeom prst="rect">
              <a:avLst/>
            </a:prstGeom>
            <a:solidFill>
              <a:srgbClr val="0099CC"/>
            </a:solidFill>
            <a:ln w="9525">
              <a:noFill/>
              <a:miter lim="800000"/>
              <a:headEnd/>
              <a:tailEnd/>
            </a:ln>
            <a:effectLst/>
          </p:spPr>
          <p:txBody>
            <a:bodyPr wrap="none" anchor="ctr"/>
            <a:lstStyle/>
            <a:p>
              <a:endParaRPr lang="zh-CN" altLang="en-US"/>
            </a:p>
          </p:txBody>
        </p:sp>
        <p:sp>
          <p:nvSpPr>
            <p:cNvPr id="1470617" name="Rectangle 153"/>
            <p:cNvSpPr>
              <a:spLocks noChangeArrowheads="1"/>
            </p:cNvSpPr>
            <p:nvPr/>
          </p:nvSpPr>
          <p:spPr bwMode="auto">
            <a:xfrm flipV="1">
              <a:off x="7052" y="4266"/>
              <a:ext cx="132" cy="121"/>
            </a:xfrm>
            <a:prstGeom prst="rect">
              <a:avLst/>
            </a:prstGeom>
            <a:solidFill>
              <a:srgbClr val="006699"/>
            </a:solidFill>
            <a:ln w="9525">
              <a:noFill/>
              <a:miter lim="800000"/>
              <a:headEnd/>
              <a:tailEnd/>
            </a:ln>
            <a:effectLst/>
          </p:spPr>
          <p:txBody>
            <a:bodyPr wrap="none" anchor="ctr"/>
            <a:lstStyle/>
            <a:p>
              <a:endParaRPr lang="zh-CN" altLang="en-US"/>
            </a:p>
          </p:txBody>
        </p:sp>
        <p:sp>
          <p:nvSpPr>
            <p:cNvPr id="1470618" name="Rectangle 154"/>
            <p:cNvSpPr>
              <a:spLocks noChangeArrowheads="1"/>
            </p:cNvSpPr>
            <p:nvPr/>
          </p:nvSpPr>
          <p:spPr bwMode="auto">
            <a:xfrm flipV="1">
              <a:off x="6657" y="4266"/>
              <a:ext cx="132" cy="121"/>
            </a:xfrm>
            <a:prstGeom prst="rect">
              <a:avLst/>
            </a:prstGeom>
            <a:solidFill>
              <a:srgbClr val="CCFF99"/>
            </a:solidFill>
            <a:ln w="9525">
              <a:noFill/>
              <a:miter lim="800000"/>
              <a:headEnd/>
              <a:tailEnd/>
            </a:ln>
            <a:effectLst/>
          </p:spPr>
          <p:txBody>
            <a:bodyPr wrap="none" anchor="ctr"/>
            <a:lstStyle/>
            <a:p>
              <a:endParaRPr lang="zh-CN" altLang="en-US"/>
            </a:p>
          </p:txBody>
        </p:sp>
      </p:grpSp>
      <p:grpSp>
        <p:nvGrpSpPr>
          <p:cNvPr id="5" name="Group 155"/>
          <p:cNvGrpSpPr>
            <a:grpSpLocks/>
          </p:cNvGrpSpPr>
          <p:nvPr/>
        </p:nvGrpSpPr>
        <p:grpSpPr bwMode="auto">
          <a:xfrm>
            <a:off x="9352305" y="4145758"/>
            <a:ext cx="741566" cy="136922"/>
            <a:chOff x="6657" y="3656"/>
            <a:chExt cx="527" cy="121"/>
          </a:xfrm>
        </p:grpSpPr>
        <p:sp>
          <p:nvSpPr>
            <p:cNvPr id="1470620" name="Rectangle 156"/>
            <p:cNvSpPr>
              <a:spLocks noChangeArrowheads="1"/>
            </p:cNvSpPr>
            <p:nvPr/>
          </p:nvSpPr>
          <p:spPr bwMode="auto">
            <a:xfrm flipV="1">
              <a:off x="6657" y="3656"/>
              <a:ext cx="132" cy="121"/>
            </a:xfrm>
            <a:prstGeom prst="rect">
              <a:avLst/>
            </a:prstGeom>
            <a:solidFill>
              <a:srgbClr val="CCCCCC"/>
            </a:solidFill>
            <a:ln w="9525">
              <a:noFill/>
              <a:miter lim="800000"/>
              <a:headEnd/>
              <a:tailEnd/>
            </a:ln>
            <a:effectLst/>
          </p:spPr>
          <p:txBody>
            <a:bodyPr wrap="none" anchor="ctr"/>
            <a:lstStyle/>
            <a:p>
              <a:endParaRPr lang="zh-CN" altLang="en-US"/>
            </a:p>
          </p:txBody>
        </p:sp>
        <p:sp>
          <p:nvSpPr>
            <p:cNvPr id="1470621" name="Rectangle 157"/>
            <p:cNvSpPr>
              <a:spLocks noChangeArrowheads="1"/>
            </p:cNvSpPr>
            <p:nvPr/>
          </p:nvSpPr>
          <p:spPr bwMode="auto">
            <a:xfrm flipV="1">
              <a:off x="6789" y="3656"/>
              <a:ext cx="132" cy="121"/>
            </a:xfrm>
            <a:prstGeom prst="rect">
              <a:avLst/>
            </a:prstGeom>
            <a:solidFill>
              <a:srgbClr val="FF9900"/>
            </a:solidFill>
            <a:ln w="9525">
              <a:noFill/>
              <a:miter lim="800000"/>
              <a:headEnd/>
              <a:tailEnd/>
            </a:ln>
            <a:effectLst/>
          </p:spPr>
          <p:txBody>
            <a:bodyPr wrap="none" anchor="ctr"/>
            <a:lstStyle/>
            <a:p>
              <a:endParaRPr lang="zh-CN" altLang="en-US"/>
            </a:p>
          </p:txBody>
        </p:sp>
        <p:sp>
          <p:nvSpPr>
            <p:cNvPr id="1470622" name="Rectangle 158"/>
            <p:cNvSpPr>
              <a:spLocks noChangeArrowheads="1"/>
            </p:cNvSpPr>
            <p:nvPr/>
          </p:nvSpPr>
          <p:spPr bwMode="auto">
            <a:xfrm flipV="1">
              <a:off x="6921" y="3656"/>
              <a:ext cx="131" cy="121"/>
            </a:xfrm>
            <a:prstGeom prst="rect">
              <a:avLst/>
            </a:prstGeom>
            <a:solidFill>
              <a:srgbClr val="990000"/>
            </a:solidFill>
            <a:ln w="9525">
              <a:noFill/>
              <a:miter lim="800000"/>
              <a:headEnd/>
              <a:tailEnd/>
            </a:ln>
            <a:effectLst/>
          </p:spPr>
          <p:txBody>
            <a:bodyPr wrap="none" anchor="ctr"/>
            <a:lstStyle/>
            <a:p>
              <a:endParaRPr lang="zh-CN" altLang="en-US"/>
            </a:p>
          </p:txBody>
        </p:sp>
        <p:sp>
          <p:nvSpPr>
            <p:cNvPr id="1470623" name="Rectangle 159"/>
            <p:cNvSpPr>
              <a:spLocks noChangeArrowheads="1"/>
            </p:cNvSpPr>
            <p:nvPr/>
          </p:nvSpPr>
          <p:spPr bwMode="auto">
            <a:xfrm flipV="1">
              <a:off x="7052" y="3656"/>
              <a:ext cx="132" cy="121"/>
            </a:xfrm>
            <a:prstGeom prst="rect">
              <a:avLst/>
            </a:prstGeom>
            <a:solidFill>
              <a:srgbClr val="080808"/>
            </a:solidFill>
            <a:ln w="9525">
              <a:noFill/>
              <a:miter lim="800000"/>
              <a:headEnd/>
              <a:tailEnd/>
            </a:ln>
            <a:effectLst/>
          </p:spPr>
          <p:txBody>
            <a:bodyPr wrap="none" anchor="ctr"/>
            <a:lstStyle/>
            <a:p>
              <a:endParaRPr lang="zh-CN" altLang="en-US"/>
            </a:p>
          </p:txBody>
        </p:sp>
      </p:grpSp>
      <p:grpSp>
        <p:nvGrpSpPr>
          <p:cNvPr id="6" name="Group 160"/>
          <p:cNvGrpSpPr>
            <a:grpSpLocks/>
          </p:cNvGrpSpPr>
          <p:nvPr/>
        </p:nvGrpSpPr>
        <p:grpSpPr bwMode="auto">
          <a:xfrm>
            <a:off x="9352305" y="4468416"/>
            <a:ext cx="741566" cy="136922"/>
            <a:chOff x="6657" y="3941"/>
            <a:chExt cx="527" cy="121"/>
          </a:xfrm>
        </p:grpSpPr>
        <p:sp>
          <p:nvSpPr>
            <p:cNvPr id="1470625" name="Rectangle 161"/>
            <p:cNvSpPr>
              <a:spLocks noChangeArrowheads="1"/>
            </p:cNvSpPr>
            <p:nvPr/>
          </p:nvSpPr>
          <p:spPr bwMode="auto">
            <a:xfrm flipV="1">
              <a:off x="6789" y="3941"/>
              <a:ext cx="132" cy="121"/>
            </a:xfrm>
            <a:prstGeom prst="rect">
              <a:avLst/>
            </a:prstGeom>
            <a:solidFill>
              <a:srgbClr val="CCFF99"/>
            </a:solidFill>
            <a:ln w="9525">
              <a:noFill/>
              <a:miter lim="800000"/>
              <a:headEnd/>
              <a:tailEnd/>
            </a:ln>
            <a:effectLst/>
          </p:spPr>
          <p:txBody>
            <a:bodyPr wrap="none" anchor="ctr"/>
            <a:lstStyle/>
            <a:p>
              <a:endParaRPr lang="zh-CN" altLang="en-US"/>
            </a:p>
          </p:txBody>
        </p:sp>
        <p:sp>
          <p:nvSpPr>
            <p:cNvPr id="1470626" name="Rectangle 162"/>
            <p:cNvSpPr>
              <a:spLocks noChangeArrowheads="1"/>
            </p:cNvSpPr>
            <p:nvPr/>
          </p:nvSpPr>
          <p:spPr bwMode="auto">
            <a:xfrm flipV="1">
              <a:off x="6921" y="3941"/>
              <a:ext cx="131" cy="121"/>
            </a:xfrm>
            <a:prstGeom prst="rect">
              <a:avLst/>
            </a:prstGeom>
            <a:solidFill>
              <a:srgbClr val="669900"/>
            </a:solidFill>
            <a:ln w="9525">
              <a:noFill/>
              <a:miter lim="800000"/>
              <a:headEnd/>
              <a:tailEnd/>
            </a:ln>
            <a:effectLst/>
          </p:spPr>
          <p:txBody>
            <a:bodyPr wrap="none" anchor="ctr"/>
            <a:lstStyle/>
            <a:p>
              <a:endParaRPr lang="zh-CN" altLang="en-US"/>
            </a:p>
          </p:txBody>
        </p:sp>
        <p:sp>
          <p:nvSpPr>
            <p:cNvPr id="1470627" name="Rectangle 163"/>
            <p:cNvSpPr>
              <a:spLocks noChangeArrowheads="1"/>
            </p:cNvSpPr>
            <p:nvPr/>
          </p:nvSpPr>
          <p:spPr bwMode="auto">
            <a:xfrm flipV="1">
              <a:off x="7052" y="3941"/>
              <a:ext cx="132" cy="121"/>
            </a:xfrm>
            <a:prstGeom prst="rect">
              <a:avLst/>
            </a:prstGeom>
            <a:solidFill>
              <a:srgbClr val="080808"/>
            </a:solidFill>
            <a:ln w="9525">
              <a:noFill/>
              <a:miter lim="800000"/>
              <a:headEnd/>
              <a:tailEnd/>
            </a:ln>
            <a:effectLst/>
          </p:spPr>
          <p:txBody>
            <a:bodyPr wrap="none" anchor="ctr"/>
            <a:lstStyle/>
            <a:p>
              <a:endParaRPr lang="zh-CN" altLang="en-US"/>
            </a:p>
          </p:txBody>
        </p:sp>
        <p:sp>
          <p:nvSpPr>
            <p:cNvPr id="1470628" name="Rectangle 164"/>
            <p:cNvSpPr>
              <a:spLocks noChangeArrowheads="1"/>
            </p:cNvSpPr>
            <p:nvPr/>
          </p:nvSpPr>
          <p:spPr bwMode="auto">
            <a:xfrm flipV="1">
              <a:off x="6657" y="3941"/>
              <a:ext cx="132" cy="121"/>
            </a:xfrm>
            <a:prstGeom prst="rect">
              <a:avLst/>
            </a:prstGeom>
            <a:solidFill>
              <a:srgbClr val="CCCCCC"/>
            </a:solidFill>
            <a:ln w="9525">
              <a:noFill/>
              <a:miter lim="800000"/>
              <a:headEnd/>
              <a:tailEnd/>
            </a:ln>
            <a:effectLst/>
          </p:spPr>
          <p:txBody>
            <a:bodyPr wrap="none" anchor="ctr"/>
            <a:lstStyle/>
            <a:p>
              <a:endParaRPr lang="zh-CN" altLang="en-US"/>
            </a:p>
          </p:txBody>
        </p:sp>
      </p:grpSp>
      <p:grpSp>
        <p:nvGrpSpPr>
          <p:cNvPr id="7" name="Group 165"/>
          <p:cNvGrpSpPr>
            <a:grpSpLocks/>
          </p:cNvGrpSpPr>
          <p:nvPr/>
        </p:nvGrpSpPr>
        <p:grpSpPr bwMode="auto">
          <a:xfrm>
            <a:off x="9352305" y="5023247"/>
            <a:ext cx="741566" cy="136922"/>
            <a:chOff x="6657" y="4430"/>
            <a:chExt cx="527" cy="121"/>
          </a:xfrm>
        </p:grpSpPr>
        <p:sp>
          <p:nvSpPr>
            <p:cNvPr id="1470630" name="Rectangle 166"/>
            <p:cNvSpPr>
              <a:spLocks noChangeArrowheads="1"/>
            </p:cNvSpPr>
            <p:nvPr/>
          </p:nvSpPr>
          <p:spPr bwMode="auto">
            <a:xfrm flipV="1">
              <a:off x="6789" y="4430"/>
              <a:ext cx="132" cy="121"/>
            </a:xfrm>
            <a:prstGeom prst="rect">
              <a:avLst/>
            </a:prstGeom>
            <a:solidFill>
              <a:srgbClr val="FF9900"/>
            </a:solidFill>
            <a:ln w="9525">
              <a:noFill/>
              <a:miter lim="800000"/>
              <a:headEnd/>
              <a:tailEnd/>
            </a:ln>
            <a:effectLst/>
          </p:spPr>
          <p:txBody>
            <a:bodyPr wrap="none" anchor="ctr"/>
            <a:lstStyle/>
            <a:p>
              <a:endParaRPr lang="zh-CN" altLang="en-US"/>
            </a:p>
          </p:txBody>
        </p:sp>
        <p:sp>
          <p:nvSpPr>
            <p:cNvPr id="1470631" name="Rectangle 167"/>
            <p:cNvSpPr>
              <a:spLocks noChangeArrowheads="1"/>
            </p:cNvSpPr>
            <p:nvPr/>
          </p:nvSpPr>
          <p:spPr bwMode="auto">
            <a:xfrm flipV="1">
              <a:off x="6921" y="4430"/>
              <a:ext cx="131" cy="121"/>
            </a:xfrm>
            <a:prstGeom prst="rect">
              <a:avLst/>
            </a:prstGeom>
            <a:solidFill>
              <a:srgbClr val="006699"/>
            </a:solidFill>
            <a:ln w="9525">
              <a:noFill/>
              <a:miter lim="800000"/>
              <a:headEnd/>
              <a:tailEnd/>
            </a:ln>
            <a:effectLst/>
          </p:spPr>
          <p:txBody>
            <a:bodyPr wrap="none" anchor="ctr"/>
            <a:lstStyle/>
            <a:p>
              <a:endParaRPr lang="zh-CN" altLang="en-US"/>
            </a:p>
          </p:txBody>
        </p:sp>
        <p:sp>
          <p:nvSpPr>
            <p:cNvPr id="1470632" name="Rectangle 168"/>
            <p:cNvSpPr>
              <a:spLocks noChangeArrowheads="1"/>
            </p:cNvSpPr>
            <p:nvPr/>
          </p:nvSpPr>
          <p:spPr bwMode="auto">
            <a:xfrm flipV="1">
              <a:off x="7052" y="4430"/>
              <a:ext cx="132" cy="121"/>
            </a:xfrm>
            <a:prstGeom prst="rect">
              <a:avLst/>
            </a:prstGeom>
            <a:solidFill>
              <a:srgbClr val="080808"/>
            </a:solidFill>
            <a:ln w="9525">
              <a:noFill/>
              <a:miter lim="800000"/>
              <a:headEnd/>
              <a:tailEnd/>
            </a:ln>
            <a:effectLst/>
          </p:spPr>
          <p:txBody>
            <a:bodyPr wrap="none" anchor="ctr"/>
            <a:lstStyle/>
            <a:p>
              <a:endParaRPr lang="zh-CN" altLang="en-US"/>
            </a:p>
          </p:txBody>
        </p:sp>
        <p:sp>
          <p:nvSpPr>
            <p:cNvPr id="1470633" name="Rectangle 169"/>
            <p:cNvSpPr>
              <a:spLocks noChangeArrowheads="1"/>
            </p:cNvSpPr>
            <p:nvPr/>
          </p:nvSpPr>
          <p:spPr bwMode="auto">
            <a:xfrm flipV="1">
              <a:off x="6657" y="4430"/>
              <a:ext cx="132" cy="121"/>
            </a:xfrm>
            <a:prstGeom prst="rect">
              <a:avLst/>
            </a:prstGeom>
            <a:solidFill>
              <a:srgbClr val="99CCFF"/>
            </a:solidFill>
            <a:ln w="9525">
              <a:noFill/>
              <a:miter lim="800000"/>
              <a:headEnd/>
              <a:tailEnd/>
            </a:ln>
            <a:effectLst/>
          </p:spPr>
          <p:txBody>
            <a:bodyPr wrap="none" anchor="ctr"/>
            <a:lstStyle/>
            <a:p>
              <a:endParaRPr lang="zh-CN" altLang="en-US"/>
            </a:p>
          </p:txBody>
        </p:sp>
      </p:grpSp>
      <p:grpSp>
        <p:nvGrpSpPr>
          <p:cNvPr id="8" name="Group 170"/>
          <p:cNvGrpSpPr>
            <a:grpSpLocks/>
          </p:cNvGrpSpPr>
          <p:nvPr/>
        </p:nvGrpSpPr>
        <p:grpSpPr bwMode="auto">
          <a:xfrm>
            <a:off x="9352305" y="3774281"/>
            <a:ext cx="741566" cy="138113"/>
            <a:chOff x="6657" y="3329"/>
            <a:chExt cx="527" cy="122"/>
          </a:xfrm>
        </p:grpSpPr>
        <p:sp>
          <p:nvSpPr>
            <p:cNvPr id="1470635" name="Rectangle 171"/>
            <p:cNvSpPr>
              <a:spLocks noChangeArrowheads="1"/>
            </p:cNvSpPr>
            <p:nvPr/>
          </p:nvSpPr>
          <p:spPr bwMode="auto">
            <a:xfrm flipV="1">
              <a:off x="6789" y="3329"/>
              <a:ext cx="132" cy="122"/>
            </a:xfrm>
            <a:prstGeom prst="rect">
              <a:avLst/>
            </a:prstGeom>
            <a:solidFill>
              <a:srgbClr val="FF9900"/>
            </a:solidFill>
            <a:ln w="9525">
              <a:noFill/>
              <a:miter lim="800000"/>
              <a:headEnd/>
              <a:tailEnd/>
            </a:ln>
            <a:effectLst/>
          </p:spPr>
          <p:txBody>
            <a:bodyPr wrap="none" anchor="ctr"/>
            <a:lstStyle/>
            <a:p>
              <a:endParaRPr lang="zh-CN" altLang="en-US"/>
            </a:p>
          </p:txBody>
        </p:sp>
        <p:sp>
          <p:nvSpPr>
            <p:cNvPr id="1470636" name="Rectangle 172"/>
            <p:cNvSpPr>
              <a:spLocks noChangeArrowheads="1"/>
            </p:cNvSpPr>
            <p:nvPr/>
          </p:nvSpPr>
          <p:spPr bwMode="auto">
            <a:xfrm flipV="1">
              <a:off x="6921" y="3329"/>
              <a:ext cx="131" cy="122"/>
            </a:xfrm>
            <a:prstGeom prst="rect">
              <a:avLst/>
            </a:prstGeom>
            <a:solidFill>
              <a:srgbClr val="99660A"/>
            </a:solidFill>
            <a:ln w="9525">
              <a:noFill/>
              <a:miter lim="800000"/>
              <a:headEnd/>
              <a:tailEnd/>
            </a:ln>
            <a:effectLst/>
          </p:spPr>
          <p:txBody>
            <a:bodyPr wrap="none" anchor="ctr"/>
            <a:lstStyle/>
            <a:p>
              <a:endParaRPr lang="zh-CN" altLang="en-US"/>
            </a:p>
          </p:txBody>
        </p:sp>
        <p:sp>
          <p:nvSpPr>
            <p:cNvPr id="1470637" name="Rectangle 173"/>
            <p:cNvSpPr>
              <a:spLocks noChangeArrowheads="1"/>
            </p:cNvSpPr>
            <p:nvPr/>
          </p:nvSpPr>
          <p:spPr bwMode="auto">
            <a:xfrm flipV="1">
              <a:off x="7052" y="3329"/>
              <a:ext cx="132" cy="122"/>
            </a:xfrm>
            <a:prstGeom prst="rect">
              <a:avLst/>
            </a:prstGeom>
            <a:solidFill>
              <a:srgbClr val="990000"/>
            </a:solidFill>
            <a:ln w="9525">
              <a:noFill/>
              <a:miter lim="800000"/>
              <a:headEnd/>
              <a:tailEnd/>
            </a:ln>
            <a:effectLst/>
          </p:spPr>
          <p:txBody>
            <a:bodyPr wrap="none" anchor="ctr"/>
            <a:lstStyle/>
            <a:p>
              <a:endParaRPr lang="zh-CN" altLang="en-US"/>
            </a:p>
          </p:txBody>
        </p:sp>
        <p:sp>
          <p:nvSpPr>
            <p:cNvPr id="1470638" name="Rectangle 174"/>
            <p:cNvSpPr>
              <a:spLocks noChangeArrowheads="1"/>
            </p:cNvSpPr>
            <p:nvPr/>
          </p:nvSpPr>
          <p:spPr bwMode="auto">
            <a:xfrm flipV="1">
              <a:off x="6657" y="3329"/>
              <a:ext cx="132" cy="122"/>
            </a:xfrm>
            <a:prstGeom prst="rect">
              <a:avLst/>
            </a:prstGeom>
            <a:solidFill>
              <a:srgbClr val="FFCC99"/>
            </a:solidFill>
            <a:ln w="9525">
              <a:noFill/>
              <a:miter lim="800000"/>
              <a:headEnd/>
              <a:tailEnd/>
            </a:ln>
            <a:effectLst/>
          </p:spPr>
          <p:txBody>
            <a:bodyPr wrap="none" anchor="ctr"/>
            <a:lstStyle/>
            <a:p>
              <a:endParaRPr lang="zh-CN" altLang="en-US"/>
            </a:p>
          </p:txBody>
        </p:sp>
      </p:grpSp>
      <p:grpSp>
        <p:nvGrpSpPr>
          <p:cNvPr id="9" name="Group 175"/>
          <p:cNvGrpSpPr>
            <a:grpSpLocks/>
          </p:cNvGrpSpPr>
          <p:nvPr/>
        </p:nvGrpSpPr>
        <p:grpSpPr bwMode="auto">
          <a:xfrm>
            <a:off x="9352305" y="3450433"/>
            <a:ext cx="741566" cy="136922"/>
            <a:chOff x="6657" y="3043"/>
            <a:chExt cx="527" cy="121"/>
          </a:xfrm>
        </p:grpSpPr>
        <p:sp>
          <p:nvSpPr>
            <p:cNvPr id="1470640" name="Rectangle 176"/>
            <p:cNvSpPr>
              <a:spLocks noChangeArrowheads="1"/>
            </p:cNvSpPr>
            <p:nvPr/>
          </p:nvSpPr>
          <p:spPr bwMode="auto">
            <a:xfrm flipV="1">
              <a:off x="6921" y="3043"/>
              <a:ext cx="131" cy="121"/>
            </a:xfrm>
            <a:prstGeom prst="rect">
              <a:avLst/>
            </a:prstGeom>
            <a:solidFill>
              <a:srgbClr val="FF9900"/>
            </a:solidFill>
            <a:ln w="9525">
              <a:noFill/>
              <a:miter lim="800000"/>
              <a:headEnd/>
              <a:tailEnd/>
            </a:ln>
            <a:effectLst/>
          </p:spPr>
          <p:txBody>
            <a:bodyPr wrap="none" anchor="ctr"/>
            <a:lstStyle/>
            <a:p>
              <a:endParaRPr lang="zh-CN" altLang="en-US"/>
            </a:p>
          </p:txBody>
        </p:sp>
        <p:sp>
          <p:nvSpPr>
            <p:cNvPr id="1470641" name="Rectangle 177"/>
            <p:cNvSpPr>
              <a:spLocks noChangeArrowheads="1"/>
            </p:cNvSpPr>
            <p:nvPr/>
          </p:nvSpPr>
          <p:spPr bwMode="auto">
            <a:xfrm flipV="1">
              <a:off x="7052" y="3043"/>
              <a:ext cx="132" cy="121"/>
            </a:xfrm>
            <a:prstGeom prst="rect">
              <a:avLst/>
            </a:prstGeom>
            <a:solidFill>
              <a:srgbClr val="CCCCCC"/>
            </a:solidFill>
            <a:ln w="9525">
              <a:noFill/>
              <a:miter lim="800000"/>
              <a:headEnd/>
              <a:tailEnd/>
            </a:ln>
            <a:effectLst/>
          </p:spPr>
          <p:txBody>
            <a:bodyPr wrap="none" anchor="ctr"/>
            <a:lstStyle/>
            <a:p>
              <a:endParaRPr lang="zh-CN" altLang="en-US"/>
            </a:p>
          </p:txBody>
        </p:sp>
        <p:sp>
          <p:nvSpPr>
            <p:cNvPr id="1470642" name="Rectangle 178"/>
            <p:cNvSpPr>
              <a:spLocks noChangeArrowheads="1"/>
            </p:cNvSpPr>
            <p:nvPr/>
          </p:nvSpPr>
          <p:spPr bwMode="auto">
            <a:xfrm flipV="1">
              <a:off x="6657" y="3043"/>
              <a:ext cx="132" cy="121"/>
            </a:xfrm>
            <a:prstGeom prst="rect">
              <a:avLst/>
            </a:prstGeom>
            <a:solidFill>
              <a:srgbClr val="99CCFF"/>
            </a:solidFill>
            <a:ln w="9525">
              <a:noFill/>
              <a:miter lim="800000"/>
              <a:headEnd/>
              <a:tailEnd/>
            </a:ln>
            <a:effectLst/>
          </p:spPr>
          <p:txBody>
            <a:bodyPr wrap="none" anchor="ctr"/>
            <a:lstStyle/>
            <a:p>
              <a:endParaRPr lang="zh-CN" altLang="en-US"/>
            </a:p>
          </p:txBody>
        </p:sp>
        <p:sp>
          <p:nvSpPr>
            <p:cNvPr id="1470643" name="Rectangle 179"/>
            <p:cNvSpPr>
              <a:spLocks noChangeArrowheads="1"/>
            </p:cNvSpPr>
            <p:nvPr/>
          </p:nvSpPr>
          <p:spPr bwMode="auto">
            <a:xfrm flipV="1">
              <a:off x="6789" y="3043"/>
              <a:ext cx="132" cy="121"/>
            </a:xfrm>
            <a:prstGeom prst="rect">
              <a:avLst/>
            </a:prstGeom>
            <a:solidFill>
              <a:srgbClr val="669900"/>
            </a:solidFill>
            <a:ln w="9525">
              <a:noFill/>
              <a:miter lim="800000"/>
              <a:headEnd/>
              <a:tailEnd/>
            </a:ln>
            <a:effectLst/>
          </p:spPr>
          <p:txBody>
            <a:bodyPr wrap="none" anchor="ctr"/>
            <a:lstStyle/>
            <a:p>
              <a:endParaRPr lang="zh-CN" altLang="en-US"/>
            </a:p>
          </p:txBody>
        </p:sp>
      </p:grpSp>
      <p:grpSp>
        <p:nvGrpSpPr>
          <p:cNvPr id="10" name="Group 180"/>
          <p:cNvGrpSpPr>
            <a:grpSpLocks/>
          </p:cNvGrpSpPr>
          <p:nvPr/>
        </p:nvGrpSpPr>
        <p:grpSpPr bwMode="auto">
          <a:xfrm>
            <a:off x="9352305" y="3265884"/>
            <a:ext cx="741566" cy="138113"/>
            <a:chOff x="6657" y="2881"/>
            <a:chExt cx="527" cy="121"/>
          </a:xfrm>
        </p:grpSpPr>
        <p:sp>
          <p:nvSpPr>
            <p:cNvPr id="1470645" name="Rectangle 181"/>
            <p:cNvSpPr>
              <a:spLocks noChangeArrowheads="1"/>
            </p:cNvSpPr>
            <p:nvPr/>
          </p:nvSpPr>
          <p:spPr bwMode="auto">
            <a:xfrm flipV="1">
              <a:off x="6921" y="2881"/>
              <a:ext cx="131" cy="121"/>
            </a:xfrm>
            <a:prstGeom prst="rect">
              <a:avLst/>
            </a:prstGeom>
            <a:solidFill>
              <a:srgbClr val="B2B2B2"/>
            </a:solidFill>
            <a:ln w="9525">
              <a:noFill/>
              <a:miter lim="800000"/>
              <a:headEnd/>
              <a:tailEnd/>
            </a:ln>
            <a:effectLst/>
          </p:spPr>
          <p:txBody>
            <a:bodyPr wrap="none" anchor="ctr"/>
            <a:lstStyle/>
            <a:p>
              <a:endParaRPr lang="zh-CN" altLang="en-US"/>
            </a:p>
          </p:txBody>
        </p:sp>
        <p:sp>
          <p:nvSpPr>
            <p:cNvPr id="1470646" name="Rectangle 182"/>
            <p:cNvSpPr>
              <a:spLocks noChangeArrowheads="1"/>
            </p:cNvSpPr>
            <p:nvPr/>
          </p:nvSpPr>
          <p:spPr bwMode="auto">
            <a:xfrm flipV="1">
              <a:off x="7052" y="2881"/>
              <a:ext cx="132" cy="121"/>
            </a:xfrm>
            <a:prstGeom prst="rect">
              <a:avLst/>
            </a:prstGeom>
            <a:solidFill>
              <a:srgbClr val="EAEAEA"/>
            </a:solidFill>
            <a:ln w="9525">
              <a:noFill/>
              <a:miter lim="800000"/>
              <a:headEnd/>
              <a:tailEnd/>
            </a:ln>
            <a:effectLst/>
          </p:spPr>
          <p:txBody>
            <a:bodyPr wrap="none" anchor="ctr"/>
            <a:lstStyle/>
            <a:p>
              <a:endParaRPr lang="zh-CN" altLang="en-US"/>
            </a:p>
          </p:txBody>
        </p:sp>
        <p:sp>
          <p:nvSpPr>
            <p:cNvPr id="1470647" name="Rectangle 183"/>
            <p:cNvSpPr>
              <a:spLocks noChangeArrowheads="1"/>
            </p:cNvSpPr>
            <p:nvPr/>
          </p:nvSpPr>
          <p:spPr bwMode="auto">
            <a:xfrm flipV="1">
              <a:off x="6657" y="2881"/>
              <a:ext cx="132" cy="121"/>
            </a:xfrm>
            <a:prstGeom prst="rect">
              <a:avLst/>
            </a:prstGeom>
            <a:solidFill>
              <a:srgbClr val="990000"/>
            </a:solidFill>
            <a:ln w="9525">
              <a:noFill/>
              <a:miter lim="800000"/>
              <a:headEnd/>
              <a:tailEnd/>
            </a:ln>
            <a:effectLst/>
          </p:spPr>
          <p:txBody>
            <a:bodyPr wrap="none" anchor="ctr"/>
            <a:lstStyle/>
            <a:p>
              <a:endParaRPr lang="zh-CN" altLang="en-US"/>
            </a:p>
          </p:txBody>
        </p:sp>
        <p:sp>
          <p:nvSpPr>
            <p:cNvPr id="1470648" name="Rectangle 184"/>
            <p:cNvSpPr>
              <a:spLocks noChangeArrowheads="1"/>
            </p:cNvSpPr>
            <p:nvPr/>
          </p:nvSpPr>
          <p:spPr bwMode="auto">
            <a:xfrm flipV="1">
              <a:off x="6789" y="2881"/>
              <a:ext cx="132" cy="121"/>
            </a:xfrm>
            <a:prstGeom prst="rect">
              <a:avLst/>
            </a:prstGeom>
            <a:solidFill>
              <a:srgbClr val="080808"/>
            </a:solidFill>
            <a:ln w="9525">
              <a:noFill/>
              <a:miter lim="800000"/>
              <a:headEnd/>
              <a:tailEnd/>
            </a:ln>
            <a:effectLst/>
          </p:spPr>
          <p:txBody>
            <a:bodyPr wrap="none" anchor="ctr"/>
            <a:lstStyle/>
            <a:p>
              <a:endParaRPr lang="zh-CN" altLang="en-US"/>
            </a:p>
          </p:txBody>
        </p:sp>
      </p:grpSp>
      <p:sp>
        <p:nvSpPr>
          <p:cNvPr id="1470649" name="Rectangle 185"/>
          <p:cNvSpPr>
            <a:spLocks noChangeArrowheads="1"/>
          </p:cNvSpPr>
          <p:nvPr/>
        </p:nvSpPr>
        <p:spPr bwMode="auto">
          <a:xfrm>
            <a:off x="9199945" y="1697831"/>
            <a:ext cx="1051048" cy="1990725"/>
          </a:xfrm>
          <a:prstGeom prst="rect">
            <a:avLst/>
          </a:prstGeom>
          <a:noFill/>
          <a:ln w="9525">
            <a:noFill/>
            <a:miter lim="800000"/>
            <a:headEnd/>
            <a:tailEnd/>
          </a:ln>
          <a:effectLst/>
        </p:spPr>
        <p:txBody>
          <a:bodyPr lIns="65831" tIns="32916" rIns="65831" bIns="32916"/>
          <a:lstStyle/>
          <a:p>
            <a:pPr marL="257106" indent="-257106">
              <a:lnSpc>
                <a:spcPct val="120000"/>
              </a:lnSpc>
              <a:spcBef>
                <a:spcPct val="20000"/>
              </a:spcBef>
              <a:buClr>
                <a:srgbClr val="990000"/>
              </a:buClr>
              <a:buFontTx/>
              <a:buNone/>
            </a:pPr>
            <a:r>
              <a:rPr lang="zh-CN" altLang="en-US" sz="900" b="0" dirty="0">
                <a:solidFill>
                  <a:srgbClr val="F8F8F8"/>
                </a:solidFill>
                <a:latin typeface="华文细黑" pitchFamily="2" charset="-122"/>
                <a:ea typeface="华文细黑" pitchFamily="2" charset="-122"/>
                <a:cs typeface="SimSun" pitchFamily="2" charset="-122"/>
              </a:rPr>
              <a:t>配色参考方案：</a:t>
            </a:r>
          </a:p>
          <a:p>
            <a:pPr marL="257106" indent="-257106">
              <a:lnSpc>
                <a:spcPct val="120000"/>
              </a:lnSpc>
              <a:spcBef>
                <a:spcPct val="20000"/>
              </a:spcBef>
              <a:buClr>
                <a:srgbClr val="990000"/>
              </a:buClr>
              <a:buFontTx/>
              <a:buNone/>
            </a:pPr>
            <a:r>
              <a:rPr lang="zh-CN" altLang="en-US" sz="900" b="0" dirty="0">
                <a:solidFill>
                  <a:srgbClr val="F8F8F8"/>
                </a:solidFill>
                <a:latin typeface="华文细黑" pitchFamily="2" charset="-122"/>
                <a:ea typeface="华文细黑" pitchFamily="2" charset="-122"/>
                <a:cs typeface="SimSun" pitchFamily="2" charset="-122"/>
              </a:rPr>
              <a:t>建议同一页面内不超过四种颜色，以下是９组配色方案，同一页面内只选择一组使用。</a:t>
            </a:r>
          </a:p>
          <a:p>
            <a:pPr marL="257106" indent="-257106">
              <a:lnSpc>
                <a:spcPct val="120000"/>
              </a:lnSpc>
              <a:spcBef>
                <a:spcPct val="20000"/>
              </a:spcBef>
              <a:buClr>
                <a:srgbClr val="990000"/>
              </a:buClr>
              <a:buFontTx/>
              <a:buNone/>
            </a:pPr>
            <a:r>
              <a:rPr lang="zh-CN" altLang="en-US" sz="900" b="0" dirty="0">
                <a:solidFill>
                  <a:srgbClr val="F8F8F8"/>
                </a:solidFill>
                <a:latin typeface="华文细黑" pitchFamily="2" charset="-122"/>
                <a:ea typeface="华文细黑" pitchFamily="2" charset="-122"/>
                <a:cs typeface="SimSun" pitchFamily="2" charset="-122"/>
              </a:rPr>
              <a:t>（仅供参考）</a:t>
            </a:r>
          </a:p>
        </p:txBody>
      </p:sp>
      <p:sp>
        <p:nvSpPr>
          <p:cNvPr id="1470650" name="Rectangle 186"/>
          <p:cNvSpPr>
            <a:spLocks noChangeArrowheads="1"/>
          </p:cNvSpPr>
          <p:nvPr/>
        </p:nvSpPr>
        <p:spPr bwMode="auto">
          <a:xfrm>
            <a:off x="9199945" y="-46435"/>
            <a:ext cx="1051048" cy="628651"/>
          </a:xfrm>
          <a:prstGeom prst="rect">
            <a:avLst/>
          </a:prstGeom>
          <a:noFill/>
          <a:ln w="9525">
            <a:noFill/>
            <a:miter lim="800000"/>
            <a:headEnd/>
            <a:tailEnd/>
          </a:ln>
          <a:effectLst/>
        </p:spPr>
        <p:txBody>
          <a:bodyPr lIns="65831" tIns="32916" rIns="65831" bIns="32916"/>
          <a:lstStyle/>
          <a:p>
            <a:pPr marL="257106" indent="-257106">
              <a:lnSpc>
                <a:spcPct val="120000"/>
              </a:lnSpc>
              <a:spcBef>
                <a:spcPct val="20000"/>
              </a:spcBef>
              <a:buClr>
                <a:srgbClr val="990000"/>
              </a:buClr>
              <a:buFontTx/>
              <a:buNone/>
            </a:pPr>
            <a:r>
              <a:rPr lang="zh-CN" altLang="en-US" sz="900" b="0">
                <a:solidFill>
                  <a:srgbClr val="F8F8F8"/>
                </a:solidFill>
                <a:latin typeface="华文细黑" pitchFamily="2" charset="-122"/>
                <a:ea typeface="华文细黑" pitchFamily="2" charset="-122"/>
                <a:cs typeface="SimSun" pitchFamily="2" charset="-122"/>
              </a:rPr>
              <a:t>客户或者合作伙伴的标志放在右上角</a:t>
            </a:r>
            <a:r>
              <a:rPr lang="en-US" altLang="zh-CN" sz="900" b="0">
                <a:solidFill>
                  <a:srgbClr val="F8F8F8"/>
                </a:solidFill>
                <a:latin typeface="华文细黑" pitchFamily="2" charset="-122"/>
                <a:ea typeface="华文细黑" pitchFamily="2" charset="-122"/>
                <a:cs typeface="SimSun" pitchFamily="2" charset="-122"/>
              </a:rPr>
              <a:t>.</a:t>
            </a:r>
          </a:p>
        </p:txBody>
      </p:sp>
      <p:sp>
        <p:nvSpPr>
          <p:cNvPr id="58" name="Rectangle 21"/>
          <p:cNvSpPr>
            <a:spLocks noChangeArrowheads="1"/>
          </p:cNvSpPr>
          <p:nvPr/>
        </p:nvSpPr>
        <p:spPr bwMode="auto">
          <a:xfrm>
            <a:off x="666102" y="4816817"/>
            <a:ext cx="1360385" cy="1538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lIns="60045" tIns="0" rIns="60045" bIns="0">
            <a:spAutoFit/>
          </a:bodyPr>
          <a:lstStyle>
            <a:defPPr>
              <a:defRPr lang="zh-CN"/>
            </a:defPPr>
            <a:lvl1pPr algn="l" rtl="0" fontAlgn="base">
              <a:spcBef>
                <a:spcPct val="0"/>
              </a:spcBef>
              <a:spcAft>
                <a:spcPct val="0"/>
              </a:spcAft>
              <a:buClr>
                <a:srgbClr val="CC9900"/>
              </a:buClr>
              <a:buFont typeface="Wingdings" pitchFamily="2" charset="2"/>
              <a:buChar char="n"/>
              <a:defRPr b="1" kern="1200">
                <a:solidFill>
                  <a:schemeClr val="tx1"/>
                </a:solidFill>
                <a:latin typeface="Arial" charset="0"/>
                <a:ea typeface="宋体" pitchFamily="2" charset="-122"/>
                <a:cs typeface="+mn-cs"/>
              </a:defRPr>
            </a:lvl1pPr>
            <a:lvl2pPr marL="457200" algn="l" rtl="0" fontAlgn="base">
              <a:spcBef>
                <a:spcPct val="0"/>
              </a:spcBef>
              <a:spcAft>
                <a:spcPct val="0"/>
              </a:spcAft>
              <a:buClr>
                <a:srgbClr val="CC9900"/>
              </a:buClr>
              <a:buFont typeface="Wingdings" pitchFamily="2" charset="2"/>
              <a:buChar char="n"/>
              <a:defRPr b="1" kern="1200">
                <a:solidFill>
                  <a:schemeClr val="tx1"/>
                </a:solidFill>
                <a:latin typeface="Arial" charset="0"/>
                <a:ea typeface="宋体" pitchFamily="2" charset="-122"/>
                <a:cs typeface="+mn-cs"/>
              </a:defRPr>
            </a:lvl2pPr>
            <a:lvl3pPr marL="914400" algn="l" rtl="0" fontAlgn="base">
              <a:spcBef>
                <a:spcPct val="0"/>
              </a:spcBef>
              <a:spcAft>
                <a:spcPct val="0"/>
              </a:spcAft>
              <a:buClr>
                <a:srgbClr val="CC9900"/>
              </a:buClr>
              <a:buFont typeface="Wingdings" pitchFamily="2" charset="2"/>
              <a:buChar char="n"/>
              <a:defRPr b="1" kern="1200">
                <a:solidFill>
                  <a:schemeClr val="tx1"/>
                </a:solidFill>
                <a:latin typeface="Arial" charset="0"/>
                <a:ea typeface="宋体" pitchFamily="2" charset="-122"/>
                <a:cs typeface="+mn-cs"/>
              </a:defRPr>
            </a:lvl3pPr>
            <a:lvl4pPr marL="1371600" algn="l" rtl="0" fontAlgn="base">
              <a:spcBef>
                <a:spcPct val="0"/>
              </a:spcBef>
              <a:spcAft>
                <a:spcPct val="0"/>
              </a:spcAft>
              <a:buClr>
                <a:srgbClr val="CC9900"/>
              </a:buClr>
              <a:buFont typeface="Wingdings" pitchFamily="2" charset="2"/>
              <a:buChar char="n"/>
              <a:defRPr b="1" kern="1200">
                <a:solidFill>
                  <a:schemeClr val="tx1"/>
                </a:solidFill>
                <a:latin typeface="Arial" charset="0"/>
                <a:ea typeface="宋体" pitchFamily="2" charset="-122"/>
                <a:cs typeface="+mn-cs"/>
              </a:defRPr>
            </a:lvl4pPr>
            <a:lvl5pPr marL="1828800" algn="l" rtl="0" fontAlgn="base">
              <a:spcBef>
                <a:spcPct val="0"/>
              </a:spcBef>
              <a:spcAft>
                <a:spcPct val="0"/>
              </a:spcAft>
              <a:buClr>
                <a:srgbClr val="CC9900"/>
              </a:buClr>
              <a:buFont typeface="Wingdings" pitchFamily="2" charset="2"/>
              <a:buChar char="n"/>
              <a:defRPr b="1" kern="1200">
                <a:solidFill>
                  <a:schemeClr val="tx1"/>
                </a:solidFill>
                <a:latin typeface="Arial" charset="0"/>
                <a:ea typeface="宋体" pitchFamily="2" charset="-122"/>
                <a:cs typeface="+mn-cs"/>
              </a:defRPr>
            </a:lvl5pPr>
            <a:lvl6pPr marL="2286000" algn="l" defTabSz="914400" rtl="0" eaLnBrk="1" latinLnBrk="0" hangingPunct="1">
              <a:defRPr b="1" kern="1200">
                <a:solidFill>
                  <a:schemeClr val="tx1"/>
                </a:solidFill>
                <a:latin typeface="Arial" charset="0"/>
                <a:ea typeface="宋体" pitchFamily="2" charset="-122"/>
                <a:cs typeface="+mn-cs"/>
              </a:defRPr>
            </a:lvl6pPr>
            <a:lvl7pPr marL="2743200" algn="l" defTabSz="914400" rtl="0" eaLnBrk="1" latinLnBrk="0" hangingPunct="1">
              <a:defRPr b="1" kern="1200">
                <a:solidFill>
                  <a:schemeClr val="tx1"/>
                </a:solidFill>
                <a:latin typeface="Arial" charset="0"/>
                <a:ea typeface="宋体" pitchFamily="2" charset="-122"/>
                <a:cs typeface="+mn-cs"/>
              </a:defRPr>
            </a:lvl7pPr>
            <a:lvl8pPr marL="3200400" algn="l" defTabSz="914400" rtl="0" eaLnBrk="1" latinLnBrk="0" hangingPunct="1">
              <a:defRPr b="1" kern="1200">
                <a:solidFill>
                  <a:schemeClr val="tx1"/>
                </a:solidFill>
                <a:latin typeface="Arial" charset="0"/>
                <a:ea typeface="宋体" pitchFamily="2" charset="-122"/>
                <a:cs typeface="+mn-cs"/>
              </a:defRPr>
            </a:lvl8pPr>
            <a:lvl9pPr marL="3657600" algn="l" defTabSz="914400" rtl="0" eaLnBrk="1" latinLnBrk="0" hangingPunct="1">
              <a:defRPr b="1" kern="1200">
                <a:solidFill>
                  <a:schemeClr val="tx1"/>
                </a:solidFill>
                <a:latin typeface="Arial" charset="0"/>
                <a:ea typeface="宋体" pitchFamily="2" charset="-122"/>
                <a:cs typeface="+mn-cs"/>
              </a:defRPr>
            </a:lvl9pPr>
          </a:lstStyle>
          <a:p>
            <a:pPr defTabSz="601106" eaLnBrk="0" hangingPunct="0">
              <a:buClrTx/>
              <a:buFontTx/>
              <a:buNone/>
            </a:pPr>
            <a:r>
              <a:rPr lang="en-US" altLang="zh-CN" sz="1000" b="0" dirty="0">
                <a:solidFill>
                  <a:schemeClr val="tx1">
                    <a:lumMod val="75000"/>
                    <a:lumOff val="25000"/>
                  </a:schemeClr>
                </a:solidFill>
                <a:latin typeface="FrutigerNext LT Bold" pitchFamily="1" charset="0"/>
                <a:ea typeface="ＭＳ Ｐゴシック" pitchFamily="34" charset="-128"/>
              </a:rPr>
              <a:t>Huawei Confidential </a:t>
            </a:r>
          </a:p>
        </p:txBody>
      </p:sp>
    </p:spTree>
  </p:cSld>
  <p:clrMap bg1="lt1" tx1="dk1" bg2="lt2" tx2="dk2" accent1="accent1" accent2="accent2" accent3="accent3" accent4="accent4" accent5="accent5" accent6="accent6" hlink="hlink" folHlink="folHlink"/>
  <p:sldLayoutIdLst>
    <p:sldLayoutId id="2147483961" r:id="rId1"/>
    <p:sldLayoutId id="2147483962" r:id="rId2"/>
    <p:sldLayoutId id="2147483963" r:id="rId3"/>
    <p:sldLayoutId id="2147483964" r:id="rId4"/>
    <p:sldLayoutId id="2147483965" r:id="rId5"/>
    <p:sldLayoutId id="2147483966" r:id="rId6"/>
    <p:sldLayoutId id="2147483967" r:id="rId7"/>
    <p:sldLayoutId id="2147483968" r:id="rId8"/>
    <p:sldLayoutId id="2147483969" r:id="rId9"/>
    <p:sldLayoutId id="2147483970" r:id="rId10"/>
    <p:sldLayoutId id="2147483971" r:id="rId11"/>
  </p:sldLayoutIdLst>
  <p:transition>
    <p:fade thruBlk="1"/>
  </p:transition>
  <p:timing>
    <p:tnLst>
      <p:par>
        <p:cTn id="1" dur="indefinite" restart="never" nodeType="tmRoot"/>
      </p:par>
    </p:tnLst>
  </p:timing>
  <p:txStyles>
    <p:titleStyle>
      <a:lvl1pPr algn="l" rtl="0" eaLnBrk="1" fontAlgn="base" hangingPunct="1">
        <a:spcBef>
          <a:spcPct val="0"/>
        </a:spcBef>
        <a:spcAft>
          <a:spcPct val="0"/>
        </a:spcAft>
        <a:defRPr sz="2400" b="1">
          <a:solidFill>
            <a:srgbClr val="990000"/>
          </a:solidFill>
          <a:latin typeface="+mj-lt"/>
          <a:ea typeface="+mj-ea"/>
          <a:cs typeface="+mj-cs"/>
        </a:defRPr>
      </a:lvl1pPr>
      <a:lvl2pPr algn="l" rtl="0" eaLnBrk="1" fontAlgn="base" hangingPunct="1">
        <a:spcBef>
          <a:spcPct val="0"/>
        </a:spcBef>
        <a:spcAft>
          <a:spcPct val="0"/>
        </a:spcAft>
        <a:defRPr sz="2400" b="1">
          <a:solidFill>
            <a:srgbClr val="990000"/>
          </a:solidFill>
          <a:latin typeface="FrutigerNext LT Medium" pitchFamily="34" charset="0"/>
          <a:ea typeface="华文细黑" pitchFamily="2" charset="-122"/>
          <a:cs typeface="SimSun" pitchFamily="2" charset="-122"/>
        </a:defRPr>
      </a:lvl2pPr>
      <a:lvl3pPr algn="l" rtl="0" eaLnBrk="1" fontAlgn="base" hangingPunct="1">
        <a:spcBef>
          <a:spcPct val="0"/>
        </a:spcBef>
        <a:spcAft>
          <a:spcPct val="0"/>
        </a:spcAft>
        <a:defRPr sz="2400" b="1">
          <a:solidFill>
            <a:srgbClr val="990000"/>
          </a:solidFill>
          <a:latin typeface="FrutigerNext LT Medium" pitchFamily="34" charset="0"/>
          <a:ea typeface="华文细黑" pitchFamily="2" charset="-122"/>
          <a:cs typeface="SimSun" pitchFamily="2" charset="-122"/>
        </a:defRPr>
      </a:lvl3pPr>
      <a:lvl4pPr algn="l" rtl="0" eaLnBrk="1" fontAlgn="base" hangingPunct="1">
        <a:spcBef>
          <a:spcPct val="0"/>
        </a:spcBef>
        <a:spcAft>
          <a:spcPct val="0"/>
        </a:spcAft>
        <a:defRPr sz="2400" b="1">
          <a:solidFill>
            <a:srgbClr val="990000"/>
          </a:solidFill>
          <a:latin typeface="FrutigerNext LT Medium" pitchFamily="34" charset="0"/>
          <a:ea typeface="华文细黑" pitchFamily="2" charset="-122"/>
          <a:cs typeface="SimSun" pitchFamily="2" charset="-122"/>
        </a:defRPr>
      </a:lvl4pPr>
      <a:lvl5pPr algn="l" rtl="0" eaLnBrk="1" fontAlgn="base" hangingPunct="1">
        <a:spcBef>
          <a:spcPct val="0"/>
        </a:spcBef>
        <a:spcAft>
          <a:spcPct val="0"/>
        </a:spcAft>
        <a:defRPr sz="2400" b="1">
          <a:solidFill>
            <a:srgbClr val="990000"/>
          </a:solidFill>
          <a:latin typeface="FrutigerNext LT Medium" pitchFamily="34" charset="0"/>
          <a:ea typeface="华文细黑" pitchFamily="2" charset="-122"/>
          <a:cs typeface="SimSun" pitchFamily="2" charset="-122"/>
        </a:defRPr>
      </a:lvl5pPr>
      <a:lvl6pPr marL="342809" algn="l" rtl="0" eaLnBrk="1" fontAlgn="base" hangingPunct="1">
        <a:spcBef>
          <a:spcPct val="0"/>
        </a:spcBef>
        <a:spcAft>
          <a:spcPct val="0"/>
        </a:spcAft>
        <a:defRPr sz="2400" b="1">
          <a:solidFill>
            <a:srgbClr val="990000"/>
          </a:solidFill>
          <a:latin typeface="FrutigerNext LT Medium" pitchFamily="34" charset="0"/>
          <a:ea typeface="华文细黑" pitchFamily="2" charset="-122"/>
          <a:cs typeface="SimSun" pitchFamily="2" charset="-122"/>
        </a:defRPr>
      </a:lvl6pPr>
      <a:lvl7pPr marL="685617" algn="l" rtl="0" eaLnBrk="1" fontAlgn="base" hangingPunct="1">
        <a:spcBef>
          <a:spcPct val="0"/>
        </a:spcBef>
        <a:spcAft>
          <a:spcPct val="0"/>
        </a:spcAft>
        <a:defRPr sz="2400" b="1">
          <a:solidFill>
            <a:srgbClr val="990000"/>
          </a:solidFill>
          <a:latin typeface="FrutigerNext LT Medium" pitchFamily="34" charset="0"/>
          <a:ea typeface="华文细黑" pitchFamily="2" charset="-122"/>
          <a:cs typeface="SimSun" pitchFamily="2" charset="-122"/>
        </a:defRPr>
      </a:lvl7pPr>
      <a:lvl8pPr marL="1028426" algn="l" rtl="0" eaLnBrk="1" fontAlgn="base" hangingPunct="1">
        <a:spcBef>
          <a:spcPct val="0"/>
        </a:spcBef>
        <a:spcAft>
          <a:spcPct val="0"/>
        </a:spcAft>
        <a:defRPr sz="2400" b="1">
          <a:solidFill>
            <a:srgbClr val="990000"/>
          </a:solidFill>
          <a:latin typeface="FrutigerNext LT Medium" pitchFamily="34" charset="0"/>
          <a:ea typeface="华文细黑" pitchFamily="2" charset="-122"/>
          <a:cs typeface="SimSun" pitchFamily="2" charset="-122"/>
        </a:defRPr>
      </a:lvl8pPr>
      <a:lvl9pPr marL="1371234" algn="l" rtl="0" eaLnBrk="1" fontAlgn="base" hangingPunct="1">
        <a:spcBef>
          <a:spcPct val="0"/>
        </a:spcBef>
        <a:spcAft>
          <a:spcPct val="0"/>
        </a:spcAft>
        <a:defRPr sz="2400" b="1">
          <a:solidFill>
            <a:srgbClr val="990000"/>
          </a:solidFill>
          <a:latin typeface="FrutigerNext LT Medium" pitchFamily="34" charset="0"/>
          <a:ea typeface="华文细黑" pitchFamily="2" charset="-122"/>
          <a:cs typeface="SimSun" pitchFamily="2" charset="-122"/>
        </a:defRPr>
      </a:lvl9pPr>
    </p:titleStyle>
    <p:bodyStyle>
      <a:lvl1pPr marL="257106" indent="-257106" algn="l" rtl="0" eaLnBrk="1" fontAlgn="base" hangingPunct="1">
        <a:spcBef>
          <a:spcPct val="20000"/>
        </a:spcBef>
        <a:spcAft>
          <a:spcPct val="0"/>
        </a:spcAft>
        <a:buClr>
          <a:srgbClr val="990000"/>
        </a:buClr>
        <a:buChar char="•"/>
        <a:defRPr sz="1800" b="1">
          <a:solidFill>
            <a:schemeClr val="tx1"/>
          </a:solidFill>
          <a:latin typeface="+mn-lt"/>
          <a:ea typeface="+mn-ea"/>
          <a:cs typeface="+mn-cs"/>
        </a:defRPr>
      </a:lvl1pPr>
      <a:lvl2pPr marL="557064" indent="-214255" algn="l" rtl="0" eaLnBrk="1" fontAlgn="base" hangingPunct="1">
        <a:spcBef>
          <a:spcPct val="20000"/>
        </a:spcBef>
        <a:spcAft>
          <a:spcPct val="0"/>
        </a:spcAft>
        <a:buFont typeface="Arial" charset="0"/>
        <a:buChar char="›"/>
        <a:defRPr sz="1500">
          <a:solidFill>
            <a:schemeClr val="tx1"/>
          </a:solidFill>
          <a:latin typeface="+mn-lt"/>
          <a:ea typeface="+mn-ea"/>
          <a:cs typeface="+mn-cs"/>
        </a:defRPr>
      </a:lvl2pPr>
      <a:lvl3pPr marL="857021" indent="-171404" algn="l" rtl="0" eaLnBrk="1" fontAlgn="base" hangingPunct="1">
        <a:spcBef>
          <a:spcPct val="20000"/>
        </a:spcBef>
        <a:spcAft>
          <a:spcPct val="0"/>
        </a:spcAft>
        <a:buFont typeface="FrutigerNext LT Medium" pitchFamily="34" charset="0"/>
        <a:buChar char="»"/>
        <a:defRPr>
          <a:solidFill>
            <a:schemeClr val="tx1"/>
          </a:solidFill>
          <a:latin typeface="+mn-lt"/>
          <a:ea typeface="+mn-ea"/>
          <a:cs typeface="+mn-cs"/>
        </a:defRPr>
      </a:lvl3pPr>
      <a:lvl4pPr marL="1199830" indent="-171404" algn="l" rtl="0" eaLnBrk="1" fontAlgn="base" hangingPunct="1">
        <a:spcBef>
          <a:spcPct val="20000"/>
        </a:spcBef>
        <a:spcAft>
          <a:spcPct val="0"/>
        </a:spcAft>
        <a:buChar char="–"/>
        <a:defRPr sz="1200">
          <a:solidFill>
            <a:schemeClr val="tx1"/>
          </a:solidFill>
          <a:latin typeface="+mn-lt"/>
          <a:ea typeface="+mn-ea"/>
          <a:cs typeface="+mn-cs"/>
        </a:defRPr>
      </a:lvl4pPr>
      <a:lvl5pPr marL="1542639" indent="-171404" algn="l" rtl="0" eaLnBrk="1" fontAlgn="base" hangingPunct="1">
        <a:spcBef>
          <a:spcPct val="20000"/>
        </a:spcBef>
        <a:spcAft>
          <a:spcPct val="0"/>
        </a:spcAft>
        <a:buFont typeface="Arial" charset="0"/>
        <a:buChar char="~"/>
        <a:defRPr sz="1200">
          <a:solidFill>
            <a:schemeClr val="tx1"/>
          </a:solidFill>
          <a:latin typeface="+mn-lt"/>
          <a:ea typeface="+mn-ea"/>
          <a:cs typeface="+mn-cs"/>
        </a:defRPr>
      </a:lvl5pPr>
      <a:lvl6pPr marL="1885447" indent="-171404" algn="l" rtl="0" eaLnBrk="1" fontAlgn="base" hangingPunct="1">
        <a:spcBef>
          <a:spcPct val="20000"/>
        </a:spcBef>
        <a:spcAft>
          <a:spcPct val="0"/>
        </a:spcAft>
        <a:buFont typeface="Arial" charset="0"/>
        <a:buChar char="~"/>
        <a:defRPr sz="1200">
          <a:solidFill>
            <a:schemeClr val="tx1"/>
          </a:solidFill>
          <a:latin typeface="+mn-lt"/>
          <a:ea typeface="+mn-ea"/>
          <a:cs typeface="+mn-cs"/>
        </a:defRPr>
      </a:lvl6pPr>
      <a:lvl7pPr marL="2228256" indent="-171404" algn="l" rtl="0" eaLnBrk="1" fontAlgn="base" hangingPunct="1">
        <a:spcBef>
          <a:spcPct val="20000"/>
        </a:spcBef>
        <a:spcAft>
          <a:spcPct val="0"/>
        </a:spcAft>
        <a:buFont typeface="Arial" charset="0"/>
        <a:buChar char="~"/>
        <a:defRPr sz="1200">
          <a:solidFill>
            <a:schemeClr val="tx1"/>
          </a:solidFill>
          <a:latin typeface="+mn-lt"/>
          <a:ea typeface="+mn-ea"/>
          <a:cs typeface="+mn-cs"/>
        </a:defRPr>
      </a:lvl7pPr>
      <a:lvl8pPr marL="2571064" indent="-171404" algn="l" rtl="0" eaLnBrk="1" fontAlgn="base" hangingPunct="1">
        <a:spcBef>
          <a:spcPct val="20000"/>
        </a:spcBef>
        <a:spcAft>
          <a:spcPct val="0"/>
        </a:spcAft>
        <a:buFont typeface="Arial" charset="0"/>
        <a:buChar char="~"/>
        <a:defRPr sz="1200">
          <a:solidFill>
            <a:schemeClr val="tx1"/>
          </a:solidFill>
          <a:latin typeface="+mn-lt"/>
          <a:ea typeface="+mn-ea"/>
          <a:cs typeface="+mn-cs"/>
        </a:defRPr>
      </a:lvl8pPr>
      <a:lvl9pPr marL="2913873" indent="-171404" algn="l" rtl="0" eaLnBrk="1" fontAlgn="base" hangingPunct="1">
        <a:spcBef>
          <a:spcPct val="20000"/>
        </a:spcBef>
        <a:spcAft>
          <a:spcPct val="0"/>
        </a:spcAft>
        <a:buFont typeface="Arial" charset="0"/>
        <a:buChar char="~"/>
        <a:defRPr sz="1200">
          <a:solidFill>
            <a:schemeClr val="tx1"/>
          </a:solidFill>
          <a:latin typeface="+mn-lt"/>
          <a:ea typeface="+mn-ea"/>
          <a:cs typeface="+mn-cs"/>
        </a:defRPr>
      </a:lvl9pPr>
    </p:bodyStyle>
    <p:otherStyle>
      <a:defPPr>
        <a:defRPr lang="zh-CN"/>
      </a:defPPr>
      <a:lvl1pPr marL="0" algn="l" defTabSz="685617" rtl="0" eaLnBrk="1" latinLnBrk="0" hangingPunct="1">
        <a:defRPr sz="1300" kern="1200">
          <a:solidFill>
            <a:schemeClr val="tx1"/>
          </a:solidFill>
          <a:latin typeface="+mn-lt"/>
          <a:ea typeface="+mn-ea"/>
          <a:cs typeface="+mn-cs"/>
        </a:defRPr>
      </a:lvl1pPr>
      <a:lvl2pPr marL="342809" algn="l" defTabSz="685617" rtl="0" eaLnBrk="1" latinLnBrk="0" hangingPunct="1">
        <a:defRPr sz="1300" kern="1200">
          <a:solidFill>
            <a:schemeClr val="tx1"/>
          </a:solidFill>
          <a:latin typeface="+mn-lt"/>
          <a:ea typeface="+mn-ea"/>
          <a:cs typeface="+mn-cs"/>
        </a:defRPr>
      </a:lvl2pPr>
      <a:lvl3pPr marL="685617" algn="l" defTabSz="685617" rtl="0" eaLnBrk="1" latinLnBrk="0" hangingPunct="1">
        <a:defRPr sz="1300" kern="1200">
          <a:solidFill>
            <a:schemeClr val="tx1"/>
          </a:solidFill>
          <a:latin typeface="+mn-lt"/>
          <a:ea typeface="+mn-ea"/>
          <a:cs typeface="+mn-cs"/>
        </a:defRPr>
      </a:lvl3pPr>
      <a:lvl4pPr marL="1028426" algn="l" defTabSz="685617" rtl="0" eaLnBrk="1" latinLnBrk="0" hangingPunct="1">
        <a:defRPr sz="1300" kern="1200">
          <a:solidFill>
            <a:schemeClr val="tx1"/>
          </a:solidFill>
          <a:latin typeface="+mn-lt"/>
          <a:ea typeface="+mn-ea"/>
          <a:cs typeface="+mn-cs"/>
        </a:defRPr>
      </a:lvl4pPr>
      <a:lvl5pPr marL="1371234" algn="l" defTabSz="685617" rtl="0" eaLnBrk="1" latinLnBrk="0" hangingPunct="1">
        <a:defRPr sz="1300" kern="1200">
          <a:solidFill>
            <a:schemeClr val="tx1"/>
          </a:solidFill>
          <a:latin typeface="+mn-lt"/>
          <a:ea typeface="+mn-ea"/>
          <a:cs typeface="+mn-cs"/>
        </a:defRPr>
      </a:lvl5pPr>
      <a:lvl6pPr marL="1714043" algn="l" defTabSz="685617" rtl="0" eaLnBrk="1" latinLnBrk="0" hangingPunct="1">
        <a:defRPr sz="1300" kern="1200">
          <a:solidFill>
            <a:schemeClr val="tx1"/>
          </a:solidFill>
          <a:latin typeface="+mn-lt"/>
          <a:ea typeface="+mn-ea"/>
          <a:cs typeface="+mn-cs"/>
        </a:defRPr>
      </a:lvl6pPr>
      <a:lvl7pPr marL="2056851" algn="l" defTabSz="685617" rtl="0" eaLnBrk="1" latinLnBrk="0" hangingPunct="1">
        <a:defRPr sz="1300" kern="1200">
          <a:solidFill>
            <a:schemeClr val="tx1"/>
          </a:solidFill>
          <a:latin typeface="+mn-lt"/>
          <a:ea typeface="+mn-ea"/>
          <a:cs typeface="+mn-cs"/>
        </a:defRPr>
      </a:lvl7pPr>
      <a:lvl8pPr marL="2399660" algn="l" defTabSz="685617" rtl="0" eaLnBrk="1" latinLnBrk="0" hangingPunct="1">
        <a:defRPr sz="1300" kern="1200">
          <a:solidFill>
            <a:schemeClr val="tx1"/>
          </a:solidFill>
          <a:latin typeface="+mn-lt"/>
          <a:ea typeface="+mn-ea"/>
          <a:cs typeface="+mn-cs"/>
        </a:defRPr>
      </a:lvl8pPr>
      <a:lvl9pPr marL="2742468" algn="l" defTabSz="685617" rtl="0" eaLnBrk="1" latinLnBrk="0" hangingPunct="1">
        <a:defRPr sz="13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54" name="图片 53"/>
          <p:cNvPicPr>
            <a:picLocks noChangeAspect="1"/>
          </p:cNvPicPr>
          <p:nvPr/>
        </p:nvPicPr>
        <p:blipFill>
          <a:blip r:embed="rId13" cstate="email">
            <a:extLst>
              <a:ext uri="{28A0092B-C50C-407E-A947-70E740481C1C}">
                <a14:useLocalDpi xmlns:a14="http://schemas.microsoft.com/office/drawing/2010/main" xmlns="" val="0"/>
              </a:ext>
            </a:extLst>
          </a:blip>
          <a:stretch>
            <a:fillRect/>
          </a:stretch>
        </p:blipFill>
        <p:spPr>
          <a:xfrm>
            <a:off x="619" y="0"/>
            <a:ext cx="9142762" cy="5143500"/>
          </a:xfrm>
          <a:prstGeom prst="rect">
            <a:avLst/>
          </a:prstGeom>
        </p:spPr>
      </p:pic>
      <p:sp>
        <p:nvSpPr>
          <p:cNvPr id="1478692" name="Rectangle 36"/>
          <p:cNvSpPr>
            <a:spLocks noGrp="1" noChangeArrowheads="1"/>
          </p:cNvSpPr>
          <p:nvPr>
            <p:ph type="title"/>
          </p:nvPr>
        </p:nvSpPr>
        <p:spPr bwMode="auto">
          <a:xfrm>
            <a:off x="585635" y="366712"/>
            <a:ext cx="8229838" cy="857250"/>
          </a:xfrm>
          <a:prstGeom prst="rect">
            <a:avLst/>
          </a:prstGeom>
          <a:noFill/>
          <a:ln w="9525" algn="ctr">
            <a:noFill/>
            <a:miter lim="800000"/>
            <a:headEnd/>
            <a:tailEnd/>
          </a:ln>
          <a:effectLst/>
        </p:spPr>
        <p:txBody>
          <a:bodyPr vert="horz" wrap="square" lIns="68552" tIns="34276" rIns="68552" bIns="34276" numCol="1" anchor="ctr" anchorCtr="0" compatLnSpc="1">
            <a:prstTxWarp prst="textNoShape">
              <a:avLst/>
            </a:prstTxWarp>
          </a:bodyPr>
          <a:lstStyle/>
          <a:p>
            <a:pPr lvl="0"/>
            <a:r>
              <a:rPr lang="en-US" altLang="zh-CN" smtClean="0"/>
              <a:t>Content</a:t>
            </a:r>
          </a:p>
        </p:txBody>
      </p:sp>
      <p:sp>
        <p:nvSpPr>
          <p:cNvPr id="1478693" name="Rectangle 37"/>
          <p:cNvSpPr>
            <a:spLocks noGrp="1" noChangeArrowheads="1"/>
          </p:cNvSpPr>
          <p:nvPr>
            <p:ph type="body" idx="1"/>
          </p:nvPr>
        </p:nvSpPr>
        <p:spPr bwMode="auto">
          <a:xfrm>
            <a:off x="672530" y="1293019"/>
            <a:ext cx="8229838" cy="3394472"/>
          </a:xfrm>
          <a:prstGeom prst="rect">
            <a:avLst/>
          </a:prstGeom>
          <a:noFill/>
          <a:ln w="9525" algn="ctr">
            <a:noFill/>
            <a:miter lim="800000"/>
            <a:headEnd/>
            <a:tailEnd/>
          </a:ln>
          <a:effectLst/>
        </p:spPr>
        <p:txBody>
          <a:bodyPr vert="horz" wrap="square" lIns="68552" tIns="34276" rIns="68552" bIns="34276"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478742" name="Rectangle 86"/>
          <p:cNvSpPr>
            <a:spLocks noChangeArrowheads="1"/>
          </p:cNvSpPr>
          <p:nvPr/>
        </p:nvSpPr>
        <p:spPr bwMode="auto">
          <a:xfrm>
            <a:off x="-1844988" y="396479"/>
            <a:ext cx="1844988" cy="3980259"/>
          </a:xfrm>
          <a:prstGeom prst="rect">
            <a:avLst/>
          </a:prstGeom>
          <a:noFill/>
          <a:ln w="9525">
            <a:noFill/>
            <a:miter lim="800000"/>
            <a:headEnd/>
            <a:tailEnd/>
          </a:ln>
          <a:effectLst/>
        </p:spPr>
        <p:txBody>
          <a:bodyPr lIns="65822" tIns="32911" rIns="65822" bIns="32911"/>
          <a:lstStyle/>
          <a:p>
            <a:pPr marL="257070" indent="-257070" algn="r">
              <a:lnSpc>
                <a:spcPct val="125000"/>
              </a:lnSpc>
              <a:spcBef>
                <a:spcPct val="20000"/>
              </a:spcBef>
              <a:buClr>
                <a:schemeClr val="tx2"/>
              </a:buClr>
              <a:buFontTx/>
              <a:buNone/>
            </a:pPr>
            <a:r>
              <a:rPr lang="zh-CN" altLang="en-US" sz="900" b="0">
                <a:solidFill>
                  <a:srgbClr val="F8F8F8"/>
                </a:solidFill>
                <a:ea typeface="华文细黑" pitchFamily="2" charset="-122"/>
                <a:cs typeface="SimSun" pitchFamily="2" charset="-122"/>
              </a:rPr>
              <a:t>英文标题</a:t>
            </a:r>
            <a:r>
              <a:rPr lang="en-US" altLang="zh-CN" sz="900" b="0">
                <a:solidFill>
                  <a:srgbClr val="F8F8F8"/>
                </a:solidFill>
                <a:ea typeface="华文细黑" pitchFamily="2" charset="-122"/>
                <a:cs typeface="SimSun" pitchFamily="2" charset="-122"/>
              </a:rPr>
              <a:t>:32-35pt  </a:t>
            </a:r>
          </a:p>
          <a:p>
            <a:pPr marL="257070" indent="-257070" algn="r">
              <a:lnSpc>
                <a:spcPct val="125000"/>
              </a:lnSpc>
              <a:spcBef>
                <a:spcPct val="20000"/>
              </a:spcBef>
              <a:buClr>
                <a:schemeClr val="tx2"/>
              </a:buClr>
              <a:buFontTx/>
              <a:buNone/>
            </a:pPr>
            <a:r>
              <a:rPr lang="zh-CN" altLang="en-US" sz="900" b="0">
                <a:solidFill>
                  <a:srgbClr val="F8F8F8"/>
                </a:solidFill>
                <a:ea typeface="华文细黑" pitchFamily="2" charset="-122"/>
                <a:cs typeface="SimSun" pitchFamily="2" charset="-122"/>
              </a:rPr>
              <a:t>颜色</a:t>
            </a:r>
            <a:r>
              <a:rPr lang="en-US" altLang="zh-CN" sz="900" b="0">
                <a:solidFill>
                  <a:srgbClr val="F8F8F8"/>
                </a:solidFill>
                <a:ea typeface="华文细黑" pitchFamily="2" charset="-122"/>
                <a:cs typeface="SimSun" pitchFamily="2" charset="-122"/>
              </a:rPr>
              <a:t>: R153 G0 B0</a:t>
            </a:r>
          </a:p>
          <a:p>
            <a:pPr marL="257070" indent="-257070" algn="r">
              <a:lnSpc>
                <a:spcPct val="125000"/>
              </a:lnSpc>
              <a:spcBef>
                <a:spcPct val="20000"/>
              </a:spcBef>
              <a:buClr>
                <a:schemeClr val="tx2"/>
              </a:buClr>
              <a:buFontTx/>
              <a:buNone/>
            </a:pPr>
            <a:r>
              <a:rPr lang="zh-CN" altLang="en-US" sz="900" b="0">
                <a:solidFill>
                  <a:srgbClr val="F8F8F8"/>
                </a:solidFill>
                <a:latin typeface="FrutigerNext LT Medium" pitchFamily="34" charset="0"/>
                <a:ea typeface="华文细黑" pitchFamily="2" charset="-122"/>
                <a:cs typeface="SimSun" pitchFamily="2" charset="-122"/>
              </a:rPr>
              <a:t>内部使用字体 </a:t>
            </a:r>
            <a:r>
              <a:rPr lang="en-US" altLang="zh-CN" sz="900" b="0">
                <a:solidFill>
                  <a:srgbClr val="F8F8F8"/>
                </a:solidFill>
                <a:latin typeface="FrutigerNext LT Medium" pitchFamily="34" charset="0"/>
                <a:ea typeface="华文细黑" pitchFamily="2" charset="-122"/>
                <a:cs typeface="SimSun" pitchFamily="2" charset="-122"/>
              </a:rPr>
              <a:t>:</a:t>
            </a:r>
          </a:p>
          <a:p>
            <a:pPr marL="257070" indent="-257070" algn="r">
              <a:lnSpc>
                <a:spcPct val="125000"/>
              </a:lnSpc>
              <a:spcBef>
                <a:spcPct val="20000"/>
              </a:spcBef>
              <a:buClr>
                <a:schemeClr val="tx2"/>
              </a:buClr>
              <a:buFontTx/>
              <a:buNone/>
            </a:pPr>
            <a:r>
              <a:rPr lang="en-US" altLang="zh-CN" sz="900" b="0">
                <a:solidFill>
                  <a:srgbClr val="F8F8F8"/>
                </a:solidFill>
                <a:latin typeface="FrutigerNext LT Medium" pitchFamily="34" charset="0"/>
                <a:ea typeface="华文细黑" pitchFamily="2" charset="-122"/>
                <a:cs typeface="SimSun" pitchFamily="2" charset="-122"/>
              </a:rPr>
              <a:t>FrutigerNext LT Medium</a:t>
            </a:r>
          </a:p>
          <a:p>
            <a:pPr marL="257070" indent="-257070" algn="r">
              <a:lnSpc>
                <a:spcPct val="125000"/>
              </a:lnSpc>
              <a:spcBef>
                <a:spcPct val="20000"/>
              </a:spcBef>
              <a:buClr>
                <a:schemeClr val="tx2"/>
              </a:buClr>
              <a:buFontTx/>
              <a:buNone/>
            </a:pPr>
            <a:r>
              <a:rPr lang="zh-CN" altLang="en-US" sz="900" b="0">
                <a:solidFill>
                  <a:srgbClr val="F8F8F8"/>
                </a:solidFill>
                <a:latin typeface="FrutigerNext LT Medium" pitchFamily="34" charset="0"/>
                <a:ea typeface="华文细黑" pitchFamily="2" charset="-122"/>
                <a:cs typeface="SimSun" pitchFamily="2" charset="-122"/>
              </a:rPr>
              <a:t>外部使用字体 </a:t>
            </a:r>
            <a:r>
              <a:rPr lang="en-US" altLang="zh-CN" sz="900" b="0">
                <a:solidFill>
                  <a:srgbClr val="F8F8F8"/>
                </a:solidFill>
                <a:latin typeface="FrutigerNext LT Medium" pitchFamily="34" charset="0"/>
                <a:ea typeface="华文细黑" pitchFamily="2" charset="-122"/>
                <a:cs typeface="SimSun" pitchFamily="2" charset="-122"/>
              </a:rPr>
              <a:t>: Arial</a:t>
            </a:r>
          </a:p>
          <a:p>
            <a:pPr marL="257070" indent="-257070" algn="r">
              <a:lnSpc>
                <a:spcPct val="75000"/>
              </a:lnSpc>
              <a:spcBef>
                <a:spcPct val="20000"/>
              </a:spcBef>
              <a:buClr>
                <a:schemeClr val="tx2"/>
              </a:buClr>
              <a:buFontTx/>
              <a:buNone/>
            </a:pPr>
            <a:endParaRPr lang="en-US" altLang="zh-CN" sz="900" b="0">
              <a:solidFill>
                <a:srgbClr val="F8F8F8"/>
              </a:solidFill>
              <a:ea typeface="华文细黑" pitchFamily="2" charset="-122"/>
              <a:cs typeface="SimSun" pitchFamily="2" charset="-122"/>
            </a:endParaRPr>
          </a:p>
          <a:p>
            <a:pPr marL="257070" indent="-257070" algn="r">
              <a:lnSpc>
                <a:spcPct val="125000"/>
              </a:lnSpc>
              <a:spcBef>
                <a:spcPct val="20000"/>
              </a:spcBef>
              <a:buClr>
                <a:schemeClr val="tx2"/>
              </a:buClr>
              <a:buFontTx/>
              <a:buNone/>
            </a:pPr>
            <a:r>
              <a:rPr lang="zh-CN" altLang="en-US" sz="900" b="0">
                <a:solidFill>
                  <a:srgbClr val="F8F8F8"/>
                </a:solidFill>
                <a:ea typeface="华文细黑" pitchFamily="2" charset="-122"/>
                <a:cs typeface="SimSun" pitchFamily="2" charset="-122"/>
              </a:rPr>
              <a:t>中文标题</a:t>
            </a:r>
            <a:r>
              <a:rPr lang="en-US" altLang="zh-CN" sz="900" b="0">
                <a:solidFill>
                  <a:srgbClr val="F8F8F8"/>
                </a:solidFill>
                <a:ea typeface="华文细黑" pitchFamily="2" charset="-122"/>
                <a:cs typeface="SimSun" pitchFamily="2" charset="-122"/>
              </a:rPr>
              <a:t>:30-32pt  </a:t>
            </a:r>
          </a:p>
          <a:p>
            <a:pPr marL="257070" indent="-257070" algn="r">
              <a:lnSpc>
                <a:spcPct val="125000"/>
              </a:lnSpc>
              <a:spcBef>
                <a:spcPct val="20000"/>
              </a:spcBef>
              <a:buClr>
                <a:schemeClr val="tx2"/>
              </a:buClr>
              <a:buFontTx/>
              <a:buNone/>
            </a:pPr>
            <a:r>
              <a:rPr lang="zh-CN" altLang="en-US" sz="900" b="0">
                <a:solidFill>
                  <a:srgbClr val="F8F8F8"/>
                </a:solidFill>
                <a:ea typeface="华文细黑" pitchFamily="2" charset="-122"/>
                <a:cs typeface="SimSun" pitchFamily="2" charset="-122"/>
              </a:rPr>
              <a:t>颜色</a:t>
            </a:r>
            <a:r>
              <a:rPr lang="en-US" altLang="zh-CN" sz="900" b="0">
                <a:solidFill>
                  <a:srgbClr val="F8F8F8"/>
                </a:solidFill>
                <a:ea typeface="华文细黑" pitchFamily="2" charset="-122"/>
                <a:cs typeface="SimSun" pitchFamily="2" charset="-122"/>
              </a:rPr>
              <a:t>: R153 G0 B0</a:t>
            </a:r>
          </a:p>
          <a:p>
            <a:pPr marL="257070" indent="-257070" algn="r">
              <a:lnSpc>
                <a:spcPct val="125000"/>
              </a:lnSpc>
              <a:spcBef>
                <a:spcPct val="20000"/>
              </a:spcBef>
              <a:buClr>
                <a:schemeClr val="tx2"/>
              </a:buClr>
              <a:buFontTx/>
              <a:buNone/>
            </a:pPr>
            <a:r>
              <a:rPr lang="zh-CN" altLang="en-US" sz="900" b="0">
                <a:solidFill>
                  <a:srgbClr val="F8F8F8"/>
                </a:solidFill>
                <a:ea typeface="华文细黑" pitchFamily="2" charset="-122"/>
                <a:cs typeface="SimSun" pitchFamily="2" charset="-122"/>
              </a:rPr>
              <a:t>字体</a:t>
            </a:r>
            <a:r>
              <a:rPr lang="en-US" altLang="zh-CN" sz="900" b="0">
                <a:solidFill>
                  <a:srgbClr val="F8F8F8"/>
                </a:solidFill>
                <a:ea typeface="华文细黑" pitchFamily="2" charset="-122"/>
                <a:cs typeface="SimSun" pitchFamily="2" charset="-122"/>
              </a:rPr>
              <a:t>:</a:t>
            </a:r>
            <a:r>
              <a:rPr lang="zh-CN" altLang="en-US" sz="900" b="0">
                <a:solidFill>
                  <a:srgbClr val="F8F8F8"/>
                </a:solidFill>
                <a:ea typeface="华文细黑" pitchFamily="2" charset="-122"/>
                <a:cs typeface="SimSun" pitchFamily="2" charset="-122"/>
              </a:rPr>
              <a:t>黑体</a:t>
            </a:r>
          </a:p>
          <a:p>
            <a:pPr marL="257070" indent="-257070" algn="r">
              <a:lnSpc>
                <a:spcPct val="125000"/>
              </a:lnSpc>
              <a:spcBef>
                <a:spcPct val="20000"/>
              </a:spcBef>
              <a:buClr>
                <a:schemeClr val="tx2"/>
              </a:buClr>
              <a:buFontTx/>
              <a:buNone/>
            </a:pPr>
            <a:endParaRPr lang="zh-CN" altLang="en-US" sz="900" b="0">
              <a:solidFill>
                <a:srgbClr val="F8F8F8"/>
              </a:solidFill>
              <a:ea typeface="华文细黑" pitchFamily="2" charset="-122"/>
              <a:cs typeface="SimSun" pitchFamily="2" charset="-122"/>
            </a:endParaRPr>
          </a:p>
          <a:p>
            <a:pPr marL="257070" indent="-257070" algn="r">
              <a:lnSpc>
                <a:spcPct val="125000"/>
              </a:lnSpc>
              <a:spcBef>
                <a:spcPct val="20000"/>
              </a:spcBef>
              <a:buClr>
                <a:schemeClr val="tx2"/>
              </a:buClr>
              <a:buFontTx/>
              <a:buNone/>
            </a:pPr>
            <a:endParaRPr lang="zh-CN" altLang="en-US" sz="900" b="0">
              <a:solidFill>
                <a:srgbClr val="F8F8F8"/>
              </a:solidFill>
              <a:ea typeface="华文细黑" pitchFamily="2" charset="-122"/>
              <a:cs typeface="SimSun" pitchFamily="2" charset="-122"/>
            </a:endParaRPr>
          </a:p>
          <a:p>
            <a:pPr marL="257070" indent="-257070" algn="r">
              <a:lnSpc>
                <a:spcPct val="125000"/>
              </a:lnSpc>
              <a:spcBef>
                <a:spcPct val="20000"/>
              </a:spcBef>
              <a:buClr>
                <a:schemeClr val="tx2"/>
              </a:buClr>
              <a:buFontTx/>
              <a:buNone/>
            </a:pPr>
            <a:endParaRPr lang="zh-CN" altLang="en-US" sz="900" b="0">
              <a:solidFill>
                <a:srgbClr val="F8F8F8"/>
              </a:solidFill>
              <a:ea typeface="华文细黑" pitchFamily="2" charset="-122"/>
              <a:cs typeface="SimSun" pitchFamily="2" charset="-122"/>
            </a:endParaRPr>
          </a:p>
          <a:p>
            <a:pPr marL="257070" indent="-257070" algn="r">
              <a:lnSpc>
                <a:spcPct val="125000"/>
              </a:lnSpc>
              <a:spcBef>
                <a:spcPct val="20000"/>
              </a:spcBef>
              <a:buClr>
                <a:schemeClr val="tx2"/>
              </a:buClr>
              <a:buFontTx/>
              <a:buNone/>
            </a:pPr>
            <a:r>
              <a:rPr lang="zh-CN" altLang="en-US" sz="900" b="0">
                <a:solidFill>
                  <a:srgbClr val="F8F8F8"/>
                </a:solidFill>
                <a:ea typeface="华文细黑" pitchFamily="2" charset="-122"/>
                <a:cs typeface="SimSun" pitchFamily="2" charset="-122"/>
              </a:rPr>
              <a:t>英文正文</a:t>
            </a:r>
            <a:r>
              <a:rPr lang="en-US" altLang="zh-CN" sz="900" b="0">
                <a:solidFill>
                  <a:srgbClr val="F8F8F8"/>
                </a:solidFill>
                <a:ea typeface="华文细黑" pitchFamily="2" charset="-122"/>
                <a:cs typeface="SimSun" pitchFamily="2" charset="-122"/>
              </a:rPr>
              <a:t>:20-22pt</a:t>
            </a:r>
          </a:p>
          <a:p>
            <a:pPr marL="257070" indent="-257070" algn="r">
              <a:lnSpc>
                <a:spcPct val="125000"/>
              </a:lnSpc>
              <a:spcBef>
                <a:spcPct val="20000"/>
              </a:spcBef>
              <a:buClr>
                <a:schemeClr val="tx2"/>
              </a:buClr>
              <a:buFontTx/>
              <a:buNone/>
            </a:pPr>
            <a:r>
              <a:rPr lang="zh-CN" altLang="en-US" sz="900" b="0">
                <a:solidFill>
                  <a:srgbClr val="F8F8F8"/>
                </a:solidFill>
                <a:ea typeface="华文细黑" pitchFamily="2" charset="-122"/>
                <a:cs typeface="SimSun" pitchFamily="2" charset="-122"/>
              </a:rPr>
              <a:t>子目录 </a:t>
            </a:r>
            <a:r>
              <a:rPr lang="en-US" altLang="zh-CN" sz="900" b="0">
                <a:solidFill>
                  <a:srgbClr val="F8F8F8"/>
                </a:solidFill>
                <a:ea typeface="华文细黑" pitchFamily="2" charset="-122"/>
                <a:cs typeface="SimSun" pitchFamily="2" charset="-122"/>
              </a:rPr>
              <a:t>(2-5</a:t>
            </a:r>
            <a:r>
              <a:rPr lang="zh-CN" altLang="en-US" sz="900" b="0">
                <a:solidFill>
                  <a:srgbClr val="F8F8F8"/>
                </a:solidFill>
                <a:ea typeface="华文细黑" pitchFamily="2" charset="-122"/>
                <a:cs typeface="SimSun" pitchFamily="2" charset="-122"/>
              </a:rPr>
              <a:t>级</a:t>
            </a:r>
            <a:r>
              <a:rPr lang="en-US" altLang="zh-CN" sz="900" b="0">
                <a:solidFill>
                  <a:srgbClr val="F8F8F8"/>
                </a:solidFill>
                <a:ea typeface="华文细黑" pitchFamily="2" charset="-122"/>
                <a:cs typeface="SimSun" pitchFamily="2" charset="-122"/>
              </a:rPr>
              <a:t>) :18pt  </a:t>
            </a:r>
          </a:p>
          <a:p>
            <a:pPr marL="257070" indent="-257070" algn="r">
              <a:lnSpc>
                <a:spcPct val="125000"/>
              </a:lnSpc>
              <a:spcBef>
                <a:spcPct val="20000"/>
              </a:spcBef>
              <a:buClr>
                <a:schemeClr val="tx2"/>
              </a:buClr>
              <a:buFontTx/>
              <a:buNone/>
            </a:pPr>
            <a:r>
              <a:rPr lang="zh-CN" altLang="en-US" sz="900" b="0">
                <a:solidFill>
                  <a:srgbClr val="F8F8F8"/>
                </a:solidFill>
                <a:ea typeface="华文细黑" pitchFamily="2" charset="-122"/>
                <a:cs typeface="SimSun" pitchFamily="2" charset="-122"/>
              </a:rPr>
              <a:t>颜色</a:t>
            </a:r>
            <a:r>
              <a:rPr lang="en-US" altLang="zh-CN" sz="900" b="0">
                <a:solidFill>
                  <a:srgbClr val="F8F8F8"/>
                </a:solidFill>
                <a:ea typeface="华文细黑" pitchFamily="2" charset="-122"/>
                <a:cs typeface="SimSun" pitchFamily="2" charset="-122"/>
              </a:rPr>
              <a:t>:</a:t>
            </a:r>
            <a:r>
              <a:rPr lang="zh-CN" altLang="en-US" sz="900" b="0">
                <a:solidFill>
                  <a:srgbClr val="F8F8F8"/>
                </a:solidFill>
                <a:ea typeface="华文细黑" pitchFamily="2" charset="-122"/>
                <a:cs typeface="SimSun" pitchFamily="2" charset="-122"/>
              </a:rPr>
              <a:t>黑色</a:t>
            </a:r>
          </a:p>
          <a:p>
            <a:pPr marL="257070" indent="-257070" algn="r">
              <a:lnSpc>
                <a:spcPct val="125000"/>
              </a:lnSpc>
              <a:spcBef>
                <a:spcPct val="20000"/>
              </a:spcBef>
              <a:buClr>
                <a:schemeClr val="tx2"/>
              </a:buClr>
              <a:buFontTx/>
              <a:buNone/>
            </a:pPr>
            <a:r>
              <a:rPr lang="zh-CN" altLang="en-US" sz="900" b="0">
                <a:solidFill>
                  <a:srgbClr val="F8F8F8"/>
                </a:solidFill>
                <a:latin typeface="FrutigerNext LT Medium" pitchFamily="34" charset="0"/>
                <a:ea typeface="华文细黑" pitchFamily="2" charset="-122"/>
                <a:cs typeface="SimSun" pitchFamily="2" charset="-122"/>
              </a:rPr>
              <a:t>内部使用字体 </a:t>
            </a:r>
            <a:r>
              <a:rPr lang="en-US" altLang="zh-CN" sz="900" b="0">
                <a:solidFill>
                  <a:srgbClr val="F8F8F8"/>
                </a:solidFill>
                <a:latin typeface="FrutigerNext LT Medium" pitchFamily="34" charset="0"/>
                <a:ea typeface="华文细黑" pitchFamily="2" charset="-122"/>
                <a:cs typeface="SimSun" pitchFamily="2" charset="-122"/>
              </a:rPr>
              <a:t>:</a:t>
            </a:r>
          </a:p>
          <a:p>
            <a:pPr marL="257070" indent="-257070" algn="r">
              <a:lnSpc>
                <a:spcPct val="125000"/>
              </a:lnSpc>
              <a:spcBef>
                <a:spcPct val="20000"/>
              </a:spcBef>
              <a:buClr>
                <a:schemeClr val="tx2"/>
              </a:buClr>
              <a:buFontTx/>
              <a:buNone/>
            </a:pPr>
            <a:r>
              <a:rPr lang="en-US" altLang="zh-CN" sz="900" b="0">
                <a:solidFill>
                  <a:srgbClr val="F8F8F8"/>
                </a:solidFill>
                <a:latin typeface="FrutigerNext LT Medium" pitchFamily="34" charset="0"/>
                <a:ea typeface="华文细黑" pitchFamily="2" charset="-122"/>
                <a:cs typeface="SimSun" pitchFamily="2" charset="-122"/>
              </a:rPr>
              <a:t>FrutigerNext LT Regular</a:t>
            </a:r>
          </a:p>
          <a:p>
            <a:pPr marL="257070" indent="-257070" algn="r">
              <a:lnSpc>
                <a:spcPct val="125000"/>
              </a:lnSpc>
              <a:spcBef>
                <a:spcPct val="20000"/>
              </a:spcBef>
              <a:buClr>
                <a:schemeClr val="tx2"/>
              </a:buClr>
              <a:buFontTx/>
              <a:buNone/>
            </a:pPr>
            <a:r>
              <a:rPr lang="zh-CN" altLang="en-US" sz="900" b="0">
                <a:solidFill>
                  <a:srgbClr val="F8F8F8"/>
                </a:solidFill>
                <a:latin typeface="FrutigerNext LT Medium" pitchFamily="34" charset="0"/>
                <a:ea typeface="华文细黑" pitchFamily="2" charset="-122"/>
                <a:cs typeface="SimSun" pitchFamily="2" charset="-122"/>
              </a:rPr>
              <a:t>外部使用字体 </a:t>
            </a:r>
            <a:r>
              <a:rPr lang="en-US" altLang="zh-CN" sz="900" b="0">
                <a:solidFill>
                  <a:srgbClr val="F8F8F8"/>
                </a:solidFill>
                <a:latin typeface="FrutigerNext LT Medium" pitchFamily="34" charset="0"/>
                <a:ea typeface="华文细黑" pitchFamily="2" charset="-122"/>
                <a:cs typeface="SimSun" pitchFamily="2" charset="-122"/>
              </a:rPr>
              <a:t>: Arial</a:t>
            </a:r>
          </a:p>
          <a:p>
            <a:pPr marL="257070" indent="-257070" algn="r">
              <a:lnSpc>
                <a:spcPct val="75000"/>
              </a:lnSpc>
              <a:spcBef>
                <a:spcPct val="20000"/>
              </a:spcBef>
              <a:buClr>
                <a:schemeClr val="tx2"/>
              </a:buClr>
              <a:buFontTx/>
              <a:buNone/>
            </a:pPr>
            <a:endParaRPr lang="en-US" altLang="zh-CN" sz="900" b="0">
              <a:solidFill>
                <a:srgbClr val="F8F8F8"/>
              </a:solidFill>
              <a:ea typeface="华文细黑" pitchFamily="2" charset="-122"/>
              <a:cs typeface="SimSun" pitchFamily="2" charset="-122"/>
            </a:endParaRPr>
          </a:p>
          <a:p>
            <a:pPr marL="257070" indent="-257070" algn="r">
              <a:lnSpc>
                <a:spcPct val="125000"/>
              </a:lnSpc>
              <a:spcBef>
                <a:spcPct val="20000"/>
              </a:spcBef>
              <a:buClr>
                <a:schemeClr val="tx2"/>
              </a:buClr>
              <a:buFontTx/>
              <a:buNone/>
            </a:pPr>
            <a:r>
              <a:rPr lang="zh-CN" altLang="en-US" sz="900" b="0">
                <a:solidFill>
                  <a:srgbClr val="F8F8F8"/>
                </a:solidFill>
                <a:ea typeface="华文细黑" pitchFamily="2" charset="-122"/>
                <a:cs typeface="SimSun" pitchFamily="2" charset="-122"/>
              </a:rPr>
              <a:t>中文正文</a:t>
            </a:r>
            <a:r>
              <a:rPr lang="en-US" altLang="zh-CN" sz="900" b="0">
                <a:solidFill>
                  <a:srgbClr val="F8F8F8"/>
                </a:solidFill>
                <a:ea typeface="华文细黑" pitchFamily="2" charset="-122"/>
                <a:cs typeface="SimSun" pitchFamily="2" charset="-122"/>
              </a:rPr>
              <a:t>:18-20pt</a:t>
            </a:r>
          </a:p>
          <a:p>
            <a:pPr marL="257070" indent="-257070" algn="r">
              <a:lnSpc>
                <a:spcPct val="125000"/>
              </a:lnSpc>
              <a:spcBef>
                <a:spcPct val="20000"/>
              </a:spcBef>
              <a:buClr>
                <a:schemeClr val="tx2"/>
              </a:buClr>
              <a:buFontTx/>
              <a:buNone/>
            </a:pPr>
            <a:r>
              <a:rPr lang="zh-CN" altLang="en-US" sz="900" b="0">
                <a:solidFill>
                  <a:srgbClr val="F8F8F8"/>
                </a:solidFill>
                <a:ea typeface="华文细黑" pitchFamily="2" charset="-122"/>
                <a:cs typeface="SimSun" pitchFamily="2" charset="-122"/>
              </a:rPr>
              <a:t>子目录</a:t>
            </a:r>
            <a:r>
              <a:rPr lang="en-US" altLang="zh-CN" sz="900" b="0">
                <a:solidFill>
                  <a:srgbClr val="F8F8F8"/>
                </a:solidFill>
                <a:ea typeface="华文细黑" pitchFamily="2" charset="-122"/>
                <a:cs typeface="SimSun" pitchFamily="2" charset="-122"/>
              </a:rPr>
              <a:t>(2-5</a:t>
            </a:r>
            <a:r>
              <a:rPr lang="zh-CN" altLang="en-US" sz="900" b="0">
                <a:solidFill>
                  <a:srgbClr val="F8F8F8"/>
                </a:solidFill>
                <a:ea typeface="华文细黑" pitchFamily="2" charset="-122"/>
                <a:cs typeface="SimSun" pitchFamily="2" charset="-122"/>
              </a:rPr>
              <a:t>级</a:t>
            </a:r>
            <a:r>
              <a:rPr lang="en-US" altLang="zh-CN" sz="900" b="0">
                <a:solidFill>
                  <a:srgbClr val="F8F8F8"/>
                </a:solidFill>
                <a:ea typeface="华文细黑" pitchFamily="2" charset="-122"/>
                <a:cs typeface="SimSun" pitchFamily="2" charset="-122"/>
              </a:rPr>
              <a:t>):18pt </a:t>
            </a:r>
          </a:p>
          <a:p>
            <a:pPr marL="257070" indent="-257070" algn="r">
              <a:lnSpc>
                <a:spcPct val="125000"/>
              </a:lnSpc>
              <a:spcBef>
                <a:spcPct val="20000"/>
              </a:spcBef>
              <a:buClr>
                <a:schemeClr val="tx2"/>
              </a:buClr>
              <a:buFontTx/>
              <a:buNone/>
            </a:pPr>
            <a:r>
              <a:rPr lang="zh-CN" altLang="en-US" sz="900" b="0">
                <a:solidFill>
                  <a:srgbClr val="F8F8F8"/>
                </a:solidFill>
                <a:ea typeface="华文细黑" pitchFamily="2" charset="-122"/>
                <a:cs typeface="SimSun" pitchFamily="2" charset="-122"/>
              </a:rPr>
              <a:t>颜色</a:t>
            </a:r>
            <a:r>
              <a:rPr lang="en-US" altLang="zh-CN" sz="900" b="0">
                <a:solidFill>
                  <a:srgbClr val="F8F8F8"/>
                </a:solidFill>
                <a:ea typeface="华文细黑" pitchFamily="2" charset="-122"/>
                <a:cs typeface="SimSun" pitchFamily="2" charset="-122"/>
              </a:rPr>
              <a:t>:</a:t>
            </a:r>
            <a:r>
              <a:rPr lang="zh-CN" altLang="en-US" sz="900" b="0">
                <a:solidFill>
                  <a:srgbClr val="F8F8F8"/>
                </a:solidFill>
                <a:ea typeface="华文细黑" pitchFamily="2" charset="-122"/>
                <a:cs typeface="SimSun" pitchFamily="2" charset="-122"/>
              </a:rPr>
              <a:t>黑色</a:t>
            </a:r>
          </a:p>
          <a:p>
            <a:pPr marL="257070" indent="-257070" algn="r">
              <a:lnSpc>
                <a:spcPct val="125000"/>
              </a:lnSpc>
              <a:spcBef>
                <a:spcPct val="20000"/>
              </a:spcBef>
              <a:buClr>
                <a:schemeClr val="tx2"/>
              </a:buClr>
              <a:buFontTx/>
              <a:buNone/>
            </a:pPr>
            <a:r>
              <a:rPr lang="zh-CN" altLang="en-US" sz="900" b="0">
                <a:solidFill>
                  <a:srgbClr val="F8F8F8"/>
                </a:solidFill>
                <a:ea typeface="华文细黑" pitchFamily="2" charset="-122"/>
                <a:cs typeface="SimSun" pitchFamily="2" charset="-122"/>
              </a:rPr>
              <a:t>字体</a:t>
            </a:r>
            <a:r>
              <a:rPr lang="en-US" altLang="zh-CN" sz="900" b="0">
                <a:solidFill>
                  <a:srgbClr val="F8F8F8"/>
                </a:solidFill>
                <a:ea typeface="华文细黑" pitchFamily="2" charset="-122"/>
                <a:cs typeface="SimSun" pitchFamily="2" charset="-122"/>
              </a:rPr>
              <a:t>:</a:t>
            </a:r>
            <a:r>
              <a:rPr lang="zh-CN" altLang="en-US" sz="900" b="0">
                <a:solidFill>
                  <a:srgbClr val="F8F8F8"/>
                </a:solidFill>
                <a:ea typeface="华文细黑" pitchFamily="2" charset="-122"/>
                <a:cs typeface="SimSun" pitchFamily="2" charset="-122"/>
              </a:rPr>
              <a:t>细黑体 </a:t>
            </a:r>
          </a:p>
          <a:p>
            <a:pPr marL="257070" indent="-257070" algn="r">
              <a:lnSpc>
                <a:spcPct val="125000"/>
              </a:lnSpc>
              <a:spcBef>
                <a:spcPct val="20000"/>
              </a:spcBef>
              <a:buClr>
                <a:schemeClr val="tx2"/>
              </a:buClr>
              <a:buFontTx/>
              <a:buNone/>
            </a:pPr>
            <a:endParaRPr lang="en-US" altLang="zh-CN" sz="900" b="0">
              <a:solidFill>
                <a:srgbClr val="080808"/>
              </a:solidFill>
              <a:ea typeface="华文细黑" pitchFamily="2" charset="-122"/>
              <a:cs typeface="SimSun" pitchFamily="2" charset="-122"/>
            </a:endParaRPr>
          </a:p>
        </p:txBody>
      </p:sp>
      <p:sp>
        <p:nvSpPr>
          <p:cNvPr id="1478743" name="Rectangle 87"/>
          <p:cNvSpPr>
            <a:spLocks noChangeArrowheads="1"/>
          </p:cNvSpPr>
          <p:nvPr/>
        </p:nvSpPr>
        <p:spPr bwMode="auto">
          <a:xfrm>
            <a:off x="9268986" y="4083513"/>
            <a:ext cx="920113" cy="242362"/>
          </a:xfrm>
          <a:prstGeom prst="rect">
            <a:avLst/>
          </a:prstGeom>
          <a:solidFill>
            <a:srgbClr val="F8F8F8"/>
          </a:solidFill>
          <a:ln w="9525" algn="ctr">
            <a:noFill/>
            <a:miter lim="800000"/>
            <a:headEnd/>
            <a:tailEnd/>
          </a:ln>
          <a:effectLst/>
        </p:spPr>
        <p:txBody>
          <a:bodyPr lIns="68540" tIns="34270" rIns="68540" bIns="34270" anchor="ctr">
            <a:spAutoFit/>
          </a:bodyPr>
          <a:lstStyle/>
          <a:p>
            <a:pPr algn="ctr" defTabSz="658147" eaLnBrk="0" hangingPunct="0">
              <a:buClrTx/>
              <a:buFontTx/>
              <a:buNone/>
            </a:pPr>
            <a:endParaRPr lang="zh-CN" altLang="zh-CN" sz="1100" b="0">
              <a:latin typeface="FrutigerNext LT Regular" pitchFamily="34" charset="0"/>
              <a:ea typeface="MS PGothic" pitchFamily="34" charset="-128"/>
            </a:endParaRPr>
          </a:p>
        </p:txBody>
      </p:sp>
      <p:grpSp>
        <p:nvGrpSpPr>
          <p:cNvPr id="2" name="Group 88"/>
          <p:cNvGrpSpPr>
            <a:grpSpLocks/>
          </p:cNvGrpSpPr>
          <p:nvPr/>
        </p:nvGrpSpPr>
        <p:grpSpPr bwMode="auto">
          <a:xfrm>
            <a:off x="9352305" y="3958829"/>
            <a:ext cx="741566" cy="138113"/>
            <a:chOff x="6657" y="3492"/>
            <a:chExt cx="527" cy="121"/>
          </a:xfrm>
        </p:grpSpPr>
        <p:sp>
          <p:nvSpPr>
            <p:cNvPr id="1478745" name="Rectangle 89"/>
            <p:cNvSpPr>
              <a:spLocks noChangeArrowheads="1"/>
            </p:cNvSpPr>
            <p:nvPr/>
          </p:nvSpPr>
          <p:spPr bwMode="auto">
            <a:xfrm flipV="1">
              <a:off x="6789" y="3492"/>
              <a:ext cx="132" cy="121"/>
            </a:xfrm>
            <a:prstGeom prst="rect">
              <a:avLst/>
            </a:prstGeom>
            <a:solidFill>
              <a:srgbClr val="FFCC66"/>
            </a:solidFill>
            <a:ln w="9525">
              <a:noFill/>
              <a:miter lim="800000"/>
              <a:headEnd/>
              <a:tailEnd/>
            </a:ln>
            <a:effectLst/>
          </p:spPr>
          <p:txBody>
            <a:bodyPr wrap="none" anchor="ctr"/>
            <a:lstStyle/>
            <a:p>
              <a:endParaRPr lang="zh-CN" altLang="en-US"/>
            </a:p>
          </p:txBody>
        </p:sp>
        <p:sp>
          <p:nvSpPr>
            <p:cNvPr id="1478746" name="Rectangle 90"/>
            <p:cNvSpPr>
              <a:spLocks noChangeArrowheads="1"/>
            </p:cNvSpPr>
            <p:nvPr/>
          </p:nvSpPr>
          <p:spPr bwMode="auto">
            <a:xfrm flipV="1">
              <a:off x="6921" y="3492"/>
              <a:ext cx="131" cy="121"/>
            </a:xfrm>
            <a:prstGeom prst="rect">
              <a:avLst/>
            </a:prstGeom>
            <a:solidFill>
              <a:srgbClr val="FF9900"/>
            </a:solidFill>
            <a:ln w="9525">
              <a:noFill/>
              <a:miter lim="800000"/>
              <a:headEnd/>
              <a:tailEnd/>
            </a:ln>
            <a:effectLst/>
          </p:spPr>
          <p:txBody>
            <a:bodyPr wrap="none" anchor="ctr"/>
            <a:lstStyle/>
            <a:p>
              <a:endParaRPr lang="zh-CN" altLang="en-US"/>
            </a:p>
          </p:txBody>
        </p:sp>
        <p:sp>
          <p:nvSpPr>
            <p:cNvPr id="1478747" name="Rectangle 91"/>
            <p:cNvSpPr>
              <a:spLocks noChangeArrowheads="1"/>
            </p:cNvSpPr>
            <p:nvPr/>
          </p:nvSpPr>
          <p:spPr bwMode="auto">
            <a:xfrm flipV="1">
              <a:off x="7052" y="3492"/>
              <a:ext cx="132" cy="121"/>
            </a:xfrm>
            <a:prstGeom prst="rect">
              <a:avLst/>
            </a:prstGeom>
            <a:solidFill>
              <a:srgbClr val="99660A"/>
            </a:solidFill>
            <a:ln w="9525">
              <a:noFill/>
              <a:miter lim="800000"/>
              <a:headEnd/>
              <a:tailEnd/>
            </a:ln>
            <a:effectLst/>
          </p:spPr>
          <p:txBody>
            <a:bodyPr wrap="none" anchor="ctr"/>
            <a:lstStyle/>
            <a:p>
              <a:endParaRPr lang="zh-CN" altLang="en-US"/>
            </a:p>
          </p:txBody>
        </p:sp>
        <p:sp>
          <p:nvSpPr>
            <p:cNvPr id="1478748" name="Rectangle 92"/>
            <p:cNvSpPr>
              <a:spLocks noChangeArrowheads="1"/>
            </p:cNvSpPr>
            <p:nvPr/>
          </p:nvSpPr>
          <p:spPr bwMode="auto">
            <a:xfrm flipV="1">
              <a:off x="6657" y="3492"/>
              <a:ext cx="132" cy="121"/>
            </a:xfrm>
            <a:prstGeom prst="rect">
              <a:avLst/>
            </a:prstGeom>
            <a:solidFill>
              <a:srgbClr val="FFCC99"/>
            </a:solidFill>
            <a:ln w="9525">
              <a:noFill/>
              <a:miter lim="800000"/>
              <a:headEnd/>
              <a:tailEnd/>
            </a:ln>
            <a:effectLst/>
          </p:spPr>
          <p:txBody>
            <a:bodyPr wrap="none" anchor="ctr"/>
            <a:lstStyle/>
            <a:p>
              <a:endParaRPr lang="zh-CN" altLang="en-US"/>
            </a:p>
          </p:txBody>
        </p:sp>
      </p:grpSp>
      <p:grpSp>
        <p:nvGrpSpPr>
          <p:cNvPr id="3" name="Group 93"/>
          <p:cNvGrpSpPr>
            <a:grpSpLocks/>
          </p:cNvGrpSpPr>
          <p:nvPr/>
        </p:nvGrpSpPr>
        <p:grpSpPr bwMode="auto">
          <a:xfrm>
            <a:off x="9352305" y="4652965"/>
            <a:ext cx="741566" cy="136922"/>
            <a:chOff x="6657" y="4103"/>
            <a:chExt cx="527" cy="121"/>
          </a:xfrm>
        </p:grpSpPr>
        <p:sp>
          <p:nvSpPr>
            <p:cNvPr id="1478750" name="Rectangle 94"/>
            <p:cNvSpPr>
              <a:spLocks noChangeArrowheads="1"/>
            </p:cNvSpPr>
            <p:nvPr/>
          </p:nvSpPr>
          <p:spPr bwMode="auto">
            <a:xfrm flipV="1">
              <a:off x="6789" y="4103"/>
              <a:ext cx="132" cy="121"/>
            </a:xfrm>
            <a:prstGeom prst="rect">
              <a:avLst/>
            </a:prstGeom>
            <a:solidFill>
              <a:srgbClr val="99CCFF"/>
            </a:solidFill>
            <a:ln w="9525">
              <a:noFill/>
              <a:miter lim="800000"/>
              <a:headEnd/>
              <a:tailEnd/>
            </a:ln>
            <a:effectLst/>
          </p:spPr>
          <p:txBody>
            <a:bodyPr wrap="none" anchor="ctr"/>
            <a:lstStyle/>
            <a:p>
              <a:endParaRPr lang="zh-CN" altLang="en-US"/>
            </a:p>
          </p:txBody>
        </p:sp>
        <p:sp>
          <p:nvSpPr>
            <p:cNvPr id="1478751" name="Rectangle 95"/>
            <p:cNvSpPr>
              <a:spLocks noChangeArrowheads="1"/>
            </p:cNvSpPr>
            <p:nvPr/>
          </p:nvSpPr>
          <p:spPr bwMode="auto">
            <a:xfrm flipV="1">
              <a:off x="6921" y="4103"/>
              <a:ext cx="131" cy="121"/>
            </a:xfrm>
            <a:prstGeom prst="rect">
              <a:avLst/>
            </a:prstGeom>
            <a:solidFill>
              <a:srgbClr val="99CCCC"/>
            </a:solidFill>
            <a:ln w="9525">
              <a:noFill/>
              <a:miter lim="800000"/>
              <a:headEnd/>
              <a:tailEnd/>
            </a:ln>
            <a:effectLst/>
          </p:spPr>
          <p:txBody>
            <a:bodyPr wrap="none" anchor="ctr"/>
            <a:lstStyle/>
            <a:p>
              <a:endParaRPr lang="zh-CN" altLang="en-US"/>
            </a:p>
          </p:txBody>
        </p:sp>
        <p:sp>
          <p:nvSpPr>
            <p:cNvPr id="1478752" name="Rectangle 96"/>
            <p:cNvSpPr>
              <a:spLocks noChangeArrowheads="1"/>
            </p:cNvSpPr>
            <p:nvPr/>
          </p:nvSpPr>
          <p:spPr bwMode="auto">
            <a:xfrm flipV="1">
              <a:off x="7052" y="4103"/>
              <a:ext cx="132" cy="121"/>
            </a:xfrm>
            <a:prstGeom prst="rect">
              <a:avLst/>
            </a:prstGeom>
            <a:solidFill>
              <a:srgbClr val="009999"/>
            </a:solidFill>
            <a:ln w="9525">
              <a:noFill/>
              <a:miter lim="800000"/>
              <a:headEnd/>
              <a:tailEnd/>
            </a:ln>
            <a:effectLst/>
          </p:spPr>
          <p:txBody>
            <a:bodyPr wrap="none" anchor="ctr"/>
            <a:lstStyle/>
            <a:p>
              <a:endParaRPr lang="zh-CN" altLang="en-US"/>
            </a:p>
          </p:txBody>
        </p:sp>
        <p:sp>
          <p:nvSpPr>
            <p:cNvPr id="1478753" name="Rectangle 97"/>
            <p:cNvSpPr>
              <a:spLocks noChangeArrowheads="1"/>
            </p:cNvSpPr>
            <p:nvPr/>
          </p:nvSpPr>
          <p:spPr bwMode="auto">
            <a:xfrm flipV="1">
              <a:off x="6657" y="4103"/>
              <a:ext cx="132" cy="121"/>
            </a:xfrm>
            <a:prstGeom prst="rect">
              <a:avLst/>
            </a:prstGeom>
            <a:solidFill>
              <a:srgbClr val="CCCCFF"/>
            </a:solidFill>
            <a:ln w="9525">
              <a:noFill/>
              <a:miter lim="800000"/>
              <a:headEnd/>
              <a:tailEnd/>
            </a:ln>
            <a:effectLst/>
          </p:spPr>
          <p:txBody>
            <a:bodyPr wrap="none" anchor="ctr"/>
            <a:lstStyle/>
            <a:p>
              <a:endParaRPr lang="zh-CN" altLang="en-US"/>
            </a:p>
          </p:txBody>
        </p:sp>
      </p:grpSp>
      <p:grpSp>
        <p:nvGrpSpPr>
          <p:cNvPr id="4" name="Group 98"/>
          <p:cNvGrpSpPr>
            <a:grpSpLocks/>
          </p:cNvGrpSpPr>
          <p:nvPr/>
        </p:nvGrpSpPr>
        <p:grpSpPr bwMode="auto">
          <a:xfrm>
            <a:off x="9352305" y="4837510"/>
            <a:ext cx="741566" cy="136922"/>
            <a:chOff x="6657" y="4266"/>
            <a:chExt cx="527" cy="121"/>
          </a:xfrm>
        </p:grpSpPr>
        <p:sp>
          <p:nvSpPr>
            <p:cNvPr id="1478755" name="Rectangle 99"/>
            <p:cNvSpPr>
              <a:spLocks noChangeArrowheads="1"/>
            </p:cNvSpPr>
            <p:nvPr/>
          </p:nvSpPr>
          <p:spPr bwMode="auto">
            <a:xfrm flipV="1">
              <a:off x="6789" y="4266"/>
              <a:ext cx="132" cy="121"/>
            </a:xfrm>
            <a:prstGeom prst="rect">
              <a:avLst/>
            </a:prstGeom>
            <a:solidFill>
              <a:srgbClr val="99CCCC"/>
            </a:solidFill>
            <a:ln w="9525">
              <a:noFill/>
              <a:miter lim="800000"/>
              <a:headEnd/>
              <a:tailEnd/>
            </a:ln>
            <a:effectLst/>
          </p:spPr>
          <p:txBody>
            <a:bodyPr wrap="none" anchor="ctr"/>
            <a:lstStyle/>
            <a:p>
              <a:endParaRPr lang="zh-CN" altLang="en-US"/>
            </a:p>
          </p:txBody>
        </p:sp>
        <p:sp>
          <p:nvSpPr>
            <p:cNvPr id="1478756" name="Rectangle 100"/>
            <p:cNvSpPr>
              <a:spLocks noChangeArrowheads="1"/>
            </p:cNvSpPr>
            <p:nvPr/>
          </p:nvSpPr>
          <p:spPr bwMode="auto">
            <a:xfrm flipV="1">
              <a:off x="6921" y="4266"/>
              <a:ext cx="131" cy="121"/>
            </a:xfrm>
            <a:prstGeom prst="rect">
              <a:avLst/>
            </a:prstGeom>
            <a:solidFill>
              <a:srgbClr val="0099CC"/>
            </a:solidFill>
            <a:ln w="9525">
              <a:noFill/>
              <a:miter lim="800000"/>
              <a:headEnd/>
              <a:tailEnd/>
            </a:ln>
            <a:effectLst/>
          </p:spPr>
          <p:txBody>
            <a:bodyPr wrap="none" anchor="ctr"/>
            <a:lstStyle/>
            <a:p>
              <a:endParaRPr lang="zh-CN" altLang="en-US"/>
            </a:p>
          </p:txBody>
        </p:sp>
        <p:sp>
          <p:nvSpPr>
            <p:cNvPr id="1478757" name="Rectangle 101"/>
            <p:cNvSpPr>
              <a:spLocks noChangeArrowheads="1"/>
            </p:cNvSpPr>
            <p:nvPr/>
          </p:nvSpPr>
          <p:spPr bwMode="auto">
            <a:xfrm flipV="1">
              <a:off x="7052" y="4266"/>
              <a:ext cx="132" cy="121"/>
            </a:xfrm>
            <a:prstGeom prst="rect">
              <a:avLst/>
            </a:prstGeom>
            <a:solidFill>
              <a:srgbClr val="006699"/>
            </a:solidFill>
            <a:ln w="9525">
              <a:noFill/>
              <a:miter lim="800000"/>
              <a:headEnd/>
              <a:tailEnd/>
            </a:ln>
            <a:effectLst/>
          </p:spPr>
          <p:txBody>
            <a:bodyPr wrap="none" anchor="ctr"/>
            <a:lstStyle/>
            <a:p>
              <a:endParaRPr lang="zh-CN" altLang="en-US"/>
            </a:p>
          </p:txBody>
        </p:sp>
        <p:sp>
          <p:nvSpPr>
            <p:cNvPr id="1478758" name="Rectangle 102"/>
            <p:cNvSpPr>
              <a:spLocks noChangeArrowheads="1"/>
            </p:cNvSpPr>
            <p:nvPr/>
          </p:nvSpPr>
          <p:spPr bwMode="auto">
            <a:xfrm flipV="1">
              <a:off x="6657" y="4266"/>
              <a:ext cx="132" cy="121"/>
            </a:xfrm>
            <a:prstGeom prst="rect">
              <a:avLst/>
            </a:prstGeom>
            <a:solidFill>
              <a:srgbClr val="CCFF99"/>
            </a:solidFill>
            <a:ln w="9525">
              <a:noFill/>
              <a:miter lim="800000"/>
              <a:headEnd/>
              <a:tailEnd/>
            </a:ln>
            <a:effectLst/>
          </p:spPr>
          <p:txBody>
            <a:bodyPr wrap="none" anchor="ctr"/>
            <a:lstStyle/>
            <a:p>
              <a:endParaRPr lang="zh-CN" altLang="en-US"/>
            </a:p>
          </p:txBody>
        </p:sp>
      </p:grpSp>
      <p:grpSp>
        <p:nvGrpSpPr>
          <p:cNvPr id="5" name="Group 103"/>
          <p:cNvGrpSpPr>
            <a:grpSpLocks/>
          </p:cNvGrpSpPr>
          <p:nvPr/>
        </p:nvGrpSpPr>
        <p:grpSpPr bwMode="auto">
          <a:xfrm>
            <a:off x="9352305" y="4145758"/>
            <a:ext cx="741566" cy="136922"/>
            <a:chOff x="6657" y="3656"/>
            <a:chExt cx="527" cy="121"/>
          </a:xfrm>
        </p:grpSpPr>
        <p:sp>
          <p:nvSpPr>
            <p:cNvPr id="1478760" name="Rectangle 104"/>
            <p:cNvSpPr>
              <a:spLocks noChangeArrowheads="1"/>
            </p:cNvSpPr>
            <p:nvPr/>
          </p:nvSpPr>
          <p:spPr bwMode="auto">
            <a:xfrm flipV="1">
              <a:off x="6657" y="3656"/>
              <a:ext cx="132" cy="121"/>
            </a:xfrm>
            <a:prstGeom prst="rect">
              <a:avLst/>
            </a:prstGeom>
            <a:solidFill>
              <a:srgbClr val="CCCCCC"/>
            </a:solidFill>
            <a:ln w="9525">
              <a:noFill/>
              <a:miter lim="800000"/>
              <a:headEnd/>
              <a:tailEnd/>
            </a:ln>
            <a:effectLst/>
          </p:spPr>
          <p:txBody>
            <a:bodyPr wrap="none" anchor="ctr"/>
            <a:lstStyle/>
            <a:p>
              <a:endParaRPr lang="zh-CN" altLang="en-US"/>
            </a:p>
          </p:txBody>
        </p:sp>
        <p:sp>
          <p:nvSpPr>
            <p:cNvPr id="1478761" name="Rectangle 105"/>
            <p:cNvSpPr>
              <a:spLocks noChangeArrowheads="1"/>
            </p:cNvSpPr>
            <p:nvPr/>
          </p:nvSpPr>
          <p:spPr bwMode="auto">
            <a:xfrm flipV="1">
              <a:off x="6789" y="3656"/>
              <a:ext cx="132" cy="121"/>
            </a:xfrm>
            <a:prstGeom prst="rect">
              <a:avLst/>
            </a:prstGeom>
            <a:solidFill>
              <a:srgbClr val="FF9900"/>
            </a:solidFill>
            <a:ln w="9525">
              <a:noFill/>
              <a:miter lim="800000"/>
              <a:headEnd/>
              <a:tailEnd/>
            </a:ln>
            <a:effectLst/>
          </p:spPr>
          <p:txBody>
            <a:bodyPr wrap="none" anchor="ctr"/>
            <a:lstStyle/>
            <a:p>
              <a:endParaRPr lang="zh-CN" altLang="en-US"/>
            </a:p>
          </p:txBody>
        </p:sp>
        <p:sp>
          <p:nvSpPr>
            <p:cNvPr id="1478762" name="Rectangle 106"/>
            <p:cNvSpPr>
              <a:spLocks noChangeArrowheads="1"/>
            </p:cNvSpPr>
            <p:nvPr/>
          </p:nvSpPr>
          <p:spPr bwMode="auto">
            <a:xfrm flipV="1">
              <a:off x="6921" y="3656"/>
              <a:ext cx="131" cy="121"/>
            </a:xfrm>
            <a:prstGeom prst="rect">
              <a:avLst/>
            </a:prstGeom>
            <a:solidFill>
              <a:srgbClr val="990000"/>
            </a:solidFill>
            <a:ln w="9525">
              <a:noFill/>
              <a:miter lim="800000"/>
              <a:headEnd/>
              <a:tailEnd/>
            </a:ln>
            <a:effectLst/>
          </p:spPr>
          <p:txBody>
            <a:bodyPr wrap="none" anchor="ctr"/>
            <a:lstStyle/>
            <a:p>
              <a:endParaRPr lang="zh-CN" altLang="en-US"/>
            </a:p>
          </p:txBody>
        </p:sp>
        <p:sp>
          <p:nvSpPr>
            <p:cNvPr id="1478763" name="Rectangle 107"/>
            <p:cNvSpPr>
              <a:spLocks noChangeArrowheads="1"/>
            </p:cNvSpPr>
            <p:nvPr/>
          </p:nvSpPr>
          <p:spPr bwMode="auto">
            <a:xfrm flipV="1">
              <a:off x="7052" y="3656"/>
              <a:ext cx="132" cy="121"/>
            </a:xfrm>
            <a:prstGeom prst="rect">
              <a:avLst/>
            </a:prstGeom>
            <a:solidFill>
              <a:srgbClr val="080808"/>
            </a:solidFill>
            <a:ln w="9525">
              <a:noFill/>
              <a:miter lim="800000"/>
              <a:headEnd/>
              <a:tailEnd/>
            </a:ln>
            <a:effectLst/>
          </p:spPr>
          <p:txBody>
            <a:bodyPr wrap="none" anchor="ctr"/>
            <a:lstStyle/>
            <a:p>
              <a:endParaRPr lang="zh-CN" altLang="en-US"/>
            </a:p>
          </p:txBody>
        </p:sp>
      </p:grpSp>
      <p:grpSp>
        <p:nvGrpSpPr>
          <p:cNvPr id="6" name="Group 108"/>
          <p:cNvGrpSpPr>
            <a:grpSpLocks/>
          </p:cNvGrpSpPr>
          <p:nvPr/>
        </p:nvGrpSpPr>
        <p:grpSpPr bwMode="auto">
          <a:xfrm>
            <a:off x="9352305" y="4468417"/>
            <a:ext cx="741566" cy="136922"/>
            <a:chOff x="6657" y="3941"/>
            <a:chExt cx="527" cy="121"/>
          </a:xfrm>
        </p:grpSpPr>
        <p:sp>
          <p:nvSpPr>
            <p:cNvPr id="1478765" name="Rectangle 109"/>
            <p:cNvSpPr>
              <a:spLocks noChangeArrowheads="1"/>
            </p:cNvSpPr>
            <p:nvPr/>
          </p:nvSpPr>
          <p:spPr bwMode="auto">
            <a:xfrm flipV="1">
              <a:off x="6789" y="3941"/>
              <a:ext cx="132" cy="121"/>
            </a:xfrm>
            <a:prstGeom prst="rect">
              <a:avLst/>
            </a:prstGeom>
            <a:solidFill>
              <a:srgbClr val="CCFF99"/>
            </a:solidFill>
            <a:ln w="9525">
              <a:noFill/>
              <a:miter lim="800000"/>
              <a:headEnd/>
              <a:tailEnd/>
            </a:ln>
            <a:effectLst/>
          </p:spPr>
          <p:txBody>
            <a:bodyPr wrap="none" anchor="ctr"/>
            <a:lstStyle/>
            <a:p>
              <a:endParaRPr lang="zh-CN" altLang="en-US"/>
            </a:p>
          </p:txBody>
        </p:sp>
        <p:sp>
          <p:nvSpPr>
            <p:cNvPr id="1478766" name="Rectangle 110"/>
            <p:cNvSpPr>
              <a:spLocks noChangeArrowheads="1"/>
            </p:cNvSpPr>
            <p:nvPr/>
          </p:nvSpPr>
          <p:spPr bwMode="auto">
            <a:xfrm flipV="1">
              <a:off x="6921" y="3941"/>
              <a:ext cx="131" cy="121"/>
            </a:xfrm>
            <a:prstGeom prst="rect">
              <a:avLst/>
            </a:prstGeom>
            <a:solidFill>
              <a:srgbClr val="669900"/>
            </a:solidFill>
            <a:ln w="9525">
              <a:noFill/>
              <a:miter lim="800000"/>
              <a:headEnd/>
              <a:tailEnd/>
            </a:ln>
            <a:effectLst/>
          </p:spPr>
          <p:txBody>
            <a:bodyPr wrap="none" anchor="ctr"/>
            <a:lstStyle/>
            <a:p>
              <a:endParaRPr lang="zh-CN" altLang="en-US"/>
            </a:p>
          </p:txBody>
        </p:sp>
        <p:sp>
          <p:nvSpPr>
            <p:cNvPr id="1478767" name="Rectangle 111"/>
            <p:cNvSpPr>
              <a:spLocks noChangeArrowheads="1"/>
            </p:cNvSpPr>
            <p:nvPr/>
          </p:nvSpPr>
          <p:spPr bwMode="auto">
            <a:xfrm flipV="1">
              <a:off x="7052" y="3941"/>
              <a:ext cx="132" cy="121"/>
            </a:xfrm>
            <a:prstGeom prst="rect">
              <a:avLst/>
            </a:prstGeom>
            <a:solidFill>
              <a:srgbClr val="080808"/>
            </a:solidFill>
            <a:ln w="9525">
              <a:noFill/>
              <a:miter lim="800000"/>
              <a:headEnd/>
              <a:tailEnd/>
            </a:ln>
            <a:effectLst/>
          </p:spPr>
          <p:txBody>
            <a:bodyPr wrap="none" anchor="ctr"/>
            <a:lstStyle/>
            <a:p>
              <a:endParaRPr lang="zh-CN" altLang="en-US"/>
            </a:p>
          </p:txBody>
        </p:sp>
        <p:sp>
          <p:nvSpPr>
            <p:cNvPr id="1478768" name="Rectangle 112"/>
            <p:cNvSpPr>
              <a:spLocks noChangeArrowheads="1"/>
            </p:cNvSpPr>
            <p:nvPr/>
          </p:nvSpPr>
          <p:spPr bwMode="auto">
            <a:xfrm flipV="1">
              <a:off x="6657" y="3941"/>
              <a:ext cx="132" cy="121"/>
            </a:xfrm>
            <a:prstGeom prst="rect">
              <a:avLst/>
            </a:prstGeom>
            <a:solidFill>
              <a:srgbClr val="CCCCCC"/>
            </a:solidFill>
            <a:ln w="9525">
              <a:noFill/>
              <a:miter lim="800000"/>
              <a:headEnd/>
              <a:tailEnd/>
            </a:ln>
            <a:effectLst/>
          </p:spPr>
          <p:txBody>
            <a:bodyPr wrap="none" anchor="ctr"/>
            <a:lstStyle/>
            <a:p>
              <a:endParaRPr lang="zh-CN" altLang="en-US"/>
            </a:p>
          </p:txBody>
        </p:sp>
      </p:grpSp>
      <p:grpSp>
        <p:nvGrpSpPr>
          <p:cNvPr id="7" name="Group 113"/>
          <p:cNvGrpSpPr>
            <a:grpSpLocks/>
          </p:cNvGrpSpPr>
          <p:nvPr/>
        </p:nvGrpSpPr>
        <p:grpSpPr bwMode="auto">
          <a:xfrm>
            <a:off x="9352305" y="5023248"/>
            <a:ext cx="741566" cy="136922"/>
            <a:chOff x="6657" y="4430"/>
            <a:chExt cx="527" cy="121"/>
          </a:xfrm>
        </p:grpSpPr>
        <p:sp>
          <p:nvSpPr>
            <p:cNvPr id="1478770" name="Rectangle 114"/>
            <p:cNvSpPr>
              <a:spLocks noChangeArrowheads="1"/>
            </p:cNvSpPr>
            <p:nvPr/>
          </p:nvSpPr>
          <p:spPr bwMode="auto">
            <a:xfrm flipV="1">
              <a:off x="6789" y="4430"/>
              <a:ext cx="132" cy="121"/>
            </a:xfrm>
            <a:prstGeom prst="rect">
              <a:avLst/>
            </a:prstGeom>
            <a:solidFill>
              <a:srgbClr val="FF9900"/>
            </a:solidFill>
            <a:ln w="9525">
              <a:noFill/>
              <a:miter lim="800000"/>
              <a:headEnd/>
              <a:tailEnd/>
            </a:ln>
            <a:effectLst/>
          </p:spPr>
          <p:txBody>
            <a:bodyPr wrap="none" anchor="ctr"/>
            <a:lstStyle/>
            <a:p>
              <a:endParaRPr lang="zh-CN" altLang="en-US"/>
            </a:p>
          </p:txBody>
        </p:sp>
        <p:sp>
          <p:nvSpPr>
            <p:cNvPr id="1478771" name="Rectangle 115"/>
            <p:cNvSpPr>
              <a:spLocks noChangeArrowheads="1"/>
            </p:cNvSpPr>
            <p:nvPr/>
          </p:nvSpPr>
          <p:spPr bwMode="auto">
            <a:xfrm flipV="1">
              <a:off x="6921" y="4430"/>
              <a:ext cx="131" cy="121"/>
            </a:xfrm>
            <a:prstGeom prst="rect">
              <a:avLst/>
            </a:prstGeom>
            <a:solidFill>
              <a:srgbClr val="006699"/>
            </a:solidFill>
            <a:ln w="9525">
              <a:noFill/>
              <a:miter lim="800000"/>
              <a:headEnd/>
              <a:tailEnd/>
            </a:ln>
            <a:effectLst/>
          </p:spPr>
          <p:txBody>
            <a:bodyPr wrap="none" anchor="ctr"/>
            <a:lstStyle/>
            <a:p>
              <a:endParaRPr lang="zh-CN" altLang="en-US"/>
            </a:p>
          </p:txBody>
        </p:sp>
        <p:sp>
          <p:nvSpPr>
            <p:cNvPr id="1478772" name="Rectangle 116"/>
            <p:cNvSpPr>
              <a:spLocks noChangeArrowheads="1"/>
            </p:cNvSpPr>
            <p:nvPr/>
          </p:nvSpPr>
          <p:spPr bwMode="auto">
            <a:xfrm flipV="1">
              <a:off x="7052" y="4430"/>
              <a:ext cx="132" cy="121"/>
            </a:xfrm>
            <a:prstGeom prst="rect">
              <a:avLst/>
            </a:prstGeom>
            <a:solidFill>
              <a:srgbClr val="080808"/>
            </a:solidFill>
            <a:ln w="9525">
              <a:noFill/>
              <a:miter lim="800000"/>
              <a:headEnd/>
              <a:tailEnd/>
            </a:ln>
            <a:effectLst/>
          </p:spPr>
          <p:txBody>
            <a:bodyPr wrap="none" anchor="ctr"/>
            <a:lstStyle/>
            <a:p>
              <a:endParaRPr lang="zh-CN" altLang="en-US"/>
            </a:p>
          </p:txBody>
        </p:sp>
        <p:sp>
          <p:nvSpPr>
            <p:cNvPr id="1478773" name="Rectangle 117"/>
            <p:cNvSpPr>
              <a:spLocks noChangeArrowheads="1"/>
            </p:cNvSpPr>
            <p:nvPr/>
          </p:nvSpPr>
          <p:spPr bwMode="auto">
            <a:xfrm flipV="1">
              <a:off x="6657" y="4430"/>
              <a:ext cx="132" cy="121"/>
            </a:xfrm>
            <a:prstGeom prst="rect">
              <a:avLst/>
            </a:prstGeom>
            <a:solidFill>
              <a:srgbClr val="99CCFF"/>
            </a:solidFill>
            <a:ln w="9525">
              <a:noFill/>
              <a:miter lim="800000"/>
              <a:headEnd/>
              <a:tailEnd/>
            </a:ln>
            <a:effectLst/>
          </p:spPr>
          <p:txBody>
            <a:bodyPr wrap="none" anchor="ctr"/>
            <a:lstStyle/>
            <a:p>
              <a:endParaRPr lang="zh-CN" altLang="en-US"/>
            </a:p>
          </p:txBody>
        </p:sp>
      </p:grpSp>
      <p:grpSp>
        <p:nvGrpSpPr>
          <p:cNvPr id="8" name="Group 118"/>
          <p:cNvGrpSpPr>
            <a:grpSpLocks/>
          </p:cNvGrpSpPr>
          <p:nvPr/>
        </p:nvGrpSpPr>
        <p:grpSpPr bwMode="auto">
          <a:xfrm>
            <a:off x="9352305" y="3774282"/>
            <a:ext cx="741566" cy="138113"/>
            <a:chOff x="6657" y="3329"/>
            <a:chExt cx="527" cy="122"/>
          </a:xfrm>
        </p:grpSpPr>
        <p:sp>
          <p:nvSpPr>
            <p:cNvPr id="1478775" name="Rectangle 119"/>
            <p:cNvSpPr>
              <a:spLocks noChangeArrowheads="1"/>
            </p:cNvSpPr>
            <p:nvPr/>
          </p:nvSpPr>
          <p:spPr bwMode="auto">
            <a:xfrm flipV="1">
              <a:off x="6789" y="3329"/>
              <a:ext cx="132" cy="122"/>
            </a:xfrm>
            <a:prstGeom prst="rect">
              <a:avLst/>
            </a:prstGeom>
            <a:solidFill>
              <a:srgbClr val="FF9900"/>
            </a:solidFill>
            <a:ln w="9525">
              <a:noFill/>
              <a:miter lim="800000"/>
              <a:headEnd/>
              <a:tailEnd/>
            </a:ln>
            <a:effectLst/>
          </p:spPr>
          <p:txBody>
            <a:bodyPr wrap="none" anchor="ctr"/>
            <a:lstStyle/>
            <a:p>
              <a:endParaRPr lang="zh-CN" altLang="en-US"/>
            </a:p>
          </p:txBody>
        </p:sp>
        <p:sp>
          <p:nvSpPr>
            <p:cNvPr id="1478776" name="Rectangle 120"/>
            <p:cNvSpPr>
              <a:spLocks noChangeArrowheads="1"/>
            </p:cNvSpPr>
            <p:nvPr/>
          </p:nvSpPr>
          <p:spPr bwMode="auto">
            <a:xfrm flipV="1">
              <a:off x="6921" y="3329"/>
              <a:ext cx="131" cy="122"/>
            </a:xfrm>
            <a:prstGeom prst="rect">
              <a:avLst/>
            </a:prstGeom>
            <a:solidFill>
              <a:srgbClr val="99660A"/>
            </a:solidFill>
            <a:ln w="9525">
              <a:noFill/>
              <a:miter lim="800000"/>
              <a:headEnd/>
              <a:tailEnd/>
            </a:ln>
            <a:effectLst/>
          </p:spPr>
          <p:txBody>
            <a:bodyPr wrap="none" anchor="ctr"/>
            <a:lstStyle/>
            <a:p>
              <a:endParaRPr lang="zh-CN" altLang="en-US"/>
            </a:p>
          </p:txBody>
        </p:sp>
        <p:sp>
          <p:nvSpPr>
            <p:cNvPr id="1478777" name="Rectangle 121"/>
            <p:cNvSpPr>
              <a:spLocks noChangeArrowheads="1"/>
            </p:cNvSpPr>
            <p:nvPr/>
          </p:nvSpPr>
          <p:spPr bwMode="auto">
            <a:xfrm flipV="1">
              <a:off x="7052" y="3329"/>
              <a:ext cx="132" cy="122"/>
            </a:xfrm>
            <a:prstGeom prst="rect">
              <a:avLst/>
            </a:prstGeom>
            <a:solidFill>
              <a:srgbClr val="990000"/>
            </a:solidFill>
            <a:ln w="9525">
              <a:noFill/>
              <a:miter lim="800000"/>
              <a:headEnd/>
              <a:tailEnd/>
            </a:ln>
            <a:effectLst/>
          </p:spPr>
          <p:txBody>
            <a:bodyPr wrap="none" anchor="ctr"/>
            <a:lstStyle/>
            <a:p>
              <a:endParaRPr lang="zh-CN" altLang="en-US"/>
            </a:p>
          </p:txBody>
        </p:sp>
        <p:sp>
          <p:nvSpPr>
            <p:cNvPr id="1478778" name="Rectangle 122"/>
            <p:cNvSpPr>
              <a:spLocks noChangeArrowheads="1"/>
            </p:cNvSpPr>
            <p:nvPr/>
          </p:nvSpPr>
          <p:spPr bwMode="auto">
            <a:xfrm flipV="1">
              <a:off x="6657" y="3329"/>
              <a:ext cx="132" cy="122"/>
            </a:xfrm>
            <a:prstGeom prst="rect">
              <a:avLst/>
            </a:prstGeom>
            <a:solidFill>
              <a:srgbClr val="FFCC99"/>
            </a:solidFill>
            <a:ln w="9525">
              <a:noFill/>
              <a:miter lim="800000"/>
              <a:headEnd/>
              <a:tailEnd/>
            </a:ln>
            <a:effectLst/>
          </p:spPr>
          <p:txBody>
            <a:bodyPr wrap="none" anchor="ctr"/>
            <a:lstStyle/>
            <a:p>
              <a:endParaRPr lang="zh-CN" altLang="en-US"/>
            </a:p>
          </p:txBody>
        </p:sp>
      </p:grpSp>
      <p:grpSp>
        <p:nvGrpSpPr>
          <p:cNvPr id="9" name="Group 123"/>
          <p:cNvGrpSpPr>
            <a:grpSpLocks/>
          </p:cNvGrpSpPr>
          <p:nvPr/>
        </p:nvGrpSpPr>
        <p:grpSpPr bwMode="auto">
          <a:xfrm>
            <a:off x="9352305" y="3450433"/>
            <a:ext cx="741566" cy="136922"/>
            <a:chOff x="6657" y="3043"/>
            <a:chExt cx="527" cy="121"/>
          </a:xfrm>
        </p:grpSpPr>
        <p:sp>
          <p:nvSpPr>
            <p:cNvPr id="1478780" name="Rectangle 124"/>
            <p:cNvSpPr>
              <a:spLocks noChangeArrowheads="1"/>
            </p:cNvSpPr>
            <p:nvPr/>
          </p:nvSpPr>
          <p:spPr bwMode="auto">
            <a:xfrm flipV="1">
              <a:off x="6921" y="3043"/>
              <a:ext cx="131" cy="121"/>
            </a:xfrm>
            <a:prstGeom prst="rect">
              <a:avLst/>
            </a:prstGeom>
            <a:solidFill>
              <a:srgbClr val="FF9900"/>
            </a:solidFill>
            <a:ln w="9525">
              <a:noFill/>
              <a:miter lim="800000"/>
              <a:headEnd/>
              <a:tailEnd/>
            </a:ln>
            <a:effectLst/>
          </p:spPr>
          <p:txBody>
            <a:bodyPr wrap="none" anchor="ctr"/>
            <a:lstStyle/>
            <a:p>
              <a:endParaRPr lang="zh-CN" altLang="en-US"/>
            </a:p>
          </p:txBody>
        </p:sp>
        <p:sp>
          <p:nvSpPr>
            <p:cNvPr id="1478781" name="Rectangle 125"/>
            <p:cNvSpPr>
              <a:spLocks noChangeArrowheads="1"/>
            </p:cNvSpPr>
            <p:nvPr/>
          </p:nvSpPr>
          <p:spPr bwMode="auto">
            <a:xfrm flipV="1">
              <a:off x="7052" y="3043"/>
              <a:ext cx="132" cy="121"/>
            </a:xfrm>
            <a:prstGeom prst="rect">
              <a:avLst/>
            </a:prstGeom>
            <a:solidFill>
              <a:srgbClr val="CCCCCC"/>
            </a:solidFill>
            <a:ln w="9525">
              <a:noFill/>
              <a:miter lim="800000"/>
              <a:headEnd/>
              <a:tailEnd/>
            </a:ln>
            <a:effectLst/>
          </p:spPr>
          <p:txBody>
            <a:bodyPr wrap="none" anchor="ctr"/>
            <a:lstStyle/>
            <a:p>
              <a:endParaRPr lang="zh-CN" altLang="en-US"/>
            </a:p>
          </p:txBody>
        </p:sp>
        <p:sp>
          <p:nvSpPr>
            <p:cNvPr id="1478782" name="Rectangle 126"/>
            <p:cNvSpPr>
              <a:spLocks noChangeArrowheads="1"/>
            </p:cNvSpPr>
            <p:nvPr/>
          </p:nvSpPr>
          <p:spPr bwMode="auto">
            <a:xfrm flipV="1">
              <a:off x="6657" y="3043"/>
              <a:ext cx="132" cy="121"/>
            </a:xfrm>
            <a:prstGeom prst="rect">
              <a:avLst/>
            </a:prstGeom>
            <a:solidFill>
              <a:srgbClr val="99CCFF"/>
            </a:solidFill>
            <a:ln w="9525">
              <a:noFill/>
              <a:miter lim="800000"/>
              <a:headEnd/>
              <a:tailEnd/>
            </a:ln>
            <a:effectLst/>
          </p:spPr>
          <p:txBody>
            <a:bodyPr wrap="none" anchor="ctr"/>
            <a:lstStyle/>
            <a:p>
              <a:endParaRPr lang="zh-CN" altLang="en-US"/>
            </a:p>
          </p:txBody>
        </p:sp>
        <p:sp>
          <p:nvSpPr>
            <p:cNvPr id="1478783" name="Rectangle 127"/>
            <p:cNvSpPr>
              <a:spLocks noChangeArrowheads="1"/>
            </p:cNvSpPr>
            <p:nvPr/>
          </p:nvSpPr>
          <p:spPr bwMode="auto">
            <a:xfrm flipV="1">
              <a:off x="6789" y="3043"/>
              <a:ext cx="132" cy="121"/>
            </a:xfrm>
            <a:prstGeom prst="rect">
              <a:avLst/>
            </a:prstGeom>
            <a:solidFill>
              <a:srgbClr val="669900"/>
            </a:solidFill>
            <a:ln w="9525">
              <a:noFill/>
              <a:miter lim="800000"/>
              <a:headEnd/>
              <a:tailEnd/>
            </a:ln>
            <a:effectLst/>
          </p:spPr>
          <p:txBody>
            <a:bodyPr wrap="none" anchor="ctr"/>
            <a:lstStyle/>
            <a:p>
              <a:endParaRPr lang="zh-CN" altLang="en-US"/>
            </a:p>
          </p:txBody>
        </p:sp>
      </p:grpSp>
      <p:grpSp>
        <p:nvGrpSpPr>
          <p:cNvPr id="10" name="Group 128"/>
          <p:cNvGrpSpPr>
            <a:grpSpLocks/>
          </p:cNvGrpSpPr>
          <p:nvPr/>
        </p:nvGrpSpPr>
        <p:grpSpPr bwMode="auto">
          <a:xfrm>
            <a:off x="9352305" y="3265885"/>
            <a:ext cx="741566" cy="138113"/>
            <a:chOff x="6657" y="2881"/>
            <a:chExt cx="527" cy="121"/>
          </a:xfrm>
        </p:grpSpPr>
        <p:sp>
          <p:nvSpPr>
            <p:cNvPr id="1478785" name="Rectangle 129"/>
            <p:cNvSpPr>
              <a:spLocks noChangeArrowheads="1"/>
            </p:cNvSpPr>
            <p:nvPr/>
          </p:nvSpPr>
          <p:spPr bwMode="auto">
            <a:xfrm flipV="1">
              <a:off x="6921" y="2881"/>
              <a:ext cx="131" cy="121"/>
            </a:xfrm>
            <a:prstGeom prst="rect">
              <a:avLst/>
            </a:prstGeom>
            <a:solidFill>
              <a:srgbClr val="B2B2B2"/>
            </a:solidFill>
            <a:ln w="9525">
              <a:noFill/>
              <a:miter lim="800000"/>
              <a:headEnd/>
              <a:tailEnd/>
            </a:ln>
            <a:effectLst/>
          </p:spPr>
          <p:txBody>
            <a:bodyPr wrap="none" anchor="ctr"/>
            <a:lstStyle/>
            <a:p>
              <a:endParaRPr lang="zh-CN" altLang="en-US"/>
            </a:p>
          </p:txBody>
        </p:sp>
        <p:sp>
          <p:nvSpPr>
            <p:cNvPr id="1478786" name="Rectangle 130"/>
            <p:cNvSpPr>
              <a:spLocks noChangeArrowheads="1"/>
            </p:cNvSpPr>
            <p:nvPr/>
          </p:nvSpPr>
          <p:spPr bwMode="auto">
            <a:xfrm flipV="1">
              <a:off x="7052" y="2881"/>
              <a:ext cx="132" cy="121"/>
            </a:xfrm>
            <a:prstGeom prst="rect">
              <a:avLst/>
            </a:prstGeom>
            <a:solidFill>
              <a:srgbClr val="EAEAEA"/>
            </a:solidFill>
            <a:ln w="9525">
              <a:noFill/>
              <a:miter lim="800000"/>
              <a:headEnd/>
              <a:tailEnd/>
            </a:ln>
            <a:effectLst/>
          </p:spPr>
          <p:txBody>
            <a:bodyPr wrap="none" anchor="ctr"/>
            <a:lstStyle/>
            <a:p>
              <a:endParaRPr lang="zh-CN" altLang="en-US"/>
            </a:p>
          </p:txBody>
        </p:sp>
        <p:sp>
          <p:nvSpPr>
            <p:cNvPr id="1478787" name="Rectangle 131"/>
            <p:cNvSpPr>
              <a:spLocks noChangeArrowheads="1"/>
            </p:cNvSpPr>
            <p:nvPr/>
          </p:nvSpPr>
          <p:spPr bwMode="auto">
            <a:xfrm flipV="1">
              <a:off x="6657" y="2881"/>
              <a:ext cx="132" cy="121"/>
            </a:xfrm>
            <a:prstGeom prst="rect">
              <a:avLst/>
            </a:prstGeom>
            <a:solidFill>
              <a:srgbClr val="990000"/>
            </a:solidFill>
            <a:ln w="9525">
              <a:noFill/>
              <a:miter lim="800000"/>
              <a:headEnd/>
              <a:tailEnd/>
            </a:ln>
            <a:effectLst/>
          </p:spPr>
          <p:txBody>
            <a:bodyPr wrap="none" anchor="ctr"/>
            <a:lstStyle/>
            <a:p>
              <a:endParaRPr lang="zh-CN" altLang="en-US"/>
            </a:p>
          </p:txBody>
        </p:sp>
        <p:sp>
          <p:nvSpPr>
            <p:cNvPr id="1478788" name="Rectangle 132"/>
            <p:cNvSpPr>
              <a:spLocks noChangeArrowheads="1"/>
            </p:cNvSpPr>
            <p:nvPr/>
          </p:nvSpPr>
          <p:spPr bwMode="auto">
            <a:xfrm flipV="1">
              <a:off x="6789" y="2881"/>
              <a:ext cx="132" cy="121"/>
            </a:xfrm>
            <a:prstGeom prst="rect">
              <a:avLst/>
            </a:prstGeom>
            <a:solidFill>
              <a:srgbClr val="080808"/>
            </a:solidFill>
            <a:ln w="9525">
              <a:noFill/>
              <a:miter lim="800000"/>
              <a:headEnd/>
              <a:tailEnd/>
            </a:ln>
            <a:effectLst/>
          </p:spPr>
          <p:txBody>
            <a:bodyPr wrap="none" anchor="ctr"/>
            <a:lstStyle/>
            <a:p>
              <a:endParaRPr lang="zh-CN" altLang="en-US"/>
            </a:p>
          </p:txBody>
        </p:sp>
      </p:grpSp>
      <p:sp>
        <p:nvSpPr>
          <p:cNvPr id="1478789" name="Rectangle 133"/>
          <p:cNvSpPr>
            <a:spLocks noChangeArrowheads="1"/>
          </p:cNvSpPr>
          <p:nvPr/>
        </p:nvSpPr>
        <p:spPr bwMode="auto">
          <a:xfrm>
            <a:off x="9199945" y="1697831"/>
            <a:ext cx="1051048" cy="1990725"/>
          </a:xfrm>
          <a:prstGeom prst="rect">
            <a:avLst/>
          </a:prstGeom>
          <a:noFill/>
          <a:ln w="9525">
            <a:noFill/>
            <a:miter lim="800000"/>
            <a:headEnd/>
            <a:tailEnd/>
          </a:ln>
          <a:effectLst/>
        </p:spPr>
        <p:txBody>
          <a:bodyPr lIns="65822" tIns="32911" rIns="65822" bIns="32911"/>
          <a:lstStyle/>
          <a:p>
            <a:pPr marL="257070" indent="-257070">
              <a:lnSpc>
                <a:spcPct val="120000"/>
              </a:lnSpc>
              <a:spcBef>
                <a:spcPct val="20000"/>
              </a:spcBef>
              <a:buClr>
                <a:schemeClr val="tx2"/>
              </a:buClr>
              <a:buFontTx/>
              <a:buNone/>
            </a:pPr>
            <a:r>
              <a:rPr lang="zh-CN" altLang="en-US" sz="900" b="0">
                <a:solidFill>
                  <a:srgbClr val="F8F8F8"/>
                </a:solidFill>
                <a:latin typeface="华文细黑" pitchFamily="2" charset="-122"/>
                <a:ea typeface="华文细黑" pitchFamily="2" charset="-122"/>
                <a:cs typeface="SimSun" pitchFamily="2" charset="-122"/>
              </a:rPr>
              <a:t>配色参考方案：</a:t>
            </a:r>
          </a:p>
          <a:p>
            <a:pPr marL="257070" indent="-257070">
              <a:lnSpc>
                <a:spcPct val="120000"/>
              </a:lnSpc>
              <a:spcBef>
                <a:spcPct val="20000"/>
              </a:spcBef>
              <a:buClr>
                <a:schemeClr val="tx2"/>
              </a:buClr>
              <a:buFontTx/>
              <a:buNone/>
            </a:pPr>
            <a:r>
              <a:rPr lang="zh-CN" altLang="en-US" sz="900" b="0">
                <a:solidFill>
                  <a:srgbClr val="F8F8F8"/>
                </a:solidFill>
                <a:latin typeface="华文细黑" pitchFamily="2" charset="-122"/>
                <a:ea typeface="华文细黑" pitchFamily="2" charset="-122"/>
                <a:cs typeface="SimSun" pitchFamily="2" charset="-122"/>
              </a:rPr>
              <a:t>建议同一页面内不超过四种颜色，以下是９组配色方案，同一页面内只选择一组使用。</a:t>
            </a:r>
          </a:p>
          <a:p>
            <a:pPr marL="257070" indent="-257070">
              <a:lnSpc>
                <a:spcPct val="120000"/>
              </a:lnSpc>
              <a:spcBef>
                <a:spcPct val="20000"/>
              </a:spcBef>
              <a:buClr>
                <a:schemeClr val="tx2"/>
              </a:buClr>
              <a:buFontTx/>
              <a:buNone/>
            </a:pPr>
            <a:r>
              <a:rPr lang="zh-CN" altLang="en-US" sz="900" b="0">
                <a:solidFill>
                  <a:srgbClr val="F8F8F8"/>
                </a:solidFill>
                <a:latin typeface="华文细黑" pitchFamily="2" charset="-122"/>
                <a:ea typeface="华文细黑" pitchFamily="2" charset="-122"/>
                <a:cs typeface="SimSun" pitchFamily="2" charset="-122"/>
              </a:rPr>
              <a:t>（仅供参考）</a:t>
            </a:r>
          </a:p>
        </p:txBody>
      </p:sp>
      <p:sp>
        <p:nvSpPr>
          <p:cNvPr id="1478790" name="Rectangle 134"/>
          <p:cNvSpPr>
            <a:spLocks noChangeArrowheads="1"/>
          </p:cNvSpPr>
          <p:nvPr/>
        </p:nvSpPr>
        <p:spPr bwMode="auto">
          <a:xfrm>
            <a:off x="9199945" y="-46435"/>
            <a:ext cx="1051048" cy="628651"/>
          </a:xfrm>
          <a:prstGeom prst="rect">
            <a:avLst/>
          </a:prstGeom>
          <a:noFill/>
          <a:ln w="9525">
            <a:noFill/>
            <a:miter lim="800000"/>
            <a:headEnd/>
            <a:tailEnd/>
          </a:ln>
          <a:effectLst/>
        </p:spPr>
        <p:txBody>
          <a:bodyPr lIns="65822" tIns="32911" rIns="65822" bIns="32911"/>
          <a:lstStyle/>
          <a:p>
            <a:pPr marL="257070" indent="-257070">
              <a:lnSpc>
                <a:spcPct val="120000"/>
              </a:lnSpc>
              <a:spcBef>
                <a:spcPct val="20000"/>
              </a:spcBef>
              <a:buClr>
                <a:schemeClr val="tx2"/>
              </a:buClr>
              <a:buFontTx/>
              <a:buNone/>
            </a:pPr>
            <a:r>
              <a:rPr lang="zh-CN" altLang="en-US" sz="900" b="0">
                <a:solidFill>
                  <a:srgbClr val="F8F8F8"/>
                </a:solidFill>
                <a:latin typeface="华文细黑" pitchFamily="2" charset="-122"/>
                <a:ea typeface="华文细黑" pitchFamily="2" charset="-122"/>
                <a:cs typeface="SimSun" pitchFamily="2" charset="-122"/>
              </a:rPr>
              <a:t>客户或者合作伙伴的标志放在右上角</a:t>
            </a:r>
            <a:r>
              <a:rPr lang="en-US" altLang="zh-CN" sz="900" b="0">
                <a:solidFill>
                  <a:srgbClr val="F8F8F8"/>
                </a:solidFill>
                <a:latin typeface="华文细黑" pitchFamily="2" charset="-122"/>
                <a:ea typeface="华文细黑" pitchFamily="2" charset="-122"/>
                <a:cs typeface="SimSun" pitchFamily="2" charset="-122"/>
              </a:rPr>
              <a:t>.</a:t>
            </a:r>
          </a:p>
        </p:txBody>
      </p:sp>
    </p:spTree>
  </p:cSld>
  <p:clrMap bg1="lt1" tx1="dk1" bg2="lt2" tx2="dk2" accent1="accent1" accent2="accent2" accent3="accent3" accent4="accent4" accent5="accent5" accent6="accent6" hlink="hlink" folHlink="folHlink"/>
  <p:sldLayoutIdLst>
    <p:sldLayoutId id="2147483973" r:id="rId1"/>
    <p:sldLayoutId id="2147483974" r:id="rId2"/>
    <p:sldLayoutId id="2147483975" r:id="rId3"/>
    <p:sldLayoutId id="2147483976" r:id="rId4"/>
    <p:sldLayoutId id="2147483977" r:id="rId5"/>
    <p:sldLayoutId id="2147483978" r:id="rId6"/>
    <p:sldLayoutId id="2147483979" r:id="rId7"/>
    <p:sldLayoutId id="2147483980" r:id="rId8"/>
    <p:sldLayoutId id="2147483981" r:id="rId9"/>
    <p:sldLayoutId id="2147483982" r:id="rId10"/>
    <p:sldLayoutId id="2147483983" r:id="rId11"/>
  </p:sldLayoutIdLst>
  <p:txStyles>
    <p:titleStyle>
      <a:lvl1pPr algn="l" rtl="0" eaLnBrk="1" fontAlgn="base" hangingPunct="1">
        <a:spcBef>
          <a:spcPct val="0"/>
        </a:spcBef>
        <a:spcAft>
          <a:spcPct val="0"/>
        </a:spcAft>
        <a:defRPr sz="3600" b="1">
          <a:solidFill>
            <a:srgbClr val="990000"/>
          </a:solidFill>
          <a:latin typeface="+mj-lt"/>
          <a:ea typeface="+mj-ea"/>
          <a:cs typeface="+mj-cs"/>
        </a:defRPr>
      </a:lvl1pPr>
      <a:lvl2pPr algn="l" rtl="0" eaLnBrk="1" fontAlgn="base" hangingPunct="1">
        <a:spcBef>
          <a:spcPct val="0"/>
        </a:spcBef>
        <a:spcAft>
          <a:spcPct val="0"/>
        </a:spcAft>
        <a:defRPr sz="3600" b="1">
          <a:solidFill>
            <a:srgbClr val="990000"/>
          </a:solidFill>
          <a:latin typeface="FrutigerNext LT Medium" pitchFamily="34" charset="0"/>
          <a:ea typeface="华文细黑" pitchFamily="2" charset="-122"/>
          <a:cs typeface="SimSun" pitchFamily="2" charset="-122"/>
        </a:defRPr>
      </a:lvl2pPr>
      <a:lvl3pPr algn="l" rtl="0" eaLnBrk="1" fontAlgn="base" hangingPunct="1">
        <a:spcBef>
          <a:spcPct val="0"/>
        </a:spcBef>
        <a:spcAft>
          <a:spcPct val="0"/>
        </a:spcAft>
        <a:defRPr sz="3600" b="1">
          <a:solidFill>
            <a:srgbClr val="990000"/>
          </a:solidFill>
          <a:latin typeface="FrutigerNext LT Medium" pitchFamily="34" charset="0"/>
          <a:ea typeface="华文细黑" pitchFamily="2" charset="-122"/>
          <a:cs typeface="SimSun" pitchFamily="2" charset="-122"/>
        </a:defRPr>
      </a:lvl3pPr>
      <a:lvl4pPr algn="l" rtl="0" eaLnBrk="1" fontAlgn="base" hangingPunct="1">
        <a:spcBef>
          <a:spcPct val="0"/>
        </a:spcBef>
        <a:spcAft>
          <a:spcPct val="0"/>
        </a:spcAft>
        <a:defRPr sz="3600" b="1">
          <a:solidFill>
            <a:srgbClr val="990000"/>
          </a:solidFill>
          <a:latin typeface="FrutigerNext LT Medium" pitchFamily="34" charset="0"/>
          <a:ea typeface="华文细黑" pitchFamily="2" charset="-122"/>
          <a:cs typeface="SimSun" pitchFamily="2" charset="-122"/>
        </a:defRPr>
      </a:lvl4pPr>
      <a:lvl5pPr algn="l" rtl="0" eaLnBrk="1" fontAlgn="base" hangingPunct="1">
        <a:spcBef>
          <a:spcPct val="0"/>
        </a:spcBef>
        <a:spcAft>
          <a:spcPct val="0"/>
        </a:spcAft>
        <a:defRPr sz="3600" b="1">
          <a:solidFill>
            <a:srgbClr val="990000"/>
          </a:solidFill>
          <a:latin typeface="FrutigerNext LT Medium" pitchFamily="34" charset="0"/>
          <a:ea typeface="华文细黑" pitchFamily="2" charset="-122"/>
          <a:cs typeface="SimSun" pitchFamily="2" charset="-122"/>
        </a:defRPr>
      </a:lvl5pPr>
      <a:lvl6pPr marL="342761" algn="l" rtl="0" eaLnBrk="1" fontAlgn="base" hangingPunct="1">
        <a:spcBef>
          <a:spcPct val="0"/>
        </a:spcBef>
        <a:spcAft>
          <a:spcPct val="0"/>
        </a:spcAft>
        <a:defRPr sz="3600" b="1">
          <a:solidFill>
            <a:srgbClr val="990000"/>
          </a:solidFill>
          <a:latin typeface="FrutigerNext LT Medium" pitchFamily="34" charset="0"/>
          <a:ea typeface="华文细黑" pitchFamily="2" charset="-122"/>
          <a:cs typeface="SimSun" pitchFamily="2" charset="-122"/>
        </a:defRPr>
      </a:lvl6pPr>
      <a:lvl7pPr marL="685520" algn="l" rtl="0" eaLnBrk="1" fontAlgn="base" hangingPunct="1">
        <a:spcBef>
          <a:spcPct val="0"/>
        </a:spcBef>
        <a:spcAft>
          <a:spcPct val="0"/>
        </a:spcAft>
        <a:defRPr sz="3600" b="1">
          <a:solidFill>
            <a:srgbClr val="990000"/>
          </a:solidFill>
          <a:latin typeface="FrutigerNext LT Medium" pitchFamily="34" charset="0"/>
          <a:ea typeface="华文细黑" pitchFamily="2" charset="-122"/>
          <a:cs typeface="SimSun" pitchFamily="2" charset="-122"/>
        </a:defRPr>
      </a:lvl7pPr>
      <a:lvl8pPr marL="1028280" algn="l" rtl="0" eaLnBrk="1" fontAlgn="base" hangingPunct="1">
        <a:spcBef>
          <a:spcPct val="0"/>
        </a:spcBef>
        <a:spcAft>
          <a:spcPct val="0"/>
        </a:spcAft>
        <a:defRPr sz="3600" b="1">
          <a:solidFill>
            <a:srgbClr val="990000"/>
          </a:solidFill>
          <a:latin typeface="FrutigerNext LT Medium" pitchFamily="34" charset="0"/>
          <a:ea typeface="华文细黑" pitchFamily="2" charset="-122"/>
          <a:cs typeface="SimSun" pitchFamily="2" charset="-122"/>
        </a:defRPr>
      </a:lvl8pPr>
      <a:lvl9pPr marL="1371040" algn="l" rtl="0" eaLnBrk="1" fontAlgn="base" hangingPunct="1">
        <a:spcBef>
          <a:spcPct val="0"/>
        </a:spcBef>
        <a:spcAft>
          <a:spcPct val="0"/>
        </a:spcAft>
        <a:defRPr sz="3600" b="1">
          <a:solidFill>
            <a:srgbClr val="990000"/>
          </a:solidFill>
          <a:latin typeface="FrutigerNext LT Medium" pitchFamily="34" charset="0"/>
          <a:ea typeface="华文细黑" pitchFamily="2" charset="-122"/>
          <a:cs typeface="SimSun" pitchFamily="2" charset="-122"/>
        </a:defRPr>
      </a:lvl9pPr>
    </p:titleStyle>
    <p:bodyStyle>
      <a:lvl1pPr marL="257070" indent="-257070" algn="l" rtl="0" eaLnBrk="1" fontAlgn="base" hangingPunct="1">
        <a:lnSpc>
          <a:spcPct val="125000"/>
        </a:lnSpc>
        <a:spcBef>
          <a:spcPct val="20000"/>
        </a:spcBef>
        <a:spcAft>
          <a:spcPct val="0"/>
        </a:spcAft>
        <a:buClr>
          <a:schemeClr val="tx2"/>
        </a:buClr>
        <a:buChar char="•"/>
        <a:defRPr sz="2400" b="1">
          <a:solidFill>
            <a:srgbClr val="808080"/>
          </a:solidFill>
          <a:latin typeface="+mn-lt"/>
          <a:ea typeface="+mn-ea"/>
          <a:cs typeface="+mn-cs"/>
        </a:defRPr>
      </a:lvl1pPr>
      <a:lvl2pPr marL="556985" indent="-214225" algn="l" rtl="0" eaLnBrk="1" fontAlgn="base" hangingPunct="1">
        <a:lnSpc>
          <a:spcPct val="125000"/>
        </a:lnSpc>
        <a:spcBef>
          <a:spcPct val="20000"/>
        </a:spcBef>
        <a:spcAft>
          <a:spcPct val="0"/>
        </a:spcAft>
        <a:buFont typeface="Arial" charset="0"/>
        <a:buChar char="›"/>
        <a:defRPr sz="2100">
          <a:solidFill>
            <a:srgbClr val="808080"/>
          </a:solidFill>
          <a:latin typeface="+mn-lt"/>
          <a:ea typeface="+mn-ea"/>
          <a:cs typeface="+mn-cs"/>
        </a:defRPr>
      </a:lvl2pPr>
      <a:lvl3pPr marL="856900" indent="-171380" algn="l" rtl="0" eaLnBrk="1" fontAlgn="base" hangingPunct="1">
        <a:lnSpc>
          <a:spcPct val="125000"/>
        </a:lnSpc>
        <a:spcBef>
          <a:spcPct val="20000"/>
        </a:spcBef>
        <a:spcAft>
          <a:spcPct val="0"/>
        </a:spcAft>
        <a:buFont typeface="FrutigerNext LT Medium" pitchFamily="34" charset="0"/>
        <a:buChar char="»"/>
        <a:defRPr sz="1800">
          <a:solidFill>
            <a:srgbClr val="808080"/>
          </a:solidFill>
          <a:latin typeface="+mn-lt"/>
          <a:ea typeface="+mn-ea"/>
          <a:cs typeface="+mn-cs"/>
        </a:defRPr>
      </a:lvl3pPr>
      <a:lvl4pPr marL="1199660" indent="-171380" algn="l" rtl="0" eaLnBrk="1" fontAlgn="base" hangingPunct="1">
        <a:lnSpc>
          <a:spcPct val="125000"/>
        </a:lnSpc>
        <a:spcBef>
          <a:spcPct val="20000"/>
        </a:spcBef>
        <a:spcAft>
          <a:spcPct val="0"/>
        </a:spcAft>
        <a:buChar char="–"/>
        <a:defRPr sz="1500">
          <a:solidFill>
            <a:srgbClr val="808080"/>
          </a:solidFill>
          <a:latin typeface="+mn-lt"/>
          <a:ea typeface="+mn-ea"/>
          <a:cs typeface="+mn-cs"/>
        </a:defRPr>
      </a:lvl4pPr>
      <a:lvl5pPr marL="1542420" indent="-171380" algn="l" rtl="0" eaLnBrk="1" fontAlgn="base" hangingPunct="1">
        <a:lnSpc>
          <a:spcPct val="125000"/>
        </a:lnSpc>
        <a:spcBef>
          <a:spcPct val="20000"/>
        </a:spcBef>
        <a:spcAft>
          <a:spcPct val="0"/>
        </a:spcAft>
        <a:buFont typeface="Arial" charset="0"/>
        <a:buChar char="~"/>
        <a:defRPr sz="1500">
          <a:solidFill>
            <a:srgbClr val="808080"/>
          </a:solidFill>
          <a:latin typeface="+mn-lt"/>
          <a:ea typeface="+mn-ea"/>
          <a:cs typeface="+mn-cs"/>
        </a:defRPr>
      </a:lvl5pPr>
      <a:lvl6pPr marL="1885180" indent="-171380" algn="l" rtl="0" eaLnBrk="1" fontAlgn="base" hangingPunct="1">
        <a:lnSpc>
          <a:spcPct val="125000"/>
        </a:lnSpc>
        <a:spcBef>
          <a:spcPct val="20000"/>
        </a:spcBef>
        <a:spcAft>
          <a:spcPct val="0"/>
        </a:spcAft>
        <a:buFont typeface="Arial" charset="0"/>
        <a:buChar char="~"/>
        <a:defRPr sz="1500">
          <a:solidFill>
            <a:srgbClr val="808080"/>
          </a:solidFill>
          <a:latin typeface="+mn-lt"/>
          <a:ea typeface="+mn-ea"/>
          <a:cs typeface="+mn-cs"/>
        </a:defRPr>
      </a:lvl6pPr>
      <a:lvl7pPr marL="2227940" indent="-171380" algn="l" rtl="0" eaLnBrk="1" fontAlgn="base" hangingPunct="1">
        <a:lnSpc>
          <a:spcPct val="125000"/>
        </a:lnSpc>
        <a:spcBef>
          <a:spcPct val="20000"/>
        </a:spcBef>
        <a:spcAft>
          <a:spcPct val="0"/>
        </a:spcAft>
        <a:buFont typeface="Arial" charset="0"/>
        <a:buChar char="~"/>
        <a:defRPr sz="1500">
          <a:solidFill>
            <a:srgbClr val="808080"/>
          </a:solidFill>
          <a:latin typeface="+mn-lt"/>
          <a:ea typeface="+mn-ea"/>
          <a:cs typeface="+mn-cs"/>
        </a:defRPr>
      </a:lvl7pPr>
      <a:lvl8pPr marL="2570700" indent="-171380" algn="l" rtl="0" eaLnBrk="1" fontAlgn="base" hangingPunct="1">
        <a:lnSpc>
          <a:spcPct val="125000"/>
        </a:lnSpc>
        <a:spcBef>
          <a:spcPct val="20000"/>
        </a:spcBef>
        <a:spcAft>
          <a:spcPct val="0"/>
        </a:spcAft>
        <a:buFont typeface="Arial" charset="0"/>
        <a:buChar char="~"/>
        <a:defRPr sz="1500">
          <a:solidFill>
            <a:srgbClr val="808080"/>
          </a:solidFill>
          <a:latin typeface="+mn-lt"/>
          <a:ea typeface="+mn-ea"/>
          <a:cs typeface="+mn-cs"/>
        </a:defRPr>
      </a:lvl8pPr>
      <a:lvl9pPr marL="2913460" indent="-171380" algn="l" rtl="0" eaLnBrk="1" fontAlgn="base" hangingPunct="1">
        <a:lnSpc>
          <a:spcPct val="125000"/>
        </a:lnSpc>
        <a:spcBef>
          <a:spcPct val="20000"/>
        </a:spcBef>
        <a:spcAft>
          <a:spcPct val="0"/>
        </a:spcAft>
        <a:buFont typeface="Arial" charset="0"/>
        <a:buChar char="~"/>
        <a:defRPr sz="1500">
          <a:solidFill>
            <a:srgbClr val="808080"/>
          </a:solidFill>
          <a:latin typeface="+mn-lt"/>
          <a:ea typeface="+mn-ea"/>
          <a:cs typeface="+mn-cs"/>
        </a:defRPr>
      </a:lvl9pPr>
    </p:bodyStyle>
    <p:otherStyle>
      <a:defPPr>
        <a:defRPr lang="zh-CN"/>
      </a:defPPr>
      <a:lvl1pPr marL="0" algn="l" defTabSz="685520" rtl="0" eaLnBrk="1" latinLnBrk="0" hangingPunct="1">
        <a:defRPr sz="1300" kern="1200">
          <a:solidFill>
            <a:schemeClr val="tx1"/>
          </a:solidFill>
          <a:latin typeface="+mn-lt"/>
          <a:ea typeface="+mn-ea"/>
          <a:cs typeface="+mn-cs"/>
        </a:defRPr>
      </a:lvl1pPr>
      <a:lvl2pPr marL="342761" algn="l" defTabSz="685520" rtl="0" eaLnBrk="1" latinLnBrk="0" hangingPunct="1">
        <a:defRPr sz="1300" kern="1200">
          <a:solidFill>
            <a:schemeClr val="tx1"/>
          </a:solidFill>
          <a:latin typeface="+mn-lt"/>
          <a:ea typeface="+mn-ea"/>
          <a:cs typeface="+mn-cs"/>
        </a:defRPr>
      </a:lvl2pPr>
      <a:lvl3pPr marL="685520" algn="l" defTabSz="685520" rtl="0" eaLnBrk="1" latinLnBrk="0" hangingPunct="1">
        <a:defRPr sz="1300" kern="1200">
          <a:solidFill>
            <a:schemeClr val="tx1"/>
          </a:solidFill>
          <a:latin typeface="+mn-lt"/>
          <a:ea typeface="+mn-ea"/>
          <a:cs typeface="+mn-cs"/>
        </a:defRPr>
      </a:lvl3pPr>
      <a:lvl4pPr marL="1028280" algn="l" defTabSz="685520" rtl="0" eaLnBrk="1" latinLnBrk="0" hangingPunct="1">
        <a:defRPr sz="1300" kern="1200">
          <a:solidFill>
            <a:schemeClr val="tx1"/>
          </a:solidFill>
          <a:latin typeface="+mn-lt"/>
          <a:ea typeface="+mn-ea"/>
          <a:cs typeface="+mn-cs"/>
        </a:defRPr>
      </a:lvl4pPr>
      <a:lvl5pPr marL="1371040" algn="l" defTabSz="685520" rtl="0" eaLnBrk="1" latinLnBrk="0" hangingPunct="1">
        <a:defRPr sz="1300" kern="1200">
          <a:solidFill>
            <a:schemeClr val="tx1"/>
          </a:solidFill>
          <a:latin typeface="+mn-lt"/>
          <a:ea typeface="+mn-ea"/>
          <a:cs typeface="+mn-cs"/>
        </a:defRPr>
      </a:lvl5pPr>
      <a:lvl6pPr marL="1713800" algn="l" defTabSz="685520" rtl="0" eaLnBrk="1" latinLnBrk="0" hangingPunct="1">
        <a:defRPr sz="1300" kern="1200">
          <a:solidFill>
            <a:schemeClr val="tx1"/>
          </a:solidFill>
          <a:latin typeface="+mn-lt"/>
          <a:ea typeface="+mn-ea"/>
          <a:cs typeface="+mn-cs"/>
        </a:defRPr>
      </a:lvl6pPr>
      <a:lvl7pPr marL="2056560" algn="l" defTabSz="685520" rtl="0" eaLnBrk="1" latinLnBrk="0" hangingPunct="1">
        <a:defRPr sz="1300" kern="1200">
          <a:solidFill>
            <a:schemeClr val="tx1"/>
          </a:solidFill>
          <a:latin typeface="+mn-lt"/>
          <a:ea typeface="+mn-ea"/>
          <a:cs typeface="+mn-cs"/>
        </a:defRPr>
      </a:lvl7pPr>
      <a:lvl8pPr marL="2399320" algn="l" defTabSz="685520" rtl="0" eaLnBrk="1" latinLnBrk="0" hangingPunct="1">
        <a:defRPr sz="1300" kern="1200">
          <a:solidFill>
            <a:schemeClr val="tx1"/>
          </a:solidFill>
          <a:latin typeface="+mn-lt"/>
          <a:ea typeface="+mn-ea"/>
          <a:cs typeface="+mn-cs"/>
        </a:defRPr>
      </a:lvl8pPr>
      <a:lvl9pPr marL="2742079" algn="l" defTabSz="685520" rtl="0" eaLnBrk="1" latinLnBrk="0" hangingPunct="1">
        <a:defRPr sz="13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57" name="图片 56"/>
          <p:cNvPicPr>
            <a:picLocks noChangeAspect="1"/>
          </p:cNvPicPr>
          <p:nvPr/>
        </p:nvPicPr>
        <p:blipFill rotWithShape="1">
          <a:blip r:embed="rId15" cstate="email">
            <a:extLst>
              <a:ext uri="{28A0092B-C50C-407E-A947-70E740481C1C}">
                <a14:useLocalDpi xmlns:a14="http://schemas.microsoft.com/office/drawing/2010/main" xmlns="" val="0"/>
              </a:ext>
            </a:extLst>
          </a:blip>
          <a:srcRect/>
          <a:stretch/>
        </p:blipFill>
        <p:spPr>
          <a:xfrm>
            <a:off x="2401504" y="64294"/>
            <a:ext cx="6742496" cy="4147892"/>
          </a:xfrm>
          <a:prstGeom prst="rect">
            <a:avLst/>
          </a:prstGeom>
        </p:spPr>
      </p:pic>
      <p:sp>
        <p:nvSpPr>
          <p:cNvPr id="1487888" name="Text Box 16"/>
          <p:cNvSpPr txBox="1">
            <a:spLocks noChangeArrowheads="1"/>
          </p:cNvSpPr>
          <p:nvPr/>
        </p:nvSpPr>
        <p:spPr bwMode="auto">
          <a:xfrm>
            <a:off x="3434063" y="1962152"/>
            <a:ext cx="2431463" cy="623229"/>
          </a:xfrm>
          <a:prstGeom prst="rect">
            <a:avLst/>
          </a:prstGeom>
          <a:noFill/>
          <a:ln w="9525">
            <a:noFill/>
            <a:miter lim="800000"/>
            <a:headEnd/>
            <a:tailEnd/>
          </a:ln>
        </p:spPr>
        <p:txBody>
          <a:bodyPr wrap="none" lIns="68542" tIns="34271" rIns="68542" bIns="34271">
            <a:spAutoFit/>
          </a:bodyPr>
          <a:lstStyle/>
          <a:p>
            <a:pPr eaLnBrk="0" hangingPunct="0">
              <a:buClrTx/>
              <a:buFontTx/>
              <a:buNone/>
            </a:pPr>
            <a:r>
              <a:rPr lang="en-US" altLang="zh-CN" sz="3600" b="0">
                <a:solidFill>
                  <a:srgbClr val="990000"/>
                </a:solidFill>
                <a:latin typeface="FrutigerNext LT Medium" pitchFamily="34" charset="0"/>
                <a:ea typeface="MS PGothic" pitchFamily="34" charset="-128"/>
              </a:rPr>
              <a:t>Thank you</a:t>
            </a:r>
          </a:p>
        </p:txBody>
      </p:sp>
      <p:sp>
        <p:nvSpPr>
          <p:cNvPr id="1487889" name="Text Box 17"/>
          <p:cNvSpPr txBox="1">
            <a:spLocks noChangeArrowheads="1"/>
          </p:cNvSpPr>
          <p:nvPr/>
        </p:nvSpPr>
        <p:spPr bwMode="auto">
          <a:xfrm>
            <a:off x="3469770" y="2557463"/>
            <a:ext cx="2390554" cy="392397"/>
          </a:xfrm>
          <a:prstGeom prst="rect">
            <a:avLst/>
          </a:prstGeom>
          <a:noFill/>
          <a:ln w="9525">
            <a:noFill/>
            <a:miter lim="800000"/>
            <a:headEnd/>
            <a:tailEnd/>
          </a:ln>
        </p:spPr>
        <p:txBody>
          <a:bodyPr wrap="none" lIns="68542" tIns="34271" rIns="68542" bIns="34271">
            <a:spAutoFit/>
          </a:bodyPr>
          <a:lstStyle/>
          <a:p>
            <a:pPr eaLnBrk="0" hangingPunct="0">
              <a:buClrTx/>
              <a:buFontTx/>
              <a:buNone/>
            </a:pPr>
            <a:r>
              <a:rPr lang="en-US" altLang="zh-CN" sz="2100" b="0" dirty="0">
                <a:solidFill>
                  <a:srgbClr val="666666"/>
                </a:solidFill>
                <a:latin typeface="FrutigerNext LT Regular" pitchFamily="34" charset="0"/>
                <a:ea typeface="MS PGothic" pitchFamily="34" charset="-128"/>
              </a:rPr>
              <a:t>www.huawei.com</a:t>
            </a:r>
            <a:endParaRPr lang="en-US" altLang="zh-CN" sz="1700" b="0" dirty="0">
              <a:solidFill>
                <a:srgbClr val="990000"/>
              </a:solidFill>
              <a:latin typeface="FrutigerNext LT Regular" pitchFamily="34" charset="0"/>
              <a:ea typeface="MS PGothic" pitchFamily="34" charset="-128"/>
            </a:endParaRPr>
          </a:p>
        </p:txBody>
      </p:sp>
      <p:sp>
        <p:nvSpPr>
          <p:cNvPr id="1487938" name="Rectangle 66"/>
          <p:cNvSpPr>
            <a:spLocks noChangeArrowheads="1"/>
          </p:cNvSpPr>
          <p:nvPr/>
        </p:nvSpPr>
        <p:spPr bwMode="auto">
          <a:xfrm>
            <a:off x="-1844988" y="396479"/>
            <a:ext cx="1844988" cy="3980259"/>
          </a:xfrm>
          <a:prstGeom prst="rect">
            <a:avLst/>
          </a:prstGeom>
          <a:noFill/>
          <a:ln w="9525">
            <a:noFill/>
            <a:miter lim="800000"/>
            <a:headEnd/>
            <a:tailEnd/>
          </a:ln>
          <a:effectLst/>
        </p:spPr>
        <p:txBody>
          <a:bodyPr lIns="65813" tIns="32906" rIns="65813" bIns="32906"/>
          <a:lstStyle/>
          <a:p>
            <a:pPr marL="257034" indent="-257034" algn="r">
              <a:lnSpc>
                <a:spcPct val="125000"/>
              </a:lnSpc>
              <a:spcBef>
                <a:spcPct val="20000"/>
              </a:spcBef>
              <a:buClr>
                <a:srgbClr val="990000"/>
              </a:buClr>
              <a:buFontTx/>
              <a:buNone/>
            </a:pPr>
            <a:r>
              <a:rPr lang="zh-CN" altLang="en-US" sz="900" b="0" dirty="0">
                <a:solidFill>
                  <a:srgbClr val="F8F8F8"/>
                </a:solidFill>
              </a:rPr>
              <a:t>英文标题</a:t>
            </a:r>
            <a:r>
              <a:rPr lang="en-US" altLang="zh-CN" sz="900" b="0" dirty="0">
                <a:solidFill>
                  <a:srgbClr val="F8F8F8"/>
                </a:solidFill>
              </a:rPr>
              <a:t>:32-35pt  </a:t>
            </a:r>
          </a:p>
          <a:p>
            <a:pPr marL="257034" indent="-257034" algn="r">
              <a:lnSpc>
                <a:spcPct val="125000"/>
              </a:lnSpc>
              <a:spcBef>
                <a:spcPct val="20000"/>
              </a:spcBef>
              <a:buClr>
                <a:srgbClr val="990000"/>
              </a:buClr>
              <a:buFontTx/>
              <a:buNone/>
            </a:pPr>
            <a:r>
              <a:rPr lang="zh-CN" altLang="en-US" sz="900" b="0" dirty="0">
                <a:solidFill>
                  <a:srgbClr val="F8F8F8"/>
                </a:solidFill>
              </a:rPr>
              <a:t>颜色</a:t>
            </a:r>
            <a:r>
              <a:rPr lang="en-US" altLang="zh-CN" sz="900" b="0" dirty="0">
                <a:solidFill>
                  <a:srgbClr val="F8F8F8"/>
                </a:solidFill>
              </a:rPr>
              <a:t>: R153 G0 B0</a:t>
            </a:r>
          </a:p>
          <a:p>
            <a:pPr marL="257034" indent="-257034" algn="r">
              <a:lnSpc>
                <a:spcPct val="125000"/>
              </a:lnSpc>
              <a:spcBef>
                <a:spcPct val="20000"/>
              </a:spcBef>
              <a:buClr>
                <a:srgbClr val="990000"/>
              </a:buClr>
              <a:buFontTx/>
              <a:buNone/>
            </a:pPr>
            <a:r>
              <a:rPr lang="zh-CN" altLang="en-US" sz="900" b="0" dirty="0">
                <a:solidFill>
                  <a:srgbClr val="F8F8F8"/>
                </a:solidFill>
                <a:latin typeface="FrutigerNext LT Medium" pitchFamily="34" charset="0"/>
              </a:rPr>
              <a:t>内部使用字体 </a:t>
            </a:r>
            <a:r>
              <a:rPr lang="en-US" altLang="zh-CN" sz="900" b="0" dirty="0">
                <a:solidFill>
                  <a:srgbClr val="F8F8F8"/>
                </a:solidFill>
                <a:latin typeface="FrutigerNext LT Medium" pitchFamily="34" charset="0"/>
              </a:rPr>
              <a:t>:</a:t>
            </a:r>
          </a:p>
          <a:p>
            <a:pPr marL="257034" indent="-257034" algn="r">
              <a:lnSpc>
                <a:spcPct val="125000"/>
              </a:lnSpc>
              <a:spcBef>
                <a:spcPct val="20000"/>
              </a:spcBef>
              <a:buClr>
                <a:srgbClr val="990000"/>
              </a:buClr>
              <a:buFontTx/>
              <a:buNone/>
            </a:pPr>
            <a:r>
              <a:rPr lang="en-US" altLang="zh-CN" sz="900" b="0" dirty="0" err="1">
                <a:solidFill>
                  <a:srgbClr val="F8F8F8"/>
                </a:solidFill>
                <a:latin typeface="FrutigerNext LT Medium" pitchFamily="34" charset="0"/>
              </a:rPr>
              <a:t>FrutigerNext</a:t>
            </a:r>
            <a:r>
              <a:rPr lang="en-US" altLang="zh-CN" sz="900" b="0" dirty="0">
                <a:solidFill>
                  <a:srgbClr val="F8F8F8"/>
                </a:solidFill>
                <a:latin typeface="FrutigerNext LT Medium" pitchFamily="34" charset="0"/>
              </a:rPr>
              <a:t> LT Medium</a:t>
            </a:r>
          </a:p>
          <a:p>
            <a:pPr marL="257034" indent="-257034" algn="r">
              <a:lnSpc>
                <a:spcPct val="125000"/>
              </a:lnSpc>
              <a:spcBef>
                <a:spcPct val="20000"/>
              </a:spcBef>
              <a:buClr>
                <a:srgbClr val="990000"/>
              </a:buClr>
              <a:buFontTx/>
              <a:buNone/>
            </a:pPr>
            <a:r>
              <a:rPr lang="zh-CN" altLang="en-US" sz="900" b="0" dirty="0">
                <a:solidFill>
                  <a:srgbClr val="F8F8F8"/>
                </a:solidFill>
                <a:latin typeface="FrutigerNext LT Medium" pitchFamily="34" charset="0"/>
              </a:rPr>
              <a:t>外部使用字体 </a:t>
            </a:r>
            <a:r>
              <a:rPr lang="en-US" altLang="zh-CN" sz="900" b="0" dirty="0">
                <a:solidFill>
                  <a:srgbClr val="F8F8F8"/>
                </a:solidFill>
                <a:latin typeface="FrutigerNext LT Medium" pitchFamily="34" charset="0"/>
              </a:rPr>
              <a:t>: Arial</a:t>
            </a:r>
          </a:p>
          <a:p>
            <a:pPr marL="257034" indent="-257034" algn="r">
              <a:lnSpc>
                <a:spcPct val="75000"/>
              </a:lnSpc>
              <a:spcBef>
                <a:spcPct val="20000"/>
              </a:spcBef>
              <a:buClr>
                <a:srgbClr val="990000"/>
              </a:buClr>
              <a:buFontTx/>
              <a:buNone/>
            </a:pPr>
            <a:endParaRPr lang="en-US" altLang="zh-CN" sz="900" b="0" dirty="0">
              <a:solidFill>
                <a:srgbClr val="F8F8F8"/>
              </a:solidFill>
            </a:endParaRPr>
          </a:p>
          <a:p>
            <a:pPr marL="257034" indent="-257034" algn="r">
              <a:lnSpc>
                <a:spcPct val="125000"/>
              </a:lnSpc>
              <a:spcBef>
                <a:spcPct val="20000"/>
              </a:spcBef>
              <a:buClr>
                <a:srgbClr val="990000"/>
              </a:buClr>
              <a:buFontTx/>
              <a:buNone/>
            </a:pPr>
            <a:r>
              <a:rPr lang="zh-CN" altLang="en-US" sz="900" b="0" dirty="0">
                <a:solidFill>
                  <a:srgbClr val="F8F8F8"/>
                </a:solidFill>
              </a:rPr>
              <a:t>中文标题</a:t>
            </a:r>
            <a:r>
              <a:rPr lang="en-US" altLang="zh-CN" sz="900" b="0" dirty="0">
                <a:solidFill>
                  <a:srgbClr val="F8F8F8"/>
                </a:solidFill>
              </a:rPr>
              <a:t>:30-32pt  </a:t>
            </a:r>
          </a:p>
          <a:p>
            <a:pPr marL="257034" indent="-257034" algn="r">
              <a:lnSpc>
                <a:spcPct val="125000"/>
              </a:lnSpc>
              <a:spcBef>
                <a:spcPct val="20000"/>
              </a:spcBef>
              <a:buClr>
                <a:srgbClr val="990000"/>
              </a:buClr>
              <a:buFontTx/>
              <a:buNone/>
            </a:pPr>
            <a:r>
              <a:rPr lang="zh-CN" altLang="en-US" sz="900" b="0" dirty="0">
                <a:solidFill>
                  <a:srgbClr val="F8F8F8"/>
                </a:solidFill>
              </a:rPr>
              <a:t>颜色</a:t>
            </a:r>
            <a:r>
              <a:rPr lang="en-US" altLang="zh-CN" sz="900" b="0" dirty="0">
                <a:solidFill>
                  <a:srgbClr val="F8F8F8"/>
                </a:solidFill>
              </a:rPr>
              <a:t>: R153 G0 B0</a:t>
            </a:r>
          </a:p>
          <a:p>
            <a:pPr marL="257034" indent="-257034" algn="r">
              <a:lnSpc>
                <a:spcPct val="125000"/>
              </a:lnSpc>
              <a:spcBef>
                <a:spcPct val="20000"/>
              </a:spcBef>
              <a:buClr>
                <a:srgbClr val="990000"/>
              </a:buClr>
              <a:buFontTx/>
              <a:buNone/>
            </a:pPr>
            <a:r>
              <a:rPr lang="zh-CN" altLang="en-US" sz="900" b="0" dirty="0">
                <a:solidFill>
                  <a:srgbClr val="F8F8F8"/>
                </a:solidFill>
              </a:rPr>
              <a:t>字体</a:t>
            </a:r>
            <a:r>
              <a:rPr lang="en-US" altLang="zh-CN" sz="900" b="0" dirty="0">
                <a:solidFill>
                  <a:srgbClr val="F8F8F8"/>
                </a:solidFill>
              </a:rPr>
              <a:t>:</a:t>
            </a:r>
            <a:r>
              <a:rPr lang="zh-CN" altLang="en-US" sz="900" b="0" dirty="0">
                <a:solidFill>
                  <a:srgbClr val="F8F8F8"/>
                </a:solidFill>
              </a:rPr>
              <a:t>黑体</a:t>
            </a:r>
          </a:p>
          <a:p>
            <a:pPr marL="257034" indent="-257034" algn="r">
              <a:lnSpc>
                <a:spcPct val="125000"/>
              </a:lnSpc>
              <a:spcBef>
                <a:spcPct val="20000"/>
              </a:spcBef>
              <a:buClr>
                <a:srgbClr val="990000"/>
              </a:buClr>
              <a:buFontTx/>
              <a:buNone/>
            </a:pPr>
            <a:endParaRPr lang="zh-CN" altLang="en-US" sz="900" b="0" dirty="0">
              <a:solidFill>
                <a:srgbClr val="F8F8F8"/>
              </a:solidFill>
            </a:endParaRPr>
          </a:p>
          <a:p>
            <a:pPr marL="257034" indent="-257034" algn="r">
              <a:lnSpc>
                <a:spcPct val="125000"/>
              </a:lnSpc>
              <a:spcBef>
                <a:spcPct val="20000"/>
              </a:spcBef>
              <a:buClr>
                <a:srgbClr val="990000"/>
              </a:buClr>
              <a:buFontTx/>
              <a:buNone/>
            </a:pPr>
            <a:endParaRPr lang="zh-CN" altLang="en-US" sz="900" b="0" dirty="0">
              <a:solidFill>
                <a:srgbClr val="F8F8F8"/>
              </a:solidFill>
            </a:endParaRPr>
          </a:p>
          <a:p>
            <a:pPr marL="257034" indent="-257034" algn="r">
              <a:lnSpc>
                <a:spcPct val="125000"/>
              </a:lnSpc>
              <a:spcBef>
                <a:spcPct val="20000"/>
              </a:spcBef>
              <a:buClr>
                <a:srgbClr val="990000"/>
              </a:buClr>
              <a:buFontTx/>
              <a:buNone/>
            </a:pPr>
            <a:endParaRPr lang="zh-CN" altLang="en-US" sz="900" b="0" dirty="0">
              <a:solidFill>
                <a:srgbClr val="F8F8F8"/>
              </a:solidFill>
            </a:endParaRPr>
          </a:p>
          <a:p>
            <a:pPr marL="257034" indent="-257034" algn="r">
              <a:lnSpc>
                <a:spcPct val="125000"/>
              </a:lnSpc>
              <a:spcBef>
                <a:spcPct val="20000"/>
              </a:spcBef>
              <a:buClr>
                <a:srgbClr val="990000"/>
              </a:buClr>
              <a:buFontTx/>
              <a:buNone/>
            </a:pPr>
            <a:r>
              <a:rPr lang="zh-CN" altLang="en-US" sz="900" b="0" dirty="0">
                <a:solidFill>
                  <a:srgbClr val="F8F8F8"/>
                </a:solidFill>
              </a:rPr>
              <a:t>英文正文</a:t>
            </a:r>
            <a:r>
              <a:rPr lang="en-US" altLang="zh-CN" sz="900" b="0" dirty="0">
                <a:solidFill>
                  <a:srgbClr val="F8F8F8"/>
                </a:solidFill>
              </a:rPr>
              <a:t>:20-22pt</a:t>
            </a:r>
          </a:p>
          <a:p>
            <a:pPr marL="257034" indent="-257034" algn="r">
              <a:lnSpc>
                <a:spcPct val="125000"/>
              </a:lnSpc>
              <a:spcBef>
                <a:spcPct val="20000"/>
              </a:spcBef>
              <a:buClr>
                <a:srgbClr val="990000"/>
              </a:buClr>
              <a:buFontTx/>
              <a:buNone/>
            </a:pPr>
            <a:r>
              <a:rPr lang="zh-CN" altLang="en-US" sz="900" b="0" dirty="0">
                <a:solidFill>
                  <a:srgbClr val="F8F8F8"/>
                </a:solidFill>
              </a:rPr>
              <a:t>子目录 </a:t>
            </a:r>
            <a:r>
              <a:rPr lang="en-US" altLang="zh-CN" sz="900" b="0" dirty="0">
                <a:solidFill>
                  <a:srgbClr val="F8F8F8"/>
                </a:solidFill>
              </a:rPr>
              <a:t>(2-5</a:t>
            </a:r>
            <a:r>
              <a:rPr lang="zh-CN" altLang="en-US" sz="900" b="0" dirty="0">
                <a:solidFill>
                  <a:srgbClr val="F8F8F8"/>
                </a:solidFill>
              </a:rPr>
              <a:t>级</a:t>
            </a:r>
            <a:r>
              <a:rPr lang="en-US" altLang="zh-CN" sz="900" b="0" dirty="0">
                <a:solidFill>
                  <a:srgbClr val="F8F8F8"/>
                </a:solidFill>
              </a:rPr>
              <a:t>) :18pt  </a:t>
            </a:r>
          </a:p>
          <a:p>
            <a:pPr marL="257034" indent="-257034" algn="r">
              <a:lnSpc>
                <a:spcPct val="125000"/>
              </a:lnSpc>
              <a:spcBef>
                <a:spcPct val="20000"/>
              </a:spcBef>
              <a:buClr>
                <a:srgbClr val="990000"/>
              </a:buClr>
              <a:buFontTx/>
              <a:buNone/>
            </a:pPr>
            <a:r>
              <a:rPr lang="zh-CN" altLang="en-US" sz="900" b="0" dirty="0">
                <a:solidFill>
                  <a:srgbClr val="F8F8F8"/>
                </a:solidFill>
              </a:rPr>
              <a:t>颜色</a:t>
            </a:r>
            <a:r>
              <a:rPr lang="en-US" altLang="zh-CN" sz="900" b="0" dirty="0">
                <a:solidFill>
                  <a:srgbClr val="F8F8F8"/>
                </a:solidFill>
              </a:rPr>
              <a:t>:</a:t>
            </a:r>
            <a:r>
              <a:rPr lang="zh-CN" altLang="en-US" sz="900" b="0" dirty="0">
                <a:solidFill>
                  <a:srgbClr val="F8F8F8"/>
                </a:solidFill>
              </a:rPr>
              <a:t>黑色</a:t>
            </a:r>
          </a:p>
          <a:p>
            <a:pPr marL="257034" indent="-257034" algn="r">
              <a:lnSpc>
                <a:spcPct val="125000"/>
              </a:lnSpc>
              <a:spcBef>
                <a:spcPct val="20000"/>
              </a:spcBef>
              <a:buClr>
                <a:srgbClr val="990000"/>
              </a:buClr>
              <a:buFontTx/>
              <a:buNone/>
            </a:pPr>
            <a:r>
              <a:rPr lang="zh-CN" altLang="en-US" sz="900" b="0" dirty="0">
                <a:solidFill>
                  <a:srgbClr val="F8F8F8"/>
                </a:solidFill>
                <a:latin typeface="FrutigerNext LT Medium" pitchFamily="34" charset="0"/>
              </a:rPr>
              <a:t>内部使用字体 </a:t>
            </a:r>
            <a:r>
              <a:rPr lang="en-US" altLang="zh-CN" sz="900" b="0" dirty="0">
                <a:solidFill>
                  <a:srgbClr val="F8F8F8"/>
                </a:solidFill>
                <a:latin typeface="FrutigerNext LT Medium" pitchFamily="34" charset="0"/>
              </a:rPr>
              <a:t>:</a:t>
            </a:r>
          </a:p>
          <a:p>
            <a:pPr marL="257034" indent="-257034" algn="r">
              <a:lnSpc>
                <a:spcPct val="125000"/>
              </a:lnSpc>
              <a:spcBef>
                <a:spcPct val="20000"/>
              </a:spcBef>
              <a:buClr>
                <a:srgbClr val="990000"/>
              </a:buClr>
              <a:buFontTx/>
              <a:buNone/>
            </a:pPr>
            <a:r>
              <a:rPr lang="en-US" altLang="zh-CN" sz="900" b="0" dirty="0" err="1">
                <a:solidFill>
                  <a:srgbClr val="F8F8F8"/>
                </a:solidFill>
                <a:latin typeface="FrutigerNext LT Medium" pitchFamily="34" charset="0"/>
              </a:rPr>
              <a:t>FrutigerNext</a:t>
            </a:r>
            <a:r>
              <a:rPr lang="en-US" altLang="zh-CN" sz="900" b="0" dirty="0">
                <a:solidFill>
                  <a:srgbClr val="F8F8F8"/>
                </a:solidFill>
                <a:latin typeface="FrutigerNext LT Medium" pitchFamily="34" charset="0"/>
              </a:rPr>
              <a:t> LT Regular</a:t>
            </a:r>
          </a:p>
          <a:p>
            <a:pPr marL="257034" indent="-257034" algn="r">
              <a:lnSpc>
                <a:spcPct val="125000"/>
              </a:lnSpc>
              <a:spcBef>
                <a:spcPct val="20000"/>
              </a:spcBef>
              <a:buClr>
                <a:srgbClr val="990000"/>
              </a:buClr>
              <a:buFontTx/>
              <a:buNone/>
            </a:pPr>
            <a:r>
              <a:rPr lang="zh-CN" altLang="en-US" sz="900" b="0" dirty="0">
                <a:solidFill>
                  <a:srgbClr val="F8F8F8"/>
                </a:solidFill>
                <a:latin typeface="FrutigerNext LT Medium" pitchFamily="34" charset="0"/>
              </a:rPr>
              <a:t>外部使用字体 </a:t>
            </a:r>
            <a:r>
              <a:rPr lang="en-US" altLang="zh-CN" sz="900" b="0" dirty="0">
                <a:solidFill>
                  <a:srgbClr val="F8F8F8"/>
                </a:solidFill>
                <a:latin typeface="FrutigerNext LT Medium" pitchFamily="34" charset="0"/>
              </a:rPr>
              <a:t>: Arial</a:t>
            </a:r>
          </a:p>
          <a:p>
            <a:pPr marL="257034" indent="-257034" algn="r">
              <a:lnSpc>
                <a:spcPct val="75000"/>
              </a:lnSpc>
              <a:spcBef>
                <a:spcPct val="20000"/>
              </a:spcBef>
              <a:buClr>
                <a:srgbClr val="990000"/>
              </a:buClr>
              <a:buFontTx/>
              <a:buNone/>
            </a:pPr>
            <a:endParaRPr lang="en-US" altLang="zh-CN" sz="900" b="0" dirty="0">
              <a:solidFill>
                <a:srgbClr val="F8F8F8"/>
              </a:solidFill>
            </a:endParaRPr>
          </a:p>
          <a:p>
            <a:pPr marL="257034" indent="-257034" algn="r">
              <a:lnSpc>
                <a:spcPct val="125000"/>
              </a:lnSpc>
              <a:spcBef>
                <a:spcPct val="20000"/>
              </a:spcBef>
              <a:buClr>
                <a:srgbClr val="990000"/>
              </a:buClr>
              <a:buFontTx/>
              <a:buNone/>
            </a:pPr>
            <a:r>
              <a:rPr lang="zh-CN" altLang="en-US" sz="900" b="0" dirty="0">
                <a:solidFill>
                  <a:srgbClr val="F8F8F8"/>
                </a:solidFill>
              </a:rPr>
              <a:t>中文正文</a:t>
            </a:r>
            <a:r>
              <a:rPr lang="en-US" altLang="zh-CN" sz="900" b="0" dirty="0">
                <a:solidFill>
                  <a:srgbClr val="F8F8F8"/>
                </a:solidFill>
              </a:rPr>
              <a:t>:18-20pt</a:t>
            </a:r>
          </a:p>
          <a:p>
            <a:pPr marL="257034" indent="-257034" algn="r">
              <a:lnSpc>
                <a:spcPct val="125000"/>
              </a:lnSpc>
              <a:spcBef>
                <a:spcPct val="20000"/>
              </a:spcBef>
              <a:buClr>
                <a:srgbClr val="990000"/>
              </a:buClr>
              <a:buFontTx/>
              <a:buNone/>
            </a:pPr>
            <a:r>
              <a:rPr lang="zh-CN" altLang="en-US" sz="900" b="0" dirty="0">
                <a:solidFill>
                  <a:srgbClr val="F8F8F8"/>
                </a:solidFill>
              </a:rPr>
              <a:t>子目录</a:t>
            </a:r>
            <a:r>
              <a:rPr lang="en-US" altLang="zh-CN" sz="900" b="0" dirty="0">
                <a:solidFill>
                  <a:srgbClr val="F8F8F8"/>
                </a:solidFill>
              </a:rPr>
              <a:t>(2-5</a:t>
            </a:r>
            <a:r>
              <a:rPr lang="zh-CN" altLang="en-US" sz="900" b="0" dirty="0">
                <a:solidFill>
                  <a:srgbClr val="F8F8F8"/>
                </a:solidFill>
              </a:rPr>
              <a:t>级</a:t>
            </a:r>
            <a:r>
              <a:rPr lang="en-US" altLang="zh-CN" sz="900" b="0" dirty="0">
                <a:solidFill>
                  <a:srgbClr val="F8F8F8"/>
                </a:solidFill>
              </a:rPr>
              <a:t>):18pt </a:t>
            </a:r>
          </a:p>
          <a:p>
            <a:pPr marL="257034" indent="-257034" algn="r">
              <a:lnSpc>
                <a:spcPct val="125000"/>
              </a:lnSpc>
              <a:spcBef>
                <a:spcPct val="20000"/>
              </a:spcBef>
              <a:buClr>
                <a:srgbClr val="990000"/>
              </a:buClr>
              <a:buFontTx/>
              <a:buNone/>
            </a:pPr>
            <a:r>
              <a:rPr lang="zh-CN" altLang="en-US" sz="900" b="0" dirty="0">
                <a:solidFill>
                  <a:srgbClr val="F8F8F8"/>
                </a:solidFill>
              </a:rPr>
              <a:t>颜色</a:t>
            </a:r>
            <a:r>
              <a:rPr lang="en-US" altLang="zh-CN" sz="900" b="0" dirty="0">
                <a:solidFill>
                  <a:srgbClr val="F8F8F8"/>
                </a:solidFill>
              </a:rPr>
              <a:t>:</a:t>
            </a:r>
            <a:r>
              <a:rPr lang="zh-CN" altLang="en-US" sz="900" b="0" dirty="0">
                <a:solidFill>
                  <a:srgbClr val="F8F8F8"/>
                </a:solidFill>
              </a:rPr>
              <a:t>黑色</a:t>
            </a:r>
          </a:p>
          <a:p>
            <a:pPr marL="257034" indent="-257034" algn="r">
              <a:lnSpc>
                <a:spcPct val="125000"/>
              </a:lnSpc>
              <a:spcBef>
                <a:spcPct val="20000"/>
              </a:spcBef>
              <a:buClr>
                <a:srgbClr val="990000"/>
              </a:buClr>
              <a:buFontTx/>
              <a:buNone/>
            </a:pPr>
            <a:r>
              <a:rPr lang="zh-CN" altLang="en-US" sz="900" b="0" dirty="0">
                <a:solidFill>
                  <a:srgbClr val="F8F8F8"/>
                </a:solidFill>
              </a:rPr>
              <a:t>字体</a:t>
            </a:r>
            <a:r>
              <a:rPr lang="en-US" altLang="zh-CN" sz="900" b="0" dirty="0">
                <a:solidFill>
                  <a:srgbClr val="F8F8F8"/>
                </a:solidFill>
              </a:rPr>
              <a:t>:</a:t>
            </a:r>
            <a:r>
              <a:rPr lang="zh-CN" altLang="en-US" sz="900" b="0" dirty="0">
                <a:solidFill>
                  <a:srgbClr val="F8F8F8"/>
                </a:solidFill>
              </a:rPr>
              <a:t>细黑体 </a:t>
            </a:r>
          </a:p>
          <a:p>
            <a:pPr marL="257034" indent="-257034" algn="r">
              <a:lnSpc>
                <a:spcPct val="125000"/>
              </a:lnSpc>
              <a:spcBef>
                <a:spcPct val="20000"/>
              </a:spcBef>
              <a:buClr>
                <a:srgbClr val="990000"/>
              </a:buClr>
              <a:buFontTx/>
              <a:buNone/>
            </a:pPr>
            <a:endParaRPr lang="en-US" altLang="zh-CN" sz="900" b="0" dirty="0">
              <a:solidFill>
                <a:srgbClr val="080808"/>
              </a:solidFill>
            </a:endParaRPr>
          </a:p>
        </p:txBody>
      </p:sp>
      <p:sp>
        <p:nvSpPr>
          <p:cNvPr id="1487939" name="Rectangle 67"/>
          <p:cNvSpPr>
            <a:spLocks noChangeArrowheads="1"/>
          </p:cNvSpPr>
          <p:nvPr/>
        </p:nvSpPr>
        <p:spPr bwMode="auto">
          <a:xfrm>
            <a:off x="9268987" y="4083513"/>
            <a:ext cx="920113" cy="242362"/>
          </a:xfrm>
          <a:prstGeom prst="rect">
            <a:avLst/>
          </a:prstGeom>
          <a:solidFill>
            <a:srgbClr val="F8F8F8"/>
          </a:solidFill>
          <a:ln w="9525" algn="ctr">
            <a:noFill/>
            <a:miter lim="800000"/>
            <a:headEnd/>
            <a:tailEnd/>
          </a:ln>
          <a:effectLst/>
        </p:spPr>
        <p:txBody>
          <a:bodyPr lIns="68530" tIns="34265" rIns="68530" bIns="34265" anchor="ctr">
            <a:spAutoFit/>
          </a:bodyPr>
          <a:lstStyle/>
          <a:p>
            <a:pPr algn="ctr" defTabSz="658054" eaLnBrk="0" hangingPunct="0">
              <a:buClrTx/>
              <a:buFontTx/>
              <a:buNone/>
            </a:pPr>
            <a:endParaRPr lang="zh-CN" altLang="zh-CN" sz="1100" b="0">
              <a:latin typeface="FrutigerNext LT Regular" pitchFamily="34" charset="0"/>
              <a:ea typeface="MS PGothic" pitchFamily="34" charset="-128"/>
            </a:endParaRPr>
          </a:p>
        </p:txBody>
      </p:sp>
      <p:grpSp>
        <p:nvGrpSpPr>
          <p:cNvPr id="2" name="Group 68"/>
          <p:cNvGrpSpPr>
            <a:grpSpLocks/>
          </p:cNvGrpSpPr>
          <p:nvPr/>
        </p:nvGrpSpPr>
        <p:grpSpPr bwMode="auto">
          <a:xfrm>
            <a:off x="9352305" y="3958830"/>
            <a:ext cx="741566" cy="138113"/>
            <a:chOff x="6657" y="3492"/>
            <a:chExt cx="527" cy="121"/>
          </a:xfrm>
        </p:grpSpPr>
        <p:sp>
          <p:nvSpPr>
            <p:cNvPr id="1487941" name="Rectangle 69"/>
            <p:cNvSpPr>
              <a:spLocks noChangeArrowheads="1"/>
            </p:cNvSpPr>
            <p:nvPr/>
          </p:nvSpPr>
          <p:spPr bwMode="auto">
            <a:xfrm flipV="1">
              <a:off x="6789" y="3492"/>
              <a:ext cx="132" cy="121"/>
            </a:xfrm>
            <a:prstGeom prst="rect">
              <a:avLst/>
            </a:prstGeom>
            <a:solidFill>
              <a:srgbClr val="FFCC66"/>
            </a:solidFill>
            <a:ln w="9525">
              <a:noFill/>
              <a:miter lim="800000"/>
              <a:headEnd/>
              <a:tailEnd/>
            </a:ln>
            <a:effectLst/>
          </p:spPr>
          <p:txBody>
            <a:bodyPr wrap="none" anchor="ctr"/>
            <a:lstStyle/>
            <a:p>
              <a:endParaRPr lang="zh-CN" altLang="en-US"/>
            </a:p>
          </p:txBody>
        </p:sp>
        <p:sp>
          <p:nvSpPr>
            <p:cNvPr id="1487942" name="Rectangle 70"/>
            <p:cNvSpPr>
              <a:spLocks noChangeArrowheads="1"/>
            </p:cNvSpPr>
            <p:nvPr/>
          </p:nvSpPr>
          <p:spPr bwMode="auto">
            <a:xfrm flipV="1">
              <a:off x="6921" y="3492"/>
              <a:ext cx="131" cy="121"/>
            </a:xfrm>
            <a:prstGeom prst="rect">
              <a:avLst/>
            </a:prstGeom>
            <a:solidFill>
              <a:srgbClr val="FF9900"/>
            </a:solidFill>
            <a:ln w="9525">
              <a:noFill/>
              <a:miter lim="800000"/>
              <a:headEnd/>
              <a:tailEnd/>
            </a:ln>
            <a:effectLst/>
          </p:spPr>
          <p:txBody>
            <a:bodyPr wrap="none" anchor="ctr"/>
            <a:lstStyle/>
            <a:p>
              <a:endParaRPr lang="zh-CN" altLang="en-US"/>
            </a:p>
          </p:txBody>
        </p:sp>
        <p:sp>
          <p:nvSpPr>
            <p:cNvPr id="1487943" name="Rectangle 71"/>
            <p:cNvSpPr>
              <a:spLocks noChangeArrowheads="1"/>
            </p:cNvSpPr>
            <p:nvPr/>
          </p:nvSpPr>
          <p:spPr bwMode="auto">
            <a:xfrm flipV="1">
              <a:off x="7052" y="3492"/>
              <a:ext cx="132" cy="121"/>
            </a:xfrm>
            <a:prstGeom prst="rect">
              <a:avLst/>
            </a:prstGeom>
            <a:solidFill>
              <a:srgbClr val="99660A"/>
            </a:solidFill>
            <a:ln w="9525">
              <a:noFill/>
              <a:miter lim="800000"/>
              <a:headEnd/>
              <a:tailEnd/>
            </a:ln>
            <a:effectLst/>
          </p:spPr>
          <p:txBody>
            <a:bodyPr wrap="none" anchor="ctr"/>
            <a:lstStyle/>
            <a:p>
              <a:endParaRPr lang="zh-CN" altLang="en-US"/>
            </a:p>
          </p:txBody>
        </p:sp>
        <p:sp>
          <p:nvSpPr>
            <p:cNvPr id="1487944" name="Rectangle 72"/>
            <p:cNvSpPr>
              <a:spLocks noChangeArrowheads="1"/>
            </p:cNvSpPr>
            <p:nvPr/>
          </p:nvSpPr>
          <p:spPr bwMode="auto">
            <a:xfrm flipV="1">
              <a:off x="6657" y="3492"/>
              <a:ext cx="132" cy="121"/>
            </a:xfrm>
            <a:prstGeom prst="rect">
              <a:avLst/>
            </a:prstGeom>
            <a:solidFill>
              <a:srgbClr val="FFCC99"/>
            </a:solidFill>
            <a:ln w="9525">
              <a:noFill/>
              <a:miter lim="800000"/>
              <a:headEnd/>
              <a:tailEnd/>
            </a:ln>
            <a:effectLst/>
          </p:spPr>
          <p:txBody>
            <a:bodyPr wrap="none" anchor="ctr"/>
            <a:lstStyle/>
            <a:p>
              <a:endParaRPr lang="zh-CN" altLang="en-US"/>
            </a:p>
          </p:txBody>
        </p:sp>
      </p:grpSp>
      <p:grpSp>
        <p:nvGrpSpPr>
          <p:cNvPr id="3" name="Group 73"/>
          <p:cNvGrpSpPr>
            <a:grpSpLocks/>
          </p:cNvGrpSpPr>
          <p:nvPr/>
        </p:nvGrpSpPr>
        <p:grpSpPr bwMode="auto">
          <a:xfrm>
            <a:off x="9352305" y="4652965"/>
            <a:ext cx="741566" cy="136922"/>
            <a:chOff x="6657" y="4103"/>
            <a:chExt cx="527" cy="121"/>
          </a:xfrm>
        </p:grpSpPr>
        <p:sp>
          <p:nvSpPr>
            <p:cNvPr id="1487946" name="Rectangle 74"/>
            <p:cNvSpPr>
              <a:spLocks noChangeArrowheads="1"/>
            </p:cNvSpPr>
            <p:nvPr/>
          </p:nvSpPr>
          <p:spPr bwMode="auto">
            <a:xfrm flipV="1">
              <a:off x="6789" y="4103"/>
              <a:ext cx="132" cy="121"/>
            </a:xfrm>
            <a:prstGeom prst="rect">
              <a:avLst/>
            </a:prstGeom>
            <a:solidFill>
              <a:srgbClr val="99CCFF"/>
            </a:solidFill>
            <a:ln w="9525">
              <a:noFill/>
              <a:miter lim="800000"/>
              <a:headEnd/>
              <a:tailEnd/>
            </a:ln>
            <a:effectLst/>
          </p:spPr>
          <p:txBody>
            <a:bodyPr wrap="none" anchor="ctr"/>
            <a:lstStyle/>
            <a:p>
              <a:endParaRPr lang="zh-CN" altLang="en-US"/>
            </a:p>
          </p:txBody>
        </p:sp>
        <p:sp>
          <p:nvSpPr>
            <p:cNvPr id="1487947" name="Rectangle 75"/>
            <p:cNvSpPr>
              <a:spLocks noChangeArrowheads="1"/>
            </p:cNvSpPr>
            <p:nvPr/>
          </p:nvSpPr>
          <p:spPr bwMode="auto">
            <a:xfrm flipV="1">
              <a:off x="6921" y="4103"/>
              <a:ext cx="131" cy="121"/>
            </a:xfrm>
            <a:prstGeom prst="rect">
              <a:avLst/>
            </a:prstGeom>
            <a:solidFill>
              <a:srgbClr val="99CCCC"/>
            </a:solidFill>
            <a:ln w="9525">
              <a:noFill/>
              <a:miter lim="800000"/>
              <a:headEnd/>
              <a:tailEnd/>
            </a:ln>
            <a:effectLst/>
          </p:spPr>
          <p:txBody>
            <a:bodyPr wrap="none" anchor="ctr"/>
            <a:lstStyle/>
            <a:p>
              <a:endParaRPr lang="zh-CN" altLang="en-US"/>
            </a:p>
          </p:txBody>
        </p:sp>
        <p:sp>
          <p:nvSpPr>
            <p:cNvPr id="1487948" name="Rectangle 76"/>
            <p:cNvSpPr>
              <a:spLocks noChangeArrowheads="1"/>
            </p:cNvSpPr>
            <p:nvPr/>
          </p:nvSpPr>
          <p:spPr bwMode="auto">
            <a:xfrm flipV="1">
              <a:off x="7052" y="4103"/>
              <a:ext cx="132" cy="121"/>
            </a:xfrm>
            <a:prstGeom prst="rect">
              <a:avLst/>
            </a:prstGeom>
            <a:solidFill>
              <a:srgbClr val="009999"/>
            </a:solidFill>
            <a:ln w="9525">
              <a:noFill/>
              <a:miter lim="800000"/>
              <a:headEnd/>
              <a:tailEnd/>
            </a:ln>
            <a:effectLst/>
          </p:spPr>
          <p:txBody>
            <a:bodyPr wrap="none" anchor="ctr"/>
            <a:lstStyle/>
            <a:p>
              <a:endParaRPr lang="zh-CN" altLang="en-US"/>
            </a:p>
          </p:txBody>
        </p:sp>
        <p:sp>
          <p:nvSpPr>
            <p:cNvPr id="1487949" name="Rectangle 77"/>
            <p:cNvSpPr>
              <a:spLocks noChangeArrowheads="1"/>
            </p:cNvSpPr>
            <p:nvPr/>
          </p:nvSpPr>
          <p:spPr bwMode="auto">
            <a:xfrm flipV="1">
              <a:off x="6657" y="4103"/>
              <a:ext cx="132" cy="121"/>
            </a:xfrm>
            <a:prstGeom prst="rect">
              <a:avLst/>
            </a:prstGeom>
            <a:solidFill>
              <a:srgbClr val="CCCCFF"/>
            </a:solidFill>
            <a:ln w="9525">
              <a:noFill/>
              <a:miter lim="800000"/>
              <a:headEnd/>
              <a:tailEnd/>
            </a:ln>
            <a:effectLst/>
          </p:spPr>
          <p:txBody>
            <a:bodyPr wrap="none" anchor="ctr"/>
            <a:lstStyle/>
            <a:p>
              <a:endParaRPr lang="zh-CN" altLang="en-US"/>
            </a:p>
          </p:txBody>
        </p:sp>
      </p:grpSp>
      <p:grpSp>
        <p:nvGrpSpPr>
          <p:cNvPr id="4" name="Group 78"/>
          <p:cNvGrpSpPr>
            <a:grpSpLocks/>
          </p:cNvGrpSpPr>
          <p:nvPr/>
        </p:nvGrpSpPr>
        <p:grpSpPr bwMode="auto">
          <a:xfrm>
            <a:off x="9352305" y="4837510"/>
            <a:ext cx="741566" cy="136922"/>
            <a:chOff x="6657" y="4266"/>
            <a:chExt cx="527" cy="121"/>
          </a:xfrm>
        </p:grpSpPr>
        <p:sp>
          <p:nvSpPr>
            <p:cNvPr id="1487951" name="Rectangle 79"/>
            <p:cNvSpPr>
              <a:spLocks noChangeArrowheads="1"/>
            </p:cNvSpPr>
            <p:nvPr/>
          </p:nvSpPr>
          <p:spPr bwMode="auto">
            <a:xfrm flipV="1">
              <a:off x="6789" y="4266"/>
              <a:ext cx="132" cy="121"/>
            </a:xfrm>
            <a:prstGeom prst="rect">
              <a:avLst/>
            </a:prstGeom>
            <a:solidFill>
              <a:srgbClr val="99CCCC"/>
            </a:solidFill>
            <a:ln w="9525">
              <a:noFill/>
              <a:miter lim="800000"/>
              <a:headEnd/>
              <a:tailEnd/>
            </a:ln>
            <a:effectLst/>
          </p:spPr>
          <p:txBody>
            <a:bodyPr wrap="none" anchor="ctr"/>
            <a:lstStyle/>
            <a:p>
              <a:endParaRPr lang="zh-CN" altLang="en-US"/>
            </a:p>
          </p:txBody>
        </p:sp>
        <p:sp>
          <p:nvSpPr>
            <p:cNvPr id="1487952" name="Rectangle 80"/>
            <p:cNvSpPr>
              <a:spLocks noChangeArrowheads="1"/>
            </p:cNvSpPr>
            <p:nvPr/>
          </p:nvSpPr>
          <p:spPr bwMode="auto">
            <a:xfrm flipV="1">
              <a:off x="6921" y="4266"/>
              <a:ext cx="131" cy="121"/>
            </a:xfrm>
            <a:prstGeom prst="rect">
              <a:avLst/>
            </a:prstGeom>
            <a:solidFill>
              <a:srgbClr val="0099CC"/>
            </a:solidFill>
            <a:ln w="9525">
              <a:noFill/>
              <a:miter lim="800000"/>
              <a:headEnd/>
              <a:tailEnd/>
            </a:ln>
            <a:effectLst/>
          </p:spPr>
          <p:txBody>
            <a:bodyPr wrap="none" anchor="ctr"/>
            <a:lstStyle/>
            <a:p>
              <a:endParaRPr lang="zh-CN" altLang="en-US"/>
            </a:p>
          </p:txBody>
        </p:sp>
        <p:sp>
          <p:nvSpPr>
            <p:cNvPr id="1487953" name="Rectangle 81"/>
            <p:cNvSpPr>
              <a:spLocks noChangeArrowheads="1"/>
            </p:cNvSpPr>
            <p:nvPr/>
          </p:nvSpPr>
          <p:spPr bwMode="auto">
            <a:xfrm flipV="1">
              <a:off x="7052" y="4266"/>
              <a:ext cx="132" cy="121"/>
            </a:xfrm>
            <a:prstGeom prst="rect">
              <a:avLst/>
            </a:prstGeom>
            <a:solidFill>
              <a:srgbClr val="006699"/>
            </a:solidFill>
            <a:ln w="9525">
              <a:noFill/>
              <a:miter lim="800000"/>
              <a:headEnd/>
              <a:tailEnd/>
            </a:ln>
            <a:effectLst/>
          </p:spPr>
          <p:txBody>
            <a:bodyPr wrap="none" anchor="ctr"/>
            <a:lstStyle/>
            <a:p>
              <a:endParaRPr lang="zh-CN" altLang="en-US"/>
            </a:p>
          </p:txBody>
        </p:sp>
        <p:sp>
          <p:nvSpPr>
            <p:cNvPr id="1487954" name="Rectangle 82"/>
            <p:cNvSpPr>
              <a:spLocks noChangeArrowheads="1"/>
            </p:cNvSpPr>
            <p:nvPr/>
          </p:nvSpPr>
          <p:spPr bwMode="auto">
            <a:xfrm flipV="1">
              <a:off x="6657" y="4266"/>
              <a:ext cx="132" cy="121"/>
            </a:xfrm>
            <a:prstGeom prst="rect">
              <a:avLst/>
            </a:prstGeom>
            <a:solidFill>
              <a:srgbClr val="CCFF99"/>
            </a:solidFill>
            <a:ln w="9525">
              <a:noFill/>
              <a:miter lim="800000"/>
              <a:headEnd/>
              <a:tailEnd/>
            </a:ln>
            <a:effectLst/>
          </p:spPr>
          <p:txBody>
            <a:bodyPr wrap="none" anchor="ctr"/>
            <a:lstStyle/>
            <a:p>
              <a:endParaRPr lang="zh-CN" altLang="en-US"/>
            </a:p>
          </p:txBody>
        </p:sp>
      </p:grpSp>
      <p:grpSp>
        <p:nvGrpSpPr>
          <p:cNvPr id="5" name="Group 83"/>
          <p:cNvGrpSpPr>
            <a:grpSpLocks/>
          </p:cNvGrpSpPr>
          <p:nvPr/>
        </p:nvGrpSpPr>
        <p:grpSpPr bwMode="auto">
          <a:xfrm>
            <a:off x="9352305" y="4145758"/>
            <a:ext cx="741566" cy="136922"/>
            <a:chOff x="6657" y="3656"/>
            <a:chExt cx="527" cy="121"/>
          </a:xfrm>
        </p:grpSpPr>
        <p:sp>
          <p:nvSpPr>
            <p:cNvPr id="1487956" name="Rectangle 84"/>
            <p:cNvSpPr>
              <a:spLocks noChangeArrowheads="1"/>
            </p:cNvSpPr>
            <p:nvPr/>
          </p:nvSpPr>
          <p:spPr bwMode="auto">
            <a:xfrm flipV="1">
              <a:off x="6657" y="3656"/>
              <a:ext cx="132" cy="121"/>
            </a:xfrm>
            <a:prstGeom prst="rect">
              <a:avLst/>
            </a:prstGeom>
            <a:solidFill>
              <a:srgbClr val="CCCCCC"/>
            </a:solidFill>
            <a:ln w="9525">
              <a:noFill/>
              <a:miter lim="800000"/>
              <a:headEnd/>
              <a:tailEnd/>
            </a:ln>
            <a:effectLst/>
          </p:spPr>
          <p:txBody>
            <a:bodyPr wrap="none" anchor="ctr"/>
            <a:lstStyle/>
            <a:p>
              <a:endParaRPr lang="zh-CN" altLang="en-US"/>
            </a:p>
          </p:txBody>
        </p:sp>
        <p:sp>
          <p:nvSpPr>
            <p:cNvPr id="1487957" name="Rectangle 85"/>
            <p:cNvSpPr>
              <a:spLocks noChangeArrowheads="1"/>
            </p:cNvSpPr>
            <p:nvPr/>
          </p:nvSpPr>
          <p:spPr bwMode="auto">
            <a:xfrm flipV="1">
              <a:off x="6789" y="3656"/>
              <a:ext cx="132" cy="121"/>
            </a:xfrm>
            <a:prstGeom prst="rect">
              <a:avLst/>
            </a:prstGeom>
            <a:solidFill>
              <a:srgbClr val="FF9900"/>
            </a:solidFill>
            <a:ln w="9525">
              <a:noFill/>
              <a:miter lim="800000"/>
              <a:headEnd/>
              <a:tailEnd/>
            </a:ln>
            <a:effectLst/>
          </p:spPr>
          <p:txBody>
            <a:bodyPr wrap="none" anchor="ctr"/>
            <a:lstStyle/>
            <a:p>
              <a:endParaRPr lang="zh-CN" altLang="en-US"/>
            </a:p>
          </p:txBody>
        </p:sp>
        <p:sp>
          <p:nvSpPr>
            <p:cNvPr id="1487958" name="Rectangle 86"/>
            <p:cNvSpPr>
              <a:spLocks noChangeArrowheads="1"/>
            </p:cNvSpPr>
            <p:nvPr/>
          </p:nvSpPr>
          <p:spPr bwMode="auto">
            <a:xfrm flipV="1">
              <a:off x="6921" y="3656"/>
              <a:ext cx="131" cy="121"/>
            </a:xfrm>
            <a:prstGeom prst="rect">
              <a:avLst/>
            </a:prstGeom>
            <a:solidFill>
              <a:srgbClr val="990000"/>
            </a:solidFill>
            <a:ln w="9525">
              <a:noFill/>
              <a:miter lim="800000"/>
              <a:headEnd/>
              <a:tailEnd/>
            </a:ln>
            <a:effectLst/>
          </p:spPr>
          <p:txBody>
            <a:bodyPr wrap="none" anchor="ctr"/>
            <a:lstStyle/>
            <a:p>
              <a:endParaRPr lang="zh-CN" altLang="en-US"/>
            </a:p>
          </p:txBody>
        </p:sp>
        <p:sp>
          <p:nvSpPr>
            <p:cNvPr id="1487959" name="Rectangle 87"/>
            <p:cNvSpPr>
              <a:spLocks noChangeArrowheads="1"/>
            </p:cNvSpPr>
            <p:nvPr/>
          </p:nvSpPr>
          <p:spPr bwMode="auto">
            <a:xfrm flipV="1">
              <a:off x="7052" y="3656"/>
              <a:ext cx="132" cy="121"/>
            </a:xfrm>
            <a:prstGeom prst="rect">
              <a:avLst/>
            </a:prstGeom>
            <a:solidFill>
              <a:srgbClr val="080808"/>
            </a:solidFill>
            <a:ln w="9525">
              <a:noFill/>
              <a:miter lim="800000"/>
              <a:headEnd/>
              <a:tailEnd/>
            </a:ln>
            <a:effectLst/>
          </p:spPr>
          <p:txBody>
            <a:bodyPr wrap="none" anchor="ctr"/>
            <a:lstStyle/>
            <a:p>
              <a:endParaRPr lang="zh-CN" altLang="en-US"/>
            </a:p>
          </p:txBody>
        </p:sp>
      </p:grpSp>
      <p:grpSp>
        <p:nvGrpSpPr>
          <p:cNvPr id="6" name="Group 88"/>
          <p:cNvGrpSpPr>
            <a:grpSpLocks/>
          </p:cNvGrpSpPr>
          <p:nvPr/>
        </p:nvGrpSpPr>
        <p:grpSpPr bwMode="auto">
          <a:xfrm>
            <a:off x="9352305" y="4468417"/>
            <a:ext cx="741566" cy="136922"/>
            <a:chOff x="6657" y="3941"/>
            <a:chExt cx="527" cy="121"/>
          </a:xfrm>
        </p:grpSpPr>
        <p:sp>
          <p:nvSpPr>
            <p:cNvPr id="1487961" name="Rectangle 89"/>
            <p:cNvSpPr>
              <a:spLocks noChangeArrowheads="1"/>
            </p:cNvSpPr>
            <p:nvPr/>
          </p:nvSpPr>
          <p:spPr bwMode="auto">
            <a:xfrm flipV="1">
              <a:off x="6789" y="3941"/>
              <a:ext cx="132" cy="121"/>
            </a:xfrm>
            <a:prstGeom prst="rect">
              <a:avLst/>
            </a:prstGeom>
            <a:solidFill>
              <a:srgbClr val="CCFF99"/>
            </a:solidFill>
            <a:ln w="9525">
              <a:noFill/>
              <a:miter lim="800000"/>
              <a:headEnd/>
              <a:tailEnd/>
            </a:ln>
            <a:effectLst/>
          </p:spPr>
          <p:txBody>
            <a:bodyPr wrap="none" anchor="ctr"/>
            <a:lstStyle/>
            <a:p>
              <a:endParaRPr lang="zh-CN" altLang="en-US"/>
            </a:p>
          </p:txBody>
        </p:sp>
        <p:sp>
          <p:nvSpPr>
            <p:cNvPr id="1487962" name="Rectangle 90"/>
            <p:cNvSpPr>
              <a:spLocks noChangeArrowheads="1"/>
            </p:cNvSpPr>
            <p:nvPr/>
          </p:nvSpPr>
          <p:spPr bwMode="auto">
            <a:xfrm flipV="1">
              <a:off x="6921" y="3941"/>
              <a:ext cx="131" cy="121"/>
            </a:xfrm>
            <a:prstGeom prst="rect">
              <a:avLst/>
            </a:prstGeom>
            <a:solidFill>
              <a:srgbClr val="669900"/>
            </a:solidFill>
            <a:ln w="9525">
              <a:noFill/>
              <a:miter lim="800000"/>
              <a:headEnd/>
              <a:tailEnd/>
            </a:ln>
            <a:effectLst/>
          </p:spPr>
          <p:txBody>
            <a:bodyPr wrap="none" anchor="ctr"/>
            <a:lstStyle/>
            <a:p>
              <a:endParaRPr lang="zh-CN" altLang="en-US"/>
            </a:p>
          </p:txBody>
        </p:sp>
        <p:sp>
          <p:nvSpPr>
            <p:cNvPr id="1487963" name="Rectangle 91"/>
            <p:cNvSpPr>
              <a:spLocks noChangeArrowheads="1"/>
            </p:cNvSpPr>
            <p:nvPr/>
          </p:nvSpPr>
          <p:spPr bwMode="auto">
            <a:xfrm flipV="1">
              <a:off x="7052" y="3941"/>
              <a:ext cx="132" cy="121"/>
            </a:xfrm>
            <a:prstGeom prst="rect">
              <a:avLst/>
            </a:prstGeom>
            <a:solidFill>
              <a:srgbClr val="080808"/>
            </a:solidFill>
            <a:ln w="9525">
              <a:noFill/>
              <a:miter lim="800000"/>
              <a:headEnd/>
              <a:tailEnd/>
            </a:ln>
            <a:effectLst/>
          </p:spPr>
          <p:txBody>
            <a:bodyPr wrap="none" anchor="ctr"/>
            <a:lstStyle/>
            <a:p>
              <a:endParaRPr lang="zh-CN" altLang="en-US"/>
            </a:p>
          </p:txBody>
        </p:sp>
        <p:sp>
          <p:nvSpPr>
            <p:cNvPr id="1487964" name="Rectangle 92"/>
            <p:cNvSpPr>
              <a:spLocks noChangeArrowheads="1"/>
            </p:cNvSpPr>
            <p:nvPr/>
          </p:nvSpPr>
          <p:spPr bwMode="auto">
            <a:xfrm flipV="1">
              <a:off x="6657" y="3941"/>
              <a:ext cx="132" cy="121"/>
            </a:xfrm>
            <a:prstGeom prst="rect">
              <a:avLst/>
            </a:prstGeom>
            <a:solidFill>
              <a:srgbClr val="CCCCCC"/>
            </a:solidFill>
            <a:ln w="9525">
              <a:noFill/>
              <a:miter lim="800000"/>
              <a:headEnd/>
              <a:tailEnd/>
            </a:ln>
            <a:effectLst/>
          </p:spPr>
          <p:txBody>
            <a:bodyPr wrap="none" anchor="ctr"/>
            <a:lstStyle/>
            <a:p>
              <a:endParaRPr lang="zh-CN" altLang="en-US"/>
            </a:p>
          </p:txBody>
        </p:sp>
      </p:grpSp>
      <p:grpSp>
        <p:nvGrpSpPr>
          <p:cNvPr id="7" name="Group 93"/>
          <p:cNvGrpSpPr>
            <a:grpSpLocks/>
          </p:cNvGrpSpPr>
          <p:nvPr/>
        </p:nvGrpSpPr>
        <p:grpSpPr bwMode="auto">
          <a:xfrm>
            <a:off x="9352305" y="5023249"/>
            <a:ext cx="741566" cy="136922"/>
            <a:chOff x="6657" y="4430"/>
            <a:chExt cx="527" cy="121"/>
          </a:xfrm>
        </p:grpSpPr>
        <p:sp>
          <p:nvSpPr>
            <p:cNvPr id="1487966" name="Rectangle 94"/>
            <p:cNvSpPr>
              <a:spLocks noChangeArrowheads="1"/>
            </p:cNvSpPr>
            <p:nvPr/>
          </p:nvSpPr>
          <p:spPr bwMode="auto">
            <a:xfrm flipV="1">
              <a:off x="6789" y="4430"/>
              <a:ext cx="132" cy="121"/>
            </a:xfrm>
            <a:prstGeom prst="rect">
              <a:avLst/>
            </a:prstGeom>
            <a:solidFill>
              <a:srgbClr val="FF9900"/>
            </a:solidFill>
            <a:ln w="9525">
              <a:noFill/>
              <a:miter lim="800000"/>
              <a:headEnd/>
              <a:tailEnd/>
            </a:ln>
            <a:effectLst/>
          </p:spPr>
          <p:txBody>
            <a:bodyPr wrap="none" anchor="ctr"/>
            <a:lstStyle/>
            <a:p>
              <a:endParaRPr lang="zh-CN" altLang="en-US"/>
            </a:p>
          </p:txBody>
        </p:sp>
        <p:sp>
          <p:nvSpPr>
            <p:cNvPr id="1487967" name="Rectangle 95"/>
            <p:cNvSpPr>
              <a:spLocks noChangeArrowheads="1"/>
            </p:cNvSpPr>
            <p:nvPr/>
          </p:nvSpPr>
          <p:spPr bwMode="auto">
            <a:xfrm flipV="1">
              <a:off x="6921" y="4430"/>
              <a:ext cx="131" cy="121"/>
            </a:xfrm>
            <a:prstGeom prst="rect">
              <a:avLst/>
            </a:prstGeom>
            <a:solidFill>
              <a:srgbClr val="006699"/>
            </a:solidFill>
            <a:ln w="9525">
              <a:noFill/>
              <a:miter lim="800000"/>
              <a:headEnd/>
              <a:tailEnd/>
            </a:ln>
            <a:effectLst/>
          </p:spPr>
          <p:txBody>
            <a:bodyPr wrap="none" anchor="ctr"/>
            <a:lstStyle/>
            <a:p>
              <a:endParaRPr lang="zh-CN" altLang="en-US"/>
            </a:p>
          </p:txBody>
        </p:sp>
        <p:sp>
          <p:nvSpPr>
            <p:cNvPr id="1487968" name="Rectangle 96"/>
            <p:cNvSpPr>
              <a:spLocks noChangeArrowheads="1"/>
            </p:cNvSpPr>
            <p:nvPr/>
          </p:nvSpPr>
          <p:spPr bwMode="auto">
            <a:xfrm flipV="1">
              <a:off x="7052" y="4430"/>
              <a:ext cx="132" cy="121"/>
            </a:xfrm>
            <a:prstGeom prst="rect">
              <a:avLst/>
            </a:prstGeom>
            <a:solidFill>
              <a:srgbClr val="080808"/>
            </a:solidFill>
            <a:ln w="9525">
              <a:noFill/>
              <a:miter lim="800000"/>
              <a:headEnd/>
              <a:tailEnd/>
            </a:ln>
            <a:effectLst/>
          </p:spPr>
          <p:txBody>
            <a:bodyPr wrap="none" anchor="ctr"/>
            <a:lstStyle/>
            <a:p>
              <a:endParaRPr lang="zh-CN" altLang="en-US"/>
            </a:p>
          </p:txBody>
        </p:sp>
        <p:sp>
          <p:nvSpPr>
            <p:cNvPr id="1487969" name="Rectangle 97"/>
            <p:cNvSpPr>
              <a:spLocks noChangeArrowheads="1"/>
            </p:cNvSpPr>
            <p:nvPr/>
          </p:nvSpPr>
          <p:spPr bwMode="auto">
            <a:xfrm flipV="1">
              <a:off x="6657" y="4430"/>
              <a:ext cx="132" cy="121"/>
            </a:xfrm>
            <a:prstGeom prst="rect">
              <a:avLst/>
            </a:prstGeom>
            <a:solidFill>
              <a:srgbClr val="99CCFF"/>
            </a:solidFill>
            <a:ln w="9525">
              <a:noFill/>
              <a:miter lim="800000"/>
              <a:headEnd/>
              <a:tailEnd/>
            </a:ln>
            <a:effectLst/>
          </p:spPr>
          <p:txBody>
            <a:bodyPr wrap="none" anchor="ctr"/>
            <a:lstStyle/>
            <a:p>
              <a:endParaRPr lang="zh-CN" altLang="en-US"/>
            </a:p>
          </p:txBody>
        </p:sp>
      </p:grpSp>
      <p:grpSp>
        <p:nvGrpSpPr>
          <p:cNvPr id="8" name="Group 98"/>
          <p:cNvGrpSpPr>
            <a:grpSpLocks/>
          </p:cNvGrpSpPr>
          <p:nvPr/>
        </p:nvGrpSpPr>
        <p:grpSpPr bwMode="auto">
          <a:xfrm>
            <a:off x="9352305" y="3774283"/>
            <a:ext cx="741566" cy="138113"/>
            <a:chOff x="6657" y="3329"/>
            <a:chExt cx="527" cy="122"/>
          </a:xfrm>
        </p:grpSpPr>
        <p:sp>
          <p:nvSpPr>
            <p:cNvPr id="1487971" name="Rectangle 99"/>
            <p:cNvSpPr>
              <a:spLocks noChangeArrowheads="1"/>
            </p:cNvSpPr>
            <p:nvPr/>
          </p:nvSpPr>
          <p:spPr bwMode="auto">
            <a:xfrm flipV="1">
              <a:off x="6789" y="3329"/>
              <a:ext cx="132" cy="122"/>
            </a:xfrm>
            <a:prstGeom prst="rect">
              <a:avLst/>
            </a:prstGeom>
            <a:solidFill>
              <a:srgbClr val="FF9900"/>
            </a:solidFill>
            <a:ln w="9525">
              <a:noFill/>
              <a:miter lim="800000"/>
              <a:headEnd/>
              <a:tailEnd/>
            </a:ln>
            <a:effectLst/>
          </p:spPr>
          <p:txBody>
            <a:bodyPr wrap="none" anchor="ctr"/>
            <a:lstStyle/>
            <a:p>
              <a:endParaRPr lang="zh-CN" altLang="en-US"/>
            </a:p>
          </p:txBody>
        </p:sp>
        <p:sp>
          <p:nvSpPr>
            <p:cNvPr id="1487972" name="Rectangle 100"/>
            <p:cNvSpPr>
              <a:spLocks noChangeArrowheads="1"/>
            </p:cNvSpPr>
            <p:nvPr/>
          </p:nvSpPr>
          <p:spPr bwMode="auto">
            <a:xfrm flipV="1">
              <a:off x="6921" y="3329"/>
              <a:ext cx="131" cy="122"/>
            </a:xfrm>
            <a:prstGeom prst="rect">
              <a:avLst/>
            </a:prstGeom>
            <a:solidFill>
              <a:srgbClr val="99660A"/>
            </a:solidFill>
            <a:ln w="9525">
              <a:noFill/>
              <a:miter lim="800000"/>
              <a:headEnd/>
              <a:tailEnd/>
            </a:ln>
            <a:effectLst/>
          </p:spPr>
          <p:txBody>
            <a:bodyPr wrap="none" anchor="ctr"/>
            <a:lstStyle/>
            <a:p>
              <a:endParaRPr lang="zh-CN" altLang="en-US"/>
            </a:p>
          </p:txBody>
        </p:sp>
        <p:sp>
          <p:nvSpPr>
            <p:cNvPr id="1487973" name="Rectangle 101"/>
            <p:cNvSpPr>
              <a:spLocks noChangeArrowheads="1"/>
            </p:cNvSpPr>
            <p:nvPr/>
          </p:nvSpPr>
          <p:spPr bwMode="auto">
            <a:xfrm flipV="1">
              <a:off x="7052" y="3329"/>
              <a:ext cx="132" cy="122"/>
            </a:xfrm>
            <a:prstGeom prst="rect">
              <a:avLst/>
            </a:prstGeom>
            <a:solidFill>
              <a:srgbClr val="990000"/>
            </a:solidFill>
            <a:ln w="9525">
              <a:noFill/>
              <a:miter lim="800000"/>
              <a:headEnd/>
              <a:tailEnd/>
            </a:ln>
            <a:effectLst/>
          </p:spPr>
          <p:txBody>
            <a:bodyPr wrap="none" anchor="ctr"/>
            <a:lstStyle/>
            <a:p>
              <a:endParaRPr lang="zh-CN" altLang="en-US"/>
            </a:p>
          </p:txBody>
        </p:sp>
        <p:sp>
          <p:nvSpPr>
            <p:cNvPr id="1487974" name="Rectangle 102"/>
            <p:cNvSpPr>
              <a:spLocks noChangeArrowheads="1"/>
            </p:cNvSpPr>
            <p:nvPr/>
          </p:nvSpPr>
          <p:spPr bwMode="auto">
            <a:xfrm flipV="1">
              <a:off x="6657" y="3329"/>
              <a:ext cx="132" cy="122"/>
            </a:xfrm>
            <a:prstGeom prst="rect">
              <a:avLst/>
            </a:prstGeom>
            <a:solidFill>
              <a:srgbClr val="FFCC99"/>
            </a:solidFill>
            <a:ln w="9525">
              <a:noFill/>
              <a:miter lim="800000"/>
              <a:headEnd/>
              <a:tailEnd/>
            </a:ln>
            <a:effectLst/>
          </p:spPr>
          <p:txBody>
            <a:bodyPr wrap="none" anchor="ctr"/>
            <a:lstStyle/>
            <a:p>
              <a:endParaRPr lang="zh-CN" altLang="en-US"/>
            </a:p>
          </p:txBody>
        </p:sp>
      </p:grpSp>
      <p:grpSp>
        <p:nvGrpSpPr>
          <p:cNvPr id="9" name="Group 103"/>
          <p:cNvGrpSpPr>
            <a:grpSpLocks/>
          </p:cNvGrpSpPr>
          <p:nvPr/>
        </p:nvGrpSpPr>
        <p:grpSpPr bwMode="auto">
          <a:xfrm>
            <a:off x="9352305" y="3450433"/>
            <a:ext cx="741566" cy="136922"/>
            <a:chOff x="6657" y="3043"/>
            <a:chExt cx="527" cy="121"/>
          </a:xfrm>
        </p:grpSpPr>
        <p:sp>
          <p:nvSpPr>
            <p:cNvPr id="1487976" name="Rectangle 104"/>
            <p:cNvSpPr>
              <a:spLocks noChangeArrowheads="1"/>
            </p:cNvSpPr>
            <p:nvPr/>
          </p:nvSpPr>
          <p:spPr bwMode="auto">
            <a:xfrm flipV="1">
              <a:off x="6921" y="3043"/>
              <a:ext cx="131" cy="121"/>
            </a:xfrm>
            <a:prstGeom prst="rect">
              <a:avLst/>
            </a:prstGeom>
            <a:solidFill>
              <a:srgbClr val="FF9900"/>
            </a:solidFill>
            <a:ln w="9525">
              <a:noFill/>
              <a:miter lim="800000"/>
              <a:headEnd/>
              <a:tailEnd/>
            </a:ln>
            <a:effectLst/>
          </p:spPr>
          <p:txBody>
            <a:bodyPr wrap="none" anchor="ctr"/>
            <a:lstStyle/>
            <a:p>
              <a:endParaRPr lang="zh-CN" altLang="en-US"/>
            </a:p>
          </p:txBody>
        </p:sp>
        <p:sp>
          <p:nvSpPr>
            <p:cNvPr id="1487977" name="Rectangle 105"/>
            <p:cNvSpPr>
              <a:spLocks noChangeArrowheads="1"/>
            </p:cNvSpPr>
            <p:nvPr/>
          </p:nvSpPr>
          <p:spPr bwMode="auto">
            <a:xfrm flipV="1">
              <a:off x="7052" y="3043"/>
              <a:ext cx="132" cy="121"/>
            </a:xfrm>
            <a:prstGeom prst="rect">
              <a:avLst/>
            </a:prstGeom>
            <a:solidFill>
              <a:srgbClr val="CCCCCC"/>
            </a:solidFill>
            <a:ln w="9525">
              <a:noFill/>
              <a:miter lim="800000"/>
              <a:headEnd/>
              <a:tailEnd/>
            </a:ln>
            <a:effectLst/>
          </p:spPr>
          <p:txBody>
            <a:bodyPr wrap="none" anchor="ctr"/>
            <a:lstStyle/>
            <a:p>
              <a:endParaRPr lang="zh-CN" altLang="en-US"/>
            </a:p>
          </p:txBody>
        </p:sp>
        <p:sp>
          <p:nvSpPr>
            <p:cNvPr id="1487978" name="Rectangle 106"/>
            <p:cNvSpPr>
              <a:spLocks noChangeArrowheads="1"/>
            </p:cNvSpPr>
            <p:nvPr/>
          </p:nvSpPr>
          <p:spPr bwMode="auto">
            <a:xfrm flipV="1">
              <a:off x="6657" y="3043"/>
              <a:ext cx="132" cy="121"/>
            </a:xfrm>
            <a:prstGeom prst="rect">
              <a:avLst/>
            </a:prstGeom>
            <a:solidFill>
              <a:srgbClr val="99CCFF"/>
            </a:solidFill>
            <a:ln w="9525">
              <a:noFill/>
              <a:miter lim="800000"/>
              <a:headEnd/>
              <a:tailEnd/>
            </a:ln>
            <a:effectLst/>
          </p:spPr>
          <p:txBody>
            <a:bodyPr wrap="none" anchor="ctr"/>
            <a:lstStyle/>
            <a:p>
              <a:endParaRPr lang="zh-CN" altLang="en-US"/>
            </a:p>
          </p:txBody>
        </p:sp>
        <p:sp>
          <p:nvSpPr>
            <p:cNvPr id="1487979" name="Rectangle 107"/>
            <p:cNvSpPr>
              <a:spLocks noChangeArrowheads="1"/>
            </p:cNvSpPr>
            <p:nvPr/>
          </p:nvSpPr>
          <p:spPr bwMode="auto">
            <a:xfrm flipV="1">
              <a:off x="6789" y="3043"/>
              <a:ext cx="132" cy="121"/>
            </a:xfrm>
            <a:prstGeom prst="rect">
              <a:avLst/>
            </a:prstGeom>
            <a:solidFill>
              <a:srgbClr val="669900"/>
            </a:solidFill>
            <a:ln w="9525">
              <a:noFill/>
              <a:miter lim="800000"/>
              <a:headEnd/>
              <a:tailEnd/>
            </a:ln>
            <a:effectLst/>
          </p:spPr>
          <p:txBody>
            <a:bodyPr wrap="none" anchor="ctr"/>
            <a:lstStyle/>
            <a:p>
              <a:endParaRPr lang="zh-CN" altLang="en-US"/>
            </a:p>
          </p:txBody>
        </p:sp>
      </p:grpSp>
      <p:grpSp>
        <p:nvGrpSpPr>
          <p:cNvPr id="10" name="Group 108"/>
          <p:cNvGrpSpPr>
            <a:grpSpLocks/>
          </p:cNvGrpSpPr>
          <p:nvPr/>
        </p:nvGrpSpPr>
        <p:grpSpPr bwMode="auto">
          <a:xfrm>
            <a:off x="9352305" y="3265886"/>
            <a:ext cx="741566" cy="138113"/>
            <a:chOff x="6657" y="2881"/>
            <a:chExt cx="527" cy="121"/>
          </a:xfrm>
        </p:grpSpPr>
        <p:sp>
          <p:nvSpPr>
            <p:cNvPr id="1487981" name="Rectangle 109"/>
            <p:cNvSpPr>
              <a:spLocks noChangeArrowheads="1"/>
            </p:cNvSpPr>
            <p:nvPr/>
          </p:nvSpPr>
          <p:spPr bwMode="auto">
            <a:xfrm flipV="1">
              <a:off x="6921" y="2881"/>
              <a:ext cx="131" cy="121"/>
            </a:xfrm>
            <a:prstGeom prst="rect">
              <a:avLst/>
            </a:prstGeom>
            <a:solidFill>
              <a:srgbClr val="B2B2B2"/>
            </a:solidFill>
            <a:ln w="9525">
              <a:noFill/>
              <a:miter lim="800000"/>
              <a:headEnd/>
              <a:tailEnd/>
            </a:ln>
            <a:effectLst/>
          </p:spPr>
          <p:txBody>
            <a:bodyPr wrap="none" anchor="ctr"/>
            <a:lstStyle/>
            <a:p>
              <a:endParaRPr lang="zh-CN" altLang="en-US"/>
            </a:p>
          </p:txBody>
        </p:sp>
        <p:sp>
          <p:nvSpPr>
            <p:cNvPr id="1487982" name="Rectangle 110"/>
            <p:cNvSpPr>
              <a:spLocks noChangeArrowheads="1"/>
            </p:cNvSpPr>
            <p:nvPr/>
          </p:nvSpPr>
          <p:spPr bwMode="auto">
            <a:xfrm flipV="1">
              <a:off x="7052" y="2881"/>
              <a:ext cx="132" cy="121"/>
            </a:xfrm>
            <a:prstGeom prst="rect">
              <a:avLst/>
            </a:prstGeom>
            <a:solidFill>
              <a:srgbClr val="EAEAEA"/>
            </a:solidFill>
            <a:ln w="9525">
              <a:noFill/>
              <a:miter lim="800000"/>
              <a:headEnd/>
              <a:tailEnd/>
            </a:ln>
            <a:effectLst/>
          </p:spPr>
          <p:txBody>
            <a:bodyPr wrap="none" anchor="ctr"/>
            <a:lstStyle/>
            <a:p>
              <a:endParaRPr lang="zh-CN" altLang="en-US"/>
            </a:p>
          </p:txBody>
        </p:sp>
        <p:sp>
          <p:nvSpPr>
            <p:cNvPr id="1487983" name="Rectangle 111"/>
            <p:cNvSpPr>
              <a:spLocks noChangeArrowheads="1"/>
            </p:cNvSpPr>
            <p:nvPr/>
          </p:nvSpPr>
          <p:spPr bwMode="auto">
            <a:xfrm flipV="1">
              <a:off x="6657" y="2881"/>
              <a:ext cx="132" cy="121"/>
            </a:xfrm>
            <a:prstGeom prst="rect">
              <a:avLst/>
            </a:prstGeom>
            <a:solidFill>
              <a:srgbClr val="990000"/>
            </a:solidFill>
            <a:ln w="9525">
              <a:noFill/>
              <a:miter lim="800000"/>
              <a:headEnd/>
              <a:tailEnd/>
            </a:ln>
            <a:effectLst/>
          </p:spPr>
          <p:txBody>
            <a:bodyPr wrap="none" anchor="ctr"/>
            <a:lstStyle/>
            <a:p>
              <a:endParaRPr lang="zh-CN" altLang="en-US"/>
            </a:p>
          </p:txBody>
        </p:sp>
        <p:sp>
          <p:nvSpPr>
            <p:cNvPr id="1487984" name="Rectangle 112"/>
            <p:cNvSpPr>
              <a:spLocks noChangeArrowheads="1"/>
            </p:cNvSpPr>
            <p:nvPr/>
          </p:nvSpPr>
          <p:spPr bwMode="auto">
            <a:xfrm flipV="1">
              <a:off x="6789" y="2881"/>
              <a:ext cx="132" cy="121"/>
            </a:xfrm>
            <a:prstGeom prst="rect">
              <a:avLst/>
            </a:prstGeom>
            <a:solidFill>
              <a:srgbClr val="080808"/>
            </a:solidFill>
            <a:ln w="9525">
              <a:noFill/>
              <a:miter lim="800000"/>
              <a:headEnd/>
              <a:tailEnd/>
            </a:ln>
            <a:effectLst/>
          </p:spPr>
          <p:txBody>
            <a:bodyPr wrap="none" anchor="ctr"/>
            <a:lstStyle/>
            <a:p>
              <a:endParaRPr lang="zh-CN" altLang="en-US"/>
            </a:p>
          </p:txBody>
        </p:sp>
      </p:grpSp>
      <p:sp>
        <p:nvSpPr>
          <p:cNvPr id="1487985" name="Rectangle 113"/>
          <p:cNvSpPr>
            <a:spLocks noChangeArrowheads="1"/>
          </p:cNvSpPr>
          <p:nvPr/>
        </p:nvSpPr>
        <p:spPr bwMode="auto">
          <a:xfrm>
            <a:off x="9199945" y="1697831"/>
            <a:ext cx="1051048" cy="1990725"/>
          </a:xfrm>
          <a:prstGeom prst="rect">
            <a:avLst/>
          </a:prstGeom>
          <a:noFill/>
          <a:ln w="9525">
            <a:noFill/>
            <a:miter lim="800000"/>
            <a:headEnd/>
            <a:tailEnd/>
          </a:ln>
          <a:effectLst/>
        </p:spPr>
        <p:txBody>
          <a:bodyPr lIns="65813" tIns="32906" rIns="65813" bIns="32906"/>
          <a:lstStyle/>
          <a:p>
            <a:pPr marL="257034" indent="-257034">
              <a:lnSpc>
                <a:spcPct val="120000"/>
              </a:lnSpc>
              <a:spcBef>
                <a:spcPct val="20000"/>
              </a:spcBef>
              <a:buClr>
                <a:srgbClr val="990000"/>
              </a:buClr>
              <a:buFontTx/>
              <a:buNone/>
            </a:pPr>
            <a:r>
              <a:rPr lang="zh-CN" altLang="en-US" sz="900" b="0">
                <a:solidFill>
                  <a:srgbClr val="F8F8F8"/>
                </a:solidFill>
                <a:latin typeface="华文细黑" pitchFamily="2" charset="-122"/>
              </a:rPr>
              <a:t>配色参考方案：</a:t>
            </a:r>
          </a:p>
          <a:p>
            <a:pPr marL="257034" indent="-257034">
              <a:lnSpc>
                <a:spcPct val="120000"/>
              </a:lnSpc>
              <a:spcBef>
                <a:spcPct val="20000"/>
              </a:spcBef>
              <a:buClr>
                <a:srgbClr val="990000"/>
              </a:buClr>
              <a:buFontTx/>
              <a:buNone/>
            </a:pPr>
            <a:r>
              <a:rPr lang="zh-CN" altLang="en-US" sz="900" b="0">
                <a:solidFill>
                  <a:srgbClr val="F8F8F8"/>
                </a:solidFill>
                <a:latin typeface="华文细黑" pitchFamily="2" charset="-122"/>
              </a:rPr>
              <a:t>建议同一页面内不超过四种颜色，以下是９组配色方案，同一页面内只选择一组使用。</a:t>
            </a:r>
          </a:p>
          <a:p>
            <a:pPr marL="257034" indent="-257034">
              <a:lnSpc>
                <a:spcPct val="120000"/>
              </a:lnSpc>
              <a:spcBef>
                <a:spcPct val="20000"/>
              </a:spcBef>
              <a:buClr>
                <a:srgbClr val="990000"/>
              </a:buClr>
              <a:buFontTx/>
              <a:buNone/>
            </a:pPr>
            <a:r>
              <a:rPr lang="zh-CN" altLang="en-US" sz="900" b="0">
                <a:solidFill>
                  <a:srgbClr val="F8F8F8"/>
                </a:solidFill>
                <a:latin typeface="华文细黑" pitchFamily="2" charset="-122"/>
              </a:rPr>
              <a:t>（仅供参考）</a:t>
            </a:r>
          </a:p>
        </p:txBody>
      </p:sp>
      <p:sp>
        <p:nvSpPr>
          <p:cNvPr id="1487986" name="Rectangle 114"/>
          <p:cNvSpPr>
            <a:spLocks noChangeArrowheads="1"/>
          </p:cNvSpPr>
          <p:nvPr/>
        </p:nvSpPr>
        <p:spPr bwMode="auto">
          <a:xfrm>
            <a:off x="9199945" y="-46435"/>
            <a:ext cx="1051048" cy="628651"/>
          </a:xfrm>
          <a:prstGeom prst="rect">
            <a:avLst/>
          </a:prstGeom>
          <a:noFill/>
          <a:ln w="9525">
            <a:noFill/>
            <a:miter lim="800000"/>
            <a:headEnd/>
            <a:tailEnd/>
          </a:ln>
          <a:effectLst/>
        </p:spPr>
        <p:txBody>
          <a:bodyPr lIns="65813" tIns="32906" rIns="65813" bIns="32906"/>
          <a:lstStyle/>
          <a:p>
            <a:pPr marL="257034" indent="-257034">
              <a:lnSpc>
                <a:spcPct val="120000"/>
              </a:lnSpc>
              <a:spcBef>
                <a:spcPct val="20000"/>
              </a:spcBef>
              <a:buClr>
                <a:srgbClr val="990000"/>
              </a:buClr>
              <a:buFontTx/>
              <a:buNone/>
            </a:pPr>
            <a:r>
              <a:rPr lang="zh-CN" altLang="en-US" sz="900" b="0">
                <a:solidFill>
                  <a:srgbClr val="F8F8F8"/>
                </a:solidFill>
                <a:latin typeface="华文细黑" pitchFamily="2" charset="-122"/>
              </a:rPr>
              <a:t>客户或者合作伙伴的标志放在右上角</a:t>
            </a:r>
            <a:r>
              <a:rPr lang="en-US" altLang="zh-CN" sz="900" b="0">
                <a:solidFill>
                  <a:srgbClr val="F8F8F8"/>
                </a:solidFill>
                <a:latin typeface="华文细黑" pitchFamily="2" charset="-122"/>
              </a:rPr>
              <a:t>.</a:t>
            </a:r>
          </a:p>
        </p:txBody>
      </p:sp>
      <p:pic>
        <p:nvPicPr>
          <p:cNvPr id="56" name="Picture 79" descr="5"/>
          <p:cNvPicPr>
            <a:picLocks noChangeAspect="1" noChangeArrowheads="1"/>
          </p:cNvPicPr>
          <p:nvPr/>
        </p:nvPicPr>
        <p:blipFill>
          <a:blip r:embed="rId16" cstate="email">
            <a:extLst>
              <a:ext uri="{28A0092B-C50C-407E-A947-70E740481C1C}">
                <a14:useLocalDpi xmlns:a14="http://schemas.microsoft.com/office/drawing/2010/main" xmlns="" val="0"/>
              </a:ext>
            </a:extLst>
          </a:blip>
          <a:srcRect/>
          <a:stretch>
            <a:fillRect/>
          </a:stretch>
        </p:blipFill>
        <p:spPr bwMode="auto">
          <a:xfrm>
            <a:off x="0" y="4212435"/>
            <a:ext cx="9144000" cy="93106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9" name="TextBox 58"/>
          <p:cNvSpPr txBox="1"/>
          <p:nvPr/>
        </p:nvSpPr>
        <p:spPr>
          <a:xfrm>
            <a:off x="657054" y="3327838"/>
            <a:ext cx="7829892" cy="838653"/>
          </a:xfrm>
          <a:prstGeom prst="rect">
            <a:avLst/>
          </a:prstGeom>
          <a:noFill/>
        </p:spPr>
        <p:txBody>
          <a:bodyPr wrap="square" lIns="68542" tIns="34271" rIns="68542" bIns="34271" rtlCol="0">
            <a:spAutoFit/>
          </a:bodyPr>
          <a:lstStyle/>
          <a:p>
            <a:pPr marL="0" marR="0" lvl="0" indent="0" algn="just" defTabSz="685423" eaLnBrk="1" fontAlgn="auto" latinLnBrk="0" hangingPunct="1">
              <a:lnSpc>
                <a:spcPct val="100000"/>
              </a:lnSpc>
              <a:spcBef>
                <a:spcPts val="0"/>
              </a:spcBef>
              <a:spcAft>
                <a:spcPts val="0"/>
              </a:spcAft>
              <a:buClrTx/>
              <a:buSzTx/>
              <a:buFontTx/>
              <a:buNone/>
              <a:tabLst/>
              <a:defRPr/>
            </a:pPr>
            <a:r>
              <a:rPr kumimoji="0" lang="en-US" altLang="zh-CN" sz="1000" b="1" i="0" u="none" strike="noStrike" kern="1200" cap="none" spc="0" normalizeH="0" baseline="0" noProof="0" dirty="0" smtClean="0">
                <a:ln>
                  <a:noFill/>
                </a:ln>
                <a:solidFill>
                  <a:srgbClr val="000000"/>
                </a:solidFill>
                <a:effectLst/>
                <a:uLnTx/>
                <a:uFillTx/>
                <a:latin typeface="Calibri" pitchFamily="34" charset="0"/>
                <a:ea typeface="宋体" charset="-122"/>
                <a:cs typeface="+mn-cs"/>
              </a:rPr>
              <a:t>Copyright©2012 Huawei Technologies Co., Ltd. All Rights Reserved.</a:t>
            </a:r>
            <a:endParaRPr kumimoji="0" lang="zh-CN" altLang="zh-CN" sz="1000" b="0" i="0" u="none" strike="noStrike" kern="1200" cap="none" spc="0" normalizeH="0" baseline="0" noProof="0" dirty="0" smtClean="0">
              <a:ln>
                <a:noFill/>
              </a:ln>
              <a:solidFill>
                <a:srgbClr val="000000"/>
              </a:solidFill>
              <a:effectLst/>
              <a:uLnTx/>
              <a:uFillTx/>
              <a:latin typeface="Calibri" pitchFamily="34" charset="0"/>
              <a:ea typeface="宋体" charset="-122"/>
              <a:cs typeface="+mn-cs"/>
            </a:endParaRPr>
          </a:p>
          <a:p>
            <a:pPr marL="0" marR="0" lvl="0" indent="0" algn="just" defTabSz="685423" eaLnBrk="1" fontAlgn="auto" latinLnBrk="0" hangingPunct="1">
              <a:lnSpc>
                <a:spcPct val="100000"/>
              </a:lnSpc>
              <a:spcBef>
                <a:spcPts val="0"/>
              </a:spcBef>
              <a:spcAft>
                <a:spcPts val="0"/>
              </a:spcAft>
              <a:buClrTx/>
              <a:buSzTx/>
              <a:buFontTx/>
              <a:buNone/>
              <a:tabLst/>
              <a:defRPr/>
            </a:pPr>
            <a:r>
              <a:rPr kumimoji="0" lang="en-US" altLang="zh-CN" sz="1000" b="0" i="0" u="none" strike="noStrike" kern="1200" cap="none" spc="0" normalizeH="0" baseline="0" noProof="0" dirty="0" smtClean="0">
                <a:ln>
                  <a:noFill/>
                </a:ln>
                <a:solidFill>
                  <a:srgbClr val="000000"/>
                </a:solidFill>
                <a:effectLst/>
                <a:uLnTx/>
                <a:uFillTx/>
                <a:latin typeface="Calibri" pitchFamily="34" charset="0"/>
                <a:ea typeface="宋体" charset="-122"/>
                <a:cs typeface="+mn-cs"/>
              </a:rPr>
              <a:t>The information in this document may contain predictive statements including, without limitation, statements regarding the future financial and operating results, future product portfolio, new technology, etc. There are a number of factors that could cause actual results and developments to differ materially from those expressed or implied in the predictive statements. Therefore, such information is provided for reference purpose only and constitutes neither an offer nor an acceptance. Huawei may change the information at any time without notice. </a:t>
            </a:r>
            <a:endParaRPr kumimoji="0" lang="zh-CN" altLang="zh-CN" sz="1000" b="0" i="0" u="none" strike="noStrike" kern="1200" cap="none" spc="0" normalizeH="0" baseline="0" noProof="0" dirty="0">
              <a:ln>
                <a:noFill/>
              </a:ln>
              <a:solidFill>
                <a:srgbClr val="000000"/>
              </a:solidFill>
              <a:effectLst/>
              <a:uLnTx/>
              <a:uFillTx/>
              <a:latin typeface="Calibri" pitchFamily="34" charset="0"/>
              <a:ea typeface="宋体" charset="-122"/>
              <a:cs typeface="+mn-cs"/>
            </a:endParaRPr>
          </a:p>
        </p:txBody>
      </p:sp>
    </p:spTree>
  </p:cSld>
  <p:clrMap bg1="lt1" tx1="dk1" bg2="lt2" tx2="dk2" accent1="accent1" accent2="accent2" accent3="accent3" accent4="accent4" accent5="accent5" accent6="accent6" hlink="hlink" folHlink="folHlink"/>
  <p:sldLayoutIdLst>
    <p:sldLayoutId id="2147483985" r:id="rId1"/>
    <p:sldLayoutId id="2147483986" r:id="rId2"/>
    <p:sldLayoutId id="2147483987" r:id="rId3"/>
    <p:sldLayoutId id="2147483988" r:id="rId4"/>
    <p:sldLayoutId id="2147483989" r:id="rId5"/>
    <p:sldLayoutId id="2147483990" r:id="rId6"/>
    <p:sldLayoutId id="2147483991" r:id="rId7"/>
    <p:sldLayoutId id="2147483992" r:id="rId8"/>
    <p:sldLayoutId id="2147483993" r:id="rId9"/>
    <p:sldLayoutId id="2147483994" r:id="rId10"/>
    <p:sldLayoutId id="2147483995" r:id="rId11"/>
    <p:sldLayoutId id="2147483996" r:id="rId12"/>
    <p:sldLayoutId id="2147483997" r:id="rId13"/>
  </p:sldLayoutIdLst>
  <p:txStyles>
    <p:titleStyle>
      <a:lvl1pPr algn="l" rtl="0" eaLnBrk="1" fontAlgn="base" hangingPunct="1">
        <a:spcBef>
          <a:spcPct val="0"/>
        </a:spcBef>
        <a:spcAft>
          <a:spcPct val="0"/>
        </a:spcAft>
        <a:defRPr sz="2400" b="1">
          <a:solidFill>
            <a:srgbClr val="990000"/>
          </a:solidFill>
          <a:latin typeface="+mj-lt"/>
          <a:ea typeface="+mj-ea"/>
          <a:cs typeface="+mj-cs"/>
        </a:defRPr>
      </a:lvl1pPr>
      <a:lvl2pPr algn="l" rtl="0" eaLnBrk="1" fontAlgn="base" hangingPunct="1">
        <a:spcBef>
          <a:spcPct val="0"/>
        </a:spcBef>
        <a:spcAft>
          <a:spcPct val="0"/>
        </a:spcAft>
        <a:defRPr sz="2400" b="1">
          <a:solidFill>
            <a:srgbClr val="990000"/>
          </a:solidFill>
          <a:latin typeface="FrutigerNext LT Medium" pitchFamily="34" charset="0"/>
          <a:ea typeface="SimSun" pitchFamily="2" charset="-122"/>
        </a:defRPr>
      </a:lvl2pPr>
      <a:lvl3pPr algn="l" rtl="0" eaLnBrk="1" fontAlgn="base" hangingPunct="1">
        <a:spcBef>
          <a:spcPct val="0"/>
        </a:spcBef>
        <a:spcAft>
          <a:spcPct val="0"/>
        </a:spcAft>
        <a:defRPr sz="2400" b="1">
          <a:solidFill>
            <a:srgbClr val="990000"/>
          </a:solidFill>
          <a:latin typeface="FrutigerNext LT Medium" pitchFamily="34" charset="0"/>
          <a:ea typeface="SimSun" pitchFamily="2" charset="-122"/>
        </a:defRPr>
      </a:lvl3pPr>
      <a:lvl4pPr algn="l" rtl="0" eaLnBrk="1" fontAlgn="base" hangingPunct="1">
        <a:spcBef>
          <a:spcPct val="0"/>
        </a:spcBef>
        <a:spcAft>
          <a:spcPct val="0"/>
        </a:spcAft>
        <a:defRPr sz="2400" b="1">
          <a:solidFill>
            <a:srgbClr val="990000"/>
          </a:solidFill>
          <a:latin typeface="FrutigerNext LT Medium" pitchFamily="34" charset="0"/>
          <a:ea typeface="SimSun" pitchFamily="2" charset="-122"/>
        </a:defRPr>
      </a:lvl4pPr>
      <a:lvl5pPr algn="l" rtl="0" eaLnBrk="1" fontAlgn="base" hangingPunct="1">
        <a:spcBef>
          <a:spcPct val="0"/>
        </a:spcBef>
        <a:spcAft>
          <a:spcPct val="0"/>
        </a:spcAft>
        <a:defRPr sz="2400" b="1">
          <a:solidFill>
            <a:srgbClr val="990000"/>
          </a:solidFill>
          <a:latin typeface="FrutigerNext LT Medium" pitchFamily="34" charset="0"/>
          <a:ea typeface="SimSun" pitchFamily="2" charset="-122"/>
        </a:defRPr>
      </a:lvl5pPr>
      <a:lvl6pPr marL="342713" algn="l" rtl="0" eaLnBrk="1" fontAlgn="base" hangingPunct="1">
        <a:spcBef>
          <a:spcPct val="0"/>
        </a:spcBef>
        <a:spcAft>
          <a:spcPct val="0"/>
        </a:spcAft>
        <a:defRPr sz="2400" b="1">
          <a:solidFill>
            <a:srgbClr val="990000"/>
          </a:solidFill>
          <a:latin typeface="FrutigerNext LT Medium" pitchFamily="34" charset="0"/>
          <a:ea typeface="SimSun" pitchFamily="2" charset="-122"/>
        </a:defRPr>
      </a:lvl6pPr>
      <a:lvl7pPr marL="685423" algn="l" rtl="0" eaLnBrk="1" fontAlgn="base" hangingPunct="1">
        <a:spcBef>
          <a:spcPct val="0"/>
        </a:spcBef>
        <a:spcAft>
          <a:spcPct val="0"/>
        </a:spcAft>
        <a:defRPr sz="2400" b="1">
          <a:solidFill>
            <a:srgbClr val="990000"/>
          </a:solidFill>
          <a:latin typeface="FrutigerNext LT Medium" pitchFamily="34" charset="0"/>
          <a:ea typeface="SimSun" pitchFamily="2" charset="-122"/>
        </a:defRPr>
      </a:lvl7pPr>
      <a:lvl8pPr marL="1028134" algn="l" rtl="0" eaLnBrk="1" fontAlgn="base" hangingPunct="1">
        <a:spcBef>
          <a:spcPct val="0"/>
        </a:spcBef>
        <a:spcAft>
          <a:spcPct val="0"/>
        </a:spcAft>
        <a:defRPr sz="2400" b="1">
          <a:solidFill>
            <a:srgbClr val="990000"/>
          </a:solidFill>
          <a:latin typeface="FrutigerNext LT Medium" pitchFamily="34" charset="0"/>
          <a:ea typeface="SimSun" pitchFamily="2" charset="-122"/>
        </a:defRPr>
      </a:lvl8pPr>
      <a:lvl9pPr marL="1370846" algn="l" rtl="0" eaLnBrk="1" fontAlgn="base" hangingPunct="1">
        <a:spcBef>
          <a:spcPct val="0"/>
        </a:spcBef>
        <a:spcAft>
          <a:spcPct val="0"/>
        </a:spcAft>
        <a:defRPr sz="2400" b="1">
          <a:solidFill>
            <a:srgbClr val="990000"/>
          </a:solidFill>
          <a:latin typeface="FrutigerNext LT Medium" pitchFamily="34" charset="0"/>
          <a:ea typeface="SimSun" pitchFamily="2" charset="-122"/>
        </a:defRPr>
      </a:lvl9pPr>
    </p:titleStyle>
    <p:bodyStyle>
      <a:lvl1pPr marL="257034" indent="-257034" algn="l" rtl="0" eaLnBrk="1" fontAlgn="base" hangingPunct="1">
        <a:spcBef>
          <a:spcPct val="20000"/>
        </a:spcBef>
        <a:spcAft>
          <a:spcPct val="0"/>
        </a:spcAft>
        <a:buClr>
          <a:srgbClr val="990000"/>
        </a:buClr>
        <a:buChar char="•"/>
        <a:defRPr sz="1800" b="1">
          <a:solidFill>
            <a:schemeClr val="tx1"/>
          </a:solidFill>
          <a:latin typeface="+mn-lt"/>
          <a:ea typeface="+mn-ea"/>
          <a:cs typeface="+mn-cs"/>
        </a:defRPr>
      </a:lvl1pPr>
      <a:lvl2pPr marL="556906" indent="-214195" algn="l" rtl="0" eaLnBrk="1" fontAlgn="base" hangingPunct="1">
        <a:spcBef>
          <a:spcPct val="20000"/>
        </a:spcBef>
        <a:spcAft>
          <a:spcPct val="0"/>
        </a:spcAft>
        <a:buFont typeface="Arial" charset="0"/>
        <a:buChar char="›"/>
        <a:defRPr sz="1500">
          <a:solidFill>
            <a:schemeClr val="tx1"/>
          </a:solidFill>
          <a:latin typeface="+mn-lt"/>
          <a:ea typeface="+mn-ea"/>
        </a:defRPr>
      </a:lvl2pPr>
      <a:lvl3pPr marL="856778" indent="-171356"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199490" indent="-171356" algn="l" rtl="0" eaLnBrk="1" fontAlgn="base" hangingPunct="1">
        <a:spcBef>
          <a:spcPct val="20000"/>
        </a:spcBef>
        <a:spcAft>
          <a:spcPct val="0"/>
        </a:spcAft>
        <a:buChar char="–"/>
        <a:defRPr sz="1200">
          <a:solidFill>
            <a:schemeClr val="tx1"/>
          </a:solidFill>
          <a:latin typeface="+mn-lt"/>
          <a:ea typeface="+mn-ea"/>
        </a:defRPr>
      </a:lvl4pPr>
      <a:lvl5pPr marL="1542201" indent="-171356" algn="l" rtl="0" eaLnBrk="1" fontAlgn="base" hangingPunct="1">
        <a:spcBef>
          <a:spcPct val="20000"/>
        </a:spcBef>
        <a:spcAft>
          <a:spcPct val="0"/>
        </a:spcAft>
        <a:buFont typeface="Arial" charset="0"/>
        <a:buChar char="~"/>
        <a:defRPr sz="1200">
          <a:solidFill>
            <a:schemeClr val="tx1"/>
          </a:solidFill>
          <a:latin typeface="+mn-lt"/>
          <a:ea typeface="+mn-ea"/>
        </a:defRPr>
      </a:lvl5pPr>
      <a:lvl6pPr marL="1884913" indent="-171356" algn="l" rtl="0" eaLnBrk="1" fontAlgn="base" hangingPunct="1">
        <a:spcBef>
          <a:spcPct val="20000"/>
        </a:spcBef>
        <a:spcAft>
          <a:spcPct val="0"/>
        </a:spcAft>
        <a:buFont typeface="Arial" charset="0"/>
        <a:buChar char="~"/>
        <a:defRPr sz="1200">
          <a:solidFill>
            <a:schemeClr val="tx1"/>
          </a:solidFill>
          <a:latin typeface="+mn-lt"/>
          <a:ea typeface="+mn-ea"/>
        </a:defRPr>
      </a:lvl6pPr>
      <a:lvl7pPr marL="2227624" indent="-171356" algn="l" rtl="0" eaLnBrk="1" fontAlgn="base" hangingPunct="1">
        <a:spcBef>
          <a:spcPct val="20000"/>
        </a:spcBef>
        <a:spcAft>
          <a:spcPct val="0"/>
        </a:spcAft>
        <a:buFont typeface="Arial" charset="0"/>
        <a:buChar char="~"/>
        <a:defRPr sz="1200">
          <a:solidFill>
            <a:schemeClr val="tx1"/>
          </a:solidFill>
          <a:latin typeface="+mn-lt"/>
          <a:ea typeface="+mn-ea"/>
        </a:defRPr>
      </a:lvl7pPr>
      <a:lvl8pPr marL="2570335" indent="-171356" algn="l" rtl="0" eaLnBrk="1" fontAlgn="base" hangingPunct="1">
        <a:spcBef>
          <a:spcPct val="20000"/>
        </a:spcBef>
        <a:spcAft>
          <a:spcPct val="0"/>
        </a:spcAft>
        <a:buFont typeface="Arial" charset="0"/>
        <a:buChar char="~"/>
        <a:defRPr sz="1200">
          <a:solidFill>
            <a:schemeClr val="tx1"/>
          </a:solidFill>
          <a:latin typeface="+mn-lt"/>
          <a:ea typeface="+mn-ea"/>
        </a:defRPr>
      </a:lvl8pPr>
      <a:lvl9pPr marL="2913047" indent="-171356" algn="l" rtl="0" eaLnBrk="1" fontAlgn="base" hangingPunct="1">
        <a:spcBef>
          <a:spcPct val="20000"/>
        </a:spcBef>
        <a:spcAft>
          <a:spcPct val="0"/>
        </a:spcAft>
        <a:buFont typeface="Arial" charset="0"/>
        <a:buChar char="~"/>
        <a:defRPr sz="1200">
          <a:solidFill>
            <a:schemeClr val="tx1"/>
          </a:solidFill>
          <a:latin typeface="+mn-lt"/>
          <a:ea typeface="+mn-ea"/>
        </a:defRPr>
      </a:lvl9pPr>
    </p:bodyStyle>
    <p:otherStyle>
      <a:defPPr>
        <a:defRPr lang="zh-CN"/>
      </a:defPPr>
      <a:lvl1pPr marL="0" algn="l" defTabSz="685423" rtl="0" eaLnBrk="1" latinLnBrk="0" hangingPunct="1">
        <a:defRPr sz="1300" kern="1200">
          <a:solidFill>
            <a:schemeClr val="tx1"/>
          </a:solidFill>
          <a:latin typeface="+mn-lt"/>
          <a:ea typeface="+mn-ea"/>
          <a:cs typeface="+mn-cs"/>
        </a:defRPr>
      </a:lvl1pPr>
      <a:lvl2pPr marL="342713" algn="l" defTabSz="685423" rtl="0" eaLnBrk="1" latinLnBrk="0" hangingPunct="1">
        <a:defRPr sz="1300" kern="1200">
          <a:solidFill>
            <a:schemeClr val="tx1"/>
          </a:solidFill>
          <a:latin typeface="+mn-lt"/>
          <a:ea typeface="+mn-ea"/>
          <a:cs typeface="+mn-cs"/>
        </a:defRPr>
      </a:lvl2pPr>
      <a:lvl3pPr marL="685423" algn="l" defTabSz="685423" rtl="0" eaLnBrk="1" latinLnBrk="0" hangingPunct="1">
        <a:defRPr sz="1300" kern="1200">
          <a:solidFill>
            <a:schemeClr val="tx1"/>
          </a:solidFill>
          <a:latin typeface="+mn-lt"/>
          <a:ea typeface="+mn-ea"/>
          <a:cs typeface="+mn-cs"/>
        </a:defRPr>
      </a:lvl3pPr>
      <a:lvl4pPr marL="1028134" algn="l" defTabSz="685423" rtl="0" eaLnBrk="1" latinLnBrk="0" hangingPunct="1">
        <a:defRPr sz="1300" kern="1200">
          <a:solidFill>
            <a:schemeClr val="tx1"/>
          </a:solidFill>
          <a:latin typeface="+mn-lt"/>
          <a:ea typeface="+mn-ea"/>
          <a:cs typeface="+mn-cs"/>
        </a:defRPr>
      </a:lvl4pPr>
      <a:lvl5pPr marL="1370846" algn="l" defTabSz="685423" rtl="0" eaLnBrk="1" latinLnBrk="0" hangingPunct="1">
        <a:defRPr sz="1300" kern="1200">
          <a:solidFill>
            <a:schemeClr val="tx1"/>
          </a:solidFill>
          <a:latin typeface="+mn-lt"/>
          <a:ea typeface="+mn-ea"/>
          <a:cs typeface="+mn-cs"/>
        </a:defRPr>
      </a:lvl5pPr>
      <a:lvl6pPr marL="1713557" algn="l" defTabSz="685423" rtl="0" eaLnBrk="1" latinLnBrk="0" hangingPunct="1">
        <a:defRPr sz="1300" kern="1200">
          <a:solidFill>
            <a:schemeClr val="tx1"/>
          </a:solidFill>
          <a:latin typeface="+mn-lt"/>
          <a:ea typeface="+mn-ea"/>
          <a:cs typeface="+mn-cs"/>
        </a:defRPr>
      </a:lvl6pPr>
      <a:lvl7pPr marL="2056269" algn="l" defTabSz="685423" rtl="0" eaLnBrk="1" latinLnBrk="0" hangingPunct="1">
        <a:defRPr sz="1300" kern="1200">
          <a:solidFill>
            <a:schemeClr val="tx1"/>
          </a:solidFill>
          <a:latin typeface="+mn-lt"/>
          <a:ea typeface="+mn-ea"/>
          <a:cs typeface="+mn-cs"/>
        </a:defRPr>
      </a:lvl7pPr>
      <a:lvl8pPr marL="2398980" algn="l" defTabSz="685423" rtl="0" eaLnBrk="1" latinLnBrk="0" hangingPunct="1">
        <a:defRPr sz="1300" kern="1200">
          <a:solidFill>
            <a:schemeClr val="tx1"/>
          </a:solidFill>
          <a:latin typeface="+mn-lt"/>
          <a:ea typeface="+mn-ea"/>
          <a:cs typeface="+mn-cs"/>
        </a:defRPr>
      </a:lvl8pPr>
      <a:lvl9pPr marL="2741690" algn="l" defTabSz="685423" rtl="0" eaLnBrk="1" latinLnBrk="0" hangingPunct="1">
        <a:defRPr sz="13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075" name="Picture 104" descr="PPT胶片内页元素-16比9-内页灰条"/>
          <p:cNvPicPr>
            <a:picLocks noChangeAspect="1" noChangeArrowheads="1"/>
          </p:cNvPicPr>
          <p:nvPr/>
        </p:nvPicPr>
        <p:blipFill>
          <a:blip r:embed="rId2" cstate="email">
            <a:extLst>
              <a:ext uri="{28A0092B-C50C-407E-A947-70E740481C1C}">
                <a14:useLocalDpi xmlns:a14="http://schemas.microsoft.com/office/drawing/2010/main" xmlns="" val="0"/>
              </a:ext>
            </a:extLst>
          </a:blip>
          <a:srcRect/>
          <a:stretch>
            <a:fillRect/>
          </a:stretch>
        </p:blipFill>
        <p:spPr bwMode="auto">
          <a:xfrm>
            <a:off x="1" y="4668443"/>
            <a:ext cx="9140429" cy="47505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076" name="Picture 101" descr="图片3副本"/>
          <p:cNvPicPr>
            <a:picLocks noChangeAspect="1" noChangeArrowheads="1"/>
          </p:cNvPicPr>
          <p:nvPr/>
        </p:nvPicPr>
        <p:blipFill>
          <a:blip r:embed="rId3" cstate="email">
            <a:extLst>
              <a:ext uri="{28A0092B-C50C-407E-A947-70E740481C1C}">
                <a14:useLocalDpi xmlns:a14="http://schemas.microsoft.com/office/drawing/2010/main" xmlns="" val="0"/>
              </a:ext>
            </a:extLst>
          </a:blip>
          <a:srcRect/>
          <a:stretch>
            <a:fillRect/>
          </a:stretch>
        </p:blipFill>
        <p:spPr bwMode="auto">
          <a:xfrm>
            <a:off x="7634681" y="4794652"/>
            <a:ext cx="971297" cy="23098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078" name="Rectangle 13"/>
          <p:cNvSpPr>
            <a:spLocks noGrp="1" noChangeArrowheads="1"/>
          </p:cNvSpPr>
          <p:nvPr>
            <p:ph type="title"/>
          </p:nvPr>
        </p:nvSpPr>
        <p:spPr bwMode="auto">
          <a:xfrm>
            <a:off x="657054" y="244083"/>
            <a:ext cx="7828702" cy="65365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30026" rIns="60054" bIns="30026" numCol="1" anchor="ctr" anchorCtr="0" compatLnSpc="1">
            <a:prstTxWarp prst="textNoShape">
              <a:avLst/>
            </a:prstTxWarp>
          </a:bodyPr>
          <a:lstStyle/>
          <a:p>
            <a:pPr lvl="0"/>
            <a:r>
              <a:rPr lang="zh-CN" altLang="en-US" smtClean="0"/>
              <a:t>单击此处编辑母版标题样式</a:t>
            </a:r>
            <a:endParaRPr lang="zh-CN" altLang="en-US" dirty="0" smtClean="0"/>
          </a:p>
        </p:txBody>
      </p:sp>
      <p:grpSp>
        <p:nvGrpSpPr>
          <p:cNvPr id="2" name="Group 88"/>
          <p:cNvGrpSpPr>
            <a:grpSpLocks/>
          </p:cNvGrpSpPr>
          <p:nvPr/>
        </p:nvGrpSpPr>
        <p:grpSpPr bwMode="auto">
          <a:xfrm>
            <a:off x="9324932" y="2874172"/>
            <a:ext cx="864169" cy="2269331"/>
            <a:chOff x="5874" y="2414"/>
            <a:chExt cx="544" cy="1906"/>
          </a:xfrm>
        </p:grpSpPr>
        <p:sp>
          <p:nvSpPr>
            <p:cNvPr id="3086" name="Rectangle 86"/>
            <p:cNvSpPr>
              <a:spLocks noChangeArrowheads="1"/>
            </p:cNvSpPr>
            <p:nvPr userDrawn="1"/>
          </p:nvSpPr>
          <p:spPr bwMode="auto">
            <a:xfrm>
              <a:off x="5874" y="2414"/>
              <a:ext cx="544" cy="1906"/>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buClrTx/>
                <a:buFontTx/>
                <a:buNone/>
              </a:pPr>
              <a:endParaRPr lang="zh-CN" altLang="en-US" b="0">
                <a:solidFill>
                  <a:srgbClr val="000000"/>
                </a:solidFill>
                <a:latin typeface="Calibri" pitchFamily="34" charset="0"/>
              </a:endParaRPr>
            </a:p>
          </p:txBody>
        </p:sp>
        <p:grpSp>
          <p:nvGrpSpPr>
            <p:cNvPr id="3" name="Group 87"/>
            <p:cNvGrpSpPr>
              <a:grpSpLocks/>
            </p:cNvGrpSpPr>
            <p:nvPr userDrawn="1"/>
          </p:nvGrpSpPr>
          <p:grpSpPr bwMode="auto">
            <a:xfrm>
              <a:off x="5941" y="2475"/>
              <a:ext cx="409" cy="1783"/>
              <a:chOff x="5921" y="2387"/>
              <a:chExt cx="409" cy="1783"/>
            </a:xfrm>
          </p:grpSpPr>
          <p:grpSp>
            <p:nvGrpSpPr>
              <p:cNvPr id="4" name="Group 18"/>
              <p:cNvGrpSpPr>
                <a:grpSpLocks noChangeAspect="1"/>
              </p:cNvGrpSpPr>
              <p:nvPr userDrawn="1"/>
            </p:nvGrpSpPr>
            <p:grpSpPr bwMode="auto">
              <a:xfrm>
                <a:off x="5921" y="2506"/>
                <a:ext cx="409" cy="101"/>
                <a:chOff x="5893" y="2387"/>
                <a:chExt cx="466" cy="115"/>
              </a:xfrm>
            </p:grpSpPr>
            <p:sp>
              <p:nvSpPr>
                <p:cNvPr id="3149" name="Rectangle 19"/>
                <p:cNvSpPr>
                  <a:spLocks noChangeAspect="1"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sp>
              <p:nvSpPr>
                <p:cNvPr id="3150" name="Rectangle 20"/>
                <p:cNvSpPr>
                  <a:spLocks noChangeAspect="1"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sp>
              <p:nvSpPr>
                <p:cNvPr id="3151" name="Rectangle 21"/>
                <p:cNvSpPr>
                  <a:spLocks noChangeAspect="1"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sp>
              <p:nvSpPr>
                <p:cNvPr id="3152" name="Rectangle 22"/>
                <p:cNvSpPr>
                  <a:spLocks noChangeAspect="1"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grpSp>
          <p:grpSp>
            <p:nvGrpSpPr>
              <p:cNvPr id="5" name="Group 23"/>
              <p:cNvGrpSpPr>
                <a:grpSpLocks noChangeAspect="1"/>
              </p:cNvGrpSpPr>
              <p:nvPr userDrawn="1"/>
            </p:nvGrpSpPr>
            <p:grpSpPr bwMode="auto">
              <a:xfrm>
                <a:off x="5921" y="2626"/>
                <a:ext cx="409" cy="101"/>
                <a:chOff x="5893" y="2523"/>
                <a:chExt cx="466" cy="115"/>
              </a:xfrm>
            </p:grpSpPr>
            <p:sp>
              <p:nvSpPr>
                <p:cNvPr id="3145" name="Rectangle 24"/>
                <p:cNvSpPr>
                  <a:spLocks noChangeAspect="1"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sp>
              <p:nvSpPr>
                <p:cNvPr id="3146" name="Rectangle 25"/>
                <p:cNvSpPr>
                  <a:spLocks noChangeAspect="1"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sp>
              <p:nvSpPr>
                <p:cNvPr id="3147" name="Rectangle 26"/>
                <p:cNvSpPr>
                  <a:spLocks noChangeAspect="1"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sp>
              <p:nvSpPr>
                <p:cNvPr id="3148" name="Rectangle 27"/>
                <p:cNvSpPr>
                  <a:spLocks noChangeAspect="1"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grpSp>
          <p:grpSp>
            <p:nvGrpSpPr>
              <p:cNvPr id="6" name="Group 28"/>
              <p:cNvGrpSpPr>
                <a:grpSpLocks noChangeAspect="1"/>
              </p:cNvGrpSpPr>
              <p:nvPr userDrawn="1"/>
            </p:nvGrpSpPr>
            <p:grpSpPr bwMode="auto">
              <a:xfrm>
                <a:off x="5921" y="2745"/>
                <a:ext cx="409" cy="101"/>
                <a:chOff x="5893" y="2659"/>
                <a:chExt cx="466" cy="115"/>
              </a:xfrm>
            </p:grpSpPr>
            <p:sp>
              <p:nvSpPr>
                <p:cNvPr id="3141" name="Rectangle 29"/>
                <p:cNvSpPr>
                  <a:spLocks noChangeAspect="1"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sp>
              <p:nvSpPr>
                <p:cNvPr id="3142" name="Rectangle 30"/>
                <p:cNvSpPr>
                  <a:spLocks noChangeAspect="1"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sp>
              <p:nvSpPr>
                <p:cNvPr id="3143" name="Rectangle 31"/>
                <p:cNvSpPr>
                  <a:spLocks noChangeAspect="1"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sp>
              <p:nvSpPr>
                <p:cNvPr id="3144" name="Rectangle 32"/>
                <p:cNvSpPr>
                  <a:spLocks noChangeAspect="1"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grpSp>
          <p:grpSp>
            <p:nvGrpSpPr>
              <p:cNvPr id="7" name="Group 33"/>
              <p:cNvGrpSpPr>
                <a:grpSpLocks noChangeAspect="1"/>
              </p:cNvGrpSpPr>
              <p:nvPr userDrawn="1"/>
            </p:nvGrpSpPr>
            <p:grpSpPr bwMode="auto">
              <a:xfrm>
                <a:off x="5921" y="2387"/>
                <a:ext cx="409" cy="104"/>
                <a:chOff x="5893" y="2251"/>
                <a:chExt cx="466" cy="119"/>
              </a:xfrm>
            </p:grpSpPr>
            <p:sp>
              <p:nvSpPr>
                <p:cNvPr id="3137" name="Rectangle 34"/>
                <p:cNvSpPr>
                  <a:spLocks noChangeAspect="1"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sp>
              <p:nvSpPr>
                <p:cNvPr id="3138" name="Rectangle 35"/>
                <p:cNvSpPr>
                  <a:spLocks noChangeAspect="1"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sp>
              <p:nvSpPr>
                <p:cNvPr id="3139" name="Rectangle 36"/>
                <p:cNvSpPr>
                  <a:spLocks noChangeAspect="1"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sp>
              <p:nvSpPr>
                <p:cNvPr id="3140" name="Rectangle 37"/>
                <p:cNvSpPr>
                  <a:spLocks noChangeAspect="1"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grpSp>
          <p:grpSp>
            <p:nvGrpSpPr>
              <p:cNvPr id="8" name="Group 38"/>
              <p:cNvGrpSpPr>
                <a:grpSpLocks noChangeAspect="1"/>
              </p:cNvGrpSpPr>
              <p:nvPr userDrawn="1"/>
            </p:nvGrpSpPr>
            <p:grpSpPr bwMode="auto">
              <a:xfrm>
                <a:off x="5921" y="2944"/>
                <a:ext cx="409" cy="101"/>
                <a:chOff x="5893" y="2886"/>
                <a:chExt cx="466" cy="115"/>
              </a:xfrm>
            </p:grpSpPr>
            <p:sp>
              <p:nvSpPr>
                <p:cNvPr id="3133" name="Rectangle 39"/>
                <p:cNvSpPr>
                  <a:spLocks noChangeAspect="1"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sp>
              <p:nvSpPr>
                <p:cNvPr id="3134" name="Rectangle 40"/>
                <p:cNvSpPr>
                  <a:spLocks noChangeAspect="1"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sp>
              <p:nvSpPr>
                <p:cNvPr id="3135" name="Rectangle 41"/>
                <p:cNvSpPr>
                  <a:spLocks noChangeAspect="1"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sp>
              <p:nvSpPr>
                <p:cNvPr id="3136" name="Rectangle 42"/>
                <p:cNvSpPr>
                  <a:spLocks noChangeAspect="1" noChangeArrowheads="1"/>
                </p:cNvSpPr>
                <p:nvPr userDrawn="1"/>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grpSp>
          <p:grpSp>
            <p:nvGrpSpPr>
              <p:cNvPr id="9" name="Group 43"/>
              <p:cNvGrpSpPr>
                <a:grpSpLocks noChangeAspect="1"/>
              </p:cNvGrpSpPr>
              <p:nvPr userDrawn="1"/>
            </p:nvGrpSpPr>
            <p:grpSpPr bwMode="auto">
              <a:xfrm>
                <a:off x="5921" y="3064"/>
                <a:ext cx="409" cy="101"/>
                <a:chOff x="5893" y="3022"/>
                <a:chExt cx="466" cy="115"/>
              </a:xfrm>
            </p:grpSpPr>
            <p:sp>
              <p:nvSpPr>
                <p:cNvPr id="3129" name="Rectangle 44"/>
                <p:cNvSpPr>
                  <a:spLocks noChangeAspect="1"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sp>
              <p:nvSpPr>
                <p:cNvPr id="3130" name="Rectangle 45"/>
                <p:cNvSpPr>
                  <a:spLocks noChangeAspect="1"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sp>
              <p:nvSpPr>
                <p:cNvPr id="3131" name="Rectangle 46"/>
                <p:cNvSpPr>
                  <a:spLocks noChangeAspect="1"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sp>
              <p:nvSpPr>
                <p:cNvPr id="3132" name="Rectangle 47"/>
                <p:cNvSpPr>
                  <a:spLocks noChangeAspect="1"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grpSp>
          <p:grpSp>
            <p:nvGrpSpPr>
              <p:cNvPr id="10" name="Group 48"/>
              <p:cNvGrpSpPr>
                <a:grpSpLocks noChangeAspect="1"/>
              </p:cNvGrpSpPr>
              <p:nvPr userDrawn="1"/>
            </p:nvGrpSpPr>
            <p:grpSpPr bwMode="auto">
              <a:xfrm>
                <a:off x="5921" y="3183"/>
                <a:ext cx="409" cy="101"/>
                <a:chOff x="5893" y="3158"/>
                <a:chExt cx="466" cy="115"/>
              </a:xfrm>
            </p:grpSpPr>
            <p:sp>
              <p:nvSpPr>
                <p:cNvPr id="3125" name="Rectangle 49"/>
                <p:cNvSpPr>
                  <a:spLocks noChangeAspect="1"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sp>
              <p:nvSpPr>
                <p:cNvPr id="3126" name="Rectangle 50"/>
                <p:cNvSpPr>
                  <a:spLocks noChangeAspect="1"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sp>
              <p:nvSpPr>
                <p:cNvPr id="3127" name="Rectangle 51"/>
                <p:cNvSpPr>
                  <a:spLocks noChangeAspect="1"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sp>
              <p:nvSpPr>
                <p:cNvPr id="3128" name="Rectangle 52"/>
                <p:cNvSpPr>
                  <a:spLocks noChangeAspect="1"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grpSp>
          <p:grpSp>
            <p:nvGrpSpPr>
              <p:cNvPr id="11" name="Group 53"/>
              <p:cNvGrpSpPr>
                <a:grpSpLocks noChangeAspect="1"/>
              </p:cNvGrpSpPr>
              <p:nvPr userDrawn="1"/>
            </p:nvGrpSpPr>
            <p:grpSpPr bwMode="auto">
              <a:xfrm>
                <a:off x="5921" y="3383"/>
                <a:ext cx="409" cy="100"/>
                <a:chOff x="5893" y="3385"/>
                <a:chExt cx="466" cy="115"/>
              </a:xfrm>
            </p:grpSpPr>
            <p:sp>
              <p:nvSpPr>
                <p:cNvPr id="3121" name="Rectangle 54"/>
                <p:cNvSpPr>
                  <a:spLocks noChangeAspect="1"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sp>
              <p:nvSpPr>
                <p:cNvPr id="3122" name="Rectangle 55"/>
                <p:cNvSpPr>
                  <a:spLocks noChangeAspect="1"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sp>
              <p:nvSpPr>
                <p:cNvPr id="3123" name="Rectangle 56"/>
                <p:cNvSpPr>
                  <a:spLocks noChangeAspect="1"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sp>
              <p:nvSpPr>
                <p:cNvPr id="3124" name="Rectangle 57"/>
                <p:cNvSpPr>
                  <a:spLocks noChangeAspect="1" noChangeArrowheads="1"/>
                </p:cNvSpPr>
                <p:nvPr userDrawn="1"/>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grpSp>
          <p:grpSp>
            <p:nvGrpSpPr>
              <p:cNvPr id="12" name="Group 58"/>
              <p:cNvGrpSpPr>
                <a:grpSpLocks noChangeAspect="1"/>
              </p:cNvGrpSpPr>
              <p:nvPr userDrawn="1"/>
            </p:nvGrpSpPr>
            <p:grpSpPr bwMode="auto">
              <a:xfrm>
                <a:off x="5921" y="3502"/>
                <a:ext cx="409" cy="101"/>
                <a:chOff x="5893" y="3521"/>
                <a:chExt cx="466" cy="115"/>
              </a:xfrm>
            </p:grpSpPr>
            <p:sp>
              <p:nvSpPr>
                <p:cNvPr id="3117" name="Rectangle 59"/>
                <p:cNvSpPr>
                  <a:spLocks noChangeAspect="1"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sp>
              <p:nvSpPr>
                <p:cNvPr id="3118" name="Rectangle 60"/>
                <p:cNvSpPr>
                  <a:spLocks noChangeAspect="1"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sp>
              <p:nvSpPr>
                <p:cNvPr id="3119" name="Rectangle 61"/>
                <p:cNvSpPr>
                  <a:spLocks noChangeAspect="1"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sp>
              <p:nvSpPr>
                <p:cNvPr id="3120" name="Rectangle 62"/>
                <p:cNvSpPr>
                  <a:spLocks noChangeAspect="1" noChangeArrowheads="1"/>
                </p:cNvSpPr>
                <p:nvPr userDrawn="1"/>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grpSp>
          <p:grpSp>
            <p:nvGrpSpPr>
              <p:cNvPr id="13" name="Group 63"/>
              <p:cNvGrpSpPr>
                <a:grpSpLocks noChangeAspect="1"/>
              </p:cNvGrpSpPr>
              <p:nvPr userDrawn="1"/>
            </p:nvGrpSpPr>
            <p:grpSpPr bwMode="auto">
              <a:xfrm>
                <a:off x="5921" y="3621"/>
                <a:ext cx="409" cy="101"/>
                <a:chOff x="5893" y="3657"/>
                <a:chExt cx="466" cy="115"/>
              </a:xfrm>
            </p:grpSpPr>
            <p:sp>
              <p:nvSpPr>
                <p:cNvPr id="3113" name="Rectangle 64"/>
                <p:cNvSpPr>
                  <a:spLocks noChangeAspect="1"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sp>
              <p:nvSpPr>
                <p:cNvPr id="3114" name="Rectangle 65"/>
                <p:cNvSpPr>
                  <a:spLocks noChangeAspect="1"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sp>
              <p:nvSpPr>
                <p:cNvPr id="3115" name="Rectangle 66"/>
                <p:cNvSpPr>
                  <a:spLocks noChangeAspect="1"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sp>
              <p:nvSpPr>
                <p:cNvPr id="3116" name="Rectangle 67"/>
                <p:cNvSpPr>
                  <a:spLocks noChangeAspect="1" noChangeArrowheads="1"/>
                </p:cNvSpPr>
                <p:nvPr userDrawn="1"/>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grpSp>
          <p:grpSp>
            <p:nvGrpSpPr>
              <p:cNvPr id="14" name="Group 68"/>
              <p:cNvGrpSpPr>
                <a:grpSpLocks noChangeAspect="1"/>
              </p:cNvGrpSpPr>
              <p:nvPr userDrawn="1"/>
            </p:nvGrpSpPr>
            <p:grpSpPr bwMode="auto">
              <a:xfrm>
                <a:off x="5921" y="3821"/>
                <a:ext cx="409" cy="101"/>
                <a:chOff x="5893" y="3884"/>
                <a:chExt cx="466" cy="115"/>
              </a:xfrm>
            </p:grpSpPr>
            <p:sp>
              <p:nvSpPr>
                <p:cNvPr id="3109" name="Rectangle 69"/>
                <p:cNvSpPr>
                  <a:spLocks noChangeAspect="1"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sp>
              <p:nvSpPr>
                <p:cNvPr id="3110" name="Rectangle 70"/>
                <p:cNvSpPr>
                  <a:spLocks noChangeAspect="1"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sp>
              <p:nvSpPr>
                <p:cNvPr id="3111" name="Rectangle 71"/>
                <p:cNvSpPr>
                  <a:spLocks noChangeAspect="1"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sp>
              <p:nvSpPr>
                <p:cNvPr id="3112" name="Rectangle 72"/>
                <p:cNvSpPr>
                  <a:spLocks noChangeAspect="1" noChangeArrowheads="1"/>
                </p:cNvSpPr>
                <p:nvPr userDrawn="1"/>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grpSp>
          <p:grpSp>
            <p:nvGrpSpPr>
              <p:cNvPr id="15" name="Group 73"/>
              <p:cNvGrpSpPr>
                <a:grpSpLocks noChangeAspect="1"/>
              </p:cNvGrpSpPr>
              <p:nvPr userDrawn="1"/>
            </p:nvGrpSpPr>
            <p:grpSpPr bwMode="auto">
              <a:xfrm>
                <a:off x="5921" y="3945"/>
                <a:ext cx="409" cy="101"/>
                <a:chOff x="5893" y="4026"/>
                <a:chExt cx="466" cy="115"/>
              </a:xfrm>
            </p:grpSpPr>
            <p:sp>
              <p:nvSpPr>
                <p:cNvPr id="3105" name="Rectangle 74"/>
                <p:cNvSpPr>
                  <a:spLocks noChangeAspect="1"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sp>
              <p:nvSpPr>
                <p:cNvPr id="3106" name="Rectangle 75"/>
                <p:cNvSpPr>
                  <a:spLocks noChangeAspect="1"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sp>
              <p:nvSpPr>
                <p:cNvPr id="3107" name="Rectangle 76"/>
                <p:cNvSpPr>
                  <a:spLocks noChangeAspect="1"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sp>
              <p:nvSpPr>
                <p:cNvPr id="3108" name="Rectangle 77"/>
                <p:cNvSpPr>
                  <a:spLocks noChangeAspect="1" noChangeArrowheads="1"/>
                </p:cNvSpPr>
                <p:nvPr userDrawn="1"/>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grpSp>
          <p:grpSp>
            <p:nvGrpSpPr>
              <p:cNvPr id="16" name="Group 78"/>
              <p:cNvGrpSpPr>
                <a:grpSpLocks noChangeAspect="1"/>
              </p:cNvGrpSpPr>
              <p:nvPr userDrawn="1"/>
            </p:nvGrpSpPr>
            <p:grpSpPr bwMode="auto">
              <a:xfrm>
                <a:off x="5921" y="4069"/>
                <a:ext cx="409" cy="101"/>
                <a:chOff x="5893" y="4167"/>
                <a:chExt cx="466" cy="115"/>
              </a:xfrm>
            </p:grpSpPr>
            <p:sp>
              <p:nvSpPr>
                <p:cNvPr id="3101" name="Rectangle 79"/>
                <p:cNvSpPr>
                  <a:spLocks noChangeAspect="1" noChangeArrowheads="1"/>
                </p:cNvSpPr>
                <p:nvPr userDrawn="1"/>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sp>
              <p:nvSpPr>
                <p:cNvPr id="3102" name="Rectangle 80"/>
                <p:cNvSpPr>
                  <a:spLocks noChangeAspect="1" noChangeArrowheads="1"/>
                </p:cNvSpPr>
                <p:nvPr userDrawn="1"/>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sp>
              <p:nvSpPr>
                <p:cNvPr id="3103" name="Rectangle 81"/>
                <p:cNvSpPr>
                  <a:spLocks noChangeAspect="1" noChangeArrowheads="1"/>
                </p:cNvSpPr>
                <p:nvPr userDrawn="1"/>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sp>
              <p:nvSpPr>
                <p:cNvPr id="3104" name="Rectangle 82"/>
                <p:cNvSpPr>
                  <a:spLocks noChangeAspect="1" noChangeArrowheads="1"/>
                </p:cNvSpPr>
                <p:nvPr userDrawn="1"/>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grpSp>
        </p:grpSp>
      </p:grpSp>
      <p:sp>
        <p:nvSpPr>
          <p:cNvPr id="3082" name="Rectangle 5"/>
          <p:cNvSpPr>
            <a:spLocks noChangeArrowheads="1"/>
          </p:cNvSpPr>
          <p:nvPr/>
        </p:nvSpPr>
        <p:spPr bwMode="auto">
          <a:xfrm>
            <a:off x="6361048" y="4876803"/>
            <a:ext cx="2097335" cy="3417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p>
            <a:pPr eaLnBrk="0" hangingPunct="0">
              <a:lnSpc>
                <a:spcPct val="85000"/>
              </a:lnSpc>
              <a:buClrTx/>
              <a:buFontTx/>
              <a:buNone/>
            </a:pPr>
            <a:r>
              <a:rPr lang="de-DE" altLang="zh-CN" sz="900" b="0">
                <a:solidFill>
                  <a:srgbClr val="000000"/>
                </a:solidFill>
                <a:latin typeface="FrutigerNext LT Bold" pitchFamily="1" charset="0"/>
                <a:ea typeface="ＭＳ Ｐゴシック" pitchFamily="34" charset="-128"/>
              </a:rPr>
              <a:t>Page </a:t>
            </a:r>
            <a:fld id="{8A3AEFC3-B008-441A-A725-D0B325EF3D69}" type="slidenum">
              <a:rPr lang="de-DE" altLang="zh-CN" sz="900" b="0">
                <a:solidFill>
                  <a:srgbClr val="000000"/>
                </a:solidFill>
                <a:latin typeface="FrutigerNext LT Bold" pitchFamily="1" charset="0"/>
                <a:ea typeface="ＭＳ Ｐゴシック" pitchFamily="34" charset="-128"/>
              </a:rPr>
              <a:pPr eaLnBrk="0" hangingPunct="0">
                <a:lnSpc>
                  <a:spcPct val="85000"/>
                </a:lnSpc>
                <a:buClrTx/>
                <a:buFontTx/>
                <a:buNone/>
              </a:pPr>
              <a:t>‹#›</a:t>
            </a:fld>
            <a:endParaRPr lang="en-GB" altLang="zh-CN" sz="900" b="0">
              <a:solidFill>
                <a:srgbClr val="000000"/>
              </a:solidFill>
              <a:latin typeface="FrutigerNext LT Bold" pitchFamily="1" charset="0"/>
              <a:ea typeface="ＭＳ Ｐゴシック" pitchFamily="34" charset="-128"/>
            </a:endParaRPr>
          </a:p>
        </p:txBody>
      </p:sp>
      <p:sp>
        <p:nvSpPr>
          <p:cNvPr id="10321" name="Text Box 81"/>
          <p:cNvSpPr txBox="1">
            <a:spLocks noChangeArrowheads="1"/>
          </p:cNvSpPr>
          <p:nvPr/>
        </p:nvSpPr>
        <p:spPr bwMode="auto">
          <a:xfrm>
            <a:off x="-2884134" y="997746"/>
            <a:ext cx="2775815" cy="2841592"/>
          </a:xfrm>
          <a:prstGeom prst="rect">
            <a:avLst/>
          </a:prstGeom>
          <a:noFill/>
          <a:ln>
            <a:noFill/>
          </a:ln>
          <a:effectLst/>
          <a:extLst>
            <a:ext uri="{909E8E84-426E-40DD-AFC4-6F175D3DCCD1}">
              <a14:hiddenFill xmlns:a14="http://schemas.microsoft.com/office/drawing/2010/main" xmlns="">
                <a:solidFill>
                  <a:srgbClr val="FFCC99"/>
                </a:solidFill>
              </a14:hiddenFill>
            </a:ext>
            <a:ext uri="{91240B29-F687-4F45-9708-019B960494DF}">
              <a14:hiddenLine xmlns:a14="http://schemas.microsoft.com/office/drawing/2010/main" xmlns="" w="9525" algn="ctr">
                <a:solidFill>
                  <a:srgbClr val="B2B2B2"/>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58718" tIns="29359" rIns="58718" bIns="29359">
            <a:spAutoFit/>
          </a:bodyPr>
          <a:lstStyle>
            <a:lvl1pPr defTabSz="784225" eaLnBrk="0" hangingPunct="0">
              <a:defRPr>
                <a:solidFill>
                  <a:schemeClr val="tx1"/>
                </a:solidFill>
                <a:latin typeface="Calibri" pitchFamily="34" charset="0"/>
                <a:ea typeface="宋体" charset="-122"/>
              </a:defRPr>
            </a:lvl1pPr>
            <a:lvl2pPr marL="390525" defTabSz="784225" eaLnBrk="0" hangingPunct="0">
              <a:defRPr>
                <a:solidFill>
                  <a:schemeClr val="tx1"/>
                </a:solidFill>
                <a:latin typeface="Calibri" pitchFamily="34" charset="0"/>
                <a:ea typeface="宋体" charset="-122"/>
              </a:defRPr>
            </a:lvl2pPr>
            <a:lvl3pPr marL="784225" defTabSz="784225" eaLnBrk="0" hangingPunct="0">
              <a:defRPr>
                <a:solidFill>
                  <a:schemeClr val="tx1"/>
                </a:solidFill>
                <a:latin typeface="Calibri" pitchFamily="34" charset="0"/>
                <a:ea typeface="宋体" charset="-122"/>
              </a:defRPr>
            </a:lvl3pPr>
            <a:lvl4pPr marL="1174750" defTabSz="784225" eaLnBrk="0" hangingPunct="0">
              <a:defRPr>
                <a:solidFill>
                  <a:schemeClr val="tx1"/>
                </a:solidFill>
                <a:latin typeface="Calibri" pitchFamily="34" charset="0"/>
                <a:ea typeface="宋体" charset="-122"/>
              </a:defRPr>
            </a:lvl4pPr>
            <a:lvl5pPr marL="1566863" defTabSz="784225" eaLnBrk="0" hangingPunct="0">
              <a:defRPr>
                <a:solidFill>
                  <a:schemeClr val="tx1"/>
                </a:solidFill>
                <a:latin typeface="Calibri" pitchFamily="34" charset="0"/>
                <a:ea typeface="宋体" charset="-122"/>
              </a:defRPr>
            </a:lvl5pPr>
            <a:lvl6pPr marL="2024063" defTabSz="784225" eaLnBrk="0" fontAlgn="base" hangingPunct="0">
              <a:spcBef>
                <a:spcPct val="0"/>
              </a:spcBef>
              <a:spcAft>
                <a:spcPct val="0"/>
              </a:spcAft>
              <a:defRPr>
                <a:solidFill>
                  <a:schemeClr val="tx1"/>
                </a:solidFill>
                <a:latin typeface="Calibri" pitchFamily="34" charset="0"/>
                <a:ea typeface="宋体" charset="-122"/>
              </a:defRPr>
            </a:lvl6pPr>
            <a:lvl7pPr marL="2481263" defTabSz="784225" eaLnBrk="0" fontAlgn="base" hangingPunct="0">
              <a:spcBef>
                <a:spcPct val="0"/>
              </a:spcBef>
              <a:spcAft>
                <a:spcPct val="0"/>
              </a:spcAft>
              <a:defRPr>
                <a:solidFill>
                  <a:schemeClr val="tx1"/>
                </a:solidFill>
                <a:latin typeface="Calibri" pitchFamily="34" charset="0"/>
                <a:ea typeface="宋体" charset="-122"/>
              </a:defRPr>
            </a:lvl7pPr>
            <a:lvl8pPr marL="2938463" defTabSz="784225" eaLnBrk="0" fontAlgn="base" hangingPunct="0">
              <a:spcBef>
                <a:spcPct val="0"/>
              </a:spcBef>
              <a:spcAft>
                <a:spcPct val="0"/>
              </a:spcAft>
              <a:defRPr>
                <a:solidFill>
                  <a:schemeClr val="tx1"/>
                </a:solidFill>
                <a:latin typeface="Calibri" pitchFamily="34" charset="0"/>
                <a:ea typeface="宋体" charset="-122"/>
              </a:defRPr>
            </a:lvl8pPr>
            <a:lvl9pPr marL="3395663" defTabSz="784225" eaLnBrk="0" fontAlgn="base" hangingPunct="0">
              <a:spcBef>
                <a:spcPct val="0"/>
              </a:spcBef>
              <a:spcAft>
                <a:spcPct val="0"/>
              </a:spcAft>
              <a:defRPr>
                <a:solidFill>
                  <a:schemeClr val="tx1"/>
                </a:solidFill>
                <a:latin typeface="Calibri" pitchFamily="34" charset="0"/>
                <a:ea typeface="宋体" charset="-122"/>
              </a:defRPr>
            </a:lvl9pPr>
          </a:lstStyle>
          <a:p>
            <a:pPr algn="r" eaLnBrk="1" hangingPunct="1">
              <a:spcBef>
                <a:spcPct val="20000"/>
              </a:spcBef>
              <a:buClrTx/>
              <a:buFontTx/>
              <a:buNone/>
              <a:defRPr/>
            </a:pPr>
            <a:r>
              <a:rPr lang="zh-CN" altLang="zh-CN" sz="800" b="0" smtClean="0">
                <a:solidFill>
                  <a:srgbClr val="FFFFFF"/>
                </a:solidFill>
                <a:latin typeface="FrutigerNext LT Regular" pitchFamily="34" charset="0"/>
              </a:rPr>
              <a:t>Slide title :32-35pt  </a:t>
            </a:r>
          </a:p>
          <a:p>
            <a:pPr algn="r" eaLnBrk="1" hangingPunct="1">
              <a:spcBef>
                <a:spcPct val="20000"/>
              </a:spcBef>
              <a:buClrTx/>
              <a:buFontTx/>
              <a:buNone/>
              <a:defRPr/>
            </a:pPr>
            <a:r>
              <a:rPr lang="zh-CN" altLang="zh-CN" sz="800" b="0" smtClean="0">
                <a:solidFill>
                  <a:srgbClr val="FFFFFF"/>
                </a:solidFill>
                <a:latin typeface="FrutigerNext LT Regular" pitchFamily="34" charset="0"/>
              </a:rPr>
              <a:t>Color: R153 G0 B0</a:t>
            </a:r>
          </a:p>
          <a:p>
            <a:pPr algn="r" eaLnBrk="1" hangingPunct="1">
              <a:spcBef>
                <a:spcPct val="20000"/>
              </a:spcBef>
              <a:buClrTx/>
              <a:buFontTx/>
              <a:buNone/>
              <a:defRPr/>
            </a:pPr>
            <a:r>
              <a:rPr lang="zh-CN" altLang="zh-CN" sz="800" b="0" smtClean="0">
                <a:solidFill>
                  <a:srgbClr val="FFFFFF"/>
                </a:solidFill>
                <a:latin typeface="FrutigerNext LT Regular" pitchFamily="34" charset="0"/>
              </a:rPr>
              <a:t>Corporate Font :</a:t>
            </a:r>
          </a:p>
          <a:p>
            <a:pPr algn="r" eaLnBrk="1" hangingPunct="1">
              <a:spcBef>
                <a:spcPct val="20000"/>
              </a:spcBef>
              <a:buClrTx/>
              <a:buFontTx/>
              <a:buNone/>
              <a:defRPr/>
            </a:pPr>
            <a:r>
              <a:rPr lang="zh-CN" altLang="zh-CN" sz="800" b="0" smtClean="0">
                <a:solidFill>
                  <a:srgbClr val="FFFFFF"/>
                </a:solidFill>
                <a:latin typeface="FrutigerNext LT Regular" pitchFamily="34" charset="0"/>
              </a:rPr>
              <a:t>FrutigerNext LT Medium</a:t>
            </a:r>
          </a:p>
          <a:p>
            <a:pPr algn="r" eaLnBrk="1" hangingPunct="1">
              <a:spcBef>
                <a:spcPct val="20000"/>
              </a:spcBef>
              <a:buClrTx/>
              <a:buFontTx/>
              <a:buNone/>
              <a:defRPr/>
            </a:pPr>
            <a:r>
              <a:rPr lang="zh-CN" altLang="zh-CN" sz="800" b="0" smtClean="0">
                <a:solidFill>
                  <a:srgbClr val="FFFFFF"/>
                </a:solidFill>
                <a:latin typeface="FrutigerNext LT Regular" pitchFamily="34" charset="0"/>
              </a:rPr>
              <a:t>Font to be used by customers and </a:t>
            </a:r>
          </a:p>
          <a:p>
            <a:pPr algn="r" eaLnBrk="1" hangingPunct="1">
              <a:spcBef>
                <a:spcPct val="20000"/>
              </a:spcBef>
              <a:buClrTx/>
              <a:buFontTx/>
              <a:buNone/>
              <a:defRPr/>
            </a:pPr>
            <a:r>
              <a:rPr lang="zh-CN" altLang="zh-CN" sz="800" b="0" smtClean="0">
                <a:solidFill>
                  <a:srgbClr val="FFFFFF"/>
                </a:solidFill>
                <a:latin typeface="FrutigerNext LT Regular" pitchFamily="34" charset="0"/>
              </a:rPr>
              <a:t>partners : </a:t>
            </a:r>
          </a:p>
          <a:p>
            <a:pPr algn="r" eaLnBrk="1" hangingPunct="1">
              <a:spcBef>
                <a:spcPct val="20000"/>
              </a:spcBef>
              <a:buClrTx/>
              <a:buFontTx/>
              <a:buNone/>
              <a:defRPr/>
            </a:pPr>
            <a:r>
              <a:rPr lang="zh-CN" altLang="zh-CN" sz="800" b="0" smtClean="0">
                <a:solidFill>
                  <a:srgbClr val="FFFFFF"/>
                </a:solidFill>
                <a:latin typeface="FrutigerNext LT Regular" pitchFamily="34" charset="0"/>
              </a:rPr>
              <a:t>Arial</a:t>
            </a:r>
          </a:p>
          <a:p>
            <a:pPr algn="r" eaLnBrk="1" hangingPunct="1">
              <a:spcBef>
                <a:spcPct val="20000"/>
              </a:spcBef>
              <a:buClrTx/>
              <a:buFontTx/>
              <a:buNone/>
              <a:defRPr/>
            </a:pPr>
            <a:endParaRPr lang="zh-CN" altLang="zh-CN" sz="800" b="0" smtClean="0">
              <a:solidFill>
                <a:srgbClr val="FFFFFF"/>
              </a:solidFill>
              <a:latin typeface="FrutigerNext LT Regular" pitchFamily="34" charset="0"/>
            </a:endParaRPr>
          </a:p>
          <a:p>
            <a:pPr algn="r" eaLnBrk="1" hangingPunct="1">
              <a:spcBef>
                <a:spcPct val="20000"/>
              </a:spcBef>
              <a:buClrTx/>
              <a:buFontTx/>
              <a:buNone/>
              <a:defRPr/>
            </a:pPr>
            <a:endParaRPr lang="zh-CN" altLang="zh-CN" sz="800" b="0" smtClean="0">
              <a:solidFill>
                <a:srgbClr val="FFFFFF"/>
              </a:solidFill>
              <a:latin typeface="FrutigerNext LT Regular" pitchFamily="34" charset="0"/>
            </a:endParaRPr>
          </a:p>
          <a:p>
            <a:pPr algn="r" eaLnBrk="1" hangingPunct="1">
              <a:spcBef>
                <a:spcPct val="20000"/>
              </a:spcBef>
              <a:buClrTx/>
              <a:buFontTx/>
              <a:buNone/>
              <a:defRPr/>
            </a:pPr>
            <a:endParaRPr lang="zh-CN" altLang="zh-CN" sz="800" b="0" smtClean="0">
              <a:solidFill>
                <a:srgbClr val="FFFFFF"/>
              </a:solidFill>
              <a:latin typeface="FrutigerNext LT Regular" pitchFamily="34" charset="0"/>
            </a:endParaRPr>
          </a:p>
          <a:p>
            <a:pPr algn="r" eaLnBrk="1" hangingPunct="1">
              <a:spcBef>
                <a:spcPct val="20000"/>
              </a:spcBef>
              <a:buClrTx/>
              <a:buFontTx/>
              <a:buNone/>
              <a:defRPr/>
            </a:pPr>
            <a:r>
              <a:rPr lang="zh-CN" altLang="zh-CN" sz="800" b="0" smtClean="0">
                <a:solidFill>
                  <a:srgbClr val="FFFFFF"/>
                </a:solidFill>
                <a:latin typeface="FrutigerNext LT Regular" pitchFamily="34" charset="0"/>
              </a:rPr>
              <a:t>Slide text :20-22pt</a:t>
            </a:r>
          </a:p>
          <a:p>
            <a:pPr algn="r" eaLnBrk="1" hangingPunct="1">
              <a:spcBef>
                <a:spcPct val="20000"/>
              </a:spcBef>
              <a:buClrTx/>
              <a:buFontTx/>
              <a:buNone/>
              <a:defRPr/>
            </a:pPr>
            <a:r>
              <a:rPr lang="zh-CN" altLang="zh-CN" sz="800" b="0" smtClean="0">
                <a:solidFill>
                  <a:srgbClr val="FFFFFF"/>
                </a:solidFill>
                <a:latin typeface="FrutigerNext LT Regular" pitchFamily="34" charset="0"/>
              </a:rPr>
              <a:t>Bullets level 2-5:</a:t>
            </a:r>
          </a:p>
          <a:p>
            <a:pPr algn="r" eaLnBrk="1" hangingPunct="1">
              <a:spcBef>
                <a:spcPct val="20000"/>
              </a:spcBef>
              <a:buClrTx/>
              <a:buFontTx/>
              <a:buNone/>
              <a:defRPr/>
            </a:pPr>
            <a:r>
              <a:rPr lang="zh-CN" altLang="zh-CN" sz="800" b="0" smtClean="0">
                <a:solidFill>
                  <a:srgbClr val="FFFFFF"/>
                </a:solidFill>
                <a:latin typeface="FrutigerNext LT Regular" pitchFamily="34" charset="0"/>
              </a:rPr>
              <a:t> 18pt  </a:t>
            </a:r>
          </a:p>
          <a:p>
            <a:pPr algn="r" eaLnBrk="1" hangingPunct="1">
              <a:spcBef>
                <a:spcPct val="20000"/>
              </a:spcBef>
              <a:buClrTx/>
              <a:buFontTx/>
              <a:buNone/>
              <a:defRPr/>
            </a:pPr>
            <a:r>
              <a:rPr lang="zh-CN" altLang="zh-CN" sz="800" b="0" smtClean="0">
                <a:solidFill>
                  <a:srgbClr val="FFFFFF"/>
                </a:solidFill>
                <a:latin typeface="FrutigerNext LT Regular" pitchFamily="34" charset="0"/>
              </a:rPr>
              <a:t>Color:Black</a:t>
            </a:r>
          </a:p>
          <a:p>
            <a:pPr algn="r" eaLnBrk="1" hangingPunct="1">
              <a:spcBef>
                <a:spcPct val="20000"/>
              </a:spcBef>
              <a:buClrTx/>
              <a:buFontTx/>
              <a:buNone/>
              <a:defRPr/>
            </a:pPr>
            <a:r>
              <a:rPr lang="zh-CN" altLang="zh-CN" sz="800" b="0" smtClean="0">
                <a:solidFill>
                  <a:srgbClr val="FFFFFF"/>
                </a:solidFill>
                <a:latin typeface="FrutigerNext LT Regular" pitchFamily="34" charset="0"/>
              </a:rPr>
              <a:t>Corporate Font :</a:t>
            </a:r>
          </a:p>
          <a:p>
            <a:pPr algn="r" eaLnBrk="1" hangingPunct="1">
              <a:spcBef>
                <a:spcPct val="20000"/>
              </a:spcBef>
              <a:buClrTx/>
              <a:buFontTx/>
              <a:buNone/>
              <a:defRPr/>
            </a:pPr>
            <a:r>
              <a:rPr lang="zh-CN" altLang="zh-CN" sz="800" b="0" smtClean="0">
                <a:solidFill>
                  <a:srgbClr val="FFFFFF"/>
                </a:solidFill>
                <a:latin typeface="FrutigerNext LT Regular" pitchFamily="34" charset="0"/>
              </a:rPr>
              <a:t>FrutigerNext LT Medium</a:t>
            </a:r>
          </a:p>
          <a:p>
            <a:pPr algn="r" eaLnBrk="1" hangingPunct="1">
              <a:spcBef>
                <a:spcPct val="20000"/>
              </a:spcBef>
              <a:buClrTx/>
              <a:buFontTx/>
              <a:buNone/>
              <a:defRPr/>
            </a:pPr>
            <a:r>
              <a:rPr lang="zh-CN" altLang="zh-CN" sz="800" b="0" smtClean="0">
                <a:solidFill>
                  <a:srgbClr val="FFFFFF"/>
                </a:solidFill>
                <a:latin typeface="FrutigerNext LT Regular" pitchFamily="34" charset="0"/>
              </a:rPr>
              <a:t>Font to be used by customers and </a:t>
            </a:r>
          </a:p>
          <a:p>
            <a:pPr algn="r" eaLnBrk="1" hangingPunct="1">
              <a:spcBef>
                <a:spcPct val="20000"/>
              </a:spcBef>
              <a:buClrTx/>
              <a:buFontTx/>
              <a:buNone/>
              <a:defRPr/>
            </a:pPr>
            <a:r>
              <a:rPr lang="zh-CN" altLang="zh-CN" sz="800" b="0" smtClean="0">
                <a:solidFill>
                  <a:srgbClr val="FFFFFF"/>
                </a:solidFill>
                <a:latin typeface="FrutigerNext LT Regular" pitchFamily="34" charset="0"/>
              </a:rPr>
              <a:t>partners : </a:t>
            </a:r>
          </a:p>
          <a:p>
            <a:pPr algn="r" eaLnBrk="1" hangingPunct="1">
              <a:spcBef>
                <a:spcPct val="20000"/>
              </a:spcBef>
              <a:buClrTx/>
              <a:buFontTx/>
              <a:buNone/>
              <a:defRPr/>
            </a:pPr>
            <a:r>
              <a:rPr lang="zh-CN" altLang="zh-CN" sz="800" b="0" smtClean="0">
                <a:solidFill>
                  <a:srgbClr val="FFFFFF"/>
                </a:solidFill>
                <a:latin typeface="FrutigerNext LT Regular" pitchFamily="34" charset="0"/>
              </a:rPr>
              <a:t>Arial</a:t>
            </a:r>
          </a:p>
        </p:txBody>
      </p:sp>
      <p:sp>
        <p:nvSpPr>
          <p:cNvPr id="3084" name="Text Box 84"/>
          <p:cNvSpPr txBox="1">
            <a:spLocks noChangeArrowheads="1"/>
          </p:cNvSpPr>
          <p:nvPr/>
        </p:nvSpPr>
        <p:spPr bwMode="auto">
          <a:xfrm>
            <a:off x="9252320" y="42865"/>
            <a:ext cx="1295063" cy="807865"/>
          </a:xfrm>
          <a:prstGeom prst="rect">
            <a:avLst/>
          </a:prstGeom>
          <a:noFill/>
          <a:ln>
            <a:noFill/>
          </a:ln>
          <a:effectLst/>
          <a:extLst>
            <a:ext uri="{909E8E84-426E-40DD-AFC4-6F175D3DCCD1}">
              <a14:hiddenFill xmlns:a14="http://schemas.microsoft.com/office/drawing/2010/main" xmlns="">
                <a:solidFill>
                  <a:srgbClr val="FFCC99"/>
                </a:solidFill>
              </a14:hiddenFill>
            </a:ext>
            <a:ext uri="{91240B29-F687-4F45-9708-019B960494DF}">
              <a14:hiddenLine xmlns:a14="http://schemas.microsoft.com/office/drawing/2010/main" xmlns="" w="9525">
                <a:solidFill>
                  <a:srgbClr val="B2B2B2"/>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68532" tIns="34266" rIns="68532" bIns="34266">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buClrTx/>
              <a:buFontTx/>
              <a:buNone/>
            </a:pPr>
            <a:r>
              <a:rPr lang="en-US" altLang="zh-CN" sz="800" b="0">
                <a:solidFill>
                  <a:srgbClr val="FFFFFF"/>
                </a:solidFill>
                <a:latin typeface="FrutigerNext LT Regular" charset="0"/>
              </a:rPr>
              <a:t>Top right  corner  for   field-mark, customer or partner logotypes. </a:t>
            </a:r>
          </a:p>
          <a:p>
            <a:pPr eaLnBrk="1" hangingPunct="1">
              <a:buClrTx/>
              <a:buFontTx/>
              <a:buNone/>
            </a:pPr>
            <a:endParaRPr lang="en-US" altLang="zh-CN" sz="800" b="0">
              <a:solidFill>
                <a:srgbClr val="FFFFFF"/>
              </a:solidFill>
              <a:latin typeface="FrutigerNext LT Regular" charset="0"/>
            </a:endParaRPr>
          </a:p>
          <a:p>
            <a:pPr eaLnBrk="1" hangingPunct="1">
              <a:buClrTx/>
              <a:buFontTx/>
              <a:buNone/>
            </a:pPr>
            <a:r>
              <a:rPr lang="en-US" altLang="zh-CN" sz="800" b="0">
                <a:solidFill>
                  <a:srgbClr val="FFFFFF"/>
                </a:solidFill>
                <a:latin typeface="FrutigerNext LT Regular" charset="0"/>
              </a:rPr>
              <a:t>----------------   </a:t>
            </a:r>
          </a:p>
          <a:p>
            <a:pPr eaLnBrk="1" hangingPunct="1">
              <a:buClrTx/>
              <a:buFontTx/>
              <a:buNone/>
            </a:pPr>
            <a:endParaRPr lang="zh-CN" altLang="en-US" sz="800" b="0">
              <a:solidFill>
                <a:srgbClr val="FFFFFF"/>
              </a:solidFill>
              <a:latin typeface="FrutigerNext LT Regular" charset="0"/>
            </a:endParaRPr>
          </a:p>
        </p:txBody>
      </p:sp>
      <p:sp>
        <p:nvSpPr>
          <p:cNvPr id="3085" name="Text Box 85"/>
          <p:cNvSpPr txBox="1">
            <a:spLocks noChangeArrowheads="1"/>
          </p:cNvSpPr>
          <p:nvPr/>
        </p:nvSpPr>
        <p:spPr bwMode="auto">
          <a:xfrm>
            <a:off x="9252320" y="897733"/>
            <a:ext cx="1295063" cy="1423418"/>
          </a:xfrm>
          <a:prstGeom prst="rect">
            <a:avLst/>
          </a:prstGeom>
          <a:noFill/>
          <a:ln>
            <a:noFill/>
          </a:ln>
          <a:effectLst/>
          <a:extLst>
            <a:ext uri="{909E8E84-426E-40DD-AFC4-6F175D3DCCD1}">
              <a14:hiddenFill xmlns:a14="http://schemas.microsoft.com/office/drawing/2010/main" xmlns="">
                <a:solidFill>
                  <a:srgbClr val="FFCC99"/>
                </a:solidFill>
              </a14:hiddenFill>
            </a:ext>
            <a:ext uri="{91240B29-F687-4F45-9708-019B960494DF}">
              <a14:hiddenLine xmlns:a14="http://schemas.microsoft.com/office/drawing/2010/main" xmlns="" w="9525">
                <a:solidFill>
                  <a:srgbClr val="B2B2B2"/>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68532" tIns="34266" rIns="68532" bIns="34266">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buClrTx/>
              <a:buFontTx/>
              <a:buNone/>
            </a:pPr>
            <a:r>
              <a:rPr lang="en-US" altLang="zh-CN" sz="800" b="0">
                <a:solidFill>
                  <a:srgbClr val="FFFFFF"/>
                </a:solidFill>
                <a:latin typeface="FrutigerNext LT Regular" charset="0"/>
              </a:rPr>
              <a:t>The following nine groups of colors are an example of how our design colors can be used, please take note that you should only use one design color group per slide. </a:t>
            </a:r>
          </a:p>
          <a:p>
            <a:pPr eaLnBrk="1" hangingPunct="1">
              <a:buClrTx/>
              <a:buFontTx/>
              <a:buNone/>
            </a:pPr>
            <a:r>
              <a:rPr lang="en-US" altLang="zh-CN" sz="800" b="0">
                <a:solidFill>
                  <a:srgbClr val="FFFFFF"/>
                </a:solidFill>
                <a:latin typeface="FrutigerNext LT Regular" charset="0"/>
              </a:rPr>
              <a:t> For specific usage details, refer to the “Typesetting Standard”.</a:t>
            </a:r>
          </a:p>
        </p:txBody>
      </p:sp>
      <p:sp>
        <p:nvSpPr>
          <p:cNvPr id="79" name="Rectangle 21"/>
          <p:cNvSpPr>
            <a:spLocks noChangeArrowheads="1"/>
          </p:cNvSpPr>
          <p:nvPr/>
        </p:nvSpPr>
        <p:spPr bwMode="auto">
          <a:xfrm>
            <a:off x="666105" y="4816817"/>
            <a:ext cx="1360385" cy="1538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lIns="60018" tIns="0" rIns="60018" bIns="0">
            <a:spAutoFit/>
          </a:bodyPr>
          <a:lstStyle>
            <a:defPPr>
              <a:defRPr lang="zh-CN"/>
            </a:defPPr>
            <a:lvl1pPr algn="l" rtl="0" fontAlgn="base">
              <a:spcBef>
                <a:spcPct val="0"/>
              </a:spcBef>
              <a:spcAft>
                <a:spcPct val="0"/>
              </a:spcAft>
              <a:buClr>
                <a:srgbClr val="CC9900"/>
              </a:buClr>
              <a:buFont typeface="Wingdings" pitchFamily="2" charset="2"/>
              <a:buChar char="n"/>
              <a:defRPr b="1" kern="1200">
                <a:solidFill>
                  <a:schemeClr val="tx1"/>
                </a:solidFill>
                <a:latin typeface="Arial" charset="0"/>
                <a:ea typeface="宋体" pitchFamily="2" charset="-122"/>
                <a:cs typeface="+mn-cs"/>
              </a:defRPr>
            </a:lvl1pPr>
            <a:lvl2pPr marL="457200" algn="l" rtl="0" fontAlgn="base">
              <a:spcBef>
                <a:spcPct val="0"/>
              </a:spcBef>
              <a:spcAft>
                <a:spcPct val="0"/>
              </a:spcAft>
              <a:buClr>
                <a:srgbClr val="CC9900"/>
              </a:buClr>
              <a:buFont typeface="Wingdings" pitchFamily="2" charset="2"/>
              <a:buChar char="n"/>
              <a:defRPr b="1" kern="1200">
                <a:solidFill>
                  <a:schemeClr val="tx1"/>
                </a:solidFill>
                <a:latin typeface="Arial" charset="0"/>
                <a:ea typeface="宋体" pitchFamily="2" charset="-122"/>
                <a:cs typeface="+mn-cs"/>
              </a:defRPr>
            </a:lvl2pPr>
            <a:lvl3pPr marL="914400" algn="l" rtl="0" fontAlgn="base">
              <a:spcBef>
                <a:spcPct val="0"/>
              </a:spcBef>
              <a:spcAft>
                <a:spcPct val="0"/>
              </a:spcAft>
              <a:buClr>
                <a:srgbClr val="CC9900"/>
              </a:buClr>
              <a:buFont typeface="Wingdings" pitchFamily="2" charset="2"/>
              <a:buChar char="n"/>
              <a:defRPr b="1" kern="1200">
                <a:solidFill>
                  <a:schemeClr val="tx1"/>
                </a:solidFill>
                <a:latin typeface="Arial" charset="0"/>
                <a:ea typeface="宋体" pitchFamily="2" charset="-122"/>
                <a:cs typeface="+mn-cs"/>
              </a:defRPr>
            </a:lvl3pPr>
            <a:lvl4pPr marL="1371600" algn="l" rtl="0" fontAlgn="base">
              <a:spcBef>
                <a:spcPct val="0"/>
              </a:spcBef>
              <a:spcAft>
                <a:spcPct val="0"/>
              </a:spcAft>
              <a:buClr>
                <a:srgbClr val="CC9900"/>
              </a:buClr>
              <a:buFont typeface="Wingdings" pitchFamily="2" charset="2"/>
              <a:buChar char="n"/>
              <a:defRPr b="1" kern="1200">
                <a:solidFill>
                  <a:schemeClr val="tx1"/>
                </a:solidFill>
                <a:latin typeface="Arial" charset="0"/>
                <a:ea typeface="宋体" pitchFamily="2" charset="-122"/>
                <a:cs typeface="+mn-cs"/>
              </a:defRPr>
            </a:lvl4pPr>
            <a:lvl5pPr marL="1828800" algn="l" rtl="0" fontAlgn="base">
              <a:spcBef>
                <a:spcPct val="0"/>
              </a:spcBef>
              <a:spcAft>
                <a:spcPct val="0"/>
              </a:spcAft>
              <a:buClr>
                <a:srgbClr val="CC9900"/>
              </a:buClr>
              <a:buFont typeface="Wingdings" pitchFamily="2" charset="2"/>
              <a:buChar char="n"/>
              <a:defRPr b="1" kern="1200">
                <a:solidFill>
                  <a:schemeClr val="tx1"/>
                </a:solidFill>
                <a:latin typeface="Arial" charset="0"/>
                <a:ea typeface="宋体" pitchFamily="2" charset="-122"/>
                <a:cs typeface="+mn-cs"/>
              </a:defRPr>
            </a:lvl5pPr>
            <a:lvl6pPr marL="2286000" algn="l" defTabSz="914400" rtl="0" eaLnBrk="1" latinLnBrk="0" hangingPunct="1">
              <a:defRPr b="1" kern="1200">
                <a:solidFill>
                  <a:schemeClr val="tx1"/>
                </a:solidFill>
                <a:latin typeface="Arial" charset="0"/>
                <a:ea typeface="宋体" pitchFamily="2" charset="-122"/>
                <a:cs typeface="+mn-cs"/>
              </a:defRPr>
            </a:lvl6pPr>
            <a:lvl7pPr marL="2743200" algn="l" defTabSz="914400" rtl="0" eaLnBrk="1" latinLnBrk="0" hangingPunct="1">
              <a:defRPr b="1" kern="1200">
                <a:solidFill>
                  <a:schemeClr val="tx1"/>
                </a:solidFill>
                <a:latin typeface="Arial" charset="0"/>
                <a:ea typeface="宋体" pitchFamily="2" charset="-122"/>
                <a:cs typeface="+mn-cs"/>
              </a:defRPr>
            </a:lvl7pPr>
            <a:lvl8pPr marL="3200400" algn="l" defTabSz="914400" rtl="0" eaLnBrk="1" latinLnBrk="0" hangingPunct="1">
              <a:defRPr b="1" kern="1200">
                <a:solidFill>
                  <a:schemeClr val="tx1"/>
                </a:solidFill>
                <a:latin typeface="Arial" charset="0"/>
                <a:ea typeface="宋体" pitchFamily="2" charset="-122"/>
                <a:cs typeface="+mn-cs"/>
              </a:defRPr>
            </a:lvl8pPr>
            <a:lvl9pPr marL="3657600" algn="l" defTabSz="914400" rtl="0" eaLnBrk="1" latinLnBrk="0" hangingPunct="1">
              <a:defRPr b="1" kern="1200">
                <a:solidFill>
                  <a:schemeClr val="tx1"/>
                </a:solidFill>
                <a:latin typeface="Arial" charset="0"/>
                <a:ea typeface="宋体" pitchFamily="2" charset="-122"/>
                <a:cs typeface="+mn-cs"/>
              </a:defRPr>
            </a:lvl9pPr>
          </a:lstStyle>
          <a:p>
            <a:pPr defTabSz="600851" eaLnBrk="0" hangingPunct="0">
              <a:buClrTx/>
              <a:buFontTx/>
              <a:buNone/>
            </a:pPr>
            <a:r>
              <a:rPr lang="en-US" altLang="zh-CN" sz="1000" b="0" dirty="0">
                <a:solidFill>
                  <a:schemeClr val="tx1">
                    <a:lumMod val="75000"/>
                    <a:lumOff val="25000"/>
                  </a:schemeClr>
                </a:solidFill>
                <a:latin typeface="FrutigerNext LT Bold" pitchFamily="1" charset="0"/>
                <a:ea typeface="ＭＳ Ｐゴシック" pitchFamily="34" charset="-128"/>
              </a:rPr>
              <a:t>Huawei Confidential </a:t>
            </a:r>
          </a:p>
        </p:txBody>
      </p:sp>
    </p:spTree>
    <p:extLst>
      <p:ext uri="{BB962C8B-B14F-4D97-AF65-F5344CB8AC3E}">
        <p14:creationId xmlns:p14="http://schemas.microsoft.com/office/powerpoint/2010/main" xmlns="" val="2822213700"/>
      </p:ext>
    </p:extLst>
  </p:cSld>
  <p:clrMap bg1="lt1" tx1="dk1" bg2="lt2" tx2="dk2" accent1="accent1" accent2="accent2" accent3="accent3" accent4="accent4" accent5="accent5" accent6="accent6" hlink="hlink" folHlink="folHlink"/>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txStyles>
    <p:titleStyle>
      <a:lvl1pPr algn="l" rtl="0" eaLnBrk="1" fontAlgn="base" hangingPunct="1">
        <a:spcBef>
          <a:spcPct val="0"/>
        </a:spcBef>
        <a:spcAft>
          <a:spcPct val="0"/>
        </a:spcAft>
        <a:defRPr sz="2400" b="1">
          <a:solidFill>
            <a:srgbClr val="990000"/>
          </a:solidFill>
          <a:latin typeface="FrutigerNext LT Medium" pitchFamily="34" charset="0"/>
          <a:ea typeface="黑体" pitchFamily="49" charset="-122"/>
          <a:cs typeface="+mj-cs"/>
        </a:defRPr>
      </a:lvl1pPr>
      <a:lvl2pPr algn="l" rtl="0" eaLnBrk="1" fontAlgn="base" hangingPunct="1">
        <a:spcBef>
          <a:spcPct val="0"/>
        </a:spcBef>
        <a:spcAft>
          <a:spcPct val="0"/>
        </a:spcAft>
        <a:defRPr sz="2400" b="1">
          <a:solidFill>
            <a:srgbClr val="990000"/>
          </a:solidFill>
          <a:latin typeface="FrutigerNext LT Medium" pitchFamily="34" charset="0"/>
          <a:ea typeface="黑体" pitchFamily="49" charset="-122"/>
          <a:cs typeface="宋体" charset="-122"/>
        </a:defRPr>
      </a:lvl2pPr>
      <a:lvl3pPr algn="l" rtl="0" eaLnBrk="1" fontAlgn="base" hangingPunct="1">
        <a:spcBef>
          <a:spcPct val="0"/>
        </a:spcBef>
        <a:spcAft>
          <a:spcPct val="0"/>
        </a:spcAft>
        <a:defRPr sz="2400" b="1">
          <a:solidFill>
            <a:srgbClr val="990000"/>
          </a:solidFill>
          <a:latin typeface="FrutigerNext LT Medium" pitchFamily="34" charset="0"/>
          <a:ea typeface="黑体" pitchFamily="49" charset="-122"/>
          <a:cs typeface="宋体" charset="-122"/>
        </a:defRPr>
      </a:lvl3pPr>
      <a:lvl4pPr algn="l" rtl="0" eaLnBrk="1" fontAlgn="base" hangingPunct="1">
        <a:spcBef>
          <a:spcPct val="0"/>
        </a:spcBef>
        <a:spcAft>
          <a:spcPct val="0"/>
        </a:spcAft>
        <a:defRPr sz="2400" b="1">
          <a:solidFill>
            <a:srgbClr val="990000"/>
          </a:solidFill>
          <a:latin typeface="FrutigerNext LT Medium" pitchFamily="34" charset="0"/>
          <a:ea typeface="黑体" pitchFamily="49" charset="-122"/>
          <a:cs typeface="宋体" charset="-122"/>
        </a:defRPr>
      </a:lvl4pPr>
      <a:lvl5pPr algn="l" rtl="0" eaLnBrk="1" fontAlgn="base" hangingPunct="1">
        <a:spcBef>
          <a:spcPct val="0"/>
        </a:spcBef>
        <a:spcAft>
          <a:spcPct val="0"/>
        </a:spcAft>
        <a:defRPr sz="2400" b="1">
          <a:solidFill>
            <a:srgbClr val="990000"/>
          </a:solidFill>
          <a:latin typeface="FrutigerNext LT Medium" pitchFamily="34" charset="0"/>
          <a:ea typeface="黑体" pitchFamily="49" charset="-122"/>
          <a:cs typeface="宋体" charset="-122"/>
        </a:defRPr>
      </a:lvl5pPr>
      <a:lvl6pPr marL="342665" algn="l" rtl="0" eaLnBrk="1" fontAlgn="base" hangingPunct="1">
        <a:spcBef>
          <a:spcPct val="0"/>
        </a:spcBef>
        <a:spcAft>
          <a:spcPct val="0"/>
        </a:spcAft>
        <a:defRPr sz="2400" b="1">
          <a:solidFill>
            <a:srgbClr val="990000"/>
          </a:solidFill>
          <a:latin typeface="FrutigerNext LT Medium" pitchFamily="34" charset="0"/>
          <a:ea typeface="华文细黑" pitchFamily="2" charset="-122"/>
          <a:cs typeface="宋体" charset="-122"/>
        </a:defRPr>
      </a:lvl6pPr>
      <a:lvl7pPr marL="685326" algn="l" rtl="0" eaLnBrk="1" fontAlgn="base" hangingPunct="1">
        <a:spcBef>
          <a:spcPct val="0"/>
        </a:spcBef>
        <a:spcAft>
          <a:spcPct val="0"/>
        </a:spcAft>
        <a:defRPr sz="2400" b="1">
          <a:solidFill>
            <a:srgbClr val="990000"/>
          </a:solidFill>
          <a:latin typeface="FrutigerNext LT Medium" pitchFamily="34" charset="0"/>
          <a:ea typeface="华文细黑" pitchFamily="2" charset="-122"/>
          <a:cs typeface="宋体" charset="-122"/>
        </a:defRPr>
      </a:lvl7pPr>
      <a:lvl8pPr marL="1027989" algn="l" rtl="0" eaLnBrk="1" fontAlgn="base" hangingPunct="1">
        <a:spcBef>
          <a:spcPct val="0"/>
        </a:spcBef>
        <a:spcAft>
          <a:spcPct val="0"/>
        </a:spcAft>
        <a:defRPr sz="2400" b="1">
          <a:solidFill>
            <a:srgbClr val="990000"/>
          </a:solidFill>
          <a:latin typeface="FrutigerNext LT Medium" pitchFamily="34" charset="0"/>
          <a:ea typeface="华文细黑" pitchFamily="2" charset="-122"/>
          <a:cs typeface="宋体" charset="-122"/>
        </a:defRPr>
      </a:lvl8pPr>
      <a:lvl9pPr marL="1370652" algn="l" rtl="0" eaLnBrk="1" fontAlgn="base" hangingPunct="1">
        <a:spcBef>
          <a:spcPct val="0"/>
        </a:spcBef>
        <a:spcAft>
          <a:spcPct val="0"/>
        </a:spcAft>
        <a:defRPr sz="2400" b="1">
          <a:solidFill>
            <a:srgbClr val="990000"/>
          </a:solidFill>
          <a:latin typeface="FrutigerNext LT Medium" pitchFamily="34" charset="0"/>
          <a:ea typeface="华文细黑" pitchFamily="2" charset="-122"/>
          <a:cs typeface="宋体" charset="-122"/>
        </a:defRPr>
      </a:lvl9pPr>
    </p:titleStyle>
    <p:bodyStyle>
      <a:lvl1pPr marL="256998" indent="-256998" algn="l" rtl="0" eaLnBrk="1" fontAlgn="base" hangingPunct="1">
        <a:lnSpc>
          <a:spcPct val="140000"/>
        </a:lnSpc>
        <a:spcBef>
          <a:spcPct val="0"/>
        </a:spcBef>
        <a:spcAft>
          <a:spcPct val="0"/>
        </a:spcAft>
        <a:buClr>
          <a:srgbClr val="777777"/>
        </a:buClr>
        <a:buSzPct val="60000"/>
        <a:buFont typeface="Wingdings" pitchFamily="2" charset="2"/>
        <a:buChar char="l"/>
        <a:defRPr sz="1500" b="1">
          <a:solidFill>
            <a:schemeClr val="tx1"/>
          </a:solidFill>
          <a:latin typeface="FrutigerNext LT Regular" pitchFamily="34" charset="0"/>
          <a:ea typeface="黑体" pitchFamily="49" charset="-122"/>
          <a:cs typeface="+mn-cs"/>
        </a:defRPr>
      </a:lvl1pPr>
      <a:lvl2pPr marL="556827" indent="-214165" algn="l" rtl="0" eaLnBrk="1" fontAlgn="base" hangingPunct="1">
        <a:lnSpc>
          <a:spcPct val="140000"/>
        </a:lnSpc>
        <a:spcBef>
          <a:spcPct val="0"/>
        </a:spcBef>
        <a:spcAft>
          <a:spcPct val="0"/>
        </a:spcAft>
        <a:buSzPct val="50000"/>
        <a:buFont typeface="Wingdings" pitchFamily="2" charset="2"/>
        <a:buChar char="p"/>
        <a:defRPr>
          <a:solidFill>
            <a:schemeClr val="tx1"/>
          </a:solidFill>
          <a:latin typeface="+mn-lt"/>
          <a:ea typeface="+mn-ea"/>
          <a:cs typeface="+mn-cs"/>
        </a:defRPr>
      </a:lvl2pPr>
      <a:lvl3pPr marL="856656" indent="-171332" algn="l" rtl="0" eaLnBrk="1" fontAlgn="base" hangingPunct="1">
        <a:lnSpc>
          <a:spcPct val="140000"/>
        </a:lnSpc>
        <a:spcBef>
          <a:spcPct val="0"/>
        </a:spcBef>
        <a:spcAft>
          <a:spcPct val="0"/>
        </a:spcAft>
        <a:buSzPct val="50000"/>
        <a:buFont typeface="Wingdings" pitchFamily="2" charset="2"/>
        <a:buChar char="n"/>
        <a:defRPr sz="1200">
          <a:solidFill>
            <a:schemeClr val="tx1"/>
          </a:solidFill>
          <a:latin typeface="FrutigerNext LT Regular" pitchFamily="34" charset="0"/>
          <a:ea typeface="+mn-ea"/>
          <a:cs typeface="+mn-cs"/>
        </a:defRPr>
      </a:lvl3pPr>
      <a:lvl4pPr marL="1199320" indent="-171332" algn="l" rtl="0" eaLnBrk="1" fontAlgn="base" hangingPunct="1">
        <a:lnSpc>
          <a:spcPct val="140000"/>
        </a:lnSpc>
        <a:spcBef>
          <a:spcPct val="0"/>
        </a:spcBef>
        <a:spcAft>
          <a:spcPct val="0"/>
        </a:spcAft>
        <a:buChar char="–"/>
        <a:defRPr sz="1000">
          <a:solidFill>
            <a:schemeClr val="tx1"/>
          </a:solidFill>
          <a:latin typeface="FrutigerNext LT Regular" pitchFamily="34" charset="0"/>
          <a:ea typeface="+mn-ea"/>
          <a:cs typeface="+mn-cs"/>
        </a:defRPr>
      </a:lvl4pPr>
      <a:lvl5pPr marL="1541982" indent="-171332" algn="l" rtl="0" eaLnBrk="1" fontAlgn="base" hangingPunct="1">
        <a:lnSpc>
          <a:spcPct val="140000"/>
        </a:lnSpc>
        <a:spcBef>
          <a:spcPct val="0"/>
        </a:spcBef>
        <a:spcAft>
          <a:spcPct val="0"/>
        </a:spcAft>
        <a:buFont typeface="Arial" charset="0"/>
        <a:buChar char="~"/>
        <a:defRPr sz="900">
          <a:solidFill>
            <a:schemeClr val="tx1"/>
          </a:solidFill>
          <a:latin typeface="FrutigerNext LT Regular" pitchFamily="34" charset="0"/>
          <a:ea typeface="+mn-ea"/>
          <a:cs typeface="+mn-cs"/>
        </a:defRPr>
      </a:lvl5pPr>
      <a:lvl6pPr marL="1884646" indent="-171332" algn="l" rtl="0" eaLnBrk="1" fontAlgn="base" hangingPunct="1">
        <a:spcBef>
          <a:spcPct val="20000"/>
        </a:spcBef>
        <a:spcAft>
          <a:spcPct val="0"/>
        </a:spcAft>
        <a:buFont typeface="Arial" charset="0"/>
        <a:buChar char="~"/>
        <a:defRPr sz="1200">
          <a:solidFill>
            <a:schemeClr val="tx1"/>
          </a:solidFill>
          <a:latin typeface="+mn-lt"/>
          <a:ea typeface="+mn-ea"/>
          <a:cs typeface="+mn-cs"/>
        </a:defRPr>
      </a:lvl6pPr>
      <a:lvl7pPr marL="2227309" indent="-171332" algn="l" rtl="0" eaLnBrk="1" fontAlgn="base" hangingPunct="1">
        <a:spcBef>
          <a:spcPct val="20000"/>
        </a:spcBef>
        <a:spcAft>
          <a:spcPct val="0"/>
        </a:spcAft>
        <a:buFont typeface="Arial" charset="0"/>
        <a:buChar char="~"/>
        <a:defRPr sz="1200">
          <a:solidFill>
            <a:schemeClr val="tx1"/>
          </a:solidFill>
          <a:latin typeface="+mn-lt"/>
          <a:ea typeface="+mn-ea"/>
          <a:cs typeface="+mn-cs"/>
        </a:defRPr>
      </a:lvl7pPr>
      <a:lvl8pPr marL="2569971" indent="-171332" algn="l" rtl="0" eaLnBrk="1" fontAlgn="base" hangingPunct="1">
        <a:spcBef>
          <a:spcPct val="20000"/>
        </a:spcBef>
        <a:spcAft>
          <a:spcPct val="0"/>
        </a:spcAft>
        <a:buFont typeface="Arial" charset="0"/>
        <a:buChar char="~"/>
        <a:defRPr sz="1200">
          <a:solidFill>
            <a:schemeClr val="tx1"/>
          </a:solidFill>
          <a:latin typeface="+mn-lt"/>
          <a:ea typeface="+mn-ea"/>
          <a:cs typeface="+mn-cs"/>
        </a:defRPr>
      </a:lvl8pPr>
      <a:lvl9pPr marL="2912634" indent="-171332" algn="l" rtl="0" eaLnBrk="1" fontAlgn="base" hangingPunct="1">
        <a:spcBef>
          <a:spcPct val="20000"/>
        </a:spcBef>
        <a:spcAft>
          <a:spcPct val="0"/>
        </a:spcAft>
        <a:buFont typeface="Arial" charset="0"/>
        <a:buChar char="~"/>
        <a:defRPr sz="1200">
          <a:solidFill>
            <a:schemeClr val="tx1"/>
          </a:solidFill>
          <a:latin typeface="+mn-lt"/>
          <a:ea typeface="+mn-ea"/>
          <a:cs typeface="+mn-cs"/>
        </a:defRPr>
      </a:lvl9pPr>
    </p:bodyStyle>
    <p:otherStyle>
      <a:defPPr>
        <a:defRPr lang="zh-CN"/>
      </a:defPPr>
      <a:lvl1pPr marL="0" algn="l" defTabSz="685326" rtl="0" eaLnBrk="1" latinLnBrk="0" hangingPunct="1">
        <a:defRPr sz="1300" kern="1200">
          <a:solidFill>
            <a:schemeClr val="tx1"/>
          </a:solidFill>
          <a:latin typeface="+mn-lt"/>
          <a:ea typeface="+mn-ea"/>
          <a:cs typeface="+mn-cs"/>
        </a:defRPr>
      </a:lvl1pPr>
      <a:lvl2pPr marL="342665" algn="l" defTabSz="685326" rtl="0" eaLnBrk="1" latinLnBrk="0" hangingPunct="1">
        <a:defRPr sz="1300" kern="1200">
          <a:solidFill>
            <a:schemeClr val="tx1"/>
          </a:solidFill>
          <a:latin typeface="+mn-lt"/>
          <a:ea typeface="+mn-ea"/>
          <a:cs typeface="+mn-cs"/>
        </a:defRPr>
      </a:lvl2pPr>
      <a:lvl3pPr marL="685326" algn="l" defTabSz="685326" rtl="0" eaLnBrk="1" latinLnBrk="0" hangingPunct="1">
        <a:defRPr sz="1300" kern="1200">
          <a:solidFill>
            <a:schemeClr val="tx1"/>
          </a:solidFill>
          <a:latin typeface="+mn-lt"/>
          <a:ea typeface="+mn-ea"/>
          <a:cs typeface="+mn-cs"/>
        </a:defRPr>
      </a:lvl3pPr>
      <a:lvl4pPr marL="1027989" algn="l" defTabSz="685326" rtl="0" eaLnBrk="1" latinLnBrk="0" hangingPunct="1">
        <a:defRPr sz="1300" kern="1200">
          <a:solidFill>
            <a:schemeClr val="tx1"/>
          </a:solidFill>
          <a:latin typeface="+mn-lt"/>
          <a:ea typeface="+mn-ea"/>
          <a:cs typeface="+mn-cs"/>
        </a:defRPr>
      </a:lvl4pPr>
      <a:lvl5pPr marL="1370652" algn="l" defTabSz="685326" rtl="0" eaLnBrk="1" latinLnBrk="0" hangingPunct="1">
        <a:defRPr sz="1300" kern="1200">
          <a:solidFill>
            <a:schemeClr val="tx1"/>
          </a:solidFill>
          <a:latin typeface="+mn-lt"/>
          <a:ea typeface="+mn-ea"/>
          <a:cs typeface="+mn-cs"/>
        </a:defRPr>
      </a:lvl5pPr>
      <a:lvl6pPr marL="1713314" algn="l" defTabSz="685326" rtl="0" eaLnBrk="1" latinLnBrk="0" hangingPunct="1">
        <a:defRPr sz="1300" kern="1200">
          <a:solidFill>
            <a:schemeClr val="tx1"/>
          </a:solidFill>
          <a:latin typeface="+mn-lt"/>
          <a:ea typeface="+mn-ea"/>
          <a:cs typeface="+mn-cs"/>
        </a:defRPr>
      </a:lvl6pPr>
      <a:lvl7pPr marL="2055978" algn="l" defTabSz="685326" rtl="0" eaLnBrk="1" latinLnBrk="0" hangingPunct="1">
        <a:defRPr sz="1300" kern="1200">
          <a:solidFill>
            <a:schemeClr val="tx1"/>
          </a:solidFill>
          <a:latin typeface="+mn-lt"/>
          <a:ea typeface="+mn-ea"/>
          <a:cs typeface="+mn-cs"/>
        </a:defRPr>
      </a:lvl7pPr>
      <a:lvl8pPr marL="2398640" algn="l" defTabSz="685326" rtl="0" eaLnBrk="1" latinLnBrk="0" hangingPunct="1">
        <a:defRPr sz="1300" kern="1200">
          <a:solidFill>
            <a:schemeClr val="tx1"/>
          </a:solidFill>
          <a:latin typeface="+mn-lt"/>
          <a:ea typeface="+mn-ea"/>
          <a:cs typeface="+mn-cs"/>
        </a:defRPr>
      </a:lvl8pPr>
      <a:lvl9pPr marL="2741302" algn="l" defTabSz="685326" rtl="0" eaLnBrk="1" latinLnBrk="0" hangingPunct="1">
        <a:defRPr sz="13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075" name="Picture 104" descr="PPT胶片内页元素-16比9-内页灰条"/>
          <p:cNvPicPr>
            <a:picLocks noChangeAspect="1" noChangeArrowheads="1"/>
          </p:cNvPicPr>
          <p:nvPr/>
        </p:nvPicPr>
        <p:blipFill>
          <a:blip r:embed="rId3" cstate="email">
            <a:extLst>
              <a:ext uri="{28A0092B-C50C-407E-A947-70E740481C1C}">
                <a14:useLocalDpi xmlns:a14="http://schemas.microsoft.com/office/drawing/2010/main" xmlns="" val="0"/>
              </a:ext>
            </a:extLst>
          </a:blip>
          <a:srcRect/>
          <a:stretch>
            <a:fillRect/>
          </a:stretch>
        </p:blipFill>
        <p:spPr bwMode="auto">
          <a:xfrm>
            <a:off x="1" y="4668443"/>
            <a:ext cx="9140429" cy="47505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076" name="Picture 101" descr="图片3副本"/>
          <p:cNvPicPr>
            <a:picLocks noChangeAspect="1" noChangeArrowheads="1"/>
          </p:cNvPicPr>
          <p:nvPr/>
        </p:nvPicPr>
        <p:blipFill>
          <a:blip r:embed="rId4" cstate="email">
            <a:extLst>
              <a:ext uri="{28A0092B-C50C-407E-A947-70E740481C1C}">
                <a14:useLocalDpi xmlns:a14="http://schemas.microsoft.com/office/drawing/2010/main" xmlns="" val="0"/>
              </a:ext>
            </a:extLst>
          </a:blip>
          <a:srcRect/>
          <a:stretch>
            <a:fillRect/>
          </a:stretch>
        </p:blipFill>
        <p:spPr bwMode="auto">
          <a:xfrm>
            <a:off x="7634681" y="4794653"/>
            <a:ext cx="971297" cy="23098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078" name="Rectangle 13"/>
          <p:cNvSpPr>
            <a:spLocks noGrp="1" noChangeArrowheads="1"/>
          </p:cNvSpPr>
          <p:nvPr>
            <p:ph type="title"/>
          </p:nvPr>
        </p:nvSpPr>
        <p:spPr bwMode="auto">
          <a:xfrm>
            <a:off x="657054" y="244084"/>
            <a:ext cx="7828702" cy="65365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30022" rIns="60045" bIns="30022" numCol="1" anchor="ctr" anchorCtr="0" compatLnSpc="1">
            <a:prstTxWarp prst="textNoShape">
              <a:avLst/>
            </a:prstTxWarp>
          </a:bodyPr>
          <a:lstStyle/>
          <a:p>
            <a:pPr lvl="0"/>
            <a:r>
              <a:rPr lang="zh-CN" altLang="en-US" smtClean="0"/>
              <a:t>单击此处编辑母版标题样式</a:t>
            </a:r>
            <a:endParaRPr lang="zh-CN" altLang="en-US" dirty="0" smtClean="0"/>
          </a:p>
        </p:txBody>
      </p:sp>
      <p:grpSp>
        <p:nvGrpSpPr>
          <p:cNvPr id="2" name="Group 88"/>
          <p:cNvGrpSpPr>
            <a:grpSpLocks/>
          </p:cNvGrpSpPr>
          <p:nvPr/>
        </p:nvGrpSpPr>
        <p:grpSpPr bwMode="auto">
          <a:xfrm>
            <a:off x="9324933" y="2874173"/>
            <a:ext cx="864169" cy="2269331"/>
            <a:chOff x="5874" y="2414"/>
            <a:chExt cx="544" cy="1906"/>
          </a:xfrm>
        </p:grpSpPr>
        <p:sp>
          <p:nvSpPr>
            <p:cNvPr id="3086" name="Rectangle 86"/>
            <p:cNvSpPr>
              <a:spLocks noChangeArrowheads="1"/>
            </p:cNvSpPr>
            <p:nvPr userDrawn="1"/>
          </p:nvSpPr>
          <p:spPr bwMode="auto">
            <a:xfrm>
              <a:off x="5874" y="2414"/>
              <a:ext cx="544" cy="1906"/>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buClrTx/>
                <a:buFontTx/>
                <a:buNone/>
              </a:pPr>
              <a:endParaRPr lang="zh-CN" altLang="en-US" b="0">
                <a:solidFill>
                  <a:srgbClr val="000000"/>
                </a:solidFill>
                <a:latin typeface="Calibri" pitchFamily="34" charset="0"/>
              </a:endParaRPr>
            </a:p>
          </p:txBody>
        </p:sp>
        <p:grpSp>
          <p:nvGrpSpPr>
            <p:cNvPr id="3" name="Group 87"/>
            <p:cNvGrpSpPr>
              <a:grpSpLocks/>
            </p:cNvGrpSpPr>
            <p:nvPr userDrawn="1"/>
          </p:nvGrpSpPr>
          <p:grpSpPr bwMode="auto">
            <a:xfrm>
              <a:off x="5941" y="2475"/>
              <a:ext cx="409" cy="1783"/>
              <a:chOff x="5921" y="2387"/>
              <a:chExt cx="409" cy="1783"/>
            </a:xfrm>
          </p:grpSpPr>
          <p:grpSp>
            <p:nvGrpSpPr>
              <p:cNvPr id="4" name="Group 18"/>
              <p:cNvGrpSpPr>
                <a:grpSpLocks noChangeAspect="1"/>
              </p:cNvGrpSpPr>
              <p:nvPr userDrawn="1"/>
            </p:nvGrpSpPr>
            <p:grpSpPr bwMode="auto">
              <a:xfrm>
                <a:off x="5921" y="2506"/>
                <a:ext cx="409" cy="101"/>
                <a:chOff x="5893" y="2387"/>
                <a:chExt cx="466" cy="115"/>
              </a:xfrm>
            </p:grpSpPr>
            <p:sp>
              <p:nvSpPr>
                <p:cNvPr id="3149" name="Rectangle 19"/>
                <p:cNvSpPr>
                  <a:spLocks noChangeAspect="1"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sp>
              <p:nvSpPr>
                <p:cNvPr id="3150" name="Rectangle 20"/>
                <p:cNvSpPr>
                  <a:spLocks noChangeAspect="1"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sp>
              <p:nvSpPr>
                <p:cNvPr id="3151" name="Rectangle 21"/>
                <p:cNvSpPr>
                  <a:spLocks noChangeAspect="1"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sp>
              <p:nvSpPr>
                <p:cNvPr id="3152" name="Rectangle 22"/>
                <p:cNvSpPr>
                  <a:spLocks noChangeAspect="1"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grpSp>
          <p:grpSp>
            <p:nvGrpSpPr>
              <p:cNvPr id="5" name="Group 23"/>
              <p:cNvGrpSpPr>
                <a:grpSpLocks noChangeAspect="1"/>
              </p:cNvGrpSpPr>
              <p:nvPr userDrawn="1"/>
            </p:nvGrpSpPr>
            <p:grpSpPr bwMode="auto">
              <a:xfrm>
                <a:off x="5921" y="2626"/>
                <a:ext cx="409" cy="101"/>
                <a:chOff x="5893" y="2523"/>
                <a:chExt cx="466" cy="115"/>
              </a:xfrm>
            </p:grpSpPr>
            <p:sp>
              <p:nvSpPr>
                <p:cNvPr id="3145" name="Rectangle 24"/>
                <p:cNvSpPr>
                  <a:spLocks noChangeAspect="1"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sp>
              <p:nvSpPr>
                <p:cNvPr id="3146" name="Rectangle 25"/>
                <p:cNvSpPr>
                  <a:spLocks noChangeAspect="1"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sp>
              <p:nvSpPr>
                <p:cNvPr id="3147" name="Rectangle 26"/>
                <p:cNvSpPr>
                  <a:spLocks noChangeAspect="1"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sp>
              <p:nvSpPr>
                <p:cNvPr id="3148" name="Rectangle 27"/>
                <p:cNvSpPr>
                  <a:spLocks noChangeAspect="1"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grpSp>
          <p:grpSp>
            <p:nvGrpSpPr>
              <p:cNvPr id="6" name="Group 28"/>
              <p:cNvGrpSpPr>
                <a:grpSpLocks noChangeAspect="1"/>
              </p:cNvGrpSpPr>
              <p:nvPr userDrawn="1"/>
            </p:nvGrpSpPr>
            <p:grpSpPr bwMode="auto">
              <a:xfrm>
                <a:off x="5921" y="2745"/>
                <a:ext cx="409" cy="101"/>
                <a:chOff x="5893" y="2659"/>
                <a:chExt cx="466" cy="115"/>
              </a:xfrm>
            </p:grpSpPr>
            <p:sp>
              <p:nvSpPr>
                <p:cNvPr id="3141" name="Rectangle 29"/>
                <p:cNvSpPr>
                  <a:spLocks noChangeAspect="1"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sp>
              <p:nvSpPr>
                <p:cNvPr id="3142" name="Rectangle 30"/>
                <p:cNvSpPr>
                  <a:spLocks noChangeAspect="1"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sp>
              <p:nvSpPr>
                <p:cNvPr id="3143" name="Rectangle 31"/>
                <p:cNvSpPr>
                  <a:spLocks noChangeAspect="1"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sp>
              <p:nvSpPr>
                <p:cNvPr id="3144" name="Rectangle 32"/>
                <p:cNvSpPr>
                  <a:spLocks noChangeAspect="1"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grpSp>
          <p:grpSp>
            <p:nvGrpSpPr>
              <p:cNvPr id="7" name="Group 33"/>
              <p:cNvGrpSpPr>
                <a:grpSpLocks noChangeAspect="1"/>
              </p:cNvGrpSpPr>
              <p:nvPr userDrawn="1"/>
            </p:nvGrpSpPr>
            <p:grpSpPr bwMode="auto">
              <a:xfrm>
                <a:off x="5921" y="2387"/>
                <a:ext cx="409" cy="104"/>
                <a:chOff x="5893" y="2251"/>
                <a:chExt cx="466" cy="119"/>
              </a:xfrm>
            </p:grpSpPr>
            <p:sp>
              <p:nvSpPr>
                <p:cNvPr id="3137" name="Rectangle 34"/>
                <p:cNvSpPr>
                  <a:spLocks noChangeAspect="1"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sp>
              <p:nvSpPr>
                <p:cNvPr id="3138" name="Rectangle 35"/>
                <p:cNvSpPr>
                  <a:spLocks noChangeAspect="1"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sp>
              <p:nvSpPr>
                <p:cNvPr id="3139" name="Rectangle 36"/>
                <p:cNvSpPr>
                  <a:spLocks noChangeAspect="1"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sp>
              <p:nvSpPr>
                <p:cNvPr id="3140" name="Rectangle 37"/>
                <p:cNvSpPr>
                  <a:spLocks noChangeAspect="1"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grpSp>
          <p:grpSp>
            <p:nvGrpSpPr>
              <p:cNvPr id="8" name="Group 38"/>
              <p:cNvGrpSpPr>
                <a:grpSpLocks noChangeAspect="1"/>
              </p:cNvGrpSpPr>
              <p:nvPr userDrawn="1"/>
            </p:nvGrpSpPr>
            <p:grpSpPr bwMode="auto">
              <a:xfrm>
                <a:off x="5921" y="2944"/>
                <a:ext cx="409" cy="101"/>
                <a:chOff x="5893" y="2886"/>
                <a:chExt cx="466" cy="115"/>
              </a:xfrm>
            </p:grpSpPr>
            <p:sp>
              <p:nvSpPr>
                <p:cNvPr id="3133" name="Rectangle 39"/>
                <p:cNvSpPr>
                  <a:spLocks noChangeAspect="1"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sp>
              <p:nvSpPr>
                <p:cNvPr id="3134" name="Rectangle 40"/>
                <p:cNvSpPr>
                  <a:spLocks noChangeAspect="1"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sp>
              <p:nvSpPr>
                <p:cNvPr id="3135" name="Rectangle 41"/>
                <p:cNvSpPr>
                  <a:spLocks noChangeAspect="1"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sp>
              <p:nvSpPr>
                <p:cNvPr id="3136" name="Rectangle 42"/>
                <p:cNvSpPr>
                  <a:spLocks noChangeAspect="1" noChangeArrowheads="1"/>
                </p:cNvSpPr>
                <p:nvPr userDrawn="1"/>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grpSp>
          <p:grpSp>
            <p:nvGrpSpPr>
              <p:cNvPr id="9" name="Group 43"/>
              <p:cNvGrpSpPr>
                <a:grpSpLocks noChangeAspect="1"/>
              </p:cNvGrpSpPr>
              <p:nvPr userDrawn="1"/>
            </p:nvGrpSpPr>
            <p:grpSpPr bwMode="auto">
              <a:xfrm>
                <a:off x="5921" y="3064"/>
                <a:ext cx="409" cy="101"/>
                <a:chOff x="5893" y="3022"/>
                <a:chExt cx="466" cy="115"/>
              </a:xfrm>
            </p:grpSpPr>
            <p:sp>
              <p:nvSpPr>
                <p:cNvPr id="3129" name="Rectangle 44"/>
                <p:cNvSpPr>
                  <a:spLocks noChangeAspect="1"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sp>
              <p:nvSpPr>
                <p:cNvPr id="3130" name="Rectangle 45"/>
                <p:cNvSpPr>
                  <a:spLocks noChangeAspect="1"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sp>
              <p:nvSpPr>
                <p:cNvPr id="3131" name="Rectangle 46"/>
                <p:cNvSpPr>
                  <a:spLocks noChangeAspect="1"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sp>
              <p:nvSpPr>
                <p:cNvPr id="3132" name="Rectangle 47"/>
                <p:cNvSpPr>
                  <a:spLocks noChangeAspect="1"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grpSp>
          <p:grpSp>
            <p:nvGrpSpPr>
              <p:cNvPr id="10" name="Group 48"/>
              <p:cNvGrpSpPr>
                <a:grpSpLocks noChangeAspect="1"/>
              </p:cNvGrpSpPr>
              <p:nvPr userDrawn="1"/>
            </p:nvGrpSpPr>
            <p:grpSpPr bwMode="auto">
              <a:xfrm>
                <a:off x="5921" y="3183"/>
                <a:ext cx="409" cy="101"/>
                <a:chOff x="5893" y="3158"/>
                <a:chExt cx="466" cy="115"/>
              </a:xfrm>
            </p:grpSpPr>
            <p:sp>
              <p:nvSpPr>
                <p:cNvPr id="3125" name="Rectangle 49"/>
                <p:cNvSpPr>
                  <a:spLocks noChangeAspect="1"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sp>
              <p:nvSpPr>
                <p:cNvPr id="3126" name="Rectangle 50"/>
                <p:cNvSpPr>
                  <a:spLocks noChangeAspect="1"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sp>
              <p:nvSpPr>
                <p:cNvPr id="3127" name="Rectangle 51"/>
                <p:cNvSpPr>
                  <a:spLocks noChangeAspect="1"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sp>
              <p:nvSpPr>
                <p:cNvPr id="3128" name="Rectangle 52"/>
                <p:cNvSpPr>
                  <a:spLocks noChangeAspect="1"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grpSp>
          <p:grpSp>
            <p:nvGrpSpPr>
              <p:cNvPr id="11" name="Group 53"/>
              <p:cNvGrpSpPr>
                <a:grpSpLocks noChangeAspect="1"/>
              </p:cNvGrpSpPr>
              <p:nvPr userDrawn="1"/>
            </p:nvGrpSpPr>
            <p:grpSpPr bwMode="auto">
              <a:xfrm>
                <a:off x="5921" y="3383"/>
                <a:ext cx="409" cy="100"/>
                <a:chOff x="5893" y="3385"/>
                <a:chExt cx="466" cy="115"/>
              </a:xfrm>
            </p:grpSpPr>
            <p:sp>
              <p:nvSpPr>
                <p:cNvPr id="3121" name="Rectangle 54"/>
                <p:cNvSpPr>
                  <a:spLocks noChangeAspect="1"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sp>
              <p:nvSpPr>
                <p:cNvPr id="3122" name="Rectangle 55"/>
                <p:cNvSpPr>
                  <a:spLocks noChangeAspect="1"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sp>
              <p:nvSpPr>
                <p:cNvPr id="3123" name="Rectangle 56"/>
                <p:cNvSpPr>
                  <a:spLocks noChangeAspect="1"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sp>
              <p:nvSpPr>
                <p:cNvPr id="3124" name="Rectangle 57"/>
                <p:cNvSpPr>
                  <a:spLocks noChangeAspect="1" noChangeArrowheads="1"/>
                </p:cNvSpPr>
                <p:nvPr userDrawn="1"/>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grpSp>
          <p:grpSp>
            <p:nvGrpSpPr>
              <p:cNvPr id="12" name="Group 58"/>
              <p:cNvGrpSpPr>
                <a:grpSpLocks noChangeAspect="1"/>
              </p:cNvGrpSpPr>
              <p:nvPr userDrawn="1"/>
            </p:nvGrpSpPr>
            <p:grpSpPr bwMode="auto">
              <a:xfrm>
                <a:off x="5921" y="3502"/>
                <a:ext cx="409" cy="101"/>
                <a:chOff x="5893" y="3521"/>
                <a:chExt cx="466" cy="115"/>
              </a:xfrm>
            </p:grpSpPr>
            <p:sp>
              <p:nvSpPr>
                <p:cNvPr id="3117" name="Rectangle 59"/>
                <p:cNvSpPr>
                  <a:spLocks noChangeAspect="1"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sp>
              <p:nvSpPr>
                <p:cNvPr id="3118" name="Rectangle 60"/>
                <p:cNvSpPr>
                  <a:spLocks noChangeAspect="1"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sp>
              <p:nvSpPr>
                <p:cNvPr id="3119" name="Rectangle 61"/>
                <p:cNvSpPr>
                  <a:spLocks noChangeAspect="1"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sp>
              <p:nvSpPr>
                <p:cNvPr id="3120" name="Rectangle 62"/>
                <p:cNvSpPr>
                  <a:spLocks noChangeAspect="1" noChangeArrowheads="1"/>
                </p:cNvSpPr>
                <p:nvPr userDrawn="1"/>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grpSp>
          <p:grpSp>
            <p:nvGrpSpPr>
              <p:cNvPr id="13" name="Group 63"/>
              <p:cNvGrpSpPr>
                <a:grpSpLocks noChangeAspect="1"/>
              </p:cNvGrpSpPr>
              <p:nvPr userDrawn="1"/>
            </p:nvGrpSpPr>
            <p:grpSpPr bwMode="auto">
              <a:xfrm>
                <a:off x="5921" y="3621"/>
                <a:ext cx="409" cy="101"/>
                <a:chOff x="5893" y="3657"/>
                <a:chExt cx="466" cy="115"/>
              </a:xfrm>
            </p:grpSpPr>
            <p:sp>
              <p:nvSpPr>
                <p:cNvPr id="3113" name="Rectangle 64"/>
                <p:cNvSpPr>
                  <a:spLocks noChangeAspect="1"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sp>
              <p:nvSpPr>
                <p:cNvPr id="3114" name="Rectangle 65"/>
                <p:cNvSpPr>
                  <a:spLocks noChangeAspect="1"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sp>
              <p:nvSpPr>
                <p:cNvPr id="3115" name="Rectangle 66"/>
                <p:cNvSpPr>
                  <a:spLocks noChangeAspect="1"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sp>
              <p:nvSpPr>
                <p:cNvPr id="3116" name="Rectangle 67"/>
                <p:cNvSpPr>
                  <a:spLocks noChangeAspect="1" noChangeArrowheads="1"/>
                </p:cNvSpPr>
                <p:nvPr userDrawn="1"/>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grpSp>
          <p:grpSp>
            <p:nvGrpSpPr>
              <p:cNvPr id="14" name="Group 68"/>
              <p:cNvGrpSpPr>
                <a:grpSpLocks noChangeAspect="1"/>
              </p:cNvGrpSpPr>
              <p:nvPr userDrawn="1"/>
            </p:nvGrpSpPr>
            <p:grpSpPr bwMode="auto">
              <a:xfrm>
                <a:off x="5921" y="3821"/>
                <a:ext cx="409" cy="101"/>
                <a:chOff x="5893" y="3884"/>
                <a:chExt cx="466" cy="115"/>
              </a:xfrm>
            </p:grpSpPr>
            <p:sp>
              <p:nvSpPr>
                <p:cNvPr id="3109" name="Rectangle 69"/>
                <p:cNvSpPr>
                  <a:spLocks noChangeAspect="1"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sp>
              <p:nvSpPr>
                <p:cNvPr id="3110" name="Rectangle 70"/>
                <p:cNvSpPr>
                  <a:spLocks noChangeAspect="1"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sp>
              <p:nvSpPr>
                <p:cNvPr id="3111" name="Rectangle 71"/>
                <p:cNvSpPr>
                  <a:spLocks noChangeAspect="1"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sp>
              <p:nvSpPr>
                <p:cNvPr id="3112" name="Rectangle 72"/>
                <p:cNvSpPr>
                  <a:spLocks noChangeAspect="1" noChangeArrowheads="1"/>
                </p:cNvSpPr>
                <p:nvPr userDrawn="1"/>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grpSp>
          <p:grpSp>
            <p:nvGrpSpPr>
              <p:cNvPr id="15" name="Group 73"/>
              <p:cNvGrpSpPr>
                <a:grpSpLocks noChangeAspect="1"/>
              </p:cNvGrpSpPr>
              <p:nvPr userDrawn="1"/>
            </p:nvGrpSpPr>
            <p:grpSpPr bwMode="auto">
              <a:xfrm>
                <a:off x="5921" y="3945"/>
                <a:ext cx="409" cy="101"/>
                <a:chOff x="5893" y="4026"/>
                <a:chExt cx="466" cy="115"/>
              </a:xfrm>
            </p:grpSpPr>
            <p:sp>
              <p:nvSpPr>
                <p:cNvPr id="3105" name="Rectangle 74"/>
                <p:cNvSpPr>
                  <a:spLocks noChangeAspect="1"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sp>
              <p:nvSpPr>
                <p:cNvPr id="3106" name="Rectangle 75"/>
                <p:cNvSpPr>
                  <a:spLocks noChangeAspect="1"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sp>
              <p:nvSpPr>
                <p:cNvPr id="3107" name="Rectangle 76"/>
                <p:cNvSpPr>
                  <a:spLocks noChangeAspect="1"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sp>
              <p:nvSpPr>
                <p:cNvPr id="3108" name="Rectangle 77"/>
                <p:cNvSpPr>
                  <a:spLocks noChangeAspect="1" noChangeArrowheads="1"/>
                </p:cNvSpPr>
                <p:nvPr userDrawn="1"/>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grpSp>
          <p:grpSp>
            <p:nvGrpSpPr>
              <p:cNvPr id="16" name="Group 78"/>
              <p:cNvGrpSpPr>
                <a:grpSpLocks noChangeAspect="1"/>
              </p:cNvGrpSpPr>
              <p:nvPr userDrawn="1"/>
            </p:nvGrpSpPr>
            <p:grpSpPr bwMode="auto">
              <a:xfrm>
                <a:off x="5921" y="4069"/>
                <a:ext cx="409" cy="101"/>
                <a:chOff x="5893" y="4167"/>
                <a:chExt cx="466" cy="115"/>
              </a:xfrm>
            </p:grpSpPr>
            <p:sp>
              <p:nvSpPr>
                <p:cNvPr id="3101" name="Rectangle 79"/>
                <p:cNvSpPr>
                  <a:spLocks noChangeAspect="1" noChangeArrowheads="1"/>
                </p:cNvSpPr>
                <p:nvPr userDrawn="1"/>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sp>
              <p:nvSpPr>
                <p:cNvPr id="3102" name="Rectangle 80"/>
                <p:cNvSpPr>
                  <a:spLocks noChangeAspect="1" noChangeArrowheads="1"/>
                </p:cNvSpPr>
                <p:nvPr userDrawn="1"/>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sp>
              <p:nvSpPr>
                <p:cNvPr id="3103" name="Rectangle 81"/>
                <p:cNvSpPr>
                  <a:spLocks noChangeAspect="1" noChangeArrowheads="1"/>
                </p:cNvSpPr>
                <p:nvPr userDrawn="1"/>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sp>
              <p:nvSpPr>
                <p:cNvPr id="3104" name="Rectangle 82"/>
                <p:cNvSpPr>
                  <a:spLocks noChangeAspect="1" noChangeArrowheads="1"/>
                </p:cNvSpPr>
                <p:nvPr userDrawn="1"/>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grpSp>
        </p:grpSp>
      </p:grpSp>
      <p:sp>
        <p:nvSpPr>
          <p:cNvPr id="3082" name="Rectangle 5"/>
          <p:cNvSpPr>
            <a:spLocks noChangeArrowheads="1"/>
          </p:cNvSpPr>
          <p:nvPr/>
        </p:nvSpPr>
        <p:spPr bwMode="auto">
          <a:xfrm>
            <a:off x="6361049" y="4876803"/>
            <a:ext cx="2097335" cy="3417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p>
            <a:pPr eaLnBrk="0" hangingPunct="0">
              <a:lnSpc>
                <a:spcPct val="85000"/>
              </a:lnSpc>
              <a:buClrTx/>
              <a:buFontTx/>
              <a:buNone/>
            </a:pPr>
            <a:r>
              <a:rPr lang="de-DE" altLang="zh-CN" sz="900" b="0">
                <a:solidFill>
                  <a:srgbClr val="000000"/>
                </a:solidFill>
                <a:latin typeface="FrutigerNext LT Bold" pitchFamily="1" charset="0"/>
                <a:ea typeface="ＭＳ Ｐゴシック" pitchFamily="34" charset="-128"/>
              </a:rPr>
              <a:t>Page </a:t>
            </a:r>
            <a:fld id="{8A3AEFC3-B008-441A-A725-D0B325EF3D69}" type="slidenum">
              <a:rPr lang="de-DE" altLang="zh-CN" sz="900" b="0">
                <a:solidFill>
                  <a:srgbClr val="000000"/>
                </a:solidFill>
                <a:latin typeface="FrutigerNext LT Bold" pitchFamily="1" charset="0"/>
                <a:ea typeface="ＭＳ Ｐゴシック" pitchFamily="34" charset="-128"/>
              </a:rPr>
              <a:pPr eaLnBrk="0" hangingPunct="0">
                <a:lnSpc>
                  <a:spcPct val="85000"/>
                </a:lnSpc>
                <a:buClrTx/>
                <a:buFontTx/>
                <a:buNone/>
              </a:pPr>
              <a:t>‹#›</a:t>
            </a:fld>
            <a:endParaRPr lang="en-GB" altLang="zh-CN" sz="900" b="0">
              <a:solidFill>
                <a:srgbClr val="000000"/>
              </a:solidFill>
              <a:latin typeface="FrutigerNext LT Bold" pitchFamily="1" charset="0"/>
              <a:ea typeface="ＭＳ Ｐゴシック" pitchFamily="34" charset="-128"/>
            </a:endParaRPr>
          </a:p>
        </p:txBody>
      </p:sp>
      <p:sp>
        <p:nvSpPr>
          <p:cNvPr id="10321" name="Text Box 81"/>
          <p:cNvSpPr txBox="1">
            <a:spLocks noChangeArrowheads="1"/>
          </p:cNvSpPr>
          <p:nvPr/>
        </p:nvSpPr>
        <p:spPr bwMode="auto">
          <a:xfrm>
            <a:off x="-2884134" y="997747"/>
            <a:ext cx="2775815" cy="2841583"/>
          </a:xfrm>
          <a:prstGeom prst="rect">
            <a:avLst/>
          </a:prstGeom>
          <a:noFill/>
          <a:ln>
            <a:noFill/>
          </a:ln>
          <a:effectLst/>
          <a:extLst>
            <a:ext uri="{909E8E84-426E-40DD-AFC4-6F175D3DCCD1}">
              <a14:hiddenFill xmlns:a14="http://schemas.microsoft.com/office/drawing/2010/main" xmlns="">
                <a:solidFill>
                  <a:srgbClr val="FFCC99"/>
                </a:solidFill>
              </a14:hiddenFill>
            </a:ext>
            <a:ext uri="{91240B29-F687-4F45-9708-019B960494DF}">
              <a14:hiddenLine xmlns:a14="http://schemas.microsoft.com/office/drawing/2010/main" xmlns="" w="9525" algn="ctr">
                <a:solidFill>
                  <a:srgbClr val="B2B2B2"/>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58709" tIns="29355" rIns="58709" bIns="29355">
            <a:spAutoFit/>
          </a:bodyPr>
          <a:lstStyle>
            <a:lvl1pPr defTabSz="784225" eaLnBrk="0" hangingPunct="0">
              <a:defRPr>
                <a:solidFill>
                  <a:schemeClr val="tx1"/>
                </a:solidFill>
                <a:latin typeface="Calibri" pitchFamily="34" charset="0"/>
                <a:ea typeface="宋体" charset="-122"/>
              </a:defRPr>
            </a:lvl1pPr>
            <a:lvl2pPr marL="390525" defTabSz="784225" eaLnBrk="0" hangingPunct="0">
              <a:defRPr>
                <a:solidFill>
                  <a:schemeClr val="tx1"/>
                </a:solidFill>
                <a:latin typeface="Calibri" pitchFamily="34" charset="0"/>
                <a:ea typeface="宋体" charset="-122"/>
              </a:defRPr>
            </a:lvl2pPr>
            <a:lvl3pPr marL="784225" defTabSz="784225" eaLnBrk="0" hangingPunct="0">
              <a:defRPr>
                <a:solidFill>
                  <a:schemeClr val="tx1"/>
                </a:solidFill>
                <a:latin typeface="Calibri" pitchFamily="34" charset="0"/>
                <a:ea typeface="宋体" charset="-122"/>
              </a:defRPr>
            </a:lvl3pPr>
            <a:lvl4pPr marL="1174750" defTabSz="784225" eaLnBrk="0" hangingPunct="0">
              <a:defRPr>
                <a:solidFill>
                  <a:schemeClr val="tx1"/>
                </a:solidFill>
                <a:latin typeface="Calibri" pitchFamily="34" charset="0"/>
                <a:ea typeface="宋体" charset="-122"/>
              </a:defRPr>
            </a:lvl4pPr>
            <a:lvl5pPr marL="1566863" defTabSz="784225" eaLnBrk="0" hangingPunct="0">
              <a:defRPr>
                <a:solidFill>
                  <a:schemeClr val="tx1"/>
                </a:solidFill>
                <a:latin typeface="Calibri" pitchFamily="34" charset="0"/>
                <a:ea typeface="宋体" charset="-122"/>
              </a:defRPr>
            </a:lvl5pPr>
            <a:lvl6pPr marL="2024063" defTabSz="784225" eaLnBrk="0" fontAlgn="base" hangingPunct="0">
              <a:spcBef>
                <a:spcPct val="0"/>
              </a:spcBef>
              <a:spcAft>
                <a:spcPct val="0"/>
              </a:spcAft>
              <a:defRPr>
                <a:solidFill>
                  <a:schemeClr val="tx1"/>
                </a:solidFill>
                <a:latin typeface="Calibri" pitchFamily="34" charset="0"/>
                <a:ea typeface="宋体" charset="-122"/>
              </a:defRPr>
            </a:lvl6pPr>
            <a:lvl7pPr marL="2481263" defTabSz="784225" eaLnBrk="0" fontAlgn="base" hangingPunct="0">
              <a:spcBef>
                <a:spcPct val="0"/>
              </a:spcBef>
              <a:spcAft>
                <a:spcPct val="0"/>
              </a:spcAft>
              <a:defRPr>
                <a:solidFill>
                  <a:schemeClr val="tx1"/>
                </a:solidFill>
                <a:latin typeface="Calibri" pitchFamily="34" charset="0"/>
                <a:ea typeface="宋体" charset="-122"/>
              </a:defRPr>
            </a:lvl7pPr>
            <a:lvl8pPr marL="2938463" defTabSz="784225" eaLnBrk="0" fontAlgn="base" hangingPunct="0">
              <a:spcBef>
                <a:spcPct val="0"/>
              </a:spcBef>
              <a:spcAft>
                <a:spcPct val="0"/>
              </a:spcAft>
              <a:defRPr>
                <a:solidFill>
                  <a:schemeClr val="tx1"/>
                </a:solidFill>
                <a:latin typeface="Calibri" pitchFamily="34" charset="0"/>
                <a:ea typeface="宋体" charset="-122"/>
              </a:defRPr>
            </a:lvl8pPr>
            <a:lvl9pPr marL="3395663" defTabSz="784225" eaLnBrk="0" fontAlgn="base" hangingPunct="0">
              <a:spcBef>
                <a:spcPct val="0"/>
              </a:spcBef>
              <a:spcAft>
                <a:spcPct val="0"/>
              </a:spcAft>
              <a:defRPr>
                <a:solidFill>
                  <a:schemeClr val="tx1"/>
                </a:solidFill>
                <a:latin typeface="Calibri" pitchFamily="34" charset="0"/>
                <a:ea typeface="宋体" charset="-122"/>
              </a:defRPr>
            </a:lvl9pPr>
          </a:lstStyle>
          <a:p>
            <a:pPr algn="r" eaLnBrk="1" hangingPunct="1">
              <a:spcBef>
                <a:spcPct val="20000"/>
              </a:spcBef>
              <a:buClrTx/>
              <a:buFontTx/>
              <a:buNone/>
              <a:defRPr/>
            </a:pPr>
            <a:r>
              <a:rPr lang="zh-CN" altLang="zh-CN" sz="800" b="0" smtClean="0">
                <a:solidFill>
                  <a:srgbClr val="FFFFFF"/>
                </a:solidFill>
                <a:latin typeface="FrutigerNext LT Regular" pitchFamily="34" charset="0"/>
              </a:rPr>
              <a:t>Slide title :32-35pt  </a:t>
            </a:r>
          </a:p>
          <a:p>
            <a:pPr algn="r" eaLnBrk="1" hangingPunct="1">
              <a:spcBef>
                <a:spcPct val="20000"/>
              </a:spcBef>
              <a:buClrTx/>
              <a:buFontTx/>
              <a:buNone/>
              <a:defRPr/>
            </a:pPr>
            <a:r>
              <a:rPr lang="zh-CN" altLang="zh-CN" sz="800" b="0" smtClean="0">
                <a:solidFill>
                  <a:srgbClr val="FFFFFF"/>
                </a:solidFill>
                <a:latin typeface="FrutigerNext LT Regular" pitchFamily="34" charset="0"/>
              </a:rPr>
              <a:t>Color: R153 G0 B0</a:t>
            </a:r>
          </a:p>
          <a:p>
            <a:pPr algn="r" eaLnBrk="1" hangingPunct="1">
              <a:spcBef>
                <a:spcPct val="20000"/>
              </a:spcBef>
              <a:buClrTx/>
              <a:buFontTx/>
              <a:buNone/>
              <a:defRPr/>
            </a:pPr>
            <a:r>
              <a:rPr lang="zh-CN" altLang="zh-CN" sz="800" b="0" smtClean="0">
                <a:solidFill>
                  <a:srgbClr val="FFFFFF"/>
                </a:solidFill>
                <a:latin typeface="FrutigerNext LT Regular" pitchFamily="34" charset="0"/>
              </a:rPr>
              <a:t>Corporate Font :</a:t>
            </a:r>
          </a:p>
          <a:p>
            <a:pPr algn="r" eaLnBrk="1" hangingPunct="1">
              <a:spcBef>
                <a:spcPct val="20000"/>
              </a:spcBef>
              <a:buClrTx/>
              <a:buFontTx/>
              <a:buNone/>
              <a:defRPr/>
            </a:pPr>
            <a:r>
              <a:rPr lang="zh-CN" altLang="zh-CN" sz="800" b="0" smtClean="0">
                <a:solidFill>
                  <a:srgbClr val="FFFFFF"/>
                </a:solidFill>
                <a:latin typeface="FrutigerNext LT Regular" pitchFamily="34" charset="0"/>
              </a:rPr>
              <a:t>FrutigerNext LT Medium</a:t>
            </a:r>
          </a:p>
          <a:p>
            <a:pPr algn="r" eaLnBrk="1" hangingPunct="1">
              <a:spcBef>
                <a:spcPct val="20000"/>
              </a:spcBef>
              <a:buClrTx/>
              <a:buFontTx/>
              <a:buNone/>
              <a:defRPr/>
            </a:pPr>
            <a:r>
              <a:rPr lang="zh-CN" altLang="zh-CN" sz="800" b="0" smtClean="0">
                <a:solidFill>
                  <a:srgbClr val="FFFFFF"/>
                </a:solidFill>
                <a:latin typeface="FrutigerNext LT Regular" pitchFamily="34" charset="0"/>
              </a:rPr>
              <a:t>Font to be used by customers and </a:t>
            </a:r>
          </a:p>
          <a:p>
            <a:pPr algn="r" eaLnBrk="1" hangingPunct="1">
              <a:spcBef>
                <a:spcPct val="20000"/>
              </a:spcBef>
              <a:buClrTx/>
              <a:buFontTx/>
              <a:buNone/>
              <a:defRPr/>
            </a:pPr>
            <a:r>
              <a:rPr lang="zh-CN" altLang="zh-CN" sz="800" b="0" smtClean="0">
                <a:solidFill>
                  <a:srgbClr val="FFFFFF"/>
                </a:solidFill>
                <a:latin typeface="FrutigerNext LT Regular" pitchFamily="34" charset="0"/>
              </a:rPr>
              <a:t>partners : </a:t>
            </a:r>
          </a:p>
          <a:p>
            <a:pPr algn="r" eaLnBrk="1" hangingPunct="1">
              <a:spcBef>
                <a:spcPct val="20000"/>
              </a:spcBef>
              <a:buClrTx/>
              <a:buFontTx/>
              <a:buNone/>
              <a:defRPr/>
            </a:pPr>
            <a:r>
              <a:rPr lang="zh-CN" altLang="zh-CN" sz="800" b="0" smtClean="0">
                <a:solidFill>
                  <a:srgbClr val="FFFFFF"/>
                </a:solidFill>
                <a:latin typeface="FrutigerNext LT Regular" pitchFamily="34" charset="0"/>
              </a:rPr>
              <a:t>Arial</a:t>
            </a:r>
          </a:p>
          <a:p>
            <a:pPr algn="r" eaLnBrk="1" hangingPunct="1">
              <a:spcBef>
                <a:spcPct val="20000"/>
              </a:spcBef>
              <a:buClrTx/>
              <a:buFontTx/>
              <a:buNone/>
              <a:defRPr/>
            </a:pPr>
            <a:endParaRPr lang="zh-CN" altLang="zh-CN" sz="800" b="0" smtClean="0">
              <a:solidFill>
                <a:srgbClr val="FFFFFF"/>
              </a:solidFill>
              <a:latin typeface="FrutigerNext LT Regular" pitchFamily="34" charset="0"/>
            </a:endParaRPr>
          </a:p>
          <a:p>
            <a:pPr algn="r" eaLnBrk="1" hangingPunct="1">
              <a:spcBef>
                <a:spcPct val="20000"/>
              </a:spcBef>
              <a:buClrTx/>
              <a:buFontTx/>
              <a:buNone/>
              <a:defRPr/>
            </a:pPr>
            <a:endParaRPr lang="zh-CN" altLang="zh-CN" sz="800" b="0" smtClean="0">
              <a:solidFill>
                <a:srgbClr val="FFFFFF"/>
              </a:solidFill>
              <a:latin typeface="FrutigerNext LT Regular" pitchFamily="34" charset="0"/>
            </a:endParaRPr>
          </a:p>
          <a:p>
            <a:pPr algn="r" eaLnBrk="1" hangingPunct="1">
              <a:spcBef>
                <a:spcPct val="20000"/>
              </a:spcBef>
              <a:buClrTx/>
              <a:buFontTx/>
              <a:buNone/>
              <a:defRPr/>
            </a:pPr>
            <a:endParaRPr lang="zh-CN" altLang="zh-CN" sz="800" b="0" smtClean="0">
              <a:solidFill>
                <a:srgbClr val="FFFFFF"/>
              </a:solidFill>
              <a:latin typeface="FrutigerNext LT Regular" pitchFamily="34" charset="0"/>
            </a:endParaRPr>
          </a:p>
          <a:p>
            <a:pPr algn="r" eaLnBrk="1" hangingPunct="1">
              <a:spcBef>
                <a:spcPct val="20000"/>
              </a:spcBef>
              <a:buClrTx/>
              <a:buFontTx/>
              <a:buNone/>
              <a:defRPr/>
            </a:pPr>
            <a:r>
              <a:rPr lang="zh-CN" altLang="zh-CN" sz="800" b="0" smtClean="0">
                <a:solidFill>
                  <a:srgbClr val="FFFFFF"/>
                </a:solidFill>
                <a:latin typeface="FrutigerNext LT Regular" pitchFamily="34" charset="0"/>
              </a:rPr>
              <a:t>Slide text :20-22pt</a:t>
            </a:r>
          </a:p>
          <a:p>
            <a:pPr algn="r" eaLnBrk="1" hangingPunct="1">
              <a:spcBef>
                <a:spcPct val="20000"/>
              </a:spcBef>
              <a:buClrTx/>
              <a:buFontTx/>
              <a:buNone/>
              <a:defRPr/>
            </a:pPr>
            <a:r>
              <a:rPr lang="zh-CN" altLang="zh-CN" sz="800" b="0" smtClean="0">
                <a:solidFill>
                  <a:srgbClr val="FFFFFF"/>
                </a:solidFill>
                <a:latin typeface="FrutigerNext LT Regular" pitchFamily="34" charset="0"/>
              </a:rPr>
              <a:t>Bullets level 2-5:</a:t>
            </a:r>
          </a:p>
          <a:p>
            <a:pPr algn="r" eaLnBrk="1" hangingPunct="1">
              <a:spcBef>
                <a:spcPct val="20000"/>
              </a:spcBef>
              <a:buClrTx/>
              <a:buFontTx/>
              <a:buNone/>
              <a:defRPr/>
            </a:pPr>
            <a:r>
              <a:rPr lang="zh-CN" altLang="zh-CN" sz="800" b="0" smtClean="0">
                <a:solidFill>
                  <a:srgbClr val="FFFFFF"/>
                </a:solidFill>
                <a:latin typeface="FrutigerNext LT Regular" pitchFamily="34" charset="0"/>
              </a:rPr>
              <a:t> 18pt  </a:t>
            </a:r>
          </a:p>
          <a:p>
            <a:pPr algn="r" eaLnBrk="1" hangingPunct="1">
              <a:spcBef>
                <a:spcPct val="20000"/>
              </a:spcBef>
              <a:buClrTx/>
              <a:buFontTx/>
              <a:buNone/>
              <a:defRPr/>
            </a:pPr>
            <a:r>
              <a:rPr lang="zh-CN" altLang="zh-CN" sz="800" b="0" smtClean="0">
                <a:solidFill>
                  <a:srgbClr val="FFFFFF"/>
                </a:solidFill>
                <a:latin typeface="FrutigerNext LT Regular" pitchFamily="34" charset="0"/>
              </a:rPr>
              <a:t>Color:Black</a:t>
            </a:r>
          </a:p>
          <a:p>
            <a:pPr algn="r" eaLnBrk="1" hangingPunct="1">
              <a:spcBef>
                <a:spcPct val="20000"/>
              </a:spcBef>
              <a:buClrTx/>
              <a:buFontTx/>
              <a:buNone/>
              <a:defRPr/>
            </a:pPr>
            <a:r>
              <a:rPr lang="zh-CN" altLang="zh-CN" sz="800" b="0" smtClean="0">
                <a:solidFill>
                  <a:srgbClr val="FFFFFF"/>
                </a:solidFill>
                <a:latin typeface="FrutigerNext LT Regular" pitchFamily="34" charset="0"/>
              </a:rPr>
              <a:t>Corporate Font :</a:t>
            </a:r>
          </a:p>
          <a:p>
            <a:pPr algn="r" eaLnBrk="1" hangingPunct="1">
              <a:spcBef>
                <a:spcPct val="20000"/>
              </a:spcBef>
              <a:buClrTx/>
              <a:buFontTx/>
              <a:buNone/>
              <a:defRPr/>
            </a:pPr>
            <a:r>
              <a:rPr lang="zh-CN" altLang="zh-CN" sz="800" b="0" smtClean="0">
                <a:solidFill>
                  <a:srgbClr val="FFFFFF"/>
                </a:solidFill>
                <a:latin typeface="FrutigerNext LT Regular" pitchFamily="34" charset="0"/>
              </a:rPr>
              <a:t>FrutigerNext LT Medium</a:t>
            </a:r>
          </a:p>
          <a:p>
            <a:pPr algn="r" eaLnBrk="1" hangingPunct="1">
              <a:spcBef>
                <a:spcPct val="20000"/>
              </a:spcBef>
              <a:buClrTx/>
              <a:buFontTx/>
              <a:buNone/>
              <a:defRPr/>
            </a:pPr>
            <a:r>
              <a:rPr lang="zh-CN" altLang="zh-CN" sz="800" b="0" smtClean="0">
                <a:solidFill>
                  <a:srgbClr val="FFFFFF"/>
                </a:solidFill>
                <a:latin typeface="FrutigerNext LT Regular" pitchFamily="34" charset="0"/>
              </a:rPr>
              <a:t>Font to be used by customers and </a:t>
            </a:r>
          </a:p>
          <a:p>
            <a:pPr algn="r" eaLnBrk="1" hangingPunct="1">
              <a:spcBef>
                <a:spcPct val="20000"/>
              </a:spcBef>
              <a:buClrTx/>
              <a:buFontTx/>
              <a:buNone/>
              <a:defRPr/>
            </a:pPr>
            <a:r>
              <a:rPr lang="zh-CN" altLang="zh-CN" sz="800" b="0" smtClean="0">
                <a:solidFill>
                  <a:srgbClr val="FFFFFF"/>
                </a:solidFill>
                <a:latin typeface="FrutigerNext LT Regular" pitchFamily="34" charset="0"/>
              </a:rPr>
              <a:t>partners : </a:t>
            </a:r>
          </a:p>
          <a:p>
            <a:pPr algn="r" eaLnBrk="1" hangingPunct="1">
              <a:spcBef>
                <a:spcPct val="20000"/>
              </a:spcBef>
              <a:buClrTx/>
              <a:buFontTx/>
              <a:buNone/>
              <a:defRPr/>
            </a:pPr>
            <a:r>
              <a:rPr lang="zh-CN" altLang="zh-CN" sz="800" b="0" smtClean="0">
                <a:solidFill>
                  <a:srgbClr val="FFFFFF"/>
                </a:solidFill>
                <a:latin typeface="FrutigerNext LT Regular" pitchFamily="34" charset="0"/>
              </a:rPr>
              <a:t>Arial</a:t>
            </a:r>
          </a:p>
        </p:txBody>
      </p:sp>
      <p:sp>
        <p:nvSpPr>
          <p:cNvPr id="3084" name="Text Box 84"/>
          <p:cNvSpPr txBox="1">
            <a:spLocks noChangeArrowheads="1"/>
          </p:cNvSpPr>
          <p:nvPr/>
        </p:nvSpPr>
        <p:spPr bwMode="auto">
          <a:xfrm>
            <a:off x="9252320" y="42866"/>
            <a:ext cx="1295063" cy="807855"/>
          </a:xfrm>
          <a:prstGeom prst="rect">
            <a:avLst/>
          </a:prstGeom>
          <a:noFill/>
          <a:ln>
            <a:noFill/>
          </a:ln>
          <a:effectLst/>
          <a:extLst>
            <a:ext uri="{909E8E84-426E-40DD-AFC4-6F175D3DCCD1}">
              <a14:hiddenFill xmlns:a14="http://schemas.microsoft.com/office/drawing/2010/main" xmlns="">
                <a:solidFill>
                  <a:srgbClr val="FFCC99"/>
                </a:solidFill>
              </a14:hiddenFill>
            </a:ext>
            <a:ext uri="{91240B29-F687-4F45-9708-019B960494DF}">
              <a14:hiddenLine xmlns:a14="http://schemas.microsoft.com/office/drawing/2010/main" xmlns="" w="9525">
                <a:solidFill>
                  <a:srgbClr val="B2B2B2"/>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68522" tIns="34261" rIns="68522" bIns="34261">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buClrTx/>
              <a:buFontTx/>
              <a:buNone/>
            </a:pPr>
            <a:r>
              <a:rPr lang="en-US" altLang="zh-CN" sz="800" b="0">
                <a:solidFill>
                  <a:srgbClr val="FFFFFF"/>
                </a:solidFill>
                <a:latin typeface="FrutigerNext LT Regular" charset="0"/>
              </a:rPr>
              <a:t>Top right  corner  for   field-mark, customer or partner logotypes. </a:t>
            </a:r>
          </a:p>
          <a:p>
            <a:pPr eaLnBrk="1" hangingPunct="1">
              <a:buClrTx/>
              <a:buFontTx/>
              <a:buNone/>
            </a:pPr>
            <a:endParaRPr lang="en-US" altLang="zh-CN" sz="800" b="0">
              <a:solidFill>
                <a:srgbClr val="FFFFFF"/>
              </a:solidFill>
              <a:latin typeface="FrutigerNext LT Regular" charset="0"/>
            </a:endParaRPr>
          </a:p>
          <a:p>
            <a:pPr eaLnBrk="1" hangingPunct="1">
              <a:buClrTx/>
              <a:buFontTx/>
              <a:buNone/>
            </a:pPr>
            <a:r>
              <a:rPr lang="en-US" altLang="zh-CN" sz="800" b="0">
                <a:solidFill>
                  <a:srgbClr val="FFFFFF"/>
                </a:solidFill>
                <a:latin typeface="FrutigerNext LT Regular" charset="0"/>
              </a:rPr>
              <a:t>----------------   </a:t>
            </a:r>
          </a:p>
          <a:p>
            <a:pPr eaLnBrk="1" hangingPunct="1">
              <a:buClrTx/>
              <a:buFontTx/>
              <a:buNone/>
            </a:pPr>
            <a:endParaRPr lang="zh-CN" altLang="en-US" sz="800" b="0">
              <a:solidFill>
                <a:srgbClr val="FFFFFF"/>
              </a:solidFill>
              <a:latin typeface="FrutigerNext LT Regular" charset="0"/>
            </a:endParaRPr>
          </a:p>
        </p:txBody>
      </p:sp>
      <p:sp>
        <p:nvSpPr>
          <p:cNvPr id="3085" name="Text Box 85"/>
          <p:cNvSpPr txBox="1">
            <a:spLocks noChangeArrowheads="1"/>
          </p:cNvSpPr>
          <p:nvPr/>
        </p:nvSpPr>
        <p:spPr bwMode="auto">
          <a:xfrm>
            <a:off x="9252320" y="897733"/>
            <a:ext cx="1295063" cy="1423408"/>
          </a:xfrm>
          <a:prstGeom prst="rect">
            <a:avLst/>
          </a:prstGeom>
          <a:noFill/>
          <a:ln>
            <a:noFill/>
          </a:ln>
          <a:effectLst/>
          <a:extLst>
            <a:ext uri="{909E8E84-426E-40DD-AFC4-6F175D3DCCD1}">
              <a14:hiddenFill xmlns:a14="http://schemas.microsoft.com/office/drawing/2010/main" xmlns="">
                <a:solidFill>
                  <a:srgbClr val="FFCC99"/>
                </a:solidFill>
              </a14:hiddenFill>
            </a:ext>
            <a:ext uri="{91240B29-F687-4F45-9708-019B960494DF}">
              <a14:hiddenLine xmlns:a14="http://schemas.microsoft.com/office/drawing/2010/main" xmlns="" w="9525">
                <a:solidFill>
                  <a:srgbClr val="B2B2B2"/>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68522" tIns="34261" rIns="68522" bIns="34261">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buClrTx/>
              <a:buFontTx/>
              <a:buNone/>
            </a:pPr>
            <a:r>
              <a:rPr lang="en-US" altLang="zh-CN" sz="800" b="0">
                <a:solidFill>
                  <a:srgbClr val="FFFFFF"/>
                </a:solidFill>
                <a:latin typeface="FrutigerNext LT Regular" charset="0"/>
              </a:rPr>
              <a:t>The following nine groups of colors are an example of how our design colors can be used, please take note that you should only use one design color group per slide. </a:t>
            </a:r>
          </a:p>
          <a:p>
            <a:pPr eaLnBrk="1" hangingPunct="1">
              <a:buClrTx/>
              <a:buFontTx/>
              <a:buNone/>
            </a:pPr>
            <a:r>
              <a:rPr lang="en-US" altLang="zh-CN" sz="800" b="0">
                <a:solidFill>
                  <a:srgbClr val="FFFFFF"/>
                </a:solidFill>
                <a:latin typeface="FrutigerNext LT Regular" charset="0"/>
              </a:rPr>
              <a:t> For specific usage details, refer to the “Typesetting Standard”.</a:t>
            </a:r>
          </a:p>
        </p:txBody>
      </p:sp>
      <p:sp>
        <p:nvSpPr>
          <p:cNvPr id="79" name="Rectangle 21"/>
          <p:cNvSpPr>
            <a:spLocks noChangeArrowheads="1"/>
          </p:cNvSpPr>
          <p:nvPr/>
        </p:nvSpPr>
        <p:spPr bwMode="auto">
          <a:xfrm>
            <a:off x="666106" y="4816817"/>
            <a:ext cx="1360385" cy="1538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lIns="60009" tIns="0" rIns="60009" bIns="0">
            <a:spAutoFit/>
          </a:bodyPr>
          <a:lstStyle>
            <a:defPPr>
              <a:defRPr lang="zh-CN"/>
            </a:defPPr>
            <a:lvl1pPr algn="l" rtl="0" fontAlgn="base">
              <a:spcBef>
                <a:spcPct val="0"/>
              </a:spcBef>
              <a:spcAft>
                <a:spcPct val="0"/>
              </a:spcAft>
              <a:buClr>
                <a:srgbClr val="CC9900"/>
              </a:buClr>
              <a:buFont typeface="Wingdings" pitchFamily="2" charset="2"/>
              <a:buChar char="n"/>
              <a:defRPr b="1" kern="1200">
                <a:solidFill>
                  <a:schemeClr val="tx1"/>
                </a:solidFill>
                <a:latin typeface="Arial" charset="0"/>
                <a:ea typeface="宋体" pitchFamily="2" charset="-122"/>
                <a:cs typeface="+mn-cs"/>
              </a:defRPr>
            </a:lvl1pPr>
            <a:lvl2pPr marL="457200" algn="l" rtl="0" fontAlgn="base">
              <a:spcBef>
                <a:spcPct val="0"/>
              </a:spcBef>
              <a:spcAft>
                <a:spcPct val="0"/>
              </a:spcAft>
              <a:buClr>
                <a:srgbClr val="CC9900"/>
              </a:buClr>
              <a:buFont typeface="Wingdings" pitchFamily="2" charset="2"/>
              <a:buChar char="n"/>
              <a:defRPr b="1" kern="1200">
                <a:solidFill>
                  <a:schemeClr val="tx1"/>
                </a:solidFill>
                <a:latin typeface="Arial" charset="0"/>
                <a:ea typeface="宋体" pitchFamily="2" charset="-122"/>
                <a:cs typeface="+mn-cs"/>
              </a:defRPr>
            </a:lvl2pPr>
            <a:lvl3pPr marL="914400" algn="l" rtl="0" fontAlgn="base">
              <a:spcBef>
                <a:spcPct val="0"/>
              </a:spcBef>
              <a:spcAft>
                <a:spcPct val="0"/>
              </a:spcAft>
              <a:buClr>
                <a:srgbClr val="CC9900"/>
              </a:buClr>
              <a:buFont typeface="Wingdings" pitchFamily="2" charset="2"/>
              <a:buChar char="n"/>
              <a:defRPr b="1" kern="1200">
                <a:solidFill>
                  <a:schemeClr val="tx1"/>
                </a:solidFill>
                <a:latin typeface="Arial" charset="0"/>
                <a:ea typeface="宋体" pitchFamily="2" charset="-122"/>
                <a:cs typeface="+mn-cs"/>
              </a:defRPr>
            </a:lvl3pPr>
            <a:lvl4pPr marL="1371600" algn="l" rtl="0" fontAlgn="base">
              <a:spcBef>
                <a:spcPct val="0"/>
              </a:spcBef>
              <a:spcAft>
                <a:spcPct val="0"/>
              </a:spcAft>
              <a:buClr>
                <a:srgbClr val="CC9900"/>
              </a:buClr>
              <a:buFont typeface="Wingdings" pitchFamily="2" charset="2"/>
              <a:buChar char="n"/>
              <a:defRPr b="1" kern="1200">
                <a:solidFill>
                  <a:schemeClr val="tx1"/>
                </a:solidFill>
                <a:latin typeface="Arial" charset="0"/>
                <a:ea typeface="宋体" pitchFamily="2" charset="-122"/>
                <a:cs typeface="+mn-cs"/>
              </a:defRPr>
            </a:lvl4pPr>
            <a:lvl5pPr marL="1828800" algn="l" rtl="0" fontAlgn="base">
              <a:spcBef>
                <a:spcPct val="0"/>
              </a:spcBef>
              <a:spcAft>
                <a:spcPct val="0"/>
              </a:spcAft>
              <a:buClr>
                <a:srgbClr val="CC9900"/>
              </a:buClr>
              <a:buFont typeface="Wingdings" pitchFamily="2" charset="2"/>
              <a:buChar char="n"/>
              <a:defRPr b="1" kern="1200">
                <a:solidFill>
                  <a:schemeClr val="tx1"/>
                </a:solidFill>
                <a:latin typeface="Arial" charset="0"/>
                <a:ea typeface="宋体" pitchFamily="2" charset="-122"/>
                <a:cs typeface="+mn-cs"/>
              </a:defRPr>
            </a:lvl5pPr>
            <a:lvl6pPr marL="2286000" algn="l" defTabSz="914400" rtl="0" eaLnBrk="1" latinLnBrk="0" hangingPunct="1">
              <a:defRPr b="1" kern="1200">
                <a:solidFill>
                  <a:schemeClr val="tx1"/>
                </a:solidFill>
                <a:latin typeface="Arial" charset="0"/>
                <a:ea typeface="宋体" pitchFamily="2" charset="-122"/>
                <a:cs typeface="+mn-cs"/>
              </a:defRPr>
            </a:lvl6pPr>
            <a:lvl7pPr marL="2743200" algn="l" defTabSz="914400" rtl="0" eaLnBrk="1" latinLnBrk="0" hangingPunct="1">
              <a:defRPr b="1" kern="1200">
                <a:solidFill>
                  <a:schemeClr val="tx1"/>
                </a:solidFill>
                <a:latin typeface="Arial" charset="0"/>
                <a:ea typeface="宋体" pitchFamily="2" charset="-122"/>
                <a:cs typeface="+mn-cs"/>
              </a:defRPr>
            </a:lvl7pPr>
            <a:lvl8pPr marL="3200400" algn="l" defTabSz="914400" rtl="0" eaLnBrk="1" latinLnBrk="0" hangingPunct="1">
              <a:defRPr b="1" kern="1200">
                <a:solidFill>
                  <a:schemeClr val="tx1"/>
                </a:solidFill>
                <a:latin typeface="Arial" charset="0"/>
                <a:ea typeface="宋体" pitchFamily="2" charset="-122"/>
                <a:cs typeface="+mn-cs"/>
              </a:defRPr>
            </a:lvl8pPr>
            <a:lvl9pPr marL="3657600" algn="l" defTabSz="914400" rtl="0" eaLnBrk="1" latinLnBrk="0" hangingPunct="1">
              <a:defRPr b="1" kern="1200">
                <a:solidFill>
                  <a:schemeClr val="tx1"/>
                </a:solidFill>
                <a:latin typeface="Arial" charset="0"/>
                <a:ea typeface="宋体" pitchFamily="2" charset="-122"/>
                <a:cs typeface="+mn-cs"/>
              </a:defRPr>
            </a:lvl9pPr>
          </a:lstStyle>
          <a:p>
            <a:pPr defTabSz="600766" eaLnBrk="0" hangingPunct="0">
              <a:buClrTx/>
              <a:buFontTx/>
              <a:buNone/>
            </a:pPr>
            <a:r>
              <a:rPr lang="en-US" altLang="zh-CN" sz="1000" b="0" dirty="0">
                <a:solidFill>
                  <a:schemeClr val="tx1">
                    <a:lumMod val="75000"/>
                    <a:lumOff val="25000"/>
                  </a:schemeClr>
                </a:solidFill>
                <a:latin typeface="FrutigerNext LT Bold" pitchFamily="1" charset="0"/>
                <a:ea typeface="ＭＳ Ｐゴシック" pitchFamily="34" charset="-128"/>
              </a:rPr>
              <a:t>Huawei Confidential </a:t>
            </a:r>
          </a:p>
        </p:txBody>
      </p:sp>
    </p:spTree>
    <p:extLst>
      <p:ext uri="{BB962C8B-B14F-4D97-AF65-F5344CB8AC3E}">
        <p14:creationId xmlns:p14="http://schemas.microsoft.com/office/powerpoint/2010/main" xmlns="" val="3760973071"/>
      </p:ext>
    </p:extLst>
  </p:cSld>
  <p:clrMap bg1="lt1" tx1="dk1" bg2="lt2" tx2="dk2" accent1="accent1" accent2="accent2" accent3="accent3" accent4="accent4" accent5="accent5" accent6="accent6" hlink="hlink" folHlink="folHlink"/>
  <p:sldLayoutIdLst>
    <p:sldLayoutId id="2147484000" r:id="rId1"/>
  </p:sldLayoutIdLst>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txStyles>
    <p:titleStyle>
      <a:lvl1pPr algn="l" rtl="0" eaLnBrk="1" fontAlgn="base" hangingPunct="1">
        <a:spcBef>
          <a:spcPct val="0"/>
        </a:spcBef>
        <a:spcAft>
          <a:spcPct val="0"/>
        </a:spcAft>
        <a:defRPr sz="2400" b="1">
          <a:solidFill>
            <a:srgbClr val="990000"/>
          </a:solidFill>
          <a:latin typeface="FrutigerNext LT Medium" pitchFamily="34" charset="0"/>
          <a:ea typeface="黑体" pitchFamily="49" charset="-122"/>
          <a:cs typeface="+mj-cs"/>
        </a:defRPr>
      </a:lvl1pPr>
      <a:lvl2pPr algn="l" rtl="0" eaLnBrk="1" fontAlgn="base" hangingPunct="1">
        <a:spcBef>
          <a:spcPct val="0"/>
        </a:spcBef>
        <a:spcAft>
          <a:spcPct val="0"/>
        </a:spcAft>
        <a:defRPr sz="2400" b="1">
          <a:solidFill>
            <a:srgbClr val="990000"/>
          </a:solidFill>
          <a:latin typeface="FrutigerNext LT Medium" pitchFamily="34" charset="0"/>
          <a:ea typeface="黑体" pitchFamily="49" charset="-122"/>
          <a:cs typeface="宋体" charset="-122"/>
        </a:defRPr>
      </a:lvl2pPr>
      <a:lvl3pPr algn="l" rtl="0" eaLnBrk="1" fontAlgn="base" hangingPunct="1">
        <a:spcBef>
          <a:spcPct val="0"/>
        </a:spcBef>
        <a:spcAft>
          <a:spcPct val="0"/>
        </a:spcAft>
        <a:defRPr sz="2400" b="1">
          <a:solidFill>
            <a:srgbClr val="990000"/>
          </a:solidFill>
          <a:latin typeface="FrutigerNext LT Medium" pitchFamily="34" charset="0"/>
          <a:ea typeface="黑体" pitchFamily="49" charset="-122"/>
          <a:cs typeface="宋体" charset="-122"/>
        </a:defRPr>
      </a:lvl3pPr>
      <a:lvl4pPr algn="l" rtl="0" eaLnBrk="1" fontAlgn="base" hangingPunct="1">
        <a:spcBef>
          <a:spcPct val="0"/>
        </a:spcBef>
        <a:spcAft>
          <a:spcPct val="0"/>
        </a:spcAft>
        <a:defRPr sz="2400" b="1">
          <a:solidFill>
            <a:srgbClr val="990000"/>
          </a:solidFill>
          <a:latin typeface="FrutigerNext LT Medium" pitchFamily="34" charset="0"/>
          <a:ea typeface="黑体" pitchFamily="49" charset="-122"/>
          <a:cs typeface="宋体" charset="-122"/>
        </a:defRPr>
      </a:lvl4pPr>
      <a:lvl5pPr algn="l" rtl="0" eaLnBrk="1" fontAlgn="base" hangingPunct="1">
        <a:spcBef>
          <a:spcPct val="0"/>
        </a:spcBef>
        <a:spcAft>
          <a:spcPct val="0"/>
        </a:spcAft>
        <a:defRPr sz="2400" b="1">
          <a:solidFill>
            <a:srgbClr val="990000"/>
          </a:solidFill>
          <a:latin typeface="FrutigerNext LT Medium" pitchFamily="34" charset="0"/>
          <a:ea typeface="黑体" pitchFamily="49" charset="-122"/>
          <a:cs typeface="宋体" charset="-122"/>
        </a:defRPr>
      </a:lvl5pPr>
      <a:lvl6pPr marL="342617" algn="l" rtl="0" eaLnBrk="1" fontAlgn="base" hangingPunct="1">
        <a:spcBef>
          <a:spcPct val="0"/>
        </a:spcBef>
        <a:spcAft>
          <a:spcPct val="0"/>
        </a:spcAft>
        <a:defRPr sz="2400" b="1">
          <a:solidFill>
            <a:srgbClr val="990000"/>
          </a:solidFill>
          <a:latin typeface="FrutigerNext LT Medium" pitchFamily="34" charset="0"/>
          <a:ea typeface="华文细黑" pitchFamily="2" charset="-122"/>
          <a:cs typeface="宋体" charset="-122"/>
        </a:defRPr>
      </a:lvl6pPr>
      <a:lvl7pPr marL="685229" algn="l" rtl="0" eaLnBrk="1" fontAlgn="base" hangingPunct="1">
        <a:spcBef>
          <a:spcPct val="0"/>
        </a:spcBef>
        <a:spcAft>
          <a:spcPct val="0"/>
        </a:spcAft>
        <a:defRPr sz="2400" b="1">
          <a:solidFill>
            <a:srgbClr val="990000"/>
          </a:solidFill>
          <a:latin typeface="FrutigerNext LT Medium" pitchFamily="34" charset="0"/>
          <a:ea typeface="华文细黑" pitchFamily="2" charset="-122"/>
          <a:cs typeface="宋体" charset="-122"/>
        </a:defRPr>
      </a:lvl7pPr>
      <a:lvl8pPr marL="1027843" algn="l" rtl="0" eaLnBrk="1" fontAlgn="base" hangingPunct="1">
        <a:spcBef>
          <a:spcPct val="0"/>
        </a:spcBef>
        <a:spcAft>
          <a:spcPct val="0"/>
        </a:spcAft>
        <a:defRPr sz="2400" b="1">
          <a:solidFill>
            <a:srgbClr val="990000"/>
          </a:solidFill>
          <a:latin typeface="FrutigerNext LT Medium" pitchFamily="34" charset="0"/>
          <a:ea typeface="华文细黑" pitchFamily="2" charset="-122"/>
          <a:cs typeface="宋体" charset="-122"/>
        </a:defRPr>
      </a:lvl8pPr>
      <a:lvl9pPr marL="1370457" algn="l" rtl="0" eaLnBrk="1" fontAlgn="base" hangingPunct="1">
        <a:spcBef>
          <a:spcPct val="0"/>
        </a:spcBef>
        <a:spcAft>
          <a:spcPct val="0"/>
        </a:spcAft>
        <a:defRPr sz="2400" b="1">
          <a:solidFill>
            <a:srgbClr val="990000"/>
          </a:solidFill>
          <a:latin typeface="FrutigerNext LT Medium" pitchFamily="34" charset="0"/>
          <a:ea typeface="华文细黑" pitchFamily="2" charset="-122"/>
          <a:cs typeface="宋体" charset="-122"/>
        </a:defRPr>
      </a:lvl9pPr>
    </p:titleStyle>
    <p:bodyStyle>
      <a:lvl1pPr marL="256962" indent="-256962" algn="l" rtl="0" eaLnBrk="1" fontAlgn="base" hangingPunct="1">
        <a:lnSpc>
          <a:spcPct val="140000"/>
        </a:lnSpc>
        <a:spcBef>
          <a:spcPct val="0"/>
        </a:spcBef>
        <a:spcAft>
          <a:spcPct val="0"/>
        </a:spcAft>
        <a:buClr>
          <a:srgbClr val="777777"/>
        </a:buClr>
        <a:buSzPct val="60000"/>
        <a:buFont typeface="Wingdings" pitchFamily="2" charset="2"/>
        <a:buChar char="l"/>
        <a:defRPr sz="1500" b="1">
          <a:solidFill>
            <a:schemeClr val="tx1"/>
          </a:solidFill>
          <a:latin typeface="FrutigerNext LT Regular" pitchFamily="34" charset="0"/>
          <a:ea typeface="黑体" pitchFamily="49" charset="-122"/>
          <a:cs typeface="+mn-cs"/>
        </a:defRPr>
      </a:lvl1pPr>
      <a:lvl2pPr marL="556748" indent="-214135" algn="l" rtl="0" eaLnBrk="1" fontAlgn="base" hangingPunct="1">
        <a:lnSpc>
          <a:spcPct val="140000"/>
        </a:lnSpc>
        <a:spcBef>
          <a:spcPct val="0"/>
        </a:spcBef>
        <a:spcAft>
          <a:spcPct val="0"/>
        </a:spcAft>
        <a:buSzPct val="50000"/>
        <a:buFont typeface="Wingdings" pitchFamily="2" charset="2"/>
        <a:buChar char="p"/>
        <a:defRPr>
          <a:solidFill>
            <a:schemeClr val="tx1"/>
          </a:solidFill>
          <a:latin typeface="+mn-lt"/>
          <a:ea typeface="+mn-ea"/>
          <a:cs typeface="+mn-cs"/>
        </a:defRPr>
      </a:lvl2pPr>
      <a:lvl3pPr marL="856535" indent="-171308" algn="l" rtl="0" eaLnBrk="1" fontAlgn="base" hangingPunct="1">
        <a:lnSpc>
          <a:spcPct val="140000"/>
        </a:lnSpc>
        <a:spcBef>
          <a:spcPct val="0"/>
        </a:spcBef>
        <a:spcAft>
          <a:spcPct val="0"/>
        </a:spcAft>
        <a:buSzPct val="50000"/>
        <a:buFont typeface="Wingdings" pitchFamily="2" charset="2"/>
        <a:buChar char="n"/>
        <a:defRPr sz="1200">
          <a:solidFill>
            <a:schemeClr val="tx1"/>
          </a:solidFill>
          <a:latin typeface="FrutigerNext LT Regular" pitchFamily="34" charset="0"/>
          <a:ea typeface="+mn-ea"/>
          <a:cs typeface="+mn-cs"/>
        </a:defRPr>
      </a:lvl3pPr>
      <a:lvl4pPr marL="1199150" indent="-171308" algn="l" rtl="0" eaLnBrk="1" fontAlgn="base" hangingPunct="1">
        <a:lnSpc>
          <a:spcPct val="140000"/>
        </a:lnSpc>
        <a:spcBef>
          <a:spcPct val="0"/>
        </a:spcBef>
        <a:spcAft>
          <a:spcPct val="0"/>
        </a:spcAft>
        <a:buChar char="–"/>
        <a:defRPr sz="1000">
          <a:solidFill>
            <a:schemeClr val="tx1"/>
          </a:solidFill>
          <a:latin typeface="FrutigerNext LT Regular" pitchFamily="34" charset="0"/>
          <a:ea typeface="+mn-ea"/>
          <a:cs typeface="+mn-cs"/>
        </a:defRPr>
      </a:lvl4pPr>
      <a:lvl5pPr marL="1541764" indent="-171308" algn="l" rtl="0" eaLnBrk="1" fontAlgn="base" hangingPunct="1">
        <a:lnSpc>
          <a:spcPct val="140000"/>
        </a:lnSpc>
        <a:spcBef>
          <a:spcPct val="0"/>
        </a:spcBef>
        <a:spcAft>
          <a:spcPct val="0"/>
        </a:spcAft>
        <a:buFont typeface="Arial" charset="0"/>
        <a:buChar char="~"/>
        <a:defRPr sz="900">
          <a:solidFill>
            <a:schemeClr val="tx1"/>
          </a:solidFill>
          <a:latin typeface="FrutigerNext LT Regular" pitchFamily="34" charset="0"/>
          <a:ea typeface="+mn-ea"/>
          <a:cs typeface="+mn-cs"/>
        </a:defRPr>
      </a:lvl5pPr>
      <a:lvl6pPr marL="1884379" indent="-171308" algn="l" rtl="0" eaLnBrk="1" fontAlgn="base" hangingPunct="1">
        <a:spcBef>
          <a:spcPct val="20000"/>
        </a:spcBef>
        <a:spcAft>
          <a:spcPct val="0"/>
        </a:spcAft>
        <a:buFont typeface="Arial" charset="0"/>
        <a:buChar char="~"/>
        <a:defRPr sz="1200">
          <a:solidFill>
            <a:schemeClr val="tx1"/>
          </a:solidFill>
          <a:latin typeface="+mn-lt"/>
          <a:ea typeface="+mn-ea"/>
          <a:cs typeface="+mn-cs"/>
        </a:defRPr>
      </a:lvl6pPr>
      <a:lvl7pPr marL="2226994" indent="-171308" algn="l" rtl="0" eaLnBrk="1" fontAlgn="base" hangingPunct="1">
        <a:spcBef>
          <a:spcPct val="20000"/>
        </a:spcBef>
        <a:spcAft>
          <a:spcPct val="0"/>
        </a:spcAft>
        <a:buFont typeface="Arial" charset="0"/>
        <a:buChar char="~"/>
        <a:defRPr sz="1200">
          <a:solidFill>
            <a:schemeClr val="tx1"/>
          </a:solidFill>
          <a:latin typeface="+mn-lt"/>
          <a:ea typeface="+mn-ea"/>
          <a:cs typeface="+mn-cs"/>
        </a:defRPr>
      </a:lvl7pPr>
      <a:lvl8pPr marL="2569607" indent="-171308" algn="l" rtl="0" eaLnBrk="1" fontAlgn="base" hangingPunct="1">
        <a:spcBef>
          <a:spcPct val="20000"/>
        </a:spcBef>
        <a:spcAft>
          <a:spcPct val="0"/>
        </a:spcAft>
        <a:buFont typeface="Arial" charset="0"/>
        <a:buChar char="~"/>
        <a:defRPr sz="1200">
          <a:solidFill>
            <a:schemeClr val="tx1"/>
          </a:solidFill>
          <a:latin typeface="+mn-lt"/>
          <a:ea typeface="+mn-ea"/>
          <a:cs typeface="+mn-cs"/>
        </a:defRPr>
      </a:lvl8pPr>
      <a:lvl9pPr marL="2912221" indent="-171308" algn="l" rtl="0" eaLnBrk="1" fontAlgn="base" hangingPunct="1">
        <a:spcBef>
          <a:spcPct val="20000"/>
        </a:spcBef>
        <a:spcAft>
          <a:spcPct val="0"/>
        </a:spcAft>
        <a:buFont typeface="Arial" charset="0"/>
        <a:buChar char="~"/>
        <a:defRPr sz="1200">
          <a:solidFill>
            <a:schemeClr val="tx1"/>
          </a:solidFill>
          <a:latin typeface="+mn-lt"/>
          <a:ea typeface="+mn-ea"/>
          <a:cs typeface="+mn-cs"/>
        </a:defRPr>
      </a:lvl9pPr>
    </p:bodyStyle>
    <p:otherStyle>
      <a:defPPr>
        <a:defRPr lang="zh-CN"/>
      </a:defPPr>
      <a:lvl1pPr marL="0" algn="l" defTabSz="685229" rtl="0" eaLnBrk="1" latinLnBrk="0" hangingPunct="1">
        <a:defRPr sz="1300" kern="1200">
          <a:solidFill>
            <a:schemeClr val="tx1"/>
          </a:solidFill>
          <a:latin typeface="+mn-lt"/>
          <a:ea typeface="+mn-ea"/>
          <a:cs typeface="+mn-cs"/>
        </a:defRPr>
      </a:lvl1pPr>
      <a:lvl2pPr marL="342617" algn="l" defTabSz="685229" rtl="0" eaLnBrk="1" latinLnBrk="0" hangingPunct="1">
        <a:defRPr sz="1300" kern="1200">
          <a:solidFill>
            <a:schemeClr val="tx1"/>
          </a:solidFill>
          <a:latin typeface="+mn-lt"/>
          <a:ea typeface="+mn-ea"/>
          <a:cs typeface="+mn-cs"/>
        </a:defRPr>
      </a:lvl2pPr>
      <a:lvl3pPr marL="685229" algn="l" defTabSz="685229" rtl="0" eaLnBrk="1" latinLnBrk="0" hangingPunct="1">
        <a:defRPr sz="1300" kern="1200">
          <a:solidFill>
            <a:schemeClr val="tx1"/>
          </a:solidFill>
          <a:latin typeface="+mn-lt"/>
          <a:ea typeface="+mn-ea"/>
          <a:cs typeface="+mn-cs"/>
        </a:defRPr>
      </a:lvl3pPr>
      <a:lvl4pPr marL="1027843" algn="l" defTabSz="685229" rtl="0" eaLnBrk="1" latinLnBrk="0" hangingPunct="1">
        <a:defRPr sz="1300" kern="1200">
          <a:solidFill>
            <a:schemeClr val="tx1"/>
          </a:solidFill>
          <a:latin typeface="+mn-lt"/>
          <a:ea typeface="+mn-ea"/>
          <a:cs typeface="+mn-cs"/>
        </a:defRPr>
      </a:lvl4pPr>
      <a:lvl5pPr marL="1370457" algn="l" defTabSz="685229" rtl="0" eaLnBrk="1" latinLnBrk="0" hangingPunct="1">
        <a:defRPr sz="1300" kern="1200">
          <a:solidFill>
            <a:schemeClr val="tx1"/>
          </a:solidFill>
          <a:latin typeface="+mn-lt"/>
          <a:ea typeface="+mn-ea"/>
          <a:cs typeface="+mn-cs"/>
        </a:defRPr>
      </a:lvl5pPr>
      <a:lvl6pPr marL="1713071" algn="l" defTabSz="685229" rtl="0" eaLnBrk="1" latinLnBrk="0" hangingPunct="1">
        <a:defRPr sz="1300" kern="1200">
          <a:solidFill>
            <a:schemeClr val="tx1"/>
          </a:solidFill>
          <a:latin typeface="+mn-lt"/>
          <a:ea typeface="+mn-ea"/>
          <a:cs typeface="+mn-cs"/>
        </a:defRPr>
      </a:lvl6pPr>
      <a:lvl7pPr marL="2055687" algn="l" defTabSz="685229" rtl="0" eaLnBrk="1" latinLnBrk="0" hangingPunct="1">
        <a:defRPr sz="1300" kern="1200">
          <a:solidFill>
            <a:schemeClr val="tx1"/>
          </a:solidFill>
          <a:latin typeface="+mn-lt"/>
          <a:ea typeface="+mn-ea"/>
          <a:cs typeface="+mn-cs"/>
        </a:defRPr>
      </a:lvl7pPr>
      <a:lvl8pPr marL="2398300" algn="l" defTabSz="685229" rtl="0" eaLnBrk="1" latinLnBrk="0" hangingPunct="1">
        <a:defRPr sz="1300" kern="1200">
          <a:solidFill>
            <a:schemeClr val="tx1"/>
          </a:solidFill>
          <a:latin typeface="+mn-lt"/>
          <a:ea typeface="+mn-ea"/>
          <a:cs typeface="+mn-cs"/>
        </a:defRPr>
      </a:lvl8pPr>
      <a:lvl9pPr marL="2740913" algn="l" defTabSz="685229" rtl="0" eaLnBrk="1" latinLnBrk="0" hangingPunct="1">
        <a:defRPr sz="13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11.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png"/><Relationship Id="rId1" Type="http://schemas.openxmlformats.org/officeDocument/2006/relationships/slideLayout" Target="../slideLayouts/slideLayout4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493190" y="1709084"/>
            <a:ext cx="6342869" cy="1533866"/>
          </a:xfrm>
        </p:spPr>
        <p:txBody>
          <a:bodyPr/>
          <a:lstStyle/>
          <a:p>
            <a:r>
              <a:rPr lang="en-US" altLang="zh-CN" sz="4400" dirty="0" smtClean="0">
                <a:latin typeface="微软雅黑" pitchFamily="34" charset="-122"/>
                <a:ea typeface="微软雅黑" pitchFamily="34" charset="-122"/>
              </a:rPr>
              <a:t>Java</a:t>
            </a:r>
            <a:r>
              <a:rPr lang="zh-CN" altLang="en-US" sz="4400" dirty="0" smtClean="0">
                <a:latin typeface="微软雅黑" pitchFamily="34" charset="-122"/>
                <a:ea typeface="微软雅黑" pitchFamily="34" charset="-122"/>
              </a:rPr>
              <a:t>安全编码</a:t>
            </a:r>
            <a:r>
              <a:rPr lang="en-US" altLang="zh-CN" sz="4400" dirty="0" smtClean="0">
                <a:latin typeface="微软雅黑" pitchFamily="34" charset="-122"/>
                <a:ea typeface="微软雅黑" pitchFamily="34" charset="-122"/>
              </a:rPr>
              <a:t/>
            </a:r>
            <a:br>
              <a:rPr lang="en-US" altLang="zh-CN" sz="4400" dirty="0" smtClean="0">
                <a:latin typeface="微软雅黑" pitchFamily="34" charset="-122"/>
                <a:ea typeface="微软雅黑" pitchFamily="34" charset="-122"/>
              </a:rPr>
            </a:br>
            <a:r>
              <a:rPr lang="en-US" altLang="zh-CN" sz="4400" dirty="0" smtClean="0">
                <a:latin typeface="微软雅黑" pitchFamily="34" charset="-122"/>
                <a:ea typeface="微软雅黑" pitchFamily="34" charset="-122"/>
              </a:rPr>
              <a:t>                   </a:t>
            </a:r>
            <a:r>
              <a:rPr lang="en-US" altLang="zh-CN" sz="2800" dirty="0" smtClean="0">
                <a:latin typeface="微软雅黑" pitchFamily="34" charset="-122"/>
                <a:ea typeface="微软雅黑" pitchFamily="34" charset="-122"/>
              </a:rPr>
              <a:t>--I/O</a:t>
            </a:r>
            <a:r>
              <a:rPr lang="zh-CN" altLang="en-US" sz="2800" dirty="0" smtClean="0">
                <a:latin typeface="微软雅黑" pitchFamily="34" charset="-122"/>
                <a:ea typeface="微软雅黑" pitchFamily="34" charset="-122"/>
              </a:rPr>
              <a:t>操作</a:t>
            </a:r>
            <a:endParaRPr lang="en-US" altLang="zh-CN" sz="2800" dirty="0">
              <a:latin typeface="微软雅黑" pitchFamily="34" charset="-122"/>
              <a:ea typeface="微软雅黑" pitchFamily="34" charset="-122"/>
            </a:endParaRPr>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082" y="83147"/>
            <a:ext cx="8208412" cy="453470"/>
          </a:xfrm>
        </p:spPr>
        <p:txBody>
          <a:bodyPr/>
          <a:lstStyle/>
          <a:p>
            <a:r>
              <a:rPr lang="zh-CN" altLang="en-US" dirty="0" smtClean="0"/>
              <a:t>正确示例</a:t>
            </a:r>
            <a:r>
              <a:rPr lang="en-US" altLang="zh-CN" dirty="0" smtClean="0"/>
              <a:t>-</a:t>
            </a:r>
            <a:r>
              <a:rPr lang="zh-CN" altLang="zh-CN" dirty="0" smtClean="0"/>
              <a:t>不要</a:t>
            </a:r>
            <a:r>
              <a:rPr lang="zh-CN" altLang="zh-CN" dirty="0" smtClean="0"/>
              <a:t>将</a:t>
            </a:r>
            <a:r>
              <a:rPr lang="en-US" altLang="zh-CN" dirty="0" smtClean="0"/>
              <a:t>Buffer</a:t>
            </a:r>
            <a:r>
              <a:rPr lang="zh-CN" altLang="zh-CN" dirty="0" smtClean="0"/>
              <a:t>对象封装的数据暴露给不可信代码</a:t>
            </a:r>
            <a:endParaRPr lang="zh-CN" altLang="en-US" dirty="0"/>
          </a:p>
        </p:txBody>
      </p:sp>
      <p:sp>
        <p:nvSpPr>
          <p:cNvPr id="3" name="内容占位符 2"/>
          <p:cNvSpPr>
            <a:spLocks noGrp="1"/>
          </p:cNvSpPr>
          <p:nvPr>
            <p:ph idx="1"/>
          </p:nvPr>
        </p:nvSpPr>
        <p:spPr>
          <a:xfrm>
            <a:off x="457082" y="963731"/>
            <a:ext cx="2386602" cy="3394472"/>
          </a:xfrm>
        </p:spPr>
        <p:txBody>
          <a:bodyPr/>
          <a:lstStyle/>
          <a:p>
            <a:pPr>
              <a:buNone/>
            </a:pPr>
            <a:r>
              <a:rPr lang="en-US" altLang="zh-CN" sz="1600" b="0" dirty="0" smtClean="0"/>
              <a:t>【</a:t>
            </a:r>
            <a:r>
              <a:rPr lang="zh-CN" altLang="en-US" sz="1600" b="0" dirty="0" smtClean="0"/>
              <a:t>说明</a:t>
            </a:r>
            <a:r>
              <a:rPr lang="en-US" altLang="zh-CN" sz="1600" b="0" dirty="0" smtClean="0"/>
              <a:t>】</a:t>
            </a:r>
            <a:r>
              <a:rPr lang="zh-CN" altLang="en-US" sz="1600" b="0" dirty="0" smtClean="0"/>
              <a:t>以</a:t>
            </a:r>
            <a:r>
              <a:rPr lang="zh-CN" altLang="zh-CN" sz="1600" b="0" dirty="0" smtClean="0"/>
              <a:t>只读</a:t>
            </a:r>
            <a:r>
              <a:rPr lang="en-US" altLang="zh-CN" sz="1600" b="0" dirty="0" err="1" smtClean="0"/>
              <a:t>CharBuffer</a:t>
            </a:r>
            <a:r>
              <a:rPr lang="zh-CN" altLang="zh-CN" sz="1600" b="0" dirty="0" smtClean="0"/>
              <a:t>的方式返回</a:t>
            </a:r>
            <a:r>
              <a:rPr lang="en-US" altLang="zh-CN" sz="1600" b="0" dirty="0" smtClean="0"/>
              <a:t>char</a:t>
            </a:r>
            <a:r>
              <a:rPr lang="zh-CN" altLang="zh-CN" sz="1600" b="0" dirty="0" smtClean="0"/>
              <a:t>数组的一个只读视图</a:t>
            </a:r>
            <a:endParaRPr lang="zh-CN" altLang="en-US" sz="1600" b="0" dirty="0"/>
          </a:p>
        </p:txBody>
      </p:sp>
      <p:sp>
        <p:nvSpPr>
          <p:cNvPr id="4" name="Rectangle 5"/>
          <p:cNvSpPr txBox="1">
            <a:spLocks noChangeArrowheads="1"/>
          </p:cNvSpPr>
          <p:nvPr/>
        </p:nvSpPr>
        <p:spPr bwMode="auto">
          <a:xfrm>
            <a:off x="3536871" y="536616"/>
            <a:ext cx="4810126" cy="4211346"/>
          </a:xfrm>
          <a:prstGeom prst="rect">
            <a:avLst/>
          </a:prstGeom>
          <a:solidFill>
            <a:srgbClr val="D9D9D9"/>
          </a:solidFill>
          <a:ln w="9525" algn="ctr">
            <a:noFill/>
            <a:miter lim="800000"/>
            <a:headEnd/>
            <a:tailEnd/>
          </a:ln>
          <a:effectLst/>
        </p:spPr>
        <p:txBody>
          <a:bodyPr vert="horz" wrap="square" lIns="91440" tIns="45720" rIns="91440" bIns="45720" numCol="1" anchor="ctr" anchorCtr="0" compatLnSpc="1">
            <a:prstTxWarp prst="textNoShape">
              <a:avLst/>
            </a:prstTxWarp>
            <a:spAutoFit/>
          </a:bodyPr>
          <a:lstStyle/>
          <a:p>
            <a:pPr>
              <a:lnSpc>
                <a:spcPts val="1000"/>
              </a:lnSpc>
            </a:pPr>
            <a:r>
              <a:rPr lang="en-US" altLang="zh-CN" sz="1400" b="1" dirty="0" smtClean="0"/>
              <a:t>public</a:t>
            </a:r>
            <a:r>
              <a:rPr lang="en-US" altLang="zh-CN" sz="1400" dirty="0" smtClean="0"/>
              <a:t> </a:t>
            </a:r>
            <a:r>
              <a:rPr lang="en-US" altLang="zh-CN" sz="1400" b="1" dirty="0" smtClean="0"/>
              <a:t>class</a:t>
            </a:r>
            <a:r>
              <a:rPr lang="en-US" altLang="zh-CN" sz="1400" dirty="0" smtClean="0"/>
              <a:t> Wrapper</a:t>
            </a:r>
            <a:endParaRPr lang="zh-CN" altLang="zh-CN" sz="1400" dirty="0" smtClean="0"/>
          </a:p>
          <a:p>
            <a:pPr>
              <a:lnSpc>
                <a:spcPts val="1000"/>
              </a:lnSpc>
            </a:pPr>
            <a:r>
              <a:rPr lang="en-US" altLang="zh-CN" sz="1400" dirty="0" smtClean="0"/>
              <a:t>{</a:t>
            </a:r>
            <a:endParaRPr lang="zh-CN" altLang="zh-CN" sz="1400" dirty="0" smtClean="0"/>
          </a:p>
          <a:p>
            <a:pPr>
              <a:lnSpc>
                <a:spcPts val="1000"/>
              </a:lnSpc>
            </a:pPr>
            <a:r>
              <a:rPr lang="en-US" altLang="zh-CN" sz="1400" dirty="0" smtClean="0"/>
              <a:t>    </a:t>
            </a:r>
            <a:r>
              <a:rPr lang="en-US" altLang="zh-CN" sz="1400" b="1" dirty="0" smtClean="0"/>
              <a:t>private</a:t>
            </a:r>
            <a:r>
              <a:rPr lang="en-US" altLang="zh-CN" sz="1400" dirty="0" smtClean="0"/>
              <a:t> </a:t>
            </a:r>
            <a:r>
              <a:rPr lang="en-US" altLang="zh-CN" sz="1400" b="1" dirty="0" smtClean="0"/>
              <a:t>char</a:t>
            </a:r>
            <a:r>
              <a:rPr lang="en-US" altLang="zh-CN" sz="1400" dirty="0" smtClean="0"/>
              <a:t>[] </a:t>
            </a:r>
            <a:r>
              <a:rPr lang="en-US" altLang="zh-CN" sz="1400" dirty="0" err="1" smtClean="0"/>
              <a:t>dataArray</a:t>
            </a:r>
            <a:r>
              <a:rPr lang="en-US" altLang="zh-CN" sz="1400" dirty="0" smtClean="0"/>
              <a:t>;</a:t>
            </a:r>
            <a:endParaRPr lang="zh-CN" altLang="zh-CN" sz="1400" dirty="0" smtClean="0"/>
          </a:p>
          <a:p>
            <a:pPr>
              <a:lnSpc>
                <a:spcPts val="1000"/>
              </a:lnSpc>
            </a:pPr>
            <a:r>
              <a:rPr lang="en-US" altLang="zh-CN" sz="1400" dirty="0" smtClean="0"/>
              <a:t>    </a:t>
            </a:r>
            <a:endParaRPr lang="zh-CN" altLang="zh-CN" sz="1400" dirty="0" smtClean="0"/>
          </a:p>
          <a:p>
            <a:pPr>
              <a:lnSpc>
                <a:spcPts val="1000"/>
              </a:lnSpc>
            </a:pPr>
            <a:r>
              <a:rPr lang="en-US" altLang="zh-CN" sz="1400" dirty="0" smtClean="0"/>
              <a:t>    </a:t>
            </a:r>
            <a:r>
              <a:rPr lang="en-US" altLang="zh-CN" sz="1400" b="1" dirty="0" smtClean="0"/>
              <a:t>public</a:t>
            </a:r>
            <a:r>
              <a:rPr lang="en-US" altLang="zh-CN" sz="1400" dirty="0" smtClean="0"/>
              <a:t> Wrapper ()</a:t>
            </a:r>
            <a:endParaRPr lang="zh-CN" altLang="zh-CN" sz="1400" dirty="0" smtClean="0"/>
          </a:p>
          <a:p>
            <a:pPr>
              <a:lnSpc>
                <a:spcPts val="1000"/>
              </a:lnSpc>
            </a:pPr>
            <a:r>
              <a:rPr lang="en-US" altLang="zh-CN" sz="1400" dirty="0" smtClean="0"/>
              <a:t>    {</a:t>
            </a:r>
            <a:endParaRPr lang="zh-CN" altLang="zh-CN" sz="1400" dirty="0" smtClean="0"/>
          </a:p>
          <a:p>
            <a:pPr>
              <a:lnSpc>
                <a:spcPts val="1000"/>
              </a:lnSpc>
            </a:pPr>
            <a:r>
              <a:rPr lang="en-US" altLang="zh-CN" sz="1400" dirty="0" smtClean="0"/>
              <a:t>        // Initialize</a:t>
            </a:r>
            <a:endParaRPr lang="zh-CN" altLang="zh-CN" sz="1400" dirty="0" smtClean="0"/>
          </a:p>
          <a:p>
            <a:pPr>
              <a:lnSpc>
                <a:spcPts val="1000"/>
              </a:lnSpc>
            </a:pPr>
            <a:r>
              <a:rPr lang="en-US" altLang="zh-CN" sz="1400" dirty="0" smtClean="0"/>
              <a:t>        </a:t>
            </a:r>
            <a:r>
              <a:rPr lang="en-US" altLang="zh-CN" sz="1400" dirty="0" err="1" smtClean="0"/>
              <a:t>dataArray</a:t>
            </a:r>
            <a:r>
              <a:rPr lang="en-US" altLang="zh-CN" sz="1400" dirty="0" smtClean="0"/>
              <a:t> = </a:t>
            </a:r>
            <a:r>
              <a:rPr lang="en-US" altLang="zh-CN" sz="1400" b="1" dirty="0" smtClean="0"/>
              <a:t>new</a:t>
            </a:r>
            <a:r>
              <a:rPr lang="en-US" altLang="zh-CN" sz="1400" dirty="0" smtClean="0"/>
              <a:t> </a:t>
            </a:r>
            <a:r>
              <a:rPr lang="en-US" altLang="zh-CN" sz="1400" b="1" dirty="0" smtClean="0"/>
              <a:t>char</a:t>
            </a:r>
            <a:r>
              <a:rPr lang="en-US" altLang="zh-CN" sz="1400" dirty="0" smtClean="0"/>
              <a:t>[10];</a:t>
            </a:r>
            <a:endParaRPr lang="zh-CN" altLang="zh-CN" sz="1400" dirty="0" smtClean="0"/>
          </a:p>
          <a:p>
            <a:pPr>
              <a:lnSpc>
                <a:spcPts val="1000"/>
              </a:lnSpc>
            </a:pPr>
            <a:r>
              <a:rPr lang="en-US" altLang="zh-CN" sz="1400" dirty="0" smtClean="0"/>
              <a:t>    }</a:t>
            </a:r>
            <a:endParaRPr lang="zh-CN" altLang="zh-CN" sz="1400" dirty="0" smtClean="0"/>
          </a:p>
          <a:p>
            <a:pPr>
              <a:lnSpc>
                <a:spcPts val="1000"/>
              </a:lnSpc>
            </a:pPr>
            <a:r>
              <a:rPr lang="en-US" altLang="zh-CN" sz="1400" dirty="0" smtClean="0"/>
              <a:t>    // return a read-only view</a:t>
            </a:r>
            <a:endParaRPr lang="zh-CN" altLang="zh-CN" sz="1400" dirty="0" smtClean="0"/>
          </a:p>
          <a:p>
            <a:pPr>
              <a:lnSpc>
                <a:spcPts val="1000"/>
              </a:lnSpc>
            </a:pPr>
            <a:r>
              <a:rPr lang="en-US" altLang="zh-CN" sz="1400" dirty="0" smtClean="0"/>
              <a:t>    </a:t>
            </a:r>
            <a:r>
              <a:rPr lang="en-US" altLang="zh-CN" sz="1400" b="1" dirty="0" smtClean="0"/>
              <a:t>public</a:t>
            </a:r>
            <a:r>
              <a:rPr lang="en-US" altLang="zh-CN" sz="1400" dirty="0" smtClean="0"/>
              <a:t> </a:t>
            </a:r>
            <a:r>
              <a:rPr lang="en-US" altLang="zh-CN" sz="1400" dirty="0" err="1" smtClean="0"/>
              <a:t>CharBuffer</a:t>
            </a:r>
            <a:r>
              <a:rPr lang="en-US" altLang="zh-CN" sz="1400" dirty="0" smtClean="0"/>
              <a:t> </a:t>
            </a:r>
            <a:r>
              <a:rPr lang="en-US" altLang="zh-CN" sz="1400" dirty="0" err="1" smtClean="0"/>
              <a:t>getBufferCopy</a:t>
            </a:r>
            <a:r>
              <a:rPr lang="en-US" altLang="zh-CN" sz="1400" dirty="0" smtClean="0"/>
              <a:t>()</a:t>
            </a:r>
            <a:endParaRPr lang="zh-CN" altLang="zh-CN" sz="1400" dirty="0" smtClean="0"/>
          </a:p>
          <a:p>
            <a:pPr>
              <a:lnSpc>
                <a:spcPts val="1000"/>
              </a:lnSpc>
            </a:pPr>
            <a:r>
              <a:rPr lang="en-US" altLang="zh-CN" sz="1400" dirty="0" smtClean="0"/>
              <a:t>    {</a:t>
            </a:r>
            <a:endParaRPr lang="zh-CN" altLang="zh-CN" sz="1400" dirty="0" smtClean="0"/>
          </a:p>
          <a:p>
            <a:pPr>
              <a:lnSpc>
                <a:spcPts val="1000"/>
              </a:lnSpc>
            </a:pPr>
            <a:r>
              <a:rPr lang="en-US" altLang="zh-CN" sz="1400" dirty="0" smtClean="0"/>
              <a:t>        </a:t>
            </a:r>
            <a:r>
              <a:rPr lang="en-US" altLang="zh-CN" sz="1400" b="1" dirty="0" smtClean="0"/>
              <a:t>return</a:t>
            </a:r>
            <a:r>
              <a:rPr lang="en-US" altLang="zh-CN" sz="1400" dirty="0" smtClean="0"/>
              <a:t> </a:t>
            </a:r>
            <a:r>
              <a:rPr lang="en-US" altLang="zh-CN" sz="1400" dirty="0" err="1" smtClean="0"/>
              <a:t>CharBuffer.</a:t>
            </a:r>
            <a:r>
              <a:rPr lang="en-US" altLang="zh-CN" sz="1400" i="1" dirty="0" err="1" smtClean="0"/>
              <a:t>wrap</a:t>
            </a:r>
            <a:r>
              <a:rPr lang="en-US" altLang="zh-CN" sz="1400" dirty="0" smtClean="0"/>
              <a:t>(</a:t>
            </a:r>
            <a:r>
              <a:rPr lang="en-US" altLang="zh-CN" sz="1400" dirty="0" err="1" smtClean="0"/>
              <a:t>dataArray</a:t>
            </a:r>
            <a:r>
              <a:rPr lang="en-US" altLang="zh-CN" sz="1400" dirty="0" smtClean="0"/>
              <a:t>).</a:t>
            </a:r>
            <a:r>
              <a:rPr lang="en-US" altLang="zh-CN" sz="1400" dirty="0" err="1" smtClean="0"/>
              <a:t>asReadOnlyBuffer</a:t>
            </a:r>
            <a:r>
              <a:rPr lang="en-US" altLang="zh-CN" sz="1400" dirty="0" smtClean="0"/>
              <a:t>();</a:t>
            </a:r>
            <a:endParaRPr lang="zh-CN" altLang="zh-CN" sz="1400" dirty="0" smtClean="0"/>
          </a:p>
          <a:p>
            <a:pPr>
              <a:lnSpc>
                <a:spcPts val="1000"/>
              </a:lnSpc>
            </a:pPr>
            <a:r>
              <a:rPr lang="en-US" altLang="zh-CN" sz="1400" dirty="0" smtClean="0"/>
              <a:t>    }</a:t>
            </a:r>
            <a:endParaRPr lang="zh-CN" altLang="zh-CN" sz="1400" dirty="0" smtClean="0"/>
          </a:p>
          <a:p>
            <a:pPr>
              <a:lnSpc>
                <a:spcPts val="1000"/>
              </a:lnSpc>
            </a:pPr>
            <a:r>
              <a:rPr lang="en-US" altLang="zh-CN" sz="1400" dirty="0" smtClean="0"/>
              <a:t>}</a:t>
            </a:r>
            <a:endParaRPr lang="zh-CN" altLang="zh-CN" sz="1400" dirty="0" smtClean="0"/>
          </a:p>
          <a:p>
            <a:pPr>
              <a:lnSpc>
                <a:spcPts val="1000"/>
              </a:lnSpc>
            </a:pPr>
            <a:r>
              <a:rPr lang="en-US" altLang="zh-CN" sz="1400" dirty="0" smtClean="0"/>
              <a:t> </a:t>
            </a:r>
            <a:endParaRPr lang="zh-CN" altLang="zh-CN" sz="1400" dirty="0" smtClean="0"/>
          </a:p>
          <a:p>
            <a:pPr>
              <a:lnSpc>
                <a:spcPts val="1000"/>
              </a:lnSpc>
            </a:pPr>
            <a:r>
              <a:rPr lang="en-US" altLang="zh-CN" sz="1400" b="1" dirty="0" smtClean="0"/>
              <a:t>public</a:t>
            </a:r>
            <a:r>
              <a:rPr lang="en-US" altLang="zh-CN" sz="1400" dirty="0" smtClean="0"/>
              <a:t> </a:t>
            </a:r>
            <a:r>
              <a:rPr lang="en-US" altLang="zh-CN" sz="1400" b="1" dirty="0" smtClean="0"/>
              <a:t>class</a:t>
            </a:r>
            <a:r>
              <a:rPr lang="en-US" altLang="zh-CN" sz="1400" dirty="0" smtClean="0"/>
              <a:t> Duplicator</a:t>
            </a:r>
            <a:endParaRPr lang="zh-CN" altLang="zh-CN" sz="1400" dirty="0" smtClean="0"/>
          </a:p>
          <a:p>
            <a:pPr>
              <a:lnSpc>
                <a:spcPts val="1000"/>
              </a:lnSpc>
            </a:pPr>
            <a:r>
              <a:rPr lang="en-US" altLang="zh-CN" sz="1400" dirty="0" smtClean="0"/>
              <a:t>{</a:t>
            </a:r>
            <a:endParaRPr lang="zh-CN" altLang="zh-CN" sz="1400" dirty="0" smtClean="0"/>
          </a:p>
          <a:p>
            <a:pPr>
              <a:lnSpc>
                <a:spcPts val="1000"/>
              </a:lnSpc>
            </a:pPr>
            <a:r>
              <a:rPr lang="en-US" altLang="zh-CN" sz="1400" dirty="0" smtClean="0"/>
              <a:t>    </a:t>
            </a:r>
            <a:r>
              <a:rPr lang="en-US" altLang="zh-CN" sz="1400" dirty="0" err="1" smtClean="0"/>
              <a:t>CharBuffer</a:t>
            </a:r>
            <a:r>
              <a:rPr lang="en-US" altLang="zh-CN" sz="1400" dirty="0" smtClean="0"/>
              <a:t> </a:t>
            </a:r>
            <a:r>
              <a:rPr lang="en-US" altLang="zh-CN" sz="1400" dirty="0" err="1" smtClean="0"/>
              <a:t>cb</a:t>
            </a:r>
            <a:r>
              <a:rPr lang="en-US" altLang="zh-CN" sz="1400" dirty="0" smtClean="0"/>
              <a:t>;</a:t>
            </a:r>
            <a:endParaRPr lang="zh-CN" altLang="zh-CN" sz="1400" dirty="0" smtClean="0"/>
          </a:p>
          <a:p>
            <a:pPr>
              <a:lnSpc>
                <a:spcPts val="1000"/>
              </a:lnSpc>
            </a:pPr>
            <a:r>
              <a:rPr lang="en-US" altLang="zh-CN" sz="1400" dirty="0" smtClean="0"/>
              <a:t>    </a:t>
            </a:r>
            <a:endParaRPr lang="zh-CN" altLang="zh-CN" sz="1400" dirty="0" smtClean="0"/>
          </a:p>
          <a:p>
            <a:pPr>
              <a:lnSpc>
                <a:spcPts val="1000"/>
              </a:lnSpc>
            </a:pPr>
            <a:r>
              <a:rPr lang="en-US" altLang="zh-CN" sz="1400" dirty="0" smtClean="0"/>
              <a:t>    </a:t>
            </a:r>
            <a:r>
              <a:rPr lang="en-US" altLang="zh-CN" sz="1400" b="1" dirty="0" smtClean="0"/>
              <a:t>public</a:t>
            </a:r>
            <a:r>
              <a:rPr lang="en-US" altLang="zh-CN" sz="1400" dirty="0" smtClean="0"/>
              <a:t> Duplicator ()</a:t>
            </a:r>
            <a:endParaRPr lang="zh-CN" altLang="zh-CN" sz="1400" dirty="0" smtClean="0"/>
          </a:p>
          <a:p>
            <a:pPr>
              <a:lnSpc>
                <a:spcPts val="1000"/>
              </a:lnSpc>
            </a:pPr>
            <a:r>
              <a:rPr lang="en-US" altLang="zh-CN" sz="1400" dirty="0" smtClean="0"/>
              <a:t>    {</a:t>
            </a:r>
            <a:endParaRPr lang="zh-CN" altLang="zh-CN" sz="1400" dirty="0" smtClean="0"/>
          </a:p>
          <a:p>
            <a:pPr>
              <a:lnSpc>
                <a:spcPts val="1000"/>
              </a:lnSpc>
            </a:pPr>
            <a:r>
              <a:rPr lang="en-US" altLang="zh-CN" sz="1400" dirty="0" smtClean="0"/>
              <a:t>        // Initialize</a:t>
            </a:r>
            <a:endParaRPr lang="zh-CN" altLang="zh-CN" sz="1400" dirty="0" smtClean="0"/>
          </a:p>
          <a:p>
            <a:pPr>
              <a:lnSpc>
                <a:spcPts val="1000"/>
              </a:lnSpc>
            </a:pPr>
            <a:r>
              <a:rPr lang="en-US" altLang="zh-CN" sz="1400" dirty="0" smtClean="0"/>
              <a:t>        </a:t>
            </a:r>
            <a:r>
              <a:rPr lang="en-US" altLang="zh-CN" sz="1400" dirty="0" err="1" smtClean="0"/>
              <a:t>cb</a:t>
            </a:r>
            <a:r>
              <a:rPr lang="en-US" altLang="zh-CN" sz="1400" dirty="0" smtClean="0"/>
              <a:t> = </a:t>
            </a:r>
            <a:r>
              <a:rPr lang="en-US" altLang="zh-CN" sz="1400" dirty="0" err="1" smtClean="0"/>
              <a:t>CharBuffer.</a:t>
            </a:r>
            <a:r>
              <a:rPr lang="en-US" altLang="zh-CN" sz="1400" i="1" dirty="0" err="1" smtClean="0"/>
              <a:t>allocate</a:t>
            </a:r>
            <a:r>
              <a:rPr lang="en-US" altLang="zh-CN" sz="1400" dirty="0" smtClean="0"/>
              <a:t>(10);</a:t>
            </a:r>
            <a:endParaRPr lang="zh-CN" altLang="zh-CN" sz="1400" dirty="0" smtClean="0"/>
          </a:p>
          <a:p>
            <a:pPr>
              <a:lnSpc>
                <a:spcPts val="1000"/>
              </a:lnSpc>
            </a:pPr>
            <a:r>
              <a:rPr lang="en-US" altLang="zh-CN" sz="1400" dirty="0" smtClean="0"/>
              <a:t>    }</a:t>
            </a:r>
            <a:endParaRPr lang="zh-CN" altLang="zh-CN" sz="1400" dirty="0" smtClean="0"/>
          </a:p>
          <a:p>
            <a:pPr>
              <a:lnSpc>
                <a:spcPts val="1000"/>
              </a:lnSpc>
            </a:pPr>
            <a:r>
              <a:rPr lang="en-US" altLang="zh-CN" sz="1400" dirty="0" smtClean="0"/>
              <a:t>    </a:t>
            </a:r>
            <a:endParaRPr lang="zh-CN" altLang="zh-CN" sz="1400" dirty="0" smtClean="0"/>
          </a:p>
          <a:p>
            <a:pPr>
              <a:lnSpc>
                <a:spcPts val="1000"/>
              </a:lnSpc>
            </a:pPr>
            <a:r>
              <a:rPr lang="en-US" altLang="zh-CN" sz="1400" dirty="0" smtClean="0"/>
              <a:t>    // return a read-only view</a:t>
            </a:r>
            <a:endParaRPr lang="zh-CN" altLang="zh-CN" sz="1400" dirty="0" smtClean="0"/>
          </a:p>
          <a:p>
            <a:pPr>
              <a:lnSpc>
                <a:spcPts val="1000"/>
              </a:lnSpc>
            </a:pPr>
            <a:r>
              <a:rPr lang="en-US" altLang="zh-CN" sz="1400" dirty="0" smtClean="0"/>
              <a:t>    </a:t>
            </a:r>
            <a:r>
              <a:rPr lang="en-US" altLang="zh-CN" sz="1400" b="1" dirty="0" smtClean="0"/>
              <a:t>public</a:t>
            </a:r>
            <a:r>
              <a:rPr lang="en-US" altLang="zh-CN" sz="1400" dirty="0" smtClean="0"/>
              <a:t> </a:t>
            </a:r>
            <a:r>
              <a:rPr lang="en-US" altLang="zh-CN" sz="1400" dirty="0" err="1" smtClean="0"/>
              <a:t>CharBuffer</a:t>
            </a:r>
            <a:r>
              <a:rPr lang="en-US" altLang="zh-CN" sz="1400" dirty="0" smtClean="0"/>
              <a:t> </a:t>
            </a:r>
            <a:r>
              <a:rPr lang="en-US" altLang="zh-CN" sz="1400" dirty="0" err="1" smtClean="0"/>
              <a:t>getBufferCopy</a:t>
            </a:r>
            <a:r>
              <a:rPr lang="en-US" altLang="zh-CN" sz="1400" dirty="0" smtClean="0"/>
              <a:t>()</a:t>
            </a:r>
            <a:endParaRPr lang="zh-CN" altLang="zh-CN" sz="1400" dirty="0" smtClean="0"/>
          </a:p>
          <a:p>
            <a:pPr>
              <a:lnSpc>
                <a:spcPts val="1000"/>
              </a:lnSpc>
            </a:pPr>
            <a:r>
              <a:rPr lang="en-US" altLang="zh-CN" sz="1400" dirty="0" smtClean="0"/>
              <a:t>    {</a:t>
            </a:r>
            <a:endParaRPr lang="zh-CN" altLang="zh-CN" sz="1400" dirty="0" smtClean="0"/>
          </a:p>
          <a:p>
            <a:pPr>
              <a:lnSpc>
                <a:spcPts val="1000"/>
              </a:lnSpc>
            </a:pPr>
            <a:r>
              <a:rPr lang="en-US" altLang="zh-CN" sz="1400" dirty="0" smtClean="0"/>
              <a:t>        </a:t>
            </a:r>
            <a:r>
              <a:rPr lang="en-US" altLang="zh-CN" sz="1400" b="1" dirty="0" smtClean="0"/>
              <a:t>return</a:t>
            </a:r>
            <a:r>
              <a:rPr lang="en-US" altLang="zh-CN" sz="1400" dirty="0" smtClean="0"/>
              <a:t> </a:t>
            </a:r>
            <a:r>
              <a:rPr lang="en-US" altLang="zh-CN" sz="1400" dirty="0" err="1" smtClean="0"/>
              <a:t>cb.asReadOnlyBuffer</a:t>
            </a:r>
            <a:r>
              <a:rPr lang="en-US" altLang="zh-CN" sz="1400" dirty="0" smtClean="0"/>
              <a:t>();</a:t>
            </a:r>
            <a:endParaRPr lang="zh-CN" altLang="zh-CN" sz="1400" dirty="0" smtClean="0"/>
          </a:p>
          <a:p>
            <a:pPr>
              <a:lnSpc>
                <a:spcPts val="1000"/>
              </a:lnSpc>
            </a:pPr>
            <a:r>
              <a:rPr lang="en-US" altLang="zh-CN" sz="1400" dirty="0" smtClean="0"/>
              <a:t>    }</a:t>
            </a:r>
            <a:endParaRPr lang="zh-CN" altLang="zh-CN" sz="1400" dirty="0" smtClean="0"/>
          </a:p>
          <a:p>
            <a:pPr>
              <a:lnSpc>
                <a:spcPts val="1000"/>
              </a:lnSpc>
            </a:pPr>
            <a:r>
              <a:rPr lang="en-US" altLang="zh-CN" sz="1400" dirty="0" smtClean="0"/>
              <a:t>}</a:t>
            </a:r>
            <a:endParaRPr lang="zh-CN" altLang="zh-CN" sz="1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日期占位符 3"/>
          <p:cNvSpPr>
            <a:spLocks noGrp="1"/>
          </p:cNvSpPr>
          <p:nvPr>
            <p:ph type="dt" sz="quarter" idx="4294967295"/>
          </p:nvPr>
        </p:nvSpPr>
        <p:spPr>
          <a:xfrm>
            <a:off x="8086725" y="4800600"/>
            <a:ext cx="1057275" cy="827088"/>
          </a:xfrm>
          <a:prstGeom prst="rect">
            <a:avLst/>
          </a:prstGeom>
          <a:noFill/>
        </p:spPr>
        <p:txBody>
          <a:bodyPr/>
          <a:lstStyle/>
          <a:p>
            <a:endParaRPr lang="de-DE" altLang="zh-CN" smtClean="0"/>
          </a:p>
          <a:p>
            <a:r>
              <a:rPr lang="de-DE" altLang="zh-CN" smtClean="0"/>
              <a:t>Page </a:t>
            </a:r>
            <a:fld id="{2BE89693-5417-4574-8004-8D52A6DBD8B2}" type="slidenum">
              <a:rPr lang="de-DE" altLang="zh-CN" smtClean="0"/>
              <a:pPr/>
              <a:t>10</a:t>
            </a:fld>
            <a:endParaRPr lang="en-GB" altLang="zh-CN" smtClean="0"/>
          </a:p>
        </p:txBody>
      </p:sp>
      <p:pic>
        <p:nvPicPr>
          <p:cNvPr id="73732" name="Picture 3"/>
          <p:cNvPicPr>
            <a:picLocks noChangeAspect="1" noChangeArrowheads="1"/>
          </p:cNvPicPr>
          <p:nvPr/>
        </p:nvPicPr>
        <p:blipFill>
          <a:blip r:embed="rId2" cstate="print">
            <a:grayscl/>
          </a:blip>
          <a:srcRect/>
          <a:stretch>
            <a:fillRect/>
          </a:stretch>
        </p:blipFill>
        <p:spPr bwMode="auto">
          <a:xfrm>
            <a:off x="2556022" y="2953884"/>
            <a:ext cx="4104053" cy="1587954"/>
          </a:xfrm>
          <a:prstGeom prst="rect">
            <a:avLst/>
          </a:prstGeom>
          <a:noFill/>
          <a:ln w="9525" algn="ctr">
            <a:noFill/>
            <a:miter lim="800000"/>
            <a:headEnd/>
            <a:tailEnd/>
          </a:ln>
        </p:spPr>
      </p:pic>
      <p:pic>
        <p:nvPicPr>
          <p:cNvPr id="73733" name="Picture 2"/>
          <p:cNvPicPr>
            <a:picLocks noChangeAspect="1" noChangeArrowheads="1"/>
          </p:cNvPicPr>
          <p:nvPr/>
        </p:nvPicPr>
        <p:blipFill>
          <a:blip r:embed="rId3" cstate="print"/>
          <a:srcRect l="24448" t="26755" r="17342" b="5722"/>
          <a:stretch>
            <a:fillRect/>
          </a:stretch>
        </p:blipFill>
        <p:spPr bwMode="auto">
          <a:xfrm>
            <a:off x="3278346" y="925513"/>
            <a:ext cx="2651244" cy="210842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2"/>
          <p:cNvSpPr txBox="1">
            <a:spLocks/>
          </p:cNvSpPr>
          <p:nvPr/>
        </p:nvSpPr>
        <p:spPr bwMode="auto">
          <a:xfrm>
            <a:off x="454597" y="1235947"/>
            <a:ext cx="7632701" cy="185371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80142" tIns="40070" rIns="80142" bIns="40070" numCol="1" anchor="t" anchorCtr="0" compatLnSpc="1">
            <a:prstTxWarp prst="textNoShape">
              <a:avLst/>
            </a:prstTxWarp>
            <a:spAutoFit/>
          </a:bodyPr>
          <a:lstStyle/>
          <a:p>
            <a:pPr marL="0" marR="0" lvl="1" defTabSz="914400" eaLnBrk="0" latinLnBrk="0" hangingPunct="0">
              <a:lnSpc>
                <a:spcPct val="120000"/>
              </a:lnSpc>
              <a:buClr>
                <a:srgbClr val="777777"/>
              </a:buClr>
              <a:buSzPct val="60000"/>
              <a:tabLst/>
              <a:defRPr/>
            </a:pPr>
            <a:r>
              <a:rPr lang="en-US" altLang="zh-CN" sz="1600" dirty="0" smtClean="0">
                <a:latin typeface="微软雅黑" pitchFamily="34" charset="-122"/>
                <a:ea typeface="微软雅黑" pitchFamily="34" charset="-122"/>
              </a:rPr>
              <a:t>POSIX</a:t>
            </a:r>
            <a:r>
              <a:rPr lang="zh-CN" altLang="zh-CN" sz="1600" dirty="0" smtClean="0">
                <a:latin typeface="微软雅黑" pitchFamily="34" charset="-122"/>
                <a:ea typeface="微软雅黑" pitchFamily="34" charset="-122"/>
              </a:rPr>
              <a:t>系统下的</a:t>
            </a:r>
            <a:r>
              <a:rPr lang="en-US" altLang="zh-CN" sz="1600" dirty="0" smtClean="0">
                <a:latin typeface="微软雅黑" pitchFamily="34" charset="-122"/>
                <a:ea typeface="微软雅黑" pitchFamily="34" charset="-122"/>
              </a:rPr>
              <a:t>/</a:t>
            </a:r>
            <a:r>
              <a:rPr lang="en-US" altLang="zh-CN" sz="1600" dirty="0" err="1" smtClean="0">
                <a:latin typeface="微软雅黑" pitchFamily="34" charset="-122"/>
                <a:ea typeface="微软雅黑" pitchFamily="34" charset="-122"/>
              </a:rPr>
              <a:t>tmp</a:t>
            </a:r>
            <a:r>
              <a:rPr lang="zh-CN" altLang="zh-CN" sz="1600" dirty="0" smtClean="0">
                <a:latin typeface="微软雅黑" pitchFamily="34" charset="-122"/>
                <a:ea typeface="微软雅黑" pitchFamily="34" charset="-122"/>
              </a:rPr>
              <a:t>与</a:t>
            </a:r>
            <a:r>
              <a:rPr lang="en-US" altLang="zh-CN" sz="1600" dirty="0" smtClean="0">
                <a:latin typeface="微软雅黑" pitchFamily="34" charset="-122"/>
                <a:ea typeface="微软雅黑" pitchFamily="34" charset="-122"/>
              </a:rPr>
              <a:t>/</a:t>
            </a:r>
            <a:r>
              <a:rPr lang="en-US" altLang="zh-CN" sz="1600" dirty="0" err="1" smtClean="0">
                <a:latin typeface="微软雅黑" pitchFamily="34" charset="-122"/>
                <a:ea typeface="微软雅黑" pitchFamily="34" charset="-122"/>
              </a:rPr>
              <a:t>var</a:t>
            </a:r>
            <a:r>
              <a:rPr lang="en-US" altLang="zh-CN" sz="1600" dirty="0" smtClean="0">
                <a:latin typeface="微软雅黑" pitchFamily="34" charset="-122"/>
                <a:ea typeface="微软雅黑" pitchFamily="34" charset="-122"/>
              </a:rPr>
              <a:t>/</a:t>
            </a:r>
            <a:r>
              <a:rPr lang="en-US" altLang="zh-CN" sz="1600" dirty="0" err="1" smtClean="0">
                <a:latin typeface="微软雅黑" pitchFamily="34" charset="-122"/>
                <a:ea typeface="微软雅黑" pitchFamily="34" charset="-122"/>
              </a:rPr>
              <a:t>tmp</a:t>
            </a:r>
            <a:r>
              <a:rPr lang="zh-CN" altLang="zh-CN" sz="1600" dirty="0" smtClean="0">
                <a:latin typeface="微软雅黑" pitchFamily="34" charset="-122"/>
                <a:ea typeface="微软雅黑" pitchFamily="34" charset="-122"/>
              </a:rPr>
              <a:t>目录，</a:t>
            </a:r>
            <a:r>
              <a:rPr lang="en-US" altLang="zh-CN" sz="1600" dirty="0" smtClean="0">
                <a:latin typeface="微软雅黑" pitchFamily="34" charset="-122"/>
                <a:ea typeface="微软雅黑" pitchFamily="34" charset="-122"/>
              </a:rPr>
              <a:t>Windows</a:t>
            </a:r>
            <a:r>
              <a:rPr lang="zh-CN" altLang="zh-CN" sz="1600" dirty="0" smtClean="0">
                <a:latin typeface="微软雅黑" pitchFamily="34" charset="-122"/>
                <a:ea typeface="微软雅黑" pitchFamily="34" charset="-122"/>
              </a:rPr>
              <a:t>系统下的</a:t>
            </a:r>
            <a:r>
              <a:rPr lang="en-US" altLang="zh-CN" sz="1600" dirty="0" smtClean="0">
                <a:latin typeface="微软雅黑" pitchFamily="34" charset="-122"/>
                <a:ea typeface="微软雅黑" pitchFamily="34" charset="-122"/>
              </a:rPr>
              <a:t>C:\TEMP</a:t>
            </a:r>
            <a:r>
              <a:rPr lang="zh-CN" altLang="zh-CN" sz="1600" dirty="0" smtClean="0">
                <a:latin typeface="微软雅黑" pitchFamily="34" charset="-122"/>
                <a:ea typeface="微软雅黑" pitchFamily="34" charset="-122"/>
              </a:rPr>
              <a:t>目录。这类目录中的文件可能会被定期清理，例如，每天晚上或者重启时。</a:t>
            </a:r>
            <a:endParaRPr lang="en-US" altLang="zh-CN" sz="1600" dirty="0" smtClean="0">
              <a:latin typeface="微软雅黑" pitchFamily="34" charset="-122"/>
              <a:ea typeface="微软雅黑" pitchFamily="34" charset="-122"/>
            </a:endParaRPr>
          </a:p>
          <a:p>
            <a:pPr marL="0" marR="0" lvl="1" defTabSz="914400" eaLnBrk="0" latinLnBrk="0" hangingPunct="0">
              <a:lnSpc>
                <a:spcPct val="120000"/>
              </a:lnSpc>
              <a:buClr>
                <a:srgbClr val="777777"/>
              </a:buClr>
              <a:buSzPct val="60000"/>
              <a:tabLst/>
              <a:defRPr/>
            </a:pPr>
            <a:endParaRPr lang="en-US" altLang="zh-CN" sz="1600" dirty="0" smtClean="0">
              <a:latin typeface="微软雅黑" pitchFamily="34" charset="-122"/>
              <a:ea typeface="微软雅黑" pitchFamily="34" charset="-122"/>
            </a:endParaRPr>
          </a:p>
          <a:p>
            <a:pPr marL="0" marR="0" lvl="1" defTabSz="914400" eaLnBrk="0" latinLnBrk="0" hangingPunct="0">
              <a:lnSpc>
                <a:spcPct val="120000"/>
              </a:lnSpc>
              <a:buClr>
                <a:srgbClr val="777777"/>
              </a:buClr>
              <a:buSzPct val="60000"/>
              <a:tabLst/>
              <a:defRPr/>
            </a:pPr>
            <a:r>
              <a:rPr lang="en-US" altLang="zh-CN" sz="1600" dirty="0" smtClean="0">
                <a:latin typeface="微软雅黑" pitchFamily="34" charset="-122"/>
                <a:ea typeface="微软雅黑" pitchFamily="34" charset="-122"/>
              </a:rPr>
              <a:t>  </a:t>
            </a:r>
            <a:r>
              <a:rPr lang="zh-CN" altLang="zh-CN" sz="1600" dirty="0" smtClean="0">
                <a:latin typeface="微软雅黑" pitchFamily="34" charset="-122"/>
                <a:ea typeface="微软雅黑" pitchFamily="34" charset="-122"/>
              </a:rPr>
              <a:t>如果文件未被安全地创建或者用完后还是可访问的，具备本地文件系统访问权限的攻击者便可以利用共享目录中的文件操作。删除已经不再需要的临时文件有助于对文件名和其他资源（如二级存储）进行回收利用</a:t>
            </a:r>
            <a:r>
              <a:rPr lang="zh-CN" altLang="zh-CN" sz="1600" dirty="0" smtClean="0">
                <a:latin typeface="微软雅黑" pitchFamily="34" charset="-122"/>
                <a:ea typeface="微软雅黑" pitchFamily="34" charset="-122"/>
              </a:rPr>
              <a:t>。</a:t>
            </a:r>
            <a:endParaRPr lang="en-US" altLang="zh-CN" sz="1600" dirty="0" smtClean="0">
              <a:latin typeface="微软雅黑" pitchFamily="34" charset="-122"/>
              <a:ea typeface="微软雅黑" pitchFamily="34" charset="-122"/>
            </a:endParaRPr>
          </a:p>
        </p:txBody>
      </p:sp>
      <p:sp>
        <p:nvSpPr>
          <p:cNvPr id="4" name="标题 1"/>
          <p:cNvSpPr>
            <a:spLocks noGrp="1"/>
          </p:cNvSpPr>
          <p:nvPr>
            <p:ph type="title"/>
          </p:nvPr>
        </p:nvSpPr>
        <p:spPr>
          <a:xfrm>
            <a:off x="454598" y="217694"/>
            <a:ext cx="7632700" cy="438553"/>
          </a:xfrm>
        </p:spPr>
        <p:txBody>
          <a:bodyPr lIns="68553" tIns="34276" rIns="68553" bIns="34276" anchor="ctr">
            <a:spAutoFit/>
          </a:bodyPr>
          <a:lstStyle/>
          <a:p>
            <a:r>
              <a:rPr lang="zh-CN" altLang="zh-CN" dirty="0" smtClean="0"/>
              <a:t>临时文件使用完毕应及时删除</a:t>
            </a:r>
            <a:endParaRPr lang="zh-CN" altLang="en-US" sz="2400" dirty="0">
              <a:cs typeface="+mn-cs"/>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32042" y="213710"/>
            <a:ext cx="8066635" cy="438553"/>
          </a:xfrm>
        </p:spPr>
        <p:txBody>
          <a:bodyPr lIns="68553" tIns="34276" rIns="68553" bIns="34276" anchor="ctr">
            <a:spAutoFit/>
          </a:bodyPr>
          <a:lstStyle/>
          <a:p>
            <a:r>
              <a:rPr lang="zh-CN" altLang="en-US" dirty="0" smtClean="0"/>
              <a:t>错误示例</a:t>
            </a:r>
            <a:r>
              <a:rPr lang="en-US" altLang="zh-CN" dirty="0" smtClean="0"/>
              <a:t>-</a:t>
            </a:r>
            <a:r>
              <a:rPr lang="zh-CN" altLang="zh-CN" dirty="0" smtClean="0"/>
              <a:t>临时文件使用完毕应及时删除</a:t>
            </a:r>
            <a:endParaRPr lang="zh-CN" altLang="en-US" sz="2400" dirty="0">
              <a:cs typeface="+mn-cs"/>
            </a:endParaRPr>
          </a:p>
        </p:txBody>
      </p:sp>
      <p:sp>
        <p:nvSpPr>
          <p:cNvPr id="25601" name="Rectangle 1"/>
          <p:cNvSpPr>
            <a:spLocks noChangeArrowheads="1"/>
          </p:cNvSpPr>
          <p:nvPr/>
        </p:nvSpPr>
        <p:spPr bwMode="auto">
          <a:xfrm>
            <a:off x="1245999" y="628949"/>
            <a:ext cx="5514307" cy="4216539"/>
          </a:xfrm>
          <a:prstGeom prst="rect">
            <a:avLst/>
          </a:prstGeom>
          <a:solidFill>
            <a:srgbClr val="D9D9D9"/>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ts val="1000"/>
              </a:lnSpc>
              <a:spcBef>
                <a:spcPct val="0"/>
              </a:spcBef>
              <a:spcAft>
                <a:spcPct val="0"/>
              </a:spcAft>
              <a:buClrTx/>
              <a:buSzTx/>
              <a:buFontTx/>
              <a:buNone/>
              <a:tabLst/>
            </a:pPr>
            <a:r>
              <a:rPr kumimoji="0" lang="en-US" altLang="zh-CN" sz="1000" b="1" i="0" u="none" strike="noStrike" cap="none" normalizeH="0" baseline="0" dirty="0" smtClean="0">
                <a:ln>
                  <a:noFill/>
                </a:ln>
                <a:solidFill>
                  <a:srgbClr val="7F0055"/>
                </a:solidFill>
                <a:effectLst/>
                <a:latin typeface="微软雅黑" pitchFamily="34" charset="-122"/>
                <a:ea typeface="微软雅黑" pitchFamily="34" charset="-122"/>
                <a:cs typeface="Courier New" pitchFamily="49" charset="0"/>
              </a:rPr>
              <a:t>public</a:t>
            </a:r>
            <a:r>
              <a:rPr kumimoji="0" lang="en-US" altLang="zh-CN" sz="1000" b="0" i="0" u="none" strike="noStrike" cap="none" normalizeH="0" baseline="0" dirty="0" smtClean="0">
                <a:ln>
                  <a:noFill/>
                </a:ln>
                <a:solidFill>
                  <a:srgbClr val="000000"/>
                </a:solidFill>
                <a:effectLst/>
                <a:latin typeface="微软雅黑" pitchFamily="34" charset="-122"/>
                <a:ea typeface="微软雅黑" pitchFamily="34" charset="-122"/>
                <a:cs typeface="Courier New" pitchFamily="49" charset="0"/>
              </a:rPr>
              <a:t> </a:t>
            </a:r>
            <a:r>
              <a:rPr kumimoji="0" lang="en-US" altLang="zh-CN" sz="1000" b="1" i="0" u="none" strike="noStrike" cap="none" normalizeH="0" baseline="0" dirty="0" smtClean="0">
                <a:ln>
                  <a:noFill/>
                </a:ln>
                <a:solidFill>
                  <a:srgbClr val="7F0055"/>
                </a:solidFill>
                <a:effectLst/>
                <a:latin typeface="微软雅黑" pitchFamily="34" charset="-122"/>
                <a:ea typeface="微软雅黑" pitchFamily="34" charset="-122"/>
                <a:cs typeface="Courier New" pitchFamily="49" charset="0"/>
              </a:rPr>
              <a:t>static</a:t>
            </a:r>
            <a:r>
              <a:rPr kumimoji="0" lang="en-US" altLang="zh-CN" sz="1000" b="0" i="0" u="none" strike="noStrike" cap="none" normalizeH="0" baseline="0" dirty="0" smtClean="0">
                <a:ln>
                  <a:noFill/>
                </a:ln>
                <a:solidFill>
                  <a:srgbClr val="000000"/>
                </a:solidFill>
                <a:effectLst/>
                <a:latin typeface="微软雅黑" pitchFamily="34" charset="-122"/>
                <a:ea typeface="微软雅黑" pitchFamily="34" charset="-122"/>
                <a:cs typeface="Courier New" pitchFamily="49" charset="0"/>
              </a:rPr>
              <a:t> </a:t>
            </a:r>
            <a:r>
              <a:rPr kumimoji="0" lang="en-US" altLang="zh-CN" sz="1000" b="1" i="0" u="none" strike="noStrike" cap="none" normalizeH="0" baseline="0" dirty="0" smtClean="0">
                <a:ln>
                  <a:noFill/>
                </a:ln>
                <a:solidFill>
                  <a:srgbClr val="7F0055"/>
                </a:solidFill>
                <a:effectLst/>
                <a:latin typeface="微软雅黑" pitchFamily="34" charset="-122"/>
                <a:ea typeface="微软雅黑" pitchFamily="34" charset="-122"/>
                <a:cs typeface="Courier New" pitchFamily="49" charset="0"/>
              </a:rPr>
              <a:t>void</a:t>
            </a:r>
            <a:r>
              <a:rPr kumimoji="0" lang="en-US" altLang="zh-CN" sz="1000" b="0" i="0" u="none" strike="noStrike" cap="none" normalizeH="0" baseline="0" dirty="0" smtClean="0">
                <a:ln>
                  <a:noFill/>
                </a:ln>
                <a:solidFill>
                  <a:srgbClr val="000000"/>
                </a:solidFill>
                <a:effectLst/>
                <a:latin typeface="微软雅黑" pitchFamily="34" charset="-122"/>
                <a:ea typeface="微软雅黑" pitchFamily="34" charset="-122"/>
                <a:cs typeface="Courier New" pitchFamily="49" charset="0"/>
              </a:rPr>
              <a:t> main(String[] </a:t>
            </a:r>
            <a:r>
              <a:rPr kumimoji="0" lang="en-US" altLang="zh-CN" sz="1000" b="0" i="0" u="none" strike="noStrike" cap="none" normalizeH="0" baseline="0" dirty="0" err="1" smtClean="0">
                <a:ln>
                  <a:noFill/>
                </a:ln>
                <a:solidFill>
                  <a:srgbClr val="000000"/>
                </a:solidFill>
                <a:effectLst/>
                <a:latin typeface="微软雅黑" pitchFamily="34" charset="-122"/>
                <a:ea typeface="微软雅黑" pitchFamily="34" charset="-122"/>
                <a:cs typeface="Courier New" pitchFamily="49" charset="0"/>
              </a:rPr>
              <a:t>args</a:t>
            </a:r>
            <a:r>
              <a:rPr kumimoji="0" lang="en-US" altLang="zh-CN" sz="1000" b="0" i="0" u="none" strike="noStrike" cap="none" normalizeH="0" baseline="0" dirty="0" smtClean="0">
                <a:ln>
                  <a:noFill/>
                </a:ln>
                <a:solidFill>
                  <a:srgbClr val="000000"/>
                </a:solidFill>
                <a:effectLst/>
                <a:latin typeface="微软雅黑" pitchFamily="34" charset="-122"/>
                <a:ea typeface="微软雅黑" pitchFamily="34" charset="-122"/>
                <a:cs typeface="Courier New" pitchFamily="49" charset="0"/>
              </a:rPr>
              <a:t>) </a:t>
            </a:r>
            <a:r>
              <a:rPr kumimoji="0" lang="en-US" altLang="zh-CN" sz="1000" b="1" i="0" u="none" strike="noStrike" cap="none" normalizeH="0" baseline="0" dirty="0" smtClean="0">
                <a:ln>
                  <a:noFill/>
                </a:ln>
                <a:solidFill>
                  <a:srgbClr val="7F0055"/>
                </a:solidFill>
                <a:effectLst/>
                <a:latin typeface="微软雅黑" pitchFamily="34" charset="-122"/>
                <a:ea typeface="微软雅黑" pitchFamily="34" charset="-122"/>
                <a:cs typeface="Courier New" pitchFamily="49" charset="0"/>
              </a:rPr>
              <a:t>throws</a:t>
            </a:r>
            <a:r>
              <a:rPr kumimoji="0" lang="en-US" altLang="zh-CN" sz="1000" b="0" i="0" u="none" strike="noStrike" cap="none" normalizeH="0" baseline="0" dirty="0" smtClean="0">
                <a:ln>
                  <a:noFill/>
                </a:ln>
                <a:solidFill>
                  <a:srgbClr val="000000"/>
                </a:solidFill>
                <a:effectLst/>
                <a:latin typeface="微软雅黑" pitchFamily="34" charset="-122"/>
                <a:ea typeface="微软雅黑" pitchFamily="34" charset="-122"/>
                <a:cs typeface="Courier New" pitchFamily="49" charset="0"/>
              </a:rPr>
              <a:t> </a:t>
            </a:r>
            <a:r>
              <a:rPr kumimoji="0" lang="en-US" altLang="zh-CN" sz="1000" b="0" i="0" u="none" strike="noStrike" cap="none" normalizeH="0" baseline="0" dirty="0" err="1" smtClean="0">
                <a:ln>
                  <a:noFill/>
                </a:ln>
                <a:solidFill>
                  <a:srgbClr val="000000"/>
                </a:solidFill>
                <a:effectLst/>
                <a:latin typeface="微软雅黑" pitchFamily="34" charset="-122"/>
                <a:ea typeface="微软雅黑" pitchFamily="34" charset="-122"/>
                <a:cs typeface="Courier New" pitchFamily="49" charset="0"/>
              </a:rPr>
              <a:t>IOException</a:t>
            </a:r>
            <a:endParaRPr kumimoji="0" lang="en-US" altLang="zh-CN" sz="1000" b="0" i="0" u="none" strike="noStrike" cap="none" normalizeH="0" baseline="0" dirty="0" smtClean="0">
              <a:ln>
                <a:noFill/>
              </a:ln>
              <a:solidFill>
                <a:schemeClr val="tx1"/>
              </a:solidFill>
              <a:effectLst/>
              <a:latin typeface="微软雅黑" pitchFamily="34" charset="-122"/>
              <a:ea typeface="微软雅黑" pitchFamily="34" charset="-122"/>
              <a:cs typeface="宋体" pitchFamily="2" charset="-122"/>
            </a:endParaRPr>
          </a:p>
          <a:p>
            <a:pPr marL="0" marR="0" lvl="0" indent="0" algn="l" defTabSz="914400" rtl="0" eaLnBrk="0" fontAlgn="base" latinLnBrk="0" hangingPunct="0">
              <a:lnSpc>
                <a:spcPts val="1000"/>
              </a:lnSpc>
              <a:spcBef>
                <a:spcPct val="0"/>
              </a:spcBef>
              <a:spcAft>
                <a:spcPct val="0"/>
              </a:spcAft>
              <a:buClrTx/>
              <a:buSzTx/>
              <a:buFontTx/>
              <a:buNone/>
              <a:tabLst/>
            </a:pPr>
            <a:r>
              <a:rPr kumimoji="0" lang="en-US" altLang="zh-CN" sz="1000" b="0" i="0" u="none" strike="noStrike" cap="none" normalizeH="0" baseline="0" dirty="0" smtClean="0">
                <a:ln>
                  <a:noFill/>
                </a:ln>
                <a:solidFill>
                  <a:srgbClr val="000000"/>
                </a:solidFill>
                <a:effectLst/>
                <a:latin typeface="微软雅黑" pitchFamily="34" charset="-122"/>
                <a:ea typeface="微软雅黑" pitchFamily="34" charset="-122"/>
                <a:cs typeface="Courier New" pitchFamily="49" charset="0"/>
              </a:rPr>
              <a:t>    {</a:t>
            </a:r>
            <a:endParaRPr kumimoji="0" lang="en-US" altLang="zh-CN" sz="1000" b="0" i="0" u="none" strike="noStrike" cap="none" normalizeH="0" baseline="0" dirty="0" smtClean="0">
              <a:ln>
                <a:noFill/>
              </a:ln>
              <a:solidFill>
                <a:schemeClr val="tx1"/>
              </a:solidFill>
              <a:effectLst/>
              <a:latin typeface="微软雅黑" pitchFamily="34" charset="-122"/>
              <a:ea typeface="微软雅黑" pitchFamily="34" charset="-122"/>
              <a:cs typeface="宋体" pitchFamily="2" charset="-122"/>
            </a:endParaRPr>
          </a:p>
          <a:p>
            <a:pPr marL="0" marR="0" lvl="0" indent="0" algn="l" defTabSz="914400" rtl="0" eaLnBrk="0" fontAlgn="base" latinLnBrk="0" hangingPunct="0">
              <a:lnSpc>
                <a:spcPts val="1000"/>
              </a:lnSpc>
              <a:spcBef>
                <a:spcPct val="0"/>
              </a:spcBef>
              <a:spcAft>
                <a:spcPct val="0"/>
              </a:spcAft>
              <a:buClrTx/>
              <a:buSzTx/>
              <a:buFontTx/>
              <a:buNone/>
              <a:tabLst/>
            </a:pPr>
            <a:r>
              <a:rPr kumimoji="0" lang="en-US" altLang="zh-CN" sz="1000" b="0" i="0" u="none" strike="noStrike" cap="none" normalizeH="0" baseline="0" dirty="0" smtClean="0">
                <a:ln>
                  <a:noFill/>
                </a:ln>
                <a:solidFill>
                  <a:srgbClr val="000000"/>
                </a:solidFill>
                <a:effectLst/>
                <a:latin typeface="微软雅黑" pitchFamily="34" charset="-122"/>
                <a:ea typeface="微软雅黑" pitchFamily="34" charset="-122"/>
                <a:cs typeface="Courier New" pitchFamily="49" charset="0"/>
              </a:rPr>
              <a:t>        </a:t>
            </a:r>
            <a:r>
              <a:rPr kumimoji="0" lang="en-US" altLang="zh-CN" sz="1000" b="1" i="0" u="none" strike="noStrike" cap="none" normalizeH="0" baseline="0" dirty="0" smtClean="0">
                <a:ln>
                  <a:noFill/>
                </a:ln>
                <a:solidFill>
                  <a:srgbClr val="000000"/>
                </a:solidFill>
                <a:effectLst/>
                <a:latin typeface="微软雅黑" pitchFamily="34" charset="-122"/>
                <a:ea typeface="微软雅黑" pitchFamily="34" charset="-122"/>
                <a:cs typeface="Courier New" pitchFamily="49" charset="0"/>
              </a:rPr>
              <a:t>File f = </a:t>
            </a:r>
            <a:r>
              <a:rPr kumimoji="0" lang="en-US" altLang="zh-CN" sz="1000" b="1" i="0" u="none" strike="noStrike" cap="none" normalizeH="0" baseline="0" dirty="0" smtClean="0">
                <a:ln>
                  <a:noFill/>
                </a:ln>
                <a:solidFill>
                  <a:srgbClr val="7F0055"/>
                </a:solidFill>
                <a:effectLst/>
                <a:latin typeface="微软雅黑" pitchFamily="34" charset="-122"/>
                <a:ea typeface="微软雅黑" pitchFamily="34" charset="-122"/>
                <a:cs typeface="Courier New" pitchFamily="49" charset="0"/>
              </a:rPr>
              <a:t>new</a:t>
            </a:r>
            <a:r>
              <a:rPr kumimoji="0" lang="en-US" altLang="zh-CN" sz="1000" b="1" i="0" u="none" strike="noStrike" cap="none" normalizeH="0" baseline="0" dirty="0" smtClean="0">
                <a:ln>
                  <a:noFill/>
                </a:ln>
                <a:solidFill>
                  <a:srgbClr val="000000"/>
                </a:solidFill>
                <a:effectLst/>
                <a:latin typeface="微软雅黑" pitchFamily="34" charset="-122"/>
                <a:ea typeface="微软雅黑" pitchFamily="34" charset="-122"/>
                <a:cs typeface="Courier New" pitchFamily="49" charset="0"/>
              </a:rPr>
              <a:t> File(</a:t>
            </a:r>
            <a:r>
              <a:rPr kumimoji="0" lang="en-US" altLang="zh-CN" sz="1000" b="1" i="0" u="none" strike="noStrike" cap="none" normalizeH="0" baseline="0" dirty="0" smtClean="0">
                <a:ln>
                  <a:noFill/>
                </a:ln>
                <a:solidFill>
                  <a:srgbClr val="2A00FF"/>
                </a:solidFill>
                <a:effectLst/>
                <a:latin typeface="微软雅黑" pitchFamily="34" charset="-122"/>
                <a:ea typeface="微软雅黑" pitchFamily="34" charset="-122"/>
                <a:cs typeface="Courier New" pitchFamily="49" charset="0"/>
              </a:rPr>
              <a:t>"tempnam.tmp"</a:t>
            </a:r>
            <a:r>
              <a:rPr kumimoji="0" lang="en-US" altLang="zh-CN" sz="1000" b="1" i="0" u="none" strike="noStrike" cap="none" normalizeH="0" baseline="0" dirty="0" smtClean="0">
                <a:ln>
                  <a:noFill/>
                </a:ln>
                <a:solidFill>
                  <a:srgbClr val="000000"/>
                </a:solidFill>
                <a:effectLst/>
                <a:latin typeface="微软雅黑" pitchFamily="34" charset="-122"/>
                <a:ea typeface="微软雅黑" pitchFamily="34" charset="-122"/>
                <a:cs typeface="Courier New" pitchFamily="49" charset="0"/>
              </a:rPr>
              <a:t>);</a:t>
            </a:r>
            <a:endParaRPr kumimoji="0" lang="en-US" altLang="zh-CN" sz="1000" b="0" i="0" u="none" strike="noStrike" cap="none" normalizeH="0" baseline="0" dirty="0" smtClean="0">
              <a:ln>
                <a:noFill/>
              </a:ln>
              <a:solidFill>
                <a:schemeClr val="tx1"/>
              </a:solidFill>
              <a:effectLst/>
              <a:latin typeface="微软雅黑" pitchFamily="34" charset="-122"/>
              <a:ea typeface="微软雅黑" pitchFamily="34" charset="-122"/>
              <a:cs typeface="宋体" pitchFamily="2" charset="-122"/>
            </a:endParaRPr>
          </a:p>
          <a:p>
            <a:pPr marL="0" marR="0" lvl="0" indent="0" algn="l" defTabSz="914400" rtl="0" eaLnBrk="0" fontAlgn="base" latinLnBrk="0" hangingPunct="0">
              <a:lnSpc>
                <a:spcPts val="1000"/>
              </a:lnSpc>
              <a:spcBef>
                <a:spcPct val="0"/>
              </a:spcBef>
              <a:spcAft>
                <a:spcPct val="0"/>
              </a:spcAft>
              <a:buClrTx/>
              <a:buSzTx/>
              <a:buFontTx/>
              <a:buNone/>
              <a:tabLst/>
            </a:pPr>
            <a:r>
              <a:rPr kumimoji="0" lang="en-US" altLang="zh-CN" sz="1000" b="0" i="0" u="none" strike="noStrike" cap="none" normalizeH="0" baseline="0" dirty="0" smtClean="0">
                <a:ln>
                  <a:noFill/>
                </a:ln>
                <a:solidFill>
                  <a:srgbClr val="000000"/>
                </a:solidFill>
                <a:effectLst/>
                <a:latin typeface="微软雅黑" pitchFamily="34" charset="-122"/>
                <a:ea typeface="微软雅黑" pitchFamily="34" charset="-122"/>
                <a:cs typeface="Courier New" pitchFamily="49" charset="0"/>
              </a:rPr>
              <a:t>        </a:t>
            </a:r>
            <a:r>
              <a:rPr kumimoji="0" lang="en-US" altLang="zh-CN" sz="1000" b="1" i="0" u="none" strike="noStrike" cap="none" normalizeH="0" baseline="0" dirty="0" smtClean="0">
                <a:ln>
                  <a:noFill/>
                </a:ln>
                <a:solidFill>
                  <a:srgbClr val="7F0055"/>
                </a:solidFill>
                <a:effectLst/>
                <a:latin typeface="微软雅黑" pitchFamily="34" charset="-122"/>
                <a:ea typeface="微软雅黑" pitchFamily="34" charset="-122"/>
                <a:cs typeface="Courier New" pitchFamily="49" charset="0"/>
              </a:rPr>
              <a:t>if</a:t>
            </a:r>
            <a:r>
              <a:rPr kumimoji="0" lang="en-US" altLang="zh-CN" sz="1000" b="0" i="0" u="none" strike="noStrike" cap="none" normalizeH="0" baseline="0" dirty="0" smtClean="0">
                <a:ln>
                  <a:noFill/>
                </a:ln>
                <a:solidFill>
                  <a:srgbClr val="000000"/>
                </a:solidFill>
                <a:effectLst/>
                <a:latin typeface="微软雅黑" pitchFamily="34" charset="-122"/>
                <a:ea typeface="微软雅黑" pitchFamily="34" charset="-122"/>
                <a:cs typeface="Courier New" pitchFamily="49" charset="0"/>
              </a:rPr>
              <a:t> (</a:t>
            </a:r>
            <a:r>
              <a:rPr kumimoji="0" lang="en-US" altLang="zh-CN" sz="1000" b="0" i="0" u="none" strike="noStrike" cap="none" normalizeH="0" baseline="0" dirty="0" err="1" smtClean="0">
                <a:ln>
                  <a:noFill/>
                </a:ln>
                <a:solidFill>
                  <a:srgbClr val="000000"/>
                </a:solidFill>
                <a:effectLst/>
                <a:latin typeface="微软雅黑" pitchFamily="34" charset="-122"/>
                <a:ea typeface="微软雅黑" pitchFamily="34" charset="-122"/>
                <a:cs typeface="Courier New" pitchFamily="49" charset="0"/>
              </a:rPr>
              <a:t>f.exists</a:t>
            </a:r>
            <a:r>
              <a:rPr kumimoji="0" lang="en-US" altLang="zh-CN" sz="1000" b="0" i="0" u="none" strike="noStrike" cap="none" normalizeH="0" baseline="0" dirty="0" smtClean="0">
                <a:ln>
                  <a:noFill/>
                </a:ln>
                <a:solidFill>
                  <a:srgbClr val="000000"/>
                </a:solidFill>
                <a:effectLst/>
                <a:latin typeface="微软雅黑" pitchFamily="34" charset="-122"/>
                <a:ea typeface="微软雅黑" pitchFamily="34" charset="-122"/>
                <a:cs typeface="Courier New" pitchFamily="49" charset="0"/>
              </a:rPr>
              <a:t>())</a:t>
            </a:r>
            <a:endParaRPr kumimoji="0" lang="en-US" altLang="zh-CN" sz="1000" b="0" i="0" u="none" strike="noStrike" cap="none" normalizeH="0" baseline="0" dirty="0" smtClean="0">
              <a:ln>
                <a:noFill/>
              </a:ln>
              <a:solidFill>
                <a:schemeClr val="tx1"/>
              </a:solidFill>
              <a:effectLst/>
              <a:latin typeface="微软雅黑" pitchFamily="34" charset="-122"/>
              <a:ea typeface="微软雅黑" pitchFamily="34" charset="-122"/>
              <a:cs typeface="宋体" pitchFamily="2" charset="-122"/>
            </a:endParaRPr>
          </a:p>
          <a:p>
            <a:pPr marL="0" marR="0" lvl="0" indent="0" algn="l" defTabSz="914400" rtl="0" eaLnBrk="0" fontAlgn="base" latinLnBrk="0" hangingPunct="0">
              <a:lnSpc>
                <a:spcPts val="1000"/>
              </a:lnSpc>
              <a:spcBef>
                <a:spcPct val="0"/>
              </a:spcBef>
              <a:spcAft>
                <a:spcPct val="0"/>
              </a:spcAft>
              <a:buClrTx/>
              <a:buSzTx/>
              <a:buFontTx/>
              <a:buNone/>
              <a:tabLst/>
            </a:pPr>
            <a:r>
              <a:rPr kumimoji="0" lang="en-US" altLang="zh-CN" sz="1000" b="0" i="0" u="none" strike="noStrike" cap="none" normalizeH="0" baseline="0" dirty="0" smtClean="0">
                <a:ln>
                  <a:noFill/>
                </a:ln>
                <a:solidFill>
                  <a:srgbClr val="000000"/>
                </a:solidFill>
                <a:effectLst/>
                <a:latin typeface="微软雅黑" pitchFamily="34" charset="-122"/>
                <a:ea typeface="微软雅黑" pitchFamily="34" charset="-122"/>
                <a:cs typeface="Courier New" pitchFamily="49" charset="0"/>
              </a:rPr>
              <a:t>        {</a:t>
            </a:r>
            <a:endParaRPr kumimoji="0" lang="en-US" altLang="zh-CN" sz="1000" b="0" i="0" u="none" strike="noStrike" cap="none" normalizeH="0" baseline="0" dirty="0" smtClean="0">
              <a:ln>
                <a:noFill/>
              </a:ln>
              <a:solidFill>
                <a:schemeClr val="tx1"/>
              </a:solidFill>
              <a:effectLst/>
              <a:latin typeface="微软雅黑" pitchFamily="34" charset="-122"/>
              <a:ea typeface="微软雅黑" pitchFamily="34" charset="-122"/>
              <a:cs typeface="宋体" pitchFamily="2" charset="-122"/>
            </a:endParaRPr>
          </a:p>
          <a:p>
            <a:pPr marL="0" marR="0" lvl="0" indent="0" algn="l" defTabSz="914400" rtl="0" eaLnBrk="0" fontAlgn="base" latinLnBrk="0" hangingPunct="0">
              <a:lnSpc>
                <a:spcPts val="1000"/>
              </a:lnSpc>
              <a:spcBef>
                <a:spcPct val="0"/>
              </a:spcBef>
              <a:spcAft>
                <a:spcPct val="0"/>
              </a:spcAft>
              <a:buClrTx/>
              <a:buSzTx/>
              <a:buFontTx/>
              <a:buNone/>
              <a:tabLst/>
            </a:pPr>
            <a:r>
              <a:rPr kumimoji="0" lang="en-US" altLang="zh-CN" sz="1000" b="0" i="0" u="none" strike="noStrike" cap="none" normalizeH="0" baseline="0" dirty="0" smtClean="0">
                <a:ln>
                  <a:noFill/>
                </a:ln>
                <a:solidFill>
                  <a:srgbClr val="000000"/>
                </a:solidFill>
                <a:effectLst/>
                <a:latin typeface="微软雅黑" pitchFamily="34" charset="-122"/>
                <a:ea typeface="微软雅黑" pitchFamily="34" charset="-122"/>
                <a:cs typeface="Courier New" pitchFamily="49" charset="0"/>
              </a:rPr>
              <a:t>            </a:t>
            </a:r>
            <a:r>
              <a:rPr kumimoji="0" lang="en-US" altLang="zh-CN" sz="1000" b="0" i="0" u="none" strike="noStrike" cap="none" normalizeH="0" baseline="0" dirty="0" err="1" smtClean="0">
                <a:ln>
                  <a:noFill/>
                </a:ln>
                <a:solidFill>
                  <a:srgbClr val="000000"/>
                </a:solidFill>
                <a:effectLst/>
                <a:latin typeface="微软雅黑" pitchFamily="34" charset="-122"/>
                <a:ea typeface="微软雅黑" pitchFamily="34" charset="-122"/>
                <a:cs typeface="Courier New" pitchFamily="49" charset="0"/>
              </a:rPr>
              <a:t>System.</a:t>
            </a:r>
            <a:r>
              <a:rPr kumimoji="0" lang="en-US" altLang="zh-CN" sz="1000" b="0" i="1" u="none" strike="noStrike" cap="none" normalizeH="0" baseline="0" dirty="0" err="1" smtClean="0">
                <a:ln>
                  <a:noFill/>
                </a:ln>
                <a:solidFill>
                  <a:srgbClr val="0000C0"/>
                </a:solidFill>
                <a:effectLst/>
                <a:latin typeface="微软雅黑" pitchFamily="34" charset="-122"/>
                <a:ea typeface="微软雅黑" pitchFamily="34" charset="-122"/>
                <a:cs typeface="Courier New" pitchFamily="49" charset="0"/>
              </a:rPr>
              <a:t>out</a:t>
            </a:r>
            <a:r>
              <a:rPr kumimoji="0" lang="en-US" altLang="zh-CN" sz="1000" b="0" i="0" u="none" strike="noStrike" cap="none" normalizeH="0" baseline="0" dirty="0" err="1" smtClean="0">
                <a:ln>
                  <a:noFill/>
                </a:ln>
                <a:solidFill>
                  <a:srgbClr val="000000"/>
                </a:solidFill>
                <a:effectLst/>
                <a:latin typeface="微软雅黑" pitchFamily="34" charset="-122"/>
                <a:ea typeface="微软雅黑" pitchFamily="34" charset="-122"/>
                <a:cs typeface="Courier New" pitchFamily="49" charset="0"/>
              </a:rPr>
              <a:t>.println</a:t>
            </a:r>
            <a:r>
              <a:rPr kumimoji="0" lang="en-US" altLang="zh-CN" sz="1000" b="0" i="0" u="none" strike="noStrike" cap="none" normalizeH="0" baseline="0" dirty="0" smtClean="0">
                <a:ln>
                  <a:noFill/>
                </a:ln>
                <a:solidFill>
                  <a:srgbClr val="000000"/>
                </a:solidFill>
                <a:effectLst/>
                <a:latin typeface="微软雅黑" pitchFamily="34" charset="-122"/>
                <a:ea typeface="微软雅黑" pitchFamily="34" charset="-122"/>
                <a:cs typeface="Courier New" pitchFamily="49" charset="0"/>
              </a:rPr>
              <a:t>(</a:t>
            </a:r>
            <a:r>
              <a:rPr kumimoji="0" lang="en-US" altLang="zh-CN" sz="1000" b="0" i="0" u="none" strike="noStrike" cap="none" normalizeH="0" baseline="0" dirty="0" smtClean="0">
                <a:ln>
                  <a:noFill/>
                </a:ln>
                <a:solidFill>
                  <a:srgbClr val="2A00FF"/>
                </a:solidFill>
                <a:effectLst/>
                <a:latin typeface="微软雅黑" pitchFamily="34" charset="-122"/>
                <a:ea typeface="微软雅黑" pitchFamily="34" charset="-122"/>
                <a:cs typeface="Courier New" pitchFamily="49" charset="0"/>
              </a:rPr>
              <a:t>"This file already exists"</a:t>
            </a:r>
            <a:r>
              <a:rPr kumimoji="0" lang="en-US" altLang="zh-CN" sz="1000" b="0" i="0" u="none" strike="noStrike" cap="none" normalizeH="0" baseline="0" dirty="0" smtClean="0">
                <a:ln>
                  <a:noFill/>
                </a:ln>
                <a:solidFill>
                  <a:srgbClr val="000000"/>
                </a:solidFill>
                <a:effectLst/>
                <a:latin typeface="微软雅黑" pitchFamily="34" charset="-122"/>
                <a:ea typeface="微软雅黑" pitchFamily="34" charset="-122"/>
                <a:cs typeface="Courier New" pitchFamily="49" charset="0"/>
              </a:rPr>
              <a:t>);</a:t>
            </a:r>
            <a:endParaRPr kumimoji="0" lang="en-US" altLang="zh-CN" sz="1000" b="0" i="0" u="none" strike="noStrike" cap="none" normalizeH="0" baseline="0" dirty="0" smtClean="0">
              <a:ln>
                <a:noFill/>
              </a:ln>
              <a:solidFill>
                <a:schemeClr val="tx1"/>
              </a:solidFill>
              <a:effectLst/>
              <a:latin typeface="微软雅黑" pitchFamily="34" charset="-122"/>
              <a:ea typeface="微软雅黑" pitchFamily="34" charset="-122"/>
              <a:cs typeface="宋体" pitchFamily="2" charset="-122"/>
            </a:endParaRPr>
          </a:p>
          <a:p>
            <a:pPr marL="0" marR="0" lvl="0" indent="0" algn="l" defTabSz="914400" rtl="0" eaLnBrk="0" fontAlgn="base" latinLnBrk="0" hangingPunct="0">
              <a:lnSpc>
                <a:spcPts val="1000"/>
              </a:lnSpc>
              <a:spcBef>
                <a:spcPct val="0"/>
              </a:spcBef>
              <a:spcAft>
                <a:spcPct val="0"/>
              </a:spcAft>
              <a:buClrTx/>
              <a:buSzTx/>
              <a:buFontTx/>
              <a:buNone/>
              <a:tabLst/>
            </a:pPr>
            <a:r>
              <a:rPr kumimoji="0" lang="en-US" altLang="zh-CN" sz="1000" b="0" i="0" u="none" strike="noStrike" cap="none" normalizeH="0" baseline="0" dirty="0" smtClean="0">
                <a:ln>
                  <a:noFill/>
                </a:ln>
                <a:solidFill>
                  <a:srgbClr val="000000"/>
                </a:solidFill>
                <a:effectLst/>
                <a:latin typeface="微软雅黑" pitchFamily="34" charset="-122"/>
                <a:ea typeface="微软雅黑" pitchFamily="34" charset="-122"/>
                <a:cs typeface="Courier New" pitchFamily="49" charset="0"/>
              </a:rPr>
              <a:t>            </a:t>
            </a:r>
            <a:r>
              <a:rPr kumimoji="0" lang="en-US" altLang="zh-CN" sz="1000" b="1" i="0" u="none" strike="noStrike" cap="none" normalizeH="0" baseline="0" dirty="0" smtClean="0">
                <a:ln>
                  <a:noFill/>
                </a:ln>
                <a:solidFill>
                  <a:srgbClr val="7F0055"/>
                </a:solidFill>
                <a:effectLst/>
                <a:latin typeface="微软雅黑" pitchFamily="34" charset="-122"/>
                <a:ea typeface="微软雅黑" pitchFamily="34" charset="-122"/>
                <a:cs typeface="Courier New" pitchFamily="49" charset="0"/>
              </a:rPr>
              <a:t>return</a:t>
            </a:r>
            <a:r>
              <a:rPr kumimoji="0" lang="en-US" altLang="zh-CN" sz="1000" b="0" i="0" u="none" strike="noStrike" cap="none" normalizeH="0" baseline="0" dirty="0" smtClean="0">
                <a:ln>
                  <a:noFill/>
                </a:ln>
                <a:solidFill>
                  <a:srgbClr val="000000"/>
                </a:solidFill>
                <a:effectLst/>
                <a:latin typeface="微软雅黑" pitchFamily="34" charset="-122"/>
                <a:ea typeface="微软雅黑" pitchFamily="34" charset="-122"/>
                <a:cs typeface="Courier New" pitchFamily="49" charset="0"/>
              </a:rPr>
              <a:t>;</a:t>
            </a:r>
            <a:endParaRPr kumimoji="0" lang="en-US" altLang="zh-CN" sz="1000" b="0" i="0" u="none" strike="noStrike" cap="none" normalizeH="0" baseline="0" dirty="0" smtClean="0">
              <a:ln>
                <a:noFill/>
              </a:ln>
              <a:solidFill>
                <a:schemeClr val="tx1"/>
              </a:solidFill>
              <a:effectLst/>
              <a:latin typeface="微软雅黑" pitchFamily="34" charset="-122"/>
              <a:ea typeface="微软雅黑" pitchFamily="34" charset="-122"/>
              <a:cs typeface="宋体" pitchFamily="2" charset="-122"/>
            </a:endParaRPr>
          </a:p>
          <a:p>
            <a:pPr marL="0" marR="0" lvl="0" indent="0" algn="l" defTabSz="914400" rtl="0" eaLnBrk="0" fontAlgn="base" latinLnBrk="0" hangingPunct="0">
              <a:lnSpc>
                <a:spcPts val="1000"/>
              </a:lnSpc>
              <a:spcBef>
                <a:spcPct val="0"/>
              </a:spcBef>
              <a:spcAft>
                <a:spcPct val="0"/>
              </a:spcAft>
              <a:buClrTx/>
              <a:buSzTx/>
              <a:buFontTx/>
              <a:buNone/>
              <a:tabLst/>
            </a:pPr>
            <a:r>
              <a:rPr kumimoji="0" lang="en-US" altLang="zh-CN" sz="1000" b="0" i="0" u="none" strike="noStrike" cap="none" normalizeH="0" baseline="0" dirty="0" smtClean="0">
                <a:ln>
                  <a:noFill/>
                </a:ln>
                <a:solidFill>
                  <a:srgbClr val="000000"/>
                </a:solidFill>
                <a:effectLst/>
                <a:latin typeface="微软雅黑" pitchFamily="34" charset="-122"/>
                <a:ea typeface="微软雅黑" pitchFamily="34" charset="-122"/>
                <a:cs typeface="Courier New" pitchFamily="49" charset="0"/>
              </a:rPr>
              <a:t>        }</a:t>
            </a:r>
            <a:endParaRPr kumimoji="0" lang="en-US" altLang="zh-CN" sz="1000" b="0" i="0" u="none" strike="noStrike" cap="none" normalizeH="0" baseline="0" dirty="0" smtClean="0">
              <a:ln>
                <a:noFill/>
              </a:ln>
              <a:solidFill>
                <a:schemeClr val="tx1"/>
              </a:solidFill>
              <a:effectLst/>
              <a:latin typeface="微软雅黑" pitchFamily="34" charset="-122"/>
              <a:ea typeface="微软雅黑" pitchFamily="34" charset="-122"/>
              <a:cs typeface="宋体" pitchFamily="2" charset="-122"/>
            </a:endParaRPr>
          </a:p>
          <a:p>
            <a:pPr marL="0" marR="0" lvl="0" indent="0" algn="l" defTabSz="914400" rtl="0" eaLnBrk="0" fontAlgn="base" latinLnBrk="0" hangingPunct="0">
              <a:lnSpc>
                <a:spcPts val="1000"/>
              </a:lnSpc>
              <a:spcBef>
                <a:spcPct val="0"/>
              </a:spcBef>
              <a:spcAft>
                <a:spcPct val="0"/>
              </a:spcAft>
              <a:buClrTx/>
              <a:buSzTx/>
              <a:buFontTx/>
              <a:buNone/>
              <a:tabLst/>
            </a:pPr>
            <a:r>
              <a:rPr kumimoji="0" lang="en-US" altLang="zh-CN" sz="1000" b="0" i="0" u="none" strike="noStrike" cap="none" normalizeH="0" baseline="0" dirty="0" smtClean="0">
                <a:ln>
                  <a:noFill/>
                </a:ln>
                <a:solidFill>
                  <a:srgbClr val="000000"/>
                </a:solidFill>
                <a:effectLst/>
                <a:latin typeface="微软雅黑" pitchFamily="34" charset="-122"/>
                <a:ea typeface="微软雅黑" pitchFamily="34" charset="-122"/>
                <a:cs typeface="Courier New" pitchFamily="49" charset="0"/>
              </a:rPr>
              <a:t>        </a:t>
            </a:r>
            <a:r>
              <a:rPr kumimoji="0" lang="en-US" altLang="zh-CN" sz="1000" b="0" i="0" u="none" strike="noStrike" cap="none" normalizeH="0" baseline="0" dirty="0" err="1" smtClean="0">
                <a:ln>
                  <a:noFill/>
                </a:ln>
                <a:solidFill>
                  <a:srgbClr val="000000"/>
                </a:solidFill>
                <a:effectLst/>
                <a:latin typeface="微软雅黑" pitchFamily="34" charset="-122"/>
                <a:ea typeface="微软雅黑" pitchFamily="34" charset="-122"/>
                <a:cs typeface="Courier New" pitchFamily="49" charset="0"/>
              </a:rPr>
              <a:t>FileOutputStream</a:t>
            </a:r>
            <a:r>
              <a:rPr kumimoji="0" lang="en-US" altLang="zh-CN" sz="1000" b="0" i="0" u="none" strike="noStrike" cap="none" normalizeH="0" baseline="0" dirty="0" smtClean="0">
                <a:ln>
                  <a:noFill/>
                </a:ln>
                <a:solidFill>
                  <a:srgbClr val="000000"/>
                </a:solidFill>
                <a:effectLst/>
                <a:latin typeface="微软雅黑" pitchFamily="34" charset="-122"/>
                <a:ea typeface="微软雅黑" pitchFamily="34" charset="-122"/>
                <a:cs typeface="Courier New" pitchFamily="49" charset="0"/>
              </a:rPr>
              <a:t> fop = </a:t>
            </a:r>
            <a:r>
              <a:rPr kumimoji="0" lang="en-US" altLang="zh-CN" sz="1000" b="1" i="0" u="none" strike="noStrike" cap="none" normalizeH="0" baseline="0" dirty="0" smtClean="0">
                <a:ln>
                  <a:noFill/>
                </a:ln>
                <a:solidFill>
                  <a:srgbClr val="7F0055"/>
                </a:solidFill>
                <a:effectLst/>
                <a:latin typeface="微软雅黑" pitchFamily="34" charset="-122"/>
                <a:ea typeface="微软雅黑" pitchFamily="34" charset="-122"/>
                <a:cs typeface="Courier New" pitchFamily="49" charset="0"/>
              </a:rPr>
              <a:t>null</a:t>
            </a:r>
            <a:r>
              <a:rPr kumimoji="0" lang="en-US" altLang="zh-CN" sz="1000" b="0" i="0" u="none" strike="noStrike" cap="none" normalizeH="0" baseline="0" dirty="0" smtClean="0">
                <a:ln>
                  <a:noFill/>
                </a:ln>
                <a:solidFill>
                  <a:srgbClr val="000000"/>
                </a:solidFill>
                <a:effectLst/>
                <a:latin typeface="微软雅黑" pitchFamily="34" charset="-122"/>
                <a:ea typeface="微软雅黑" pitchFamily="34" charset="-122"/>
                <a:cs typeface="Courier New" pitchFamily="49" charset="0"/>
              </a:rPr>
              <a:t>;</a:t>
            </a:r>
            <a:endParaRPr kumimoji="0" lang="en-US" altLang="zh-CN" sz="1000" b="0" i="0" u="none" strike="noStrike" cap="none" normalizeH="0" baseline="0" dirty="0" smtClean="0">
              <a:ln>
                <a:noFill/>
              </a:ln>
              <a:solidFill>
                <a:schemeClr val="tx1"/>
              </a:solidFill>
              <a:effectLst/>
              <a:latin typeface="微软雅黑" pitchFamily="34" charset="-122"/>
              <a:ea typeface="微软雅黑" pitchFamily="34" charset="-122"/>
              <a:cs typeface="宋体" pitchFamily="2" charset="-122"/>
            </a:endParaRPr>
          </a:p>
          <a:p>
            <a:pPr marL="0" marR="0" lvl="0" indent="0" algn="l" defTabSz="914400" rtl="0" eaLnBrk="0" fontAlgn="base" latinLnBrk="0" hangingPunct="0">
              <a:lnSpc>
                <a:spcPts val="1000"/>
              </a:lnSpc>
              <a:spcBef>
                <a:spcPct val="0"/>
              </a:spcBef>
              <a:spcAft>
                <a:spcPct val="0"/>
              </a:spcAft>
              <a:buClrTx/>
              <a:buSzTx/>
              <a:buFontTx/>
              <a:buNone/>
              <a:tabLst/>
            </a:pPr>
            <a:r>
              <a:rPr kumimoji="0" lang="en-US" altLang="zh-CN" sz="1000" b="0" i="0" u="none" strike="noStrike" cap="none" normalizeH="0" baseline="0" dirty="0" smtClean="0">
                <a:ln>
                  <a:noFill/>
                </a:ln>
                <a:solidFill>
                  <a:srgbClr val="000000"/>
                </a:solidFill>
                <a:effectLst/>
                <a:latin typeface="微软雅黑" pitchFamily="34" charset="-122"/>
                <a:ea typeface="微软雅黑" pitchFamily="34" charset="-122"/>
                <a:cs typeface="Courier New" pitchFamily="49" charset="0"/>
              </a:rPr>
              <a:t>        </a:t>
            </a:r>
            <a:r>
              <a:rPr kumimoji="0" lang="en-US" altLang="zh-CN" sz="1000" b="1" i="0" u="none" strike="noStrike" cap="none" normalizeH="0" baseline="0" dirty="0" smtClean="0">
                <a:ln>
                  <a:noFill/>
                </a:ln>
                <a:solidFill>
                  <a:srgbClr val="7F0055"/>
                </a:solidFill>
                <a:effectLst/>
                <a:latin typeface="微软雅黑" pitchFamily="34" charset="-122"/>
                <a:ea typeface="微软雅黑" pitchFamily="34" charset="-122"/>
                <a:cs typeface="Courier New" pitchFamily="49" charset="0"/>
              </a:rPr>
              <a:t>try</a:t>
            </a:r>
            <a:endParaRPr kumimoji="0" lang="en-US" altLang="zh-CN" sz="1000" b="0" i="0" u="none" strike="noStrike" cap="none" normalizeH="0" baseline="0" dirty="0" smtClean="0">
              <a:ln>
                <a:noFill/>
              </a:ln>
              <a:solidFill>
                <a:schemeClr val="tx1"/>
              </a:solidFill>
              <a:effectLst/>
              <a:latin typeface="微软雅黑" pitchFamily="34" charset="-122"/>
              <a:ea typeface="微软雅黑" pitchFamily="34" charset="-122"/>
              <a:cs typeface="宋体" pitchFamily="2" charset="-122"/>
            </a:endParaRPr>
          </a:p>
          <a:p>
            <a:pPr marL="0" marR="0" lvl="0" indent="0" algn="l" defTabSz="914400" rtl="0" eaLnBrk="0" fontAlgn="base" latinLnBrk="0" hangingPunct="0">
              <a:lnSpc>
                <a:spcPts val="1000"/>
              </a:lnSpc>
              <a:spcBef>
                <a:spcPct val="0"/>
              </a:spcBef>
              <a:spcAft>
                <a:spcPct val="0"/>
              </a:spcAft>
              <a:buClrTx/>
              <a:buSzTx/>
              <a:buFontTx/>
              <a:buNone/>
              <a:tabLst/>
            </a:pPr>
            <a:r>
              <a:rPr kumimoji="0" lang="en-US" altLang="zh-CN" sz="1000" b="0" i="0" u="none" strike="noStrike" cap="none" normalizeH="0" baseline="0" dirty="0" smtClean="0">
                <a:ln>
                  <a:noFill/>
                </a:ln>
                <a:solidFill>
                  <a:srgbClr val="000000"/>
                </a:solidFill>
                <a:effectLst/>
                <a:latin typeface="微软雅黑" pitchFamily="34" charset="-122"/>
                <a:ea typeface="微软雅黑" pitchFamily="34" charset="-122"/>
                <a:cs typeface="Courier New" pitchFamily="49" charset="0"/>
              </a:rPr>
              <a:t>        {</a:t>
            </a:r>
            <a:endParaRPr kumimoji="0" lang="en-US" altLang="zh-CN" sz="1000" b="0" i="0" u="none" strike="noStrike" cap="none" normalizeH="0" baseline="0" dirty="0" smtClean="0">
              <a:ln>
                <a:noFill/>
              </a:ln>
              <a:solidFill>
                <a:schemeClr val="tx1"/>
              </a:solidFill>
              <a:effectLst/>
              <a:latin typeface="微软雅黑" pitchFamily="34" charset="-122"/>
              <a:ea typeface="微软雅黑" pitchFamily="34" charset="-122"/>
              <a:cs typeface="宋体" pitchFamily="2" charset="-122"/>
            </a:endParaRPr>
          </a:p>
          <a:p>
            <a:pPr marL="0" marR="0" lvl="0" indent="0" algn="l" defTabSz="914400" rtl="0" eaLnBrk="0" fontAlgn="base" latinLnBrk="0" hangingPunct="0">
              <a:lnSpc>
                <a:spcPts val="1000"/>
              </a:lnSpc>
              <a:spcBef>
                <a:spcPct val="0"/>
              </a:spcBef>
              <a:spcAft>
                <a:spcPct val="0"/>
              </a:spcAft>
              <a:buClrTx/>
              <a:buSzTx/>
              <a:buFontTx/>
              <a:buNone/>
              <a:tabLst/>
            </a:pPr>
            <a:r>
              <a:rPr kumimoji="0" lang="en-US" altLang="zh-CN" sz="1000" b="0" i="0" u="none" strike="noStrike" cap="none" normalizeH="0" baseline="0" dirty="0" smtClean="0">
                <a:ln>
                  <a:noFill/>
                </a:ln>
                <a:solidFill>
                  <a:srgbClr val="000000"/>
                </a:solidFill>
                <a:effectLst/>
                <a:latin typeface="微软雅黑" pitchFamily="34" charset="-122"/>
                <a:ea typeface="微软雅黑" pitchFamily="34" charset="-122"/>
                <a:cs typeface="Courier New" pitchFamily="49" charset="0"/>
              </a:rPr>
              <a:t>            fop = </a:t>
            </a:r>
            <a:r>
              <a:rPr kumimoji="0" lang="en-US" altLang="zh-CN" sz="1000" b="1" i="0" u="none" strike="noStrike" cap="none" normalizeH="0" baseline="0" dirty="0" smtClean="0">
                <a:ln>
                  <a:noFill/>
                </a:ln>
                <a:solidFill>
                  <a:srgbClr val="7F0055"/>
                </a:solidFill>
                <a:effectLst/>
                <a:latin typeface="微软雅黑" pitchFamily="34" charset="-122"/>
                <a:ea typeface="微软雅黑" pitchFamily="34" charset="-122"/>
                <a:cs typeface="Courier New" pitchFamily="49" charset="0"/>
              </a:rPr>
              <a:t>new</a:t>
            </a:r>
            <a:r>
              <a:rPr kumimoji="0" lang="en-US" altLang="zh-CN" sz="1000" b="0" i="0" u="none" strike="noStrike" cap="none" normalizeH="0" baseline="0" dirty="0" smtClean="0">
                <a:ln>
                  <a:noFill/>
                </a:ln>
                <a:solidFill>
                  <a:srgbClr val="000000"/>
                </a:solidFill>
                <a:effectLst/>
                <a:latin typeface="微软雅黑" pitchFamily="34" charset="-122"/>
                <a:ea typeface="微软雅黑" pitchFamily="34" charset="-122"/>
                <a:cs typeface="Courier New" pitchFamily="49" charset="0"/>
              </a:rPr>
              <a:t> </a:t>
            </a:r>
            <a:r>
              <a:rPr kumimoji="0" lang="en-US" altLang="zh-CN" sz="1000" b="0" i="0" u="none" strike="noStrike" cap="none" normalizeH="0" baseline="0" dirty="0" err="1" smtClean="0">
                <a:ln>
                  <a:noFill/>
                </a:ln>
                <a:solidFill>
                  <a:srgbClr val="000000"/>
                </a:solidFill>
                <a:effectLst/>
                <a:latin typeface="微软雅黑" pitchFamily="34" charset="-122"/>
                <a:ea typeface="微软雅黑" pitchFamily="34" charset="-122"/>
                <a:cs typeface="Courier New" pitchFamily="49" charset="0"/>
              </a:rPr>
              <a:t>FileOutputStream</a:t>
            </a:r>
            <a:r>
              <a:rPr kumimoji="0" lang="en-US" altLang="zh-CN" sz="1000" b="0" i="0" u="none" strike="noStrike" cap="none" normalizeH="0" baseline="0" dirty="0" smtClean="0">
                <a:ln>
                  <a:noFill/>
                </a:ln>
                <a:solidFill>
                  <a:srgbClr val="000000"/>
                </a:solidFill>
                <a:effectLst/>
                <a:latin typeface="微软雅黑" pitchFamily="34" charset="-122"/>
                <a:ea typeface="微软雅黑" pitchFamily="34" charset="-122"/>
                <a:cs typeface="Courier New" pitchFamily="49" charset="0"/>
              </a:rPr>
              <a:t>(f);</a:t>
            </a:r>
            <a:endParaRPr kumimoji="0" lang="en-US" altLang="zh-CN" sz="1000" b="0" i="0" u="none" strike="noStrike" cap="none" normalizeH="0" baseline="0" dirty="0" smtClean="0">
              <a:ln>
                <a:noFill/>
              </a:ln>
              <a:solidFill>
                <a:schemeClr val="tx1"/>
              </a:solidFill>
              <a:effectLst/>
              <a:latin typeface="微软雅黑" pitchFamily="34" charset="-122"/>
              <a:ea typeface="微软雅黑" pitchFamily="34" charset="-122"/>
              <a:cs typeface="宋体" pitchFamily="2" charset="-122"/>
            </a:endParaRPr>
          </a:p>
          <a:p>
            <a:pPr marL="0" marR="0" lvl="0" indent="0" algn="l" defTabSz="914400" rtl="0" eaLnBrk="0" fontAlgn="base" latinLnBrk="0" hangingPunct="0">
              <a:lnSpc>
                <a:spcPts val="1000"/>
              </a:lnSpc>
              <a:spcBef>
                <a:spcPct val="0"/>
              </a:spcBef>
              <a:spcAft>
                <a:spcPct val="0"/>
              </a:spcAft>
              <a:buClrTx/>
              <a:buSzTx/>
              <a:buFontTx/>
              <a:buNone/>
              <a:tabLst/>
            </a:pPr>
            <a:r>
              <a:rPr kumimoji="0" lang="en-US" altLang="zh-CN" sz="1000" b="0" i="0" u="none" strike="noStrike" cap="none" normalizeH="0" baseline="0" dirty="0" smtClean="0">
                <a:ln>
                  <a:noFill/>
                </a:ln>
                <a:solidFill>
                  <a:srgbClr val="000000"/>
                </a:solidFill>
                <a:effectLst/>
                <a:latin typeface="微软雅黑" pitchFamily="34" charset="-122"/>
                <a:ea typeface="微软雅黑" pitchFamily="34" charset="-122"/>
                <a:cs typeface="Courier New" pitchFamily="49" charset="0"/>
              </a:rPr>
              <a:t>            String </a:t>
            </a:r>
            <a:r>
              <a:rPr kumimoji="0" lang="en-US" altLang="zh-CN" sz="1000" b="0" i="0" u="none" strike="noStrike" cap="none" normalizeH="0" baseline="0" dirty="0" err="1" smtClean="0">
                <a:ln>
                  <a:noFill/>
                </a:ln>
                <a:solidFill>
                  <a:srgbClr val="000000"/>
                </a:solidFill>
                <a:effectLst/>
                <a:latin typeface="微软雅黑" pitchFamily="34" charset="-122"/>
                <a:ea typeface="微软雅黑" pitchFamily="34" charset="-122"/>
                <a:cs typeface="Courier New" pitchFamily="49" charset="0"/>
              </a:rPr>
              <a:t>str</a:t>
            </a:r>
            <a:r>
              <a:rPr kumimoji="0" lang="en-US" altLang="zh-CN" sz="1000" b="0" i="0" u="none" strike="noStrike" cap="none" normalizeH="0" baseline="0" dirty="0" smtClean="0">
                <a:ln>
                  <a:noFill/>
                </a:ln>
                <a:solidFill>
                  <a:srgbClr val="000000"/>
                </a:solidFill>
                <a:effectLst/>
                <a:latin typeface="微软雅黑" pitchFamily="34" charset="-122"/>
                <a:ea typeface="微软雅黑" pitchFamily="34" charset="-122"/>
                <a:cs typeface="Courier New" pitchFamily="49" charset="0"/>
              </a:rPr>
              <a:t> = </a:t>
            </a:r>
            <a:r>
              <a:rPr kumimoji="0" lang="en-US" altLang="zh-CN" sz="1000" b="0" i="0" u="none" strike="noStrike" cap="none" normalizeH="0" baseline="0" dirty="0" smtClean="0">
                <a:ln>
                  <a:noFill/>
                </a:ln>
                <a:solidFill>
                  <a:srgbClr val="2A00FF"/>
                </a:solidFill>
                <a:effectLst/>
                <a:latin typeface="微软雅黑" pitchFamily="34" charset="-122"/>
                <a:ea typeface="微软雅黑" pitchFamily="34" charset="-122"/>
                <a:cs typeface="Courier New" pitchFamily="49" charset="0"/>
              </a:rPr>
              <a:t>"Data"</a:t>
            </a:r>
            <a:r>
              <a:rPr kumimoji="0" lang="en-US" altLang="zh-CN" sz="1000" b="0" i="0" u="none" strike="noStrike" cap="none" normalizeH="0" baseline="0" dirty="0" smtClean="0">
                <a:ln>
                  <a:noFill/>
                </a:ln>
                <a:solidFill>
                  <a:srgbClr val="000000"/>
                </a:solidFill>
                <a:effectLst/>
                <a:latin typeface="微软雅黑" pitchFamily="34" charset="-122"/>
                <a:ea typeface="微软雅黑" pitchFamily="34" charset="-122"/>
                <a:cs typeface="Courier New" pitchFamily="49" charset="0"/>
              </a:rPr>
              <a:t>;</a:t>
            </a:r>
            <a:endParaRPr kumimoji="0" lang="en-US" altLang="zh-CN" sz="1000" b="0" i="0" u="none" strike="noStrike" cap="none" normalizeH="0" baseline="0" dirty="0" smtClean="0">
              <a:ln>
                <a:noFill/>
              </a:ln>
              <a:solidFill>
                <a:schemeClr val="tx1"/>
              </a:solidFill>
              <a:effectLst/>
              <a:latin typeface="微软雅黑" pitchFamily="34" charset="-122"/>
              <a:ea typeface="微软雅黑" pitchFamily="34" charset="-122"/>
              <a:cs typeface="宋体" pitchFamily="2" charset="-122"/>
            </a:endParaRPr>
          </a:p>
          <a:p>
            <a:pPr marL="0" marR="0" lvl="0" indent="0" algn="l" defTabSz="914400" rtl="0" eaLnBrk="0" fontAlgn="base" latinLnBrk="0" hangingPunct="0">
              <a:lnSpc>
                <a:spcPts val="1000"/>
              </a:lnSpc>
              <a:spcBef>
                <a:spcPct val="0"/>
              </a:spcBef>
              <a:spcAft>
                <a:spcPct val="0"/>
              </a:spcAft>
              <a:buClrTx/>
              <a:buSzTx/>
              <a:buFontTx/>
              <a:buNone/>
              <a:tabLst/>
            </a:pPr>
            <a:r>
              <a:rPr kumimoji="0" lang="en-US" altLang="zh-CN" sz="1000" b="0" i="0" u="none" strike="noStrike" cap="none" normalizeH="0" baseline="0" dirty="0" smtClean="0">
                <a:ln>
                  <a:noFill/>
                </a:ln>
                <a:solidFill>
                  <a:srgbClr val="000000"/>
                </a:solidFill>
                <a:effectLst/>
                <a:latin typeface="微软雅黑" pitchFamily="34" charset="-122"/>
                <a:ea typeface="微软雅黑" pitchFamily="34" charset="-122"/>
                <a:cs typeface="Courier New" pitchFamily="49" charset="0"/>
              </a:rPr>
              <a:t>            </a:t>
            </a:r>
            <a:r>
              <a:rPr kumimoji="0" lang="en-US" altLang="zh-CN" sz="1000" b="0" i="0" u="none" strike="noStrike" cap="none" normalizeH="0" baseline="0" dirty="0" err="1" smtClean="0">
                <a:ln>
                  <a:noFill/>
                </a:ln>
                <a:solidFill>
                  <a:srgbClr val="000000"/>
                </a:solidFill>
                <a:effectLst/>
                <a:latin typeface="微软雅黑" pitchFamily="34" charset="-122"/>
                <a:ea typeface="微软雅黑" pitchFamily="34" charset="-122"/>
                <a:cs typeface="Courier New" pitchFamily="49" charset="0"/>
              </a:rPr>
              <a:t>fop.write</a:t>
            </a:r>
            <a:r>
              <a:rPr kumimoji="0" lang="en-US" altLang="zh-CN" sz="1000" b="0" i="0" u="none" strike="noStrike" cap="none" normalizeH="0" baseline="0" dirty="0" smtClean="0">
                <a:ln>
                  <a:noFill/>
                </a:ln>
                <a:solidFill>
                  <a:srgbClr val="000000"/>
                </a:solidFill>
                <a:effectLst/>
                <a:latin typeface="微软雅黑" pitchFamily="34" charset="-122"/>
                <a:ea typeface="微软雅黑" pitchFamily="34" charset="-122"/>
                <a:cs typeface="Courier New" pitchFamily="49" charset="0"/>
              </a:rPr>
              <a:t>(</a:t>
            </a:r>
            <a:r>
              <a:rPr kumimoji="0" lang="en-US" altLang="zh-CN" sz="1000" b="0" i="0" u="none" strike="noStrike" cap="none" normalizeH="0" baseline="0" dirty="0" err="1" smtClean="0">
                <a:ln>
                  <a:noFill/>
                </a:ln>
                <a:solidFill>
                  <a:srgbClr val="000000"/>
                </a:solidFill>
                <a:effectLst/>
                <a:latin typeface="微软雅黑" pitchFamily="34" charset="-122"/>
                <a:ea typeface="微软雅黑" pitchFamily="34" charset="-122"/>
                <a:cs typeface="Courier New" pitchFamily="49" charset="0"/>
              </a:rPr>
              <a:t>str.getBytes</a:t>
            </a:r>
            <a:r>
              <a:rPr kumimoji="0" lang="en-US" altLang="zh-CN" sz="1000" b="0" i="0" u="none" strike="noStrike" cap="none" normalizeH="0" baseline="0" dirty="0" smtClean="0">
                <a:ln>
                  <a:noFill/>
                </a:ln>
                <a:solidFill>
                  <a:srgbClr val="000000"/>
                </a:solidFill>
                <a:effectLst/>
                <a:latin typeface="微软雅黑" pitchFamily="34" charset="-122"/>
                <a:ea typeface="微软雅黑" pitchFamily="34" charset="-122"/>
                <a:cs typeface="Courier New" pitchFamily="49" charset="0"/>
              </a:rPr>
              <a:t>());</a:t>
            </a:r>
            <a:endParaRPr kumimoji="0" lang="en-US" altLang="zh-CN" sz="1000" b="0" i="0" u="none" strike="noStrike" cap="none" normalizeH="0" baseline="0" dirty="0" smtClean="0">
              <a:ln>
                <a:noFill/>
              </a:ln>
              <a:solidFill>
                <a:schemeClr val="tx1"/>
              </a:solidFill>
              <a:effectLst/>
              <a:latin typeface="微软雅黑" pitchFamily="34" charset="-122"/>
              <a:ea typeface="微软雅黑" pitchFamily="34" charset="-122"/>
              <a:cs typeface="宋体" pitchFamily="2" charset="-122"/>
            </a:endParaRPr>
          </a:p>
          <a:p>
            <a:pPr marL="0" marR="0" lvl="0" indent="0" algn="l" defTabSz="914400" rtl="0" eaLnBrk="0" fontAlgn="base" latinLnBrk="0" hangingPunct="0">
              <a:lnSpc>
                <a:spcPts val="1000"/>
              </a:lnSpc>
              <a:spcBef>
                <a:spcPct val="0"/>
              </a:spcBef>
              <a:spcAft>
                <a:spcPct val="0"/>
              </a:spcAft>
              <a:buClrTx/>
              <a:buSzTx/>
              <a:buFontTx/>
              <a:buNone/>
              <a:tabLst/>
            </a:pPr>
            <a:r>
              <a:rPr kumimoji="0" lang="en-US" altLang="zh-CN" sz="1000" b="0" i="0" u="none" strike="noStrike" cap="none" normalizeH="0" baseline="0" dirty="0" smtClean="0">
                <a:ln>
                  <a:noFill/>
                </a:ln>
                <a:solidFill>
                  <a:srgbClr val="000000"/>
                </a:solidFill>
                <a:effectLst/>
                <a:latin typeface="微软雅黑" pitchFamily="34" charset="-122"/>
                <a:ea typeface="微软雅黑" pitchFamily="34" charset="-122"/>
                <a:cs typeface="Courier New" pitchFamily="49" charset="0"/>
              </a:rPr>
              <a:t>        }</a:t>
            </a:r>
            <a:endParaRPr kumimoji="0" lang="en-US" altLang="zh-CN" sz="1000" b="0" i="0" u="none" strike="noStrike" cap="none" normalizeH="0" baseline="0" dirty="0" smtClean="0">
              <a:ln>
                <a:noFill/>
              </a:ln>
              <a:solidFill>
                <a:schemeClr val="tx1"/>
              </a:solidFill>
              <a:effectLst/>
              <a:latin typeface="微软雅黑" pitchFamily="34" charset="-122"/>
              <a:ea typeface="微软雅黑" pitchFamily="34" charset="-122"/>
              <a:cs typeface="宋体" pitchFamily="2" charset="-122"/>
            </a:endParaRPr>
          </a:p>
          <a:p>
            <a:pPr marL="0" marR="0" lvl="0" indent="0" algn="l" defTabSz="914400" rtl="0" eaLnBrk="0" fontAlgn="base" latinLnBrk="0" hangingPunct="0">
              <a:lnSpc>
                <a:spcPts val="1000"/>
              </a:lnSpc>
              <a:spcBef>
                <a:spcPct val="0"/>
              </a:spcBef>
              <a:spcAft>
                <a:spcPct val="0"/>
              </a:spcAft>
              <a:buClrTx/>
              <a:buSzTx/>
              <a:buFontTx/>
              <a:buNone/>
              <a:tabLst/>
            </a:pPr>
            <a:r>
              <a:rPr kumimoji="0" lang="en-US" altLang="zh-CN" sz="1000" b="0" i="0" u="none" strike="noStrike" cap="none" normalizeH="0" baseline="0" dirty="0" smtClean="0">
                <a:ln>
                  <a:noFill/>
                </a:ln>
                <a:solidFill>
                  <a:srgbClr val="000000"/>
                </a:solidFill>
                <a:effectLst/>
                <a:latin typeface="微软雅黑" pitchFamily="34" charset="-122"/>
                <a:ea typeface="微软雅黑" pitchFamily="34" charset="-122"/>
                <a:cs typeface="Courier New" pitchFamily="49" charset="0"/>
              </a:rPr>
              <a:t>        </a:t>
            </a:r>
            <a:r>
              <a:rPr kumimoji="0" lang="en-US" altLang="zh-CN" sz="1000" b="1" i="0" u="none" strike="noStrike" cap="none" normalizeH="0" baseline="0" dirty="0" smtClean="0">
                <a:ln>
                  <a:noFill/>
                </a:ln>
                <a:solidFill>
                  <a:srgbClr val="7F0055"/>
                </a:solidFill>
                <a:effectLst/>
                <a:latin typeface="微软雅黑" pitchFamily="34" charset="-122"/>
                <a:ea typeface="微软雅黑" pitchFamily="34" charset="-122"/>
                <a:cs typeface="Courier New" pitchFamily="49" charset="0"/>
              </a:rPr>
              <a:t>finally</a:t>
            </a:r>
            <a:endParaRPr kumimoji="0" lang="en-US" altLang="zh-CN" sz="1000" b="0" i="0" u="none" strike="noStrike" cap="none" normalizeH="0" baseline="0" dirty="0" smtClean="0">
              <a:ln>
                <a:noFill/>
              </a:ln>
              <a:solidFill>
                <a:schemeClr val="tx1"/>
              </a:solidFill>
              <a:effectLst/>
              <a:latin typeface="微软雅黑" pitchFamily="34" charset="-122"/>
              <a:ea typeface="微软雅黑" pitchFamily="34" charset="-122"/>
              <a:cs typeface="宋体" pitchFamily="2" charset="-122"/>
            </a:endParaRPr>
          </a:p>
          <a:p>
            <a:pPr marL="0" marR="0" lvl="0" indent="0" algn="l" defTabSz="914400" rtl="0" eaLnBrk="0" fontAlgn="base" latinLnBrk="0" hangingPunct="0">
              <a:lnSpc>
                <a:spcPts val="1000"/>
              </a:lnSpc>
              <a:spcBef>
                <a:spcPct val="0"/>
              </a:spcBef>
              <a:spcAft>
                <a:spcPct val="0"/>
              </a:spcAft>
              <a:buClrTx/>
              <a:buSzTx/>
              <a:buFontTx/>
              <a:buNone/>
              <a:tabLst/>
            </a:pPr>
            <a:r>
              <a:rPr kumimoji="0" lang="en-US" altLang="zh-CN" sz="1000" b="0" i="0" u="none" strike="noStrike" cap="none" normalizeH="0" baseline="0" dirty="0" smtClean="0">
                <a:ln>
                  <a:noFill/>
                </a:ln>
                <a:solidFill>
                  <a:srgbClr val="000000"/>
                </a:solidFill>
                <a:effectLst/>
                <a:latin typeface="微软雅黑" pitchFamily="34" charset="-122"/>
                <a:ea typeface="微软雅黑" pitchFamily="34" charset="-122"/>
                <a:cs typeface="Courier New" pitchFamily="49" charset="0"/>
              </a:rPr>
              <a:t>        {</a:t>
            </a:r>
            <a:endParaRPr kumimoji="0" lang="en-US" altLang="zh-CN" sz="1000" b="0" i="0" u="none" strike="noStrike" cap="none" normalizeH="0" baseline="0" dirty="0" smtClean="0">
              <a:ln>
                <a:noFill/>
              </a:ln>
              <a:solidFill>
                <a:schemeClr val="tx1"/>
              </a:solidFill>
              <a:effectLst/>
              <a:latin typeface="微软雅黑" pitchFamily="34" charset="-122"/>
              <a:ea typeface="微软雅黑" pitchFamily="34" charset="-122"/>
              <a:cs typeface="宋体" pitchFamily="2" charset="-122"/>
            </a:endParaRPr>
          </a:p>
          <a:p>
            <a:pPr marL="0" marR="0" lvl="0" indent="0" algn="l" defTabSz="914400" rtl="0" eaLnBrk="0" fontAlgn="base" latinLnBrk="0" hangingPunct="0">
              <a:lnSpc>
                <a:spcPts val="1000"/>
              </a:lnSpc>
              <a:spcBef>
                <a:spcPct val="0"/>
              </a:spcBef>
              <a:spcAft>
                <a:spcPct val="0"/>
              </a:spcAft>
              <a:buClrTx/>
              <a:buSzTx/>
              <a:buFontTx/>
              <a:buNone/>
              <a:tabLst/>
            </a:pPr>
            <a:r>
              <a:rPr kumimoji="0" lang="en-US" altLang="zh-CN" sz="1000" b="0" i="0" u="none" strike="noStrike" cap="none" normalizeH="0" baseline="0" dirty="0" smtClean="0">
                <a:ln>
                  <a:noFill/>
                </a:ln>
                <a:solidFill>
                  <a:srgbClr val="000000"/>
                </a:solidFill>
                <a:effectLst/>
                <a:latin typeface="微软雅黑" pitchFamily="34" charset="-122"/>
                <a:ea typeface="微软雅黑" pitchFamily="34" charset="-122"/>
                <a:cs typeface="Courier New" pitchFamily="49" charset="0"/>
              </a:rPr>
              <a:t>            </a:t>
            </a:r>
            <a:r>
              <a:rPr kumimoji="0" lang="en-US" altLang="zh-CN" sz="1000" b="1" i="0" u="none" strike="noStrike" cap="none" normalizeH="0" baseline="0" dirty="0" smtClean="0">
                <a:ln>
                  <a:noFill/>
                </a:ln>
                <a:solidFill>
                  <a:srgbClr val="7F0055"/>
                </a:solidFill>
                <a:effectLst/>
                <a:latin typeface="微软雅黑" pitchFamily="34" charset="-122"/>
                <a:ea typeface="微软雅黑" pitchFamily="34" charset="-122"/>
                <a:cs typeface="Courier New" pitchFamily="49" charset="0"/>
              </a:rPr>
              <a:t>if</a:t>
            </a:r>
            <a:r>
              <a:rPr kumimoji="0" lang="en-US" altLang="zh-CN" sz="1000" b="0" i="0" u="none" strike="noStrike" cap="none" normalizeH="0" baseline="0" dirty="0" smtClean="0">
                <a:ln>
                  <a:noFill/>
                </a:ln>
                <a:solidFill>
                  <a:srgbClr val="000000"/>
                </a:solidFill>
                <a:effectLst/>
                <a:latin typeface="微软雅黑" pitchFamily="34" charset="-122"/>
                <a:ea typeface="微软雅黑" pitchFamily="34" charset="-122"/>
                <a:cs typeface="Courier New" pitchFamily="49" charset="0"/>
              </a:rPr>
              <a:t> (fop != </a:t>
            </a:r>
            <a:r>
              <a:rPr kumimoji="0" lang="en-US" altLang="zh-CN" sz="1000" b="1" i="0" u="none" strike="noStrike" cap="none" normalizeH="0" baseline="0" dirty="0" smtClean="0">
                <a:ln>
                  <a:noFill/>
                </a:ln>
                <a:solidFill>
                  <a:srgbClr val="7F0055"/>
                </a:solidFill>
                <a:effectLst/>
                <a:latin typeface="微软雅黑" pitchFamily="34" charset="-122"/>
                <a:ea typeface="微软雅黑" pitchFamily="34" charset="-122"/>
                <a:cs typeface="Courier New" pitchFamily="49" charset="0"/>
              </a:rPr>
              <a:t>null</a:t>
            </a:r>
            <a:r>
              <a:rPr kumimoji="0" lang="en-US" altLang="zh-CN" sz="1000" b="0" i="0" u="none" strike="noStrike" cap="none" normalizeH="0" baseline="0" dirty="0" smtClean="0">
                <a:ln>
                  <a:noFill/>
                </a:ln>
                <a:solidFill>
                  <a:srgbClr val="000000"/>
                </a:solidFill>
                <a:effectLst/>
                <a:latin typeface="微软雅黑" pitchFamily="34" charset="-122"/>
                <a:ea typeface="微软雅黑" pitchFamily="34" charset="-122"/>
                <a:cs typeface="Courier New" pitchFamily="49" charset="0"/>
              </a:rPr>
              <a:t>)</a:t>
            </a:r>
            <a:endParaRPr kumimoji="0" lang="en-US" altLang="zh-CN" sz="1000" b="0" i="0" u="none" strike="noStrike" cap="none" normalizeH="0" baseline="0" dirty="0" smtClean="0">
              <a:ln>
                <a:noFill/>
              </a:ln>
              <a:solidFill>
                <a:schemeClr val="tx1"/>
              </a:solidFill>
              <a:effectLst/>
              <a:latin typeface="微软雅黑" pitchFamily="34" charset="-122"/>
              <a:ea typeface="微软雅黑" pitchFamily="34" charset="-122"/>
              <a:cs typeface="宋体" pitchFamily="2" charset="-122"/>
            </a:endParaRPr>
          </a:p>
          <a:p>
            <a:pPr marL="0" marR="0" lvl="0" indent="0" algn="l" defTabSz="914400" rtl="0" eaLnBrk="0" fontAlgn="base" latinLnBrk="0" hangingPunct="0">
              <a:lnSpc>
                <a:spcPts val="1000"/>
              </a:lnSpc>
              <a:spcBef>
                <a:spcPct val="0"/>
              </a:spcBef>
              <a:spcAft>
                <a:spcPct val="0"/>
              </a:spcAft>
              <a:buClrTx/>
              <a:buSzTx/>
              <a:buFontTx/>
              <a:buNone/>
              <a:tabLst/>
            </a:pPr>
            <a:r>
              <a:rPr kumimoji="0" lang="en-US" altLang="zh-CN" sz="1000" b="0" i="0" u="none" strike="noStrike" cap="none" normalizeH="0" baseline="0" dirty="0" smtClean="0">
                <a:ln>
                  <a:noFill/>
                </a:ln>
                <a:solidFill>
                  <a:srgbClr val="000000"/>
                </a:solidFill>
                <a:effectLst/>
                <a:latin typeface="微软雅黑" pitchFamily="34" charset="-122"/>
                <a:ea typeface="微软雅黑" pitchFamily="34" charset="-122"/>
                <a:cs typeface="Courier New" pitchFamily="49" charset="0"/>
              </a:rPr>
              <a:t>            {</a:t>
            </a:r>
            <a:endParaRPr kumimoji="0" lang="en-US" altLang="zh-CN" sz="1000" b="0" i="0" u="none" strike="noStrike" cap="none" normalizeH="0" baseline="0" dirty="0" smtClean="0">
              <a:ln>
                <a:noFill/>
              </a:ln>
              <a:solidFill>
                <a:schemeClr val="tx1"/>
              </a:solidFill>
              <a:effectLst/>
              <a:latin typeface="微软雅黑" pitchFamily="34" charset="-122"/>
              <a:ea typeface="微软雅黑" pitchFamily="34" charset="-122"/>
              <a:cs typeface="宋体" pitchFamily="2" charset="-122"/>
            </a:endParaRPr>
          </a:p>
          <a:p>
            <a:pPr marL="0" marR="0" lvl="0" indent="0" algn="l" defTabSz="914400" rtl="0" eaLnBrk="0" fontAlgn="base" latinLnBrk="0" hangingPunct="0">
              <a:lnSpc>
                <a:spcPts val="1000"/>
              </a:lnSpc>
              <a:spcBef>
                <a:spcPct val="0"/>
              </a:spcBef>
              <a:spcAft>
                <a:spcPct val="0"/>
              </a:spcAft>
              <a:buClrTx/>
              <a:buSzTx/>
              <a:buFontTx/>
              <a:buNone/>
              <a:tabLst/>
            </a:pPr>
            <a:r>
              <a:rPr kumimoji="0" lang="en-US" altLang="zh-CN" sz="1000" b="0" i="0" u="none" strike="noStrike" cap="none" normalizeH="0" baseline="0" dirty="0" smtClean="0">
                <a:ln>
                  <a:noFill/>
                </a:ln>
                <a:solidFill>
                  <a:srgbClr val="000000"/>
                </a:solidFill>
                <a:effectLst/>
                <a:latin typeface="微软雅黑" pitchFamily="34" charset="-122"/>
                <a:ea typeface="微软雅黑" pitchFamily="34" charset="-122"/>
                <a:cs typeface="Courier New" pitchFamily="49" charset="0"/>
              </a:rPr>
              <a:t>                </a:t>
            </a:r>
            <a:r>
              <a:rPr kumimoji="0" lang="en-US" altLang="zh-CN" sz="1000" b="1" i="0" u="none" strike="noStrike" cap="none" normalizeH="0" baseline="0" dirty="0" smtClean="0">
                <a:ln>
                  <a:noFill/>
                </a:ln>
                <a:solidFill>
                  <a:srgbClr val="7F0055"/>
                </a:solidFill>
                <a:effectLst/>
                <a:latin typeface="微软雅黑" pitchFamily="34" charset="-122"/>
                <a:ea typeface="微软雅黑" pitchFamily="34" charset="-122"/>
                <a:cs typeface="Courier New" pitchFamily="49" charset="0"/>
              </a:rPr>
              <a:t>try</a:t>
            </a:r>
            <a:endParaRPr kumimoji="0" lang="en-US" altLang="zh-CN" sz="1000" b="0" i="0" u="none" strike="noStrike" cap="none" normalizeH="0" baseline="0" dirty="0" smtClean="0">
              <a:ln>
                <a:noFill/>
              </a:ln>
              <a:solidFill>
                <a:schemeClr val="tx1"/>
              </a:solidFill>
              <a:effectLst/>
              <a:latin typeface="微软雅黑" pitchFamily="34" charset="-122"/>
              <a:ea typeface="微软雅黑" pitchFamily="34" charset="-122"/>
              <a:cs typeface="宋体" pitchFamily="2" charset="-122"/>
            </a:endParaRPr>
          </a:p>
          <a:p>
            <a:pPr marL="0" marR="0" lvl="0" indent="0" algn="l" defTabSz="914400" rtl="0" eaLnBrk="0" fontAlgn="base" latinLnBrk="0" hangingPunct="0">
              <a:lnSpc>
                <a:spcPts val="1000"/>
              </a:lnSpc>
              <a:spcBef>
                <a:spcPct val="0"/>
              </a:spcBef>
              <a:spcAft>
                <a:spcPct val="0"/>
              </a:spcAft>
              <a:buClrTx/>
              <a:buSzTx/>
              <a:buFontTx/>
              <a:buNone/>
              <a:tabLst/>
            </a:pPr>
            <a:r>
              <a:rPr kumimoji="0" lang="en-US" altLang="zh-CN" sz="1000" b="0" i="0" u="none" strike="noStrike" cap="none" normalizeH="0" baseline="0" dirty="0" smtClean="0">
                <a:ln>
                  <a:noFill/>
                </a:ln>
                <a:solidFill>
                  <a:srgbClr val="000000"/>
                </a:solidFill>
                <a:effectLst/>
                <a:latin typeface="微软雅黑" pitchFamily="34" charset="-122"/>
                <a:ea typeface="微软雅黑" pitchFamily="34" charset="-122"/>
                <a:cs typeface="Courier New" pitchFamily="49" charset="0"/>
              </a:rPr>
              <a:t>                {</a:t>
            </a:r>
            <a:endParaRPr kumimoji="0" lang="en-US" altLang="zh-CN" sz="1000" b="0" i="0" u="none" strike="noStrike" cap="none" normalizeH="0" baseline="0" dirty="0" smtClean="0">
              <a:ln>
                <a:noFill/>
              </a:ln>
              <a:solidFill>
                <a:schemeClr val="tx1"/>
              </a:solidFill>
              <a:effectLst/>
              <a:latin typeface="微软雅黑" pitchFamily="34" charset="-122"/>
              <a:ea typeface="微软雅黑" pitchFamily="34" charset="-122"/>
              <a:cs typeface="宋体" pitchFamily="2" charset="-122"/>
            </a:endParaRPr>
          </a:p>
          <a:p>
            <a:pPr marL="0" marR="0" lvl="0" indent="0" algn="l" defTabSz="914400" rtl="0" eaLnBrk="0" fontAlgn="base" latinLnBrk="0" hangingPunct="0">
              <a:lnSpc>
                <a:spcPts val="1000"/>
              </a:lnSpc>
              <a:spcBef>
                <a:spcPct val="0"/>
              </a:spcBef>
              <a:spcAft>
                <a:spcPct val="0"/>
              </a:spcAft>
              <a:buClrTx/>
              <a:buSzTx/>
              <a:buFontTx/>
              <a:buNone/>
              <a:tabLst/>
            </a:pPr>
            <a:r>
              <a:rPr kumimoji="0" lang="en-US" altLang="zh-CN" sz="1000" b="0" i="0" u="none" strike="noStrike" cap="none" normalizeH="0" baseline="0" dirty="0" smtClean="0">
                <a:ln>
                  <a:noFill/>
                </a:ln>
                <a:solidFill>
                  <a:srgbClr val="000000"/>
                </a:solidFill>
                <a:effectLst/>
                <a:latin typeface="微软雅黑" pitchFamily="34" charset="-122"/>
                <a:ea typeface="微软雅黑" pitchFamily="34" charset="-122"/>
                <a:cs typeface="Courier New" pitchFamily="49" charset="0"/>
              </a:rPr>
              <a:t>                    </a:t>
            </a:r>
            <a:r>
              <a:rPr kumimoji="0" lang="en-US" altLang="zh-CN" sz="1000" b="0" i="0" u="none" strike="noStrike" cap="none" normalizeH="0" baseline="0" dirty="0" err="1" smtClean="0">
                <a:ln>
                  <a:noFill/>
                </a:ln>
                <a:solidFill>
                  <a:srgbClr val="000000"/>
                </a:solidFill>
                <a:effectLst/>
                <a:latin typeface="微软雅黑" pitchFamily="34" charset="-122"/>
                <a:ea typeface="微软雅黑" pitchFamily="34" charset="-122"/>
                <a:cs typeface="Courier New" pitchFamily="49" charset="0"/>
              </a:rPr>
              <a:t>fop.close</a:t>
            </a:r>
            <a:r>
              <a:rPr kumimoji="0" lang="en-US" altLang="zh-CN" sz="1000" b="0" i="0" u="none" strike="noStrike" cap="none" normalizeH="0" baseline="0" dirty="0" smtClean="0">
                <a:ln>
                  <a:noFill/>
                </a:ln>
                <a:solidFill>
                  <a:srgbClr val="000000"/>
                </a:solidFill>
                <a:effectLst/>
                <a:latin typeface="微软雅黑" pitchFamily="34" charset="-122"/>
                <a:ea typeface="微软雅黑" pitchFamily="34" charset="-122"/>
                <a:cs typeface="Courier New" pitchFamily="49" charset="0"/>
              </a:rPr>
              <a:t>();</a:t>
            </a:r>
            <a:endParaRPr kumimoji="0" lang="en-US" altLang="zh-CN" sz="1000" b="0" i="0" u="none" strike="noStrike" cap="none" normalizeH="0" baseline="0" dirty="0" smtClean="0">
              <a:ln>
                <a:noFill/>
              </a:ln>
              <a:solidFill>
                <a:schemeClr val="tx1"/>
              </a:solidFill>
              <a:effectLst/>
              <a:latin typeface="微软雅黑" pitchFamily="34" charset="-122"/>
              <a:ea typeface="微软雅黑" pitchFamily="34" charset="-122"/>
              <a:cs typeface="宋体" pitchFamily="2" charset="-122"/>
            </a:endParaRPr>
          </a:p>
          <a:p>
            <a:pPr marL="0" marR="0" lvl="0" indent="0" algn="l" defTabSz="914400" rtl="0" eaLnBrk="0" fontAlgn="base" latinLnBrk="0" hangingPunct="0">
              <a:lnSpc>
                <a:spcPts val="1000"/>
              </a:lnSpc>
              <a:spcBef>
                <a:spcPct val="0"/>
              </a:spcBef>
              <a:spcAft>
                <a:spcPct val="0"/>
              </a:spcAft>
              <a:buClrTx/>
              <a:buSzTx/>
              <a:buFontTx/>
              <a:buNone/>
              <a:tabLst/>
            </a:pPr>
            <a:r>
              <a:rPr kumimoji="0" lang="en-US" altLang="zh-CN" sz="1000" b="0" i="0" u="none" strike="noStrike" cap="none" normalizeH="0" baseline="0" dirty="0" smtClean="0">
                <a:ln>
                  <a:noFill/>
                </a:ln>
                <a:solidFill>
                  <a:srgbClr val="000000"/>
                </a:solidFill>
                <a:effectLst/>
                <a:latin typeface="微软雅黑" pitchFamily="34" charset="-122"/>
                <a:ea typeface="微软雅黑" pitchFamily="34" charset="-122"/>
                <a:cs typeface="Courier New" pitchFamily="49" charset="0"/>
              </a:rPr>
              <a:t>                }</a:t>
            </a:r>
            <a:endParaRPr kumimoji="0" lang="en-US" altLang="zh-CN" sz="1000" b="0" i="0" u="none" strike="noStrike" cap="none" normalizeH="0" baseline="0" dirty="0" smtClean="0">
              <a:ln>
                <a:noFill/>
              </a:ln>
              <a:solidFill>
                <a:schemeClr val="tx1"/>
              </a:solidFill>
              <a:effectLst/>
              <a:latin typeface="微软雅黑" pitchFamily="34" charset="-122"/>
              <a:ea typeface="微软雅黑" pitchFamily="34" charset="-122"/>
              <a:cs typeface="宋体" pitchFamily="2" charset="-122"/>
            </a:endParaRPr>
          </a:p>
          <a:p>
            <a:pPr marL="0" marR="0" lvl="0" indent="0" algn="l" defTabSz="914400" rtl="0" eaLnBrk="0" fontAlgn="base" latinLnBrk="0" hangingPunct="0">
              <a:lnSpc>
                <a:spcPts val="1000"/>
              </a:lnSpc>
              <a:spcBef>
                <a:spcPct val="0"/>
              </a:spcBef>
              <a:spcAft>
                <a:spcPct val="0"/>
              </a:spcAft>
              <a:buClrTx/>
              <a:buSzTx/>
              <a:buFontTx/>
              <a:buNone/>
              <a:tabLst/>
            </a:pPr>
            <a:r>
              <a:rPr kumimoji="0" lang="en-US" altLang="zh-CN" sz="1000" b="0" i="0" u="none" strike="noStrike" cap="none" normalizeH="0" baseline="0" dirty="0" smtClean="0">
                <a:ln>
                  <a:noFill/>
                </a:ln>
                <a:solidFill>
                  <a:srgbClr val="000000"/>
                </a:solidFill>
                <a:effectLst/>
                <a:latin typeface="微软雅黑" pitchFamily="34" charset="-122"/>
                <a:ea typeface="微软雅黑" pitchFamily="34" charset="-122"/>
                <a:cs typeface="Courier New" pitchFamily="49" charset="0"/>
              </a:rPr>
              <a:t>                </a:t>
            </a:r>
            <a:r>
              <a:rPr kumimoji="0" lang="en-US" altLang="zh-CN" sz="1000" b="1" i="0" u="none" strike="noStrike" cap="none" normalizeH="0" baseline="0" dirty="0" smtClean="0">
                <a:ln>
                  <a:noFill/>
                </a:ln>
                <a:solidFill>
                  <a:srgbClr val="7F0055"/>
                </a:solidFill>
                <a:effectLst/>
                <a:latin typeface="微软雅黑" pitchFamily="34" charset="-122"/>
                <a:ea typeface="微软雅黑" pitchFamily="34" charset="-122"/>
                <a:cs typeface="Courier New" pitchFamily="49" charset="0"/>
              </a:rPr>
              <a:t>catch</a:t>
            </a:r>
            <a:r>
              <a:rPr kumimoji="0" lang="en-US" altLang="zh-CN" sz="1000" b="0" i="0" u="none" strike="noStrike" cap="none" normalizeH="0" baseline="0" dirty="0" smtClean="0">
                <a:ln>
                  <a:noFill/>
                </a:ln>
                <a:solidFill>
                  <a:srgbClr val="000000"/>
                </a:solidFill>
                <a:effectLst/>
                <a:latin typeface="微软雅黑" pitchFamily="34" charset="-122"/>
                <a:ea typeface="微软雅黑" pitchFamily="34" charset="-122"/>
                <a:cs typeface="Courier New" pitchFamily="49" charset="0"/>
              </a:rPr>
              <a:t> (</a:t>
            </a:r>
            <a:r>
              <a:rPr kumimoji="0" lang="en-US" altLang="zh-CN" sz="1000" b="0" i="0" u="none" strike="noStrike" cap="none" normalizeH="0" baseline="0" dirty="0" err="1" smtClean="0">
                <a:ln>
                  <a:noFill/>
                </a:ln>
                <a:solidFill>
                  <a:srgbClr val="000000"/>
                </a:solidFill>
                <a:effectLst/>
                <a:latin typeface="微软雅黑" pitchFamily="34" charset="-122"/>
                <a:ea typeface="微软雅黑" pitchFamily="34" charset="-122"/>
                <a:cs typeface="Courier New" pitchFamily="49" charset="0"/>
              </a:rPr>
              <a:t>IOException</a:t>
            </a:r>
            <a:r>
              <a:rPr kumimoji="0" lang="en-US" altLang="zh-CN" sz="1000" b="0" i="0" u="none" strike="noStrike" cap="none" normalizeH="0" baseline="0" dirty="0" smtClean="0">
                <a:ln>
                  <a:noFill/>
                </a:ln>
                <a:solidFill>
                  <a:srgbClr val="000000"/>
                </a:solidFill>
                <a:effectLst/>
                <a:latin typeface="微软雅黑" pitchFamily="34" charset="-122"/>
                <a:ea typeface="微软雅黑" pitchFamily="34" charset="-122"/>
                <a:cs typeface="Courier New" pitchFamily="49" charset="0"/>
              </a:rPr>
              <a:t> x)</a:t>
            </a:r>
            <a:endParaRPr kumimoji="0" lang="en-US" altLang="zh-CN" sz="1000" b="0" i="0" u="none" strike="noStrike" cap="none" normalizeH="0" baseline="0" dirty="0" smtClean="0">
              <a:ln>
                <a:noFill/>
              </a:ln>
              <a:solidFill>
                <a:schemeClr val="tx1"/>
              </a:solidFill>
              <a:effectLst/>
              <a:latin typeface="微软雅黑" pitchFamily="34" charset="-122"/>
              <a:ea typeface="微软雅黑" pitchFamily="34" charset="-122"/>
              <a:cs typeface="宋体" pitchFamily="2" charset="-122"/>
            </a:endParaRPr>
          </a:p>
          <a:p>
            <a:pPr marL="0" marR="0" lvl="0" indent="0" algn="l" defTabSz="914400" rtl="0" eaLnBrk="0" fontAlgn="base" latinLnBrk="0" hangingPunct="0">
              <a:lnSpc>
                <a:spcPts val="1000"/>
              </a:lnSpc>
              <a:spcBef>
                <a:spcPct val="0"/>
              </a:spcBef>
              <a:spcAft>
                <a:spcPct val="0"/>
              </a:spcAft>
              <a:buClrTx/>
              <a:buSzTx/>
              <a:buFontTx/>
              <a:buNone/>
              <a:tabLst/>
            </a:pPr>
            <a:r>
              <a:rPr kumimoji="0" lang="en-US" altLang="zh-CN" sz="1000" b="0" i="0" u="none" strike="noStrike" cap="none" normalizeH="0" baseline="0" dirty="0" smtClean="0">
                <a:ln>
                  <a:noFill/>
                </a:ln>
                <a:solidFill>
                  <a:srgbClr val="000000"/>
                </a:solidFill>
                <a:effectLst/>
                <a:latin typeface="微软雅黑" pitchFamily="34" charset="-122"/>
                <a:ea typeface="微软雅黑" pitchFamily="34" charset="-122"/>
                <a:cs typeface="Courier New" pitchFamily="49" charset="0"/>
              </a:rPr>
              <a:t>                {</a:t>
            </a:r>
            <a:endParaRPr kumimoji="0" lang="en-US" altLang="zh-CN" sz="1000" b="0" i="0" u="none" strike="noStrike" cap="none" normalizeH="0" baseline="0" dirty="0" smtClean="0">
              <a:ln>
                <a:noFill/>
              </a:ln>
              <a:solidFill>
                <a:schemeClr val="tx1"/>
              </a:solidFill>
              <a:effectLst/>
              <a:latin typeface="微软雅黑" pitchFamily="34" charset="-122"/>
              <a:ea typeface="微软雅黑" pitchFamily="34" charset="-122"/>
              <a:cs typeface="宋体" pitchFamily="2" charset="-122"/>
            </a:endParaRPr>
          </a:p>
          <a:p>
            <a:pPr marL="0" marR="0" lvl="0" indent="0" algn="l" defTabSz="914400" rtl="0" eaLnBrk="0" fontAlgn="base" latinLnBrk="0" hangingPunct="0">
              <a:lnSpc>
                <a:spcPts val="1000"/>
              </a:lnSpc>
              <a:spcBef>
                <a:spcPct val="0"/>
              </a:spcBef>
              <a:spcAft>
                <a:spcPct val="0"/>
              </a:spcAft>
              <a:buClrTx/>
              <a:buSzTx/>
              <a:buFontTx/>
              <a:buNone/>
              <a:tabLst/>
            </a:pPr>
            <a:r>
              <a:rPr kumimoji="0" lang="en-US" altLang="zh-CN" sz="1000" b="0" i="0" u="none" strike="noStrike" cap="none" normalizeH="0" baseline="0" dirty="0" smtClean="0">
                <a:ln>
                  <a:noFill/>
                </a:ln>
                <a:solidFill>
                  <a:srgbClr val="000000"/>
                </a:solidFill>
                <a:effectLst/>
                <a:latin typeface="微软雅黑" pitchFamily="34" charset="-122"/>
                <a:ea typeface="微软雅黑" pitchFamily="34" charset="-122"/>
                <a:cs typeface="Courier New" pitchFamily="49" charset="0"/>
              </a:rPr>
              <a:t>                    </a:t>
            </a:r>
            <a:r>
              <a:rPr kumimoji="0" lang="en-US" altLang="zh-CN" sz="1000" b="0" i="0" u="none" strike="noStrike" cap="none" normalizeH="0" baseline="0" dirty="0" smtClean="0">
                <a:ln>
                  <a:noFill/>
                </a:ln>
                <a:solidFill>
                  <a:srgbClr val="3F7F5F"/>
                </a:solidFill>
                <a:effectLst/>
                <a:latin typeface="微软雅黑" pitchFamily="34" charset="-122"/>
                <a:ea typeface="微软雅黑" pitchFamily="34" charset="-122"/>
                <a:cs typeface="Courier New" pitchFamily="49" charset="0"/>
              </a:rPr>
              <a:t>// handle error</a:t>
            </a:r>
            <a:endParaRPr kumimoji="0" lang="en-US" altLang="zh-CN" sz="1000" b="0" i="0" u="none" strike="noStrike" cap="none" normalizeH="0" baseline="0" dirty="0" smtClean="0">
              <a:ln>
                <a:noFill/>
              </a:ln>
              <a:solidFill>
                <a:schemeClr val="tx1"/>
              </a:solidFill>
              <a:effectLst/>
              <a:latin typeface="微软雅黑" pitchFamily="34" charset="-122"/>
              <a:ea typeface="微软雅黑" pitchFamily="34" charset="-122"/>
              <a:cs typeface="宋体" pitchFamily="2" charset="-122"/>
            </a:endParaRPr>
          </a:p>
          <a:p>
            <a:pPr marL="0" marR="0" lvl="0" indent="0" algn="l" defTabSz="914400" rtl="0" eaLnBrk="0" fontAlgn="base" latinLnBrk="0" hangingPunct="0">
              <a:lnSpc>
                <a:spcPts val="1000"/>
              </a:lnSpc>
              <a:spcBef>
                <a:spcPct val="0"/>
              </a:spcBef>
              <a:spcAft>
                <a:spcPct val="0"/>
              </a:spcAft>
              <a:buClrTx/>
              <a:buSzTx/>
              <a:buFontTx/>
              <a:buNone/>
              <a:tabLst/>
            </a:pPr>
            <a:r>
              <a:rPr kumimoji="0" lang="en-US" altLang="zh-CN" sz="1000" b="0" i="0" u="none" strike="noStrike" cap="none" normalizeH="0" baseline="0" dirty="0" smtClean="0">
                <a:ln>
                  <a:noFill/>
                </a:ln>
                <a:solidFill>
                  <a:srgbClr val="000000"/>
                </a:solidFill>
                <a:effectLst/>
                <a:latin typeface="微软雅黑" pitchFamily="34" charset="-122"/>
                <a:ea typeface="微软雅黑" pitchFamily="34" charset="-122"/>
                <a:cs typeface="Courier New" pitchFamily="49" charset="0"/>
              </a:rPr>
              <a:t>                }</a:t>
            </a:r>
            <a:endParaRPr kumimoji="0" lang="en-US" altLang="zh-CN" sz="1000" b="0" i="0" u="none" strike="noStrike" cap="none" normalizeH="0" baseline="0" dirty="0" smtClean="0">
              <a:ln>
                <a:noFill/>
              </a:ln>
              <a:solidFill>
                <a:schemeClr val="tx1"/>
              </a:solidFill>
              <a:effectLst/>
              <a:latin typeface="微软雅黑" pitchFamily="34" charset="-122"/>
              <a:ea typeface="微软雅黑" pitchFamily="34" charset="-122"/>
              <a:cs typeface="宋体" pitchFamily="2" charset="-122"/>
            </a:endParaRPr>
          </a:p>
          <a:p>
            <a:pPr marL="0" marR="0" lvl="0" indent="0" algn="l" defTabSz="914400" rtl="0" eaLnBrk="0" fontAlgn="base" latinLnBrk="0" hangingPunct="0">
              <a:lnSpc>
                <a:spcPts val="1000"/>
              </a:lnSpc>
              <a:spcBef>
                <a:spcPct val="0"/>
              </a:spcBef>
              <a:spcAft>
                <a:spcPct val="0"/>
              </a:spcAft>
              <a:buClrTx/>
              <a:buSzTx/>
              <a:buFontTx/>
              <a:buNone/>
              <a:tabLst/>
            </a:pPr>
            <a:r>
              <a:rPr kumimoji="0" lang="en-US" altLang="zh-CN" sz="1000" b="0" i="0" u="none" strike="noStrike" cap="none" normalizeH="0" baseline="0" dirty="0" smtClean="0">
                <a:ln>
                  <a:noFill/>
                </a:ln>
                <a:solidFill>
                  <a:srgbClr val="000000"/>
                </a:solidFill>
                <a:effectLst/>
                <a:latin typeface="微软雅黑" pitchFamily="34" charset="-122"/>
                <a:ea typeface="微软雅黑" pitchFamily="34" charset="-122"/>
                <a:cs typeface="Courier New" pitchFamily="49" charset="0"/>
              </a:rPr>
              <a:t>            }</a:t>
            </a:r>
            <a:endParaRPr kumimoji="0" lang="en-US" altLang="zh-CN" sz="1000" b="0" i="0" u="none" strike="noStrike" cap="none" normalizeH="0" baseline="0" dirty="0" smtClean="0">
              <a:ln>
                <a:noFill/>
              </a:ln>
              <a:solidFill>
                <a:schemeClr val="tx1"/>
              </a:solidFill>
              <a:effectLst/>
              <a:latin typeface="微软雅黑" pitchFamily="34" charset="-122"/>
              <a:ea typeface="微软雅黑" pitchFamily="34" charset="-122"/>
              <a:cs typeface="宋体" pitchFamily="2" charset="-122"/>
            </a:endParaRPr>
          </a:p>
          <a:p>
            <a:pPr marL="0" marR="0" lvl="0" indent="0" algn="l" defTabSz="914400" rtl="0" eaLnBrk="0" fontAlgn="base" latinLnBrk="0" hangingPunct="0">
              <a:lnSpc>
                <a:spcPts val="1000"/>
              </a:lnSpc>
              <a:spcBef>
                <a:spcPct val="0"/>
              </a:spcBef>
              <a:spcAft>
                <a:spcPct val="0"/>
              </a:spcAft>
              <a:buClrTx/>
              <a:buSzTx/>
              <a:buFontTx/>
              <a:buNone/>
              <a:tabLst/>
            </a:pPr>
            <a:r>
              <a:rPr kumimoji="0" lang="en-US" altLang="zh-CN" sz="1000" b="0" i="0" u="none" strike="noStrike" cap="none" normalizeH="0" baseline="0" dirty="0" smtClean="0">
                <a:ln>
                  <a:noFill/>
                </a:ln>
                <a:solidFill>
                  <a:srgbClr val="000000"/>
                </a:solidFill>
                <a:effectLst/>
                <a:latin typeface="微软雅黑" pitchFamily="34" charset="-122"/>
                <a:ea typeface="微软雅黑" pitchFamily="34" charset="-122"/>
                <a:cs typeface="Courier New" pitchFamily="49" charset="0"/>
              </a:rPr>
              <a:t>        }</a:t>
            </a:r>
            <a:endParaRPr kumimoji="0" lang="en-US" altLang="zh-CN" sz="1000" b="0" i="0" u="none" strike="noStrike" cap="none" normalizeH="0" baseline="0" dirty="0" smtClean="0">
              <a:ln>
                <a:noFill/>
              </a:ln>
              <a:solidFill>
                <a:schemeClr val="tx1"/>
              </a:solidFill>
              <a:effectLst/>
              <a:latin typeface="微软雅黑" pitchFamily="34" charset="-122"/>
              <a:ea typeface="微软雅黑" pitchFamily="34" charset="-122"/>
              <a:cs typeface="宋体" pitchFamily="2" charset="-122"/>
            </a:endParaRPr>
          </a:p>
          <a:p>
            <a:pPr marL="0" marR="0" lvl="0" indent="0" algn="l" defTabSz="914400" rtl="0" eaLnBrk="0" fontAlgn="base" latinLnBrk="0" hangingPunct="0">
              <a:lnSpc>
                <a:spcPts val="1000"/>
              </a:lnSpc>
              <a:spcBef>
                <a:spcPct val="0"/>
              </a:spcBef>
              <a:spcAft>
                <a:spcPct val="0"/>
              </a:spcAft>
              <a:buClrTx/>
              <a:buSzTx/>
              <a:buFontTx/>
              <a:buNone/>
              <a:tabLst/>
            </a:pPr>
            <a:r>
              <a:rPr kumimoji="0" lang="en-US" altLang="zh-CN" sz="1000" b="0" i="0" u="none" strike="noStrike" cap="none" normalizeH="0" baseline="0" dirty="0" smtClean="0">
                <a:ln>
                  <a:noFill/>
                </a:ln>
                <a:solidFill>
                  <a:srgbClr val="000000"/>
                </a:solidFill>
                <a:effectLst/>
                <a:latin typeface="微软雅黑" pitchFamily="34" charset="-122"/>
                <a:ea typeface="微软雅黑" pitchFamily="34" charset="-122"/>
                <a:cs typeface="Courier New" pitchFamily="49" charset="0"/>
              </a:rPr>
              <a:t>    }</a:t>
            </a:r>
            <a:endParaRPr kumimoji="0" lang="en-US" altLang="zh-CN" sz="1000" b="0" i="0" u="none" strike="noStrike" cap="none" normalizeH="0" baseline="0" dirty="0" smtClean="0">
              <a:ln>
                <a:noFill/>
              </a:ln>
              <a:solidFill>
                <a:schemeClr val="tx1"/>
              </a:solidFill>
              <a:effectLst/>
              <a:latin typeface="微软雅黑" pitchFamily="34" charset="-122"/>
              <a:ea typeface="微软雅黑" pitchFamily="34"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8" name="矩形标注 7"/>
          <p:cNvSpPr/>
          <p:nvPr/>
        </p:nvSpPr>
        <p:spPr bwMode="auto">
          <a:xfrm>
            <a:off x="6963513" y="1165609"/>
            <a:ext cx="2039815" cy="984739"/>
          </a:xfrm>
          <a:prstGeom prst="wedgeRectCallout">
            <a:avLst>
              <a:gd name="adj1" fmla="val -60970"/>
              <a:gd name="adj2" fmla="val 12740"/>
            </a:avLst>
          </a:prstGeom>
          <a:solidFill>
            <a:schemeClr val="accent1">
              <a:lumMod val="20000"/>
              <a:lumOff val="80000"/>
            </a:schemeClr>
          </a:solidFill>
          <a:ln w="9525" cap="flat" cmpd="sng" algn="ctr">
            <a:noFill/>
            <a:prstDash val="solid"/>
            <a:round/>
            <a:headEnd type="none" w="med" len="med"/>
            <a:tailEnd type="none" w="med" len="med"/>
          </a:ln>
          <a:effectLst/>
        </p:spPr>
        <p:txBody>
          <a:bodyPr vert="horz" wrap="square" lIns="91425" tIns="45712" rIns="91425" bIns="45712" numCol="1" rtlCol="0" anchor="t" anchorCtr="0" compatLnSpc="1">
            <a:prstTxWarp prst="textNoShape">
              <a:avLst/>
            </a:prstTxWarp>
            <a:noAutofit/>
          </a:bodyPr>
          <a:lstStyle/>
          <a:p>
            <a:pPr>
              <a:buNone/>
            </a:pPr>
            <a:r>
              <a:rPr lang="en-US" altLang="zh-CN" sz="1400" dirty="0" smtClean="0"/>
              <a:t>【</a:t>
            </a:r>
            <a:r>
              <a:rPr lang="zh-CN" altLang="en-US" sz="1400" dirty="0" smtClean="0"/>
              <a:t>说明</a:t>
            </a:r>
            <a:r>
              <a:rPr lang="en-US" altLang="zh-CN" sz="1400" dirty="0" smtClean="0"/>
              <a:t>】</a:t>
            </a:r>
            <a:r>
              <a:rPr lang="zh-CN" altLang="zh-CN" sz="1400" dirty="0" smtClean="0"/>
              <a:t>代码在运行结束时未将临时文件删除</a:t>
            </a:r>
            <a:endParaRPr lang="zh-CN" altLang="en-US" sz="14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1498" y="213710"/>
            <a:ext cx="8066635" cy="438553"/>
          </a:xfrm>
        </p:spPr>
        <p:txBody>
          <a:bodyPr lIns="68553" tIns="34276" rIns="68553" bIns="34276" anchor="ctr">
            <a:spAutoFit/>
          </a:bodyPr>
          <a:lstStyle/>
          <a:p>
            <a:r>
              <a:rPr lang="zh-CN" altLang="en-US" dirty="0" smtClean="0"/>
              <a:t>正确示例</a:t>
            </a:r>
            <a:r>
              <a:rPr lang="en-US" altLang="zh-CN" dirty="0" smtClean="0"/>
              <a:t>-</a:t>
            </a:r>
            <a:r>
              <a:rPr lang="zh-CN" altLang="zh-CN" dirty="0" smtClean="0"/>
              <a:t>临时文件使用完毕应及时删除</a:t>
            </a:r>
            <a:endParaRPr lang="zh-CN" altLang="en-US" sz="2400" dirty="0">
              <a:cs typeface="+mn-cs"/>
            </a:endParaRPr>
          </a:p>
        </p:txBody>
      </p:sp>
      <p:sp>
        <p:nvSpPr>
          <p:cNvPr id="5" name="TextBox 4"/>
          <p:cNvSpPr txBox="1"/>
          <p:nvPr/>
        </p:nvSpPr>
        <p:spPr>
          <a:xfrm>
            <a:off x="432041" y="819316"/>
            <a:ext cx="3444394" cy="2800767"/>
          </a:xfrm>
          <a:prstGeom prst="rect">
            <a:avLst/>
          </a:prstGeom>
          <a:noFill/>
        </p:spPr>
        <p:txBody>
          <a:bodyPr wrap="square" rtlCol="0">
            <a:spAutoFit/>
          </a:bodyPr>
          <a:lstStyle/>
          <a:p>
            <a:r>
              <a:rPr lang="en-US" altLang="zh-CN" sz="1600" dirty="0" smtClean="0">
                <a:latin typeface="微软雅黑" pitchFamily="34" charset="-122"/>
                <a:ea typeface="微软雅黑" pitchFamily="34" charset="-122"/>
              </a:rPr>
              <a:t>【</a:t>
            </a:r>
            <a:r>
              <a:rPr lang="zh-CN" altLang="en-US" sz="1600" dirty="0" smtClean="0">
                <a:latin typeface="微软雅黑" pitchFamily="34" charset="-122"/>
                <a:ea typeface="微软雅黑" pitchFamily="34" charset="-122"/>
              </a:rPr>
              <a:t>说明</a:t>
            </a:r>
            <a:r>
              <a:rPr lang="en-US" altLang="zh-CN" sz="1600" dirty="0" smtClean="0">
                <a:latin typeface="微软雅黑" pitchFamily="34" charset="-122"/>
                <a:ea typeface="微软雅黑" pitchFamily="34" charset="-122"/>
              </a:rPr>
              <a:t>】</a:t>
            </a:r>
            <a:r>
              <a:rPr lang="zh-CN" altLang="zh-CN" sz="1600" dirty="0" smtClean="0">
                <a:latin typeface="微软雅黑" pitchFamily="34" charset="-122"/>
                <a:ea typeface="微软雅黑" pitchFamily="34" charset="-122"/>
              </a:rPr>
              <a:t>这个正确示例创建临时文件时用到了</a:t>
            </a:r>
            <a:r>
              <a:rPr lang="en-US" altLang="zh-CN" sz="1600" dirty="0" smtClean="0">
                <a:latin typeface="微软雅黑" pitchFamily="34" charset="-122"/>
                <a:ea typeface="微软雅黑" pitchFamily="34" charset="-122"/>
              </a:rPr>
              <a:t>JDK1.7</a:t>
            </a:r>
            <a:r>
              <a:rPr lang="zh-CN" altLang="zh-CN" sz="1600" dirty="0" smtClean="0">
                <a:latin typeface="微软雅黑" pitchFamily="34" charset="-122"/>
                <a:ea typeface="微软雅黑" pitchFamily="34" charset="-122"/>
              </a:rPr>
              <a:t>的</a:t>
            </a:r>
            <a:r>
              <a:rPr lang="en-US" altLang="zh-CN" sz="1600" dirty="0" smtClean="0">
                <a:latin typeface="微软雅黑" pitchFamily="34" charset="-122"/>
                <a:ea typeface="微软雅黑" pitchFamily="34" charset="-122"/>
              </a:rPr>
              <a:t>NIO2</a:t>
            </a:r>
            <a:r>
              <a:rPr lang="zh-CN" altLang="zh-CN" sz="1600" dirty="0" smtClean="0">
                <a:latin typeface="微软雅黑" pitchFamily="34" charset="-122"/>
                <a:ea typeface="微软雅黑" pitchFamily="34" charset="-122"/>
              </a:rPr>
              <a:t>包中的几个方法。它使用了</a:t>
            </a:r>
            <a:r>
              <a:rPr lang="en-US" altLang="zh-CN" sz="1600" dirty="0" err="1" smtClean="0">
                <a:latin typeface="微软雅黑" pitchFamily="34" charset="-122"/>
                <a:ea typeface="微软雅黑" pitchFamily="34" charset="-122"/>
              </a:rPr>
              <a:t>createTempFile</a:t>
            </a:r>
            <a:r>
              <a:rPr lang="en-US" altLang="zh-CN" sz="1600" dirty="0" smtClean="0">
                <a:latin typeface="微软雅黑" pitchFamily="34" charset="-122"/>
                <a:ea typeface="微软雅黑" pitchFamily="34" charset="-122"/>
              </a:rPr>
              <a:t>()</a:t>
            </a:r>
            <a:r>
              <a:rPr lang="zh-CN" altLang="zh-CN" sz="1600" dirty="0" smtClean="0">
                <a:latin typeface="微软雅黑" pitchFamily="34" charset="-122"/>
                <a:ea typeface="微软雅黑" pitchFamily="34" charset="-122"/>
              </a:rPr>
              <a:t>方法，这个方法会新建一个随机的文件名。</a:t>
            </a:r>
            <a:endParaRPr lang="en-US" altLang="zh-CN" sz="1600" dirty="0" smtClean="0">
              <a:latin typeface="微软雅黑" pitchFamily="34" charset="-122"/>
              <a:ea typeface="微软雅黑" pitchFamily="34" charset="-122"/>
            </a:endParaRPr>
          </a:p>
          <a:p>
            <a:r>
              <a:rPr lang="zh-CN" altLang="zh-CN" sz="1600" dirty="0" smtClean="0">
                <a:latin typeface="微软雅黑" pitchFamily="34" charset="-122"/>
                <a:ea typeface="微软雅黑" pitchFamily="34" charset="-122"/>
              </a:rPr>
              <a:t>文件使用</a:t>
            </a:r>
            <a:r>
              <a:rPr lang="en-US" altLang="zh-CN" sz="1600" dirty="0" smtClean="0">
                <a:latin typeface="微软雅黑" pitchFamily="34" charset="-122"/>
                <a:ea typeface="微软雅黑" pitchFamily="34" charset="-122"/>
              </a:rPr>
              <a:t>try-with-resources</a:t>
            </a:r>
            <a:r>
              <a:rPr lang="zh-CN" altLang="zh-CN" sz="1600" dirty="0" smtClean="0">
                <a:latin typeface="微软雅黑" pitchFamily="34" charset="-122"/>
                <a:ea typeface="微软雅黑" pitchFamily="34" charset="-122"/>
              </a:rPr>
              <a:t>构造块来打开，这种方式将会自动关闭文件，而不管是否有异常发生，并且在打开文件时用到了</a:t>
            </a:r>
            <a:r>
              <a:rPr lang="en-US" altLang="zh-CN" sz="1600" dirty="0" smtClean="0">
                <a:latin typeface="微软雅黑" pitchFamily="34" charset="-122"/>
                <a:ea typeface="微软雅黑" pitchFamily="34" charset="-122"/>
              </a:rPr>
              <a:t>DELETE_ON_CLOSE</a:t>
            </a:r>
            <a:r>
              <a:rPr lang="zh-CN" altLang="zh-CN" sz="1600" dirty="0" smtClean="0">
                <a:latin typeface="微软雅黑" pitchFamily="34" charset="-122"/>
                <a:ea typeface="微软雅黑" pitchFamily="34" charset="-122"/>
              </a:rPr>
              <a:t>选项，使得文件在关闭时会被自动删除。</a:t>
            </a:r>
            <a:endParaRPr lang="zh-CN" altLang="zh-CN" sz="1600" dirty="0">
              <a:latin typeface="微软雅黑" pitchFamily="34" charset="-122"/>
              <a:ea typeface="微软雅黑" pitchFamily="34" charset="-122"/>
            </a:endParaRPr>
          </a:p>
        </p:txBody>
      </p:sp>
      <p:sp>
        <p:nvSpPr>
          <p:cNvPr id="7" name="Rectangle 1"/>
          <p:cNvSpPr>
            <a:spLocks noChangeArrowheads="1"/>
          </p:cNvSpPr>
          <p:nvPr/>
        </p:nvSpPr>
        <p:spPr bwMode="auto">
          <a:xfrm>
            <a:off x="4069582" y="839464"/>
            <a:ext cx="4770739" cy="3447098"/>
          </a:xfrm>
          <a:prstGeom prst="rect">
            <a:avLst/>
          </a:prstGeom>
          <a:solidFill>
            <a:srgbClr val="D9D9D9"/>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nSpc>
                <a:spcPts val="1000"/>
              </a:lnSpc>
            </a:pPr>
            <a:r>
              <a:rPr lang="en-US" altLang="zh-CN" sz="1050" b="1" dirty="0" smtClean="0">
                <a:latin typeface="微软雅黑" pitchFamily="34" charset="-122"/>
                <a:ea typeface="微软雅黑" pitchFamily="34" charset="-122"/>
              </a:rPr>
              <a:t>public</a:t>
            </a:r>
            <a:r>
              <a:rPr lang="en-US" altLang="zh-CN" sz="1050" dirty="0" smtClean="0">
                <a:latin typeface="微软雅黑" pitchFamily="34" charset="-122"/>
                <a:ea typeface="微软雅黑" pitchFamily="34" charset="-122"/>
              </a:rPr>
              <a:t> </a:t>
            </a:r>
            <a:r>
              <a:rPr lang="en-US" altLang="zh-CN" sz="1050" b="1" dirty="0" smtClean="0">
                <a:latin typeface="微软雅黑" pitchFamily="34" charset="-122"/>
                <a:ea typeface="微软雅黑" pitchFamily="34" charset="-122"/>
              </a:rPr>
              <a:t>class</a:t>
            </a:r>
            <a:r>
              <a:rPr lang="en-US" altLang="zh-CN" sz="1050" dirty="0" smtClean="0">
                <a:latin typeface="微软雅黑" pitchFamily="34" charset="-122"/>
                <a:ea typeface="微软雅黑" pitchFamily="34" charset="-122"/>
              </a:rPr>
              <a:t> </a:t>
            </a:r>
            <a:r>
              <a:rPr lang="en-US" altLang="zh-CN" sz="1050" dirty="0" err="1" smtClean="0">
                <a:latin typeface="微软雅黑" pitchFamily="34" charset="-122"/>
                <a:ea typeface="微软雅黑" pitchFamily="34" charset="-122"/>
              </a:rPr>
              <a:t>TempFile</a:t>
            </a:r>
            <a:endParaRPr lang="zh-CN" altLang="zh-CN" sz="1050" dirty="0" smtClean="0">
              <a:latin typeface="微软雅黑" pitchFamily="34" charset="-122"/>
              <a:ea typeface="微软雅黑" pitchFamily="34" charset="-122"/>
            </a:endParaRPr>
          </a:p>
          <a:p>
            <a:pPr>
              <a:lnSpc>
                <a:spcPts val="1000"/>
              </a:lnSpc>
            </a:pPr>
            <a:r>
              <a:rPr lang="en-US" altLang="zh-CN" sz="1050" dirty="0" smtClean="0">
                <a:latin typeface="微软雅黑" pitchFamily="34" charset="-122"/>
                <a:ea typeface="微软雅黑" pitchFamily="34" charset="-122"/>
              </a:rPr>
              <a:t>{</a:t>
            </a:r>
            <a:endParaRPr lang="zh-CN" altLang="zh-CN" sz="1050" dirty="0" smtClean="0">
              <a:latin typeface="微软雅黑" pitchFamily="34" charset="-122"/>
              <a:ea typeface="微软雅黑" pitchFamily="34" charset="-122"/>
            </a:endParaRPr>
          </a:p>
          <a:p>
            <a:pPr>
              <a:lnSpc>
                <a:spcPts val="1000"/>
              </a:lnSpc>
            </a:pPr>
            <a:r>
              <a:rPr lang="en-US" altLang="zh-CN" sz="1050" dirty="0" smtClean="0">
                <a:latin typeface="微软雅黑" pitchFamily="34" charset="-122"/>
                <a:ea typeface="微软雅黑" pitchFamily="34" charset="-122"/>
              </a:rPr>
              <a:t>    </a:t>
            </a:r>
            <a:r>
              <a:rPr lang="en-US" altLang="zh-CN" sz="1050" b="1" dirty="0" smtClean="0">
                <a:latin typeface="微软雅黑" pitchFamily="34" charset="-122"/>
                <a:ea typeface="微软雅黑" pitchFamily="34" charset="-122"/>
              </a:rPr>
              <a:t>public static void</a:t>
            </a:r>
            <a:r>
              <a:rPr lang="en-US" altLang="zh-CN" sz="1050" dirty="0" smtClean="0">
                <a:latin typeface="微软雅黑" pitchFamily="34" charset="-122"/>
                <a:ea typeface="微软雅黑" pitchFamily="34" charset="-122"/>
              </a:rPr>
              <a:t> main(String[] </a:t>
            </a:r>
            <a:r>
              <a:rPr lang="en-US" altLang="zh-CN" sz="1050" dirty="0" err="1" smtClean="0">
                <a:latin typeface="微软雅黑" pitchFamily="34" charset="-122"/>
                <a:ea typeface="微软雅黑" pitchFamily="34" charset="-122"/>
              </a:rPr>
              <a:t>args</a:t>
            </a:r>
            <a:r>
              <a:rPr lang="en-US" altLang="zh-CN" sz="1050" dirty="0" smtClean="0">
                <a:latin typeface="微软雅黑" pitchFamily="34" charset="-122"/>
                <a:ea typeface="微软雅黑" pitchFamily="34" charset="-122"/>
              </a:rPr>
              <a:t>)</a:t>
            </a:r>
            <a:endParaRPr lang="zh-CN" altLang="zh-CN" sz="1050" dirty="0" smtClean="0">
              <a:latin typeface="微软雅黑" pitchFamily="34" charset="-122"/>
              <a:ea typeface="微软雅黑" pitchFamily="34" charset="-122"/>
            </a:endParaRPr>
          </a:p>
          <a:p>
            <a:pPr>
              <a:lnSpc>
                <a:spcPts val="1000"/>
              </a:lnSpc>
            </a:pPr>
            <a:r>
              <a:rPr lang="en-US" altLang="zh-CN" sz="1050" dirty="0" smtClean="0">
                <a:latin typeface="微软雅黑" pitchFamily="34" charset="-122"/>
                <a:ea typeface="微软雅黑" pitchFamily="34" charset="-122"/>
              </a:rPr>
              <a:t>    {</a:t>
            </a:r>
            <a:endParaRPr lang="zh-CN" altLang="zh-CN" sz="1050" dirty="0" smtClean="0">
              <a:latin typeface="微软雅黑" pitchFamily="34" charset="-122"/>
              <a:ea typeface="微软雅黑" pitchFamily="34" charset="-122"/>
            </a:endParaRPr>
          </a:p>
          <a:p>
            <a:pPr>
              <a:lnSpc>
                <a:spcPts val="1000"/>
              </a:lnSpc>
            </a:pPr>
            <a:r>
              <a:rPr lang="en-US" altLang="zh-CN" sz="1050" dirty="0" smtClean="0">
                <a:latin typeface="微软雅黑" pitchFamily="34" charset="-122"/>
                <a:ea typeface="微软雅黑" pitchFamily="34" charset="-122"/>
              </a:rPr>
              <a:t>        Path </a:t>
            </a:r>
            <a:r>
              <a:rPr lang="en-US" altLang="zh-CN" sz="1050" dirty="0" err="1" smtClean="0">
                <a:latin typeface="微软雅黑" pitchFamily="34" charset="-122"/>
                <a:ea typeface="微软雅黑" pitchFamily="34" charset="-122"/>
              </a:rPr>
              <a:t>tempFile</a:t>
            </a:r>
            <a:r>
              <a:rPr lang="en-US" altLang="zh-CN" sz="1050" dirty="0" smtClean="0">
                <a:latin typeface="微软雅黑" pitchFamily="34" charset="-122"/>
                <a:ea typeface="微软雅黑" pitchFamily="34" charset="-122"/>
              </a:rPr>
              <a:t> = null;</a:t>
            </a:r>
            <a:endParaRPr lang="zh-CN" altLang="zh-CN" sz="1050" dirty="0" smtClean="0">
              <a:latin typeface="微软雅黑" pitchFamily="34" charset="-122"/>
              <a:ea typeface="微软雅黑" pitchFamily="34" charset="-122"/>
            </a:endParaRPr>
          </a:p>
          <a:p>
            <a:pPr>
              <a:lnSpc>
                <a:spcPts val="1000"/>
              </a:lnSpc>
            </a:pPr>
            <a:r>
              <a:rPr lang="en-US" altLang="zh-CN" sz="1050" dirty="0" smtClean="0">
                <a:latin typeface="微软雅黑" pitchFamily="34" charset="-122"/>
                <a:ea typeface="微软雅黑" pitchFamily="34" charset="-122"/>
              </a:rPr>
              <a:t>        </a:t>
            </a:r>
            <a:r>
              <a:rPr lang="en-US" altLang="zh-CN" sz="1050" b="1" dirty="0" smtClean="0">
                <a:latin typeface="微软雅黑" pitchFamily="34" charset="-122"/>
                <a:ea typeface="微软雅黑" pitchFamily="34" charset="-122"/>
              </a:rPr>
              <a:t>try</a:t>
            </a:r>
            <a:endParaRPr lang="zh-CN" altLang="zh-CN" sz="1050" dirty="0" smtClean="0">
              <a:latin typeface="微软雅黑" pitchFamily="34" charset="-122"/>
              <a:ea typeface="微软雅黑" pitchFamily="34" charset="-122"/>
            </a:endParaRPr>
          </a:p>
          <a:p>
            <a:pPr>
              <a:lnSpc>
                <a:spcPts val="1000"/>
              </a:lnSpc>
            </a:pPr>
            <a:r>
              <a:rPr lang="en-US" altLang="zh-CN" sz="1050" dirty="0" smtClean="0">
                <a:latin typeface="微软雅黑" pitchFamily="34" charset="-122"/>
                <a:ea typeface="微软雅黑" pitchFamily="34" charset="-122"/>
              </a:rPr>
              <a:t>        {</a:t>
            </a:r>
            <a:endParaRPr lang="zh-CN" altLang="zh-CN" sz="1050" dirty="0" smtClean="0">
              <a:latin typeface="微软雅黑" pitchFamily="34" charset="-122"/>
              <a:ea typeface="微软雅黑" pitchFamily="34" charset="-122"/>
            </a:endParaRPr>
          </a:p>
          <a:p>
            <a:pPr>
              <a:lnSpc>
                <a:spcPts val="1000"/>
              </a:lnSpc>
            </a:pPr>
            <a:r>
              <a:rPr lang="en-US" altLang="zh-CN" sz="1050" dirty="0" smtClean="0">
                <a:latin typeface="微软雅黑" pitchFamily="34" charset="-122"/>
                <a:ea typeface="微软雅黑" pitchFamily="34" charset="-122"/>
              </a:rPr>
              <a:t>            </a:t>
            </a:r>
            <a:r>
              <a:rPr lang="en-US" altLang="zh-CN" sz="1050" dirty="0" err="1" smtClean="0">
                <a:latin typeface="微软雅黑" pitchFamily="34" charset="-122"/>
                <a:ea typeface="微软雅黑" pitchFamily="34" charset="-122"/>
              </a:rPr>
              <a:t>tempFile</a:t>
            </a:r>
            <a:r>
              <a:rPr lang="en-US" altLang="zh-CN" sz="1050" dirty="0" smtClean="0">
                <a:latin typeface="微软雅黑" pitchFamily="34" charset="-122"/>
                <a:ea typeface="微软雅黑" pitchFamily="34" charset="-122"/>
              </a:rPr>
              <a:t> = </a:t>
            </a:r>
            <a:r>
              <a:rPr lang="en-US" altLang="zh-CN" sz="1050" dirty="0" err="1" smtClean="0">
                <a:latin typeface="微软雅黑" pitchFamily="34" charset="-122"/>
                <a:ea typeface="微软雅黑" pitchFamily="34" charset="-122"/>
              </a:rPr>
              <a:t>Files.</a:t>
            </a:r>
            <a:r>
              <a:rPr lang="en-US" altLang="zh-CN" sz="1050" i="1" dirty="0" err="1" smtClean="0">
                <a:latin typeface="微软雅黑" pitchFamily="34" charset="-122"/>
                <a:ea typeface="微软雅黑" pitchFamily="34" charset="-122"/>
              </a:rPr>
              <a:t>createTempFile</a:t>
            </a:r>
            <a:r>
              <a:rPr lang="en-US" altLang="zh-CN" sz="1050" dirty="0" smtClean="0">
                <a:latin typeface="微软雅黑" pitchFamily="34" charset="-122"/>
                <a:ea typeface="微软雅黑" pitchFamily="34" charset="-122"/>
              </a:rPr>
              <a:t>("</a:t>
            </a:r>
            <a:r>
              <a:rPr lang="en-US" altLang="zh-CN" sz="1050" dirty="0" err="1" smtClean="0">
                <a:latin typeface="微软雅黑" pitchFamily="34" charset="-122"/>
                <a:ea typeface="微软雅黑" pitchFamily="34" charset="-122"/>
              </a:rPr>
              <a:t>tempnam</a:t>
            </a:r>
            <a:r>
              <a:rPr lang="en-US" altLang="zh-CN" sz="1050" dirty="0" smtClean="0">
                <a:latin typeface="微软雅黑" pitchFamily="34" charset="-122"/>
                <a:ea typeface="微软雅黑" pitchFamily="34" charset="-122"/>
              </a:rPr>
              <a:t>", ".</a:t>
            </a:r>
            <a:r>
              <a:rPr lang="en-US" altLang="zh-CN" sz="1050" dirty="0" err="1" smtClean="0">
                <a:latin typeface="微软雅黑" pitchFamily="34" charset="-122"/>
                <a:ea typeface="微软雅黑" pitchFamily="34" charset="-122"/>
              </a:rPr>
              <a:t>tmp</a:t>
            </a:r>
            <a:r>
              <a:rPr lang="en-US" altLang="zh-CN" sz="1050" dirty="0" smtClean="0">
                <a:latin typeface="微软雅黑" pitchFamily="34" charset="-122"/>
                <a:ea typeface="微软雅黑" pitchFamily="34" charset="-122"/>
              </a:rPr>
              <a:t>");</a:t>
            </a:r>
            <a:endParaRPr lang="zh-CN" altLang="zh-CN" sz="1050" dirty="0" smtClean="0">
              <a:latin typeface="微软雅黑" pitchFamily="34" charset="-122"/>
              <a:ea typeface="微软雅黑" pitchFamily="34" charset="-122"/>
            </a:endParaRPr>
          </a:p>
          <a:p>
            <a:pPr>
              <a:lnSpc>
                <a:spcPts val="1000"/>
              </a:lnSpc>
            </a:pPr>
            <a:r>
              <a:rPr lang="en-US" altLang="zh-CN" sz="1050" dirty="0" smtClean="0">
                <a:latin typeface="微软雅黑" pitchFamily="34" charset="-122"/>
                <a:ea typeface="微软雅黑" pitchFamily="34" charset="-122"/>
              </a:rPr>
              <a:t>            </a:t>
            </a:r>
            <a:r>
              <a:rPr lang="en-US" altLang="zh-CN" sz="1050" b="1" dirty="0" smtClean="0">
                <a:latin typeface="微软雅黑" pitchFamily="34" charset="-122"/>
                <a:ea typeface="微软雅黑" pitchFamily="34" charset="-122"/>
              </a:rPr>
              <a:t>try</a:t>
            </a:r>
            <a:r>
              <a:rPr lang="en-US" altLang="zh-CN" sz="1050" dirty="0" smtClean="0">
                <a:latin typeface="微软雅黑" pitchFamily="34" charset="-122"/>
                <a:ea typeface="微软雅黑" pitchFamily="34" charset="-122"/>
              </a:rPr>
              <a:t> (</a:t>
            </a:r>
            <a:r>
              <a:rPr lang="en-US" altLang="zh-CN" sz="1050" dirty="0" err="1" smtClean="0">
                <a:latin typeface="微软雅黑" pitchFamily="34" charset="-122"/>
                <a:ea typeface="微软雅黑" pitchFamily="34" charset="-122"/>
              </a:rPr>
              <a:t>BufferedWriter</a:t>
            </a:r>
            <a:r>
              <a:rPr lang="en-US" altLang="zh-CN" sz="1050" dirty="0" smtClean="0">
                <a:latin typeface="微软雅黑" pitchFamily="34" charset="-122"/>
                <a:ea typeface="微软雅黑" pitchFamily="34" charset="-122"/>
              </a:rPr>
              <a:t> writer = </a:t>
            </a:r>
            <a:r>
              <a:rPr lang="en-US" altLang="zh-CN" sz="1050" dirty="0" err="1" smtClean="0">
                <a:latin typeface="微软雅黑" pitchFamily="34" charset="-122"/>
                <a:ea typeface="微软雅黑" pitchFamily="34" charset="-122"/>
              </a:rPr>
              <a:t>Files.</a:t>
            </a:r>
            <a:r>
              <a:rPr lang="en-US" altLang="zh-CN" sz="1050" i="1" dirty="0" err="1" smtClean="0">
                <a:latin typeface="微软雅黑" pitchFamily="34" charset="-122"/>
                <a:ea typeface="微软雅黑" pitchFamily="34" charset="-122"/>
              </a:rPr>
              <a:t>newBufferedWriter</a:t>
            </a:r>
            <a:r>
              <a:rPr lang="en-US" altLang="zh-CN" sz="1050" dirty="0" smtClean="0">
                <a:latin typeface="微软雅黑" pitchFamily="34" charset="-122"/>
                <a:ea typeface="微软雅黑" pitchFamily="34" charset="-122"/>
              </a:rPr>
              <a:t>(</a:t>
            </a:r>
            <a:r>
              <a:rPr lang="en-US" altLang="zh-CN" sz="1050" dirty="0" err="1" smtClean="0">
                <a:latin typeface="微软雅黑" pitchFamily="34" charset="-122"/>
                <a:ea typeface="微软雅黑" pitchFamily="34" charset="-122"/>
              </a:rPr>
              <a:t>tempFile</a:t>
            </a:r>
            <a:r>
              <a:rPr lang="en-US" altLang="zh-CN" sz="1050" dirty="0" smtClean="0">
                <a:latin typeface="微软雅黑" pitchFamily="34" charset="-122"/>
                <a:ea typeface="微软雅黑" pitchFamily="34" charset="-122"/>
              </a:rPr>
              <a:t>,</a:t>
            </a:r>
            <a:endParaRPr lang="zh-CN" altLang="zh-CN" sz="1050" dirty="0" smtClean="0">
              <a:latin typeface="微软雅黑" pitchFamily="34" charset="-122"/>
              <a:ea typeface="微软雅黑" pitchFamily="34" charset="-122"/>
            </a:endParaRPr>
          </a:p>
          <a:p>
            <a:pPr>
              <a:lnSpc>
                <a:spcPts val="1000"/>
              </a:lnSpc>
            </a:pPr>
            <a:r>
              <a:rPr lang="en-US" altLang="zh-CN" sz="1050" dirty="0" smtClean="0">
                <a:latin typeface="微软雅黑" pitchFamily="34" charset="-122"/>
                <a:ea typeface="微软雅黑" pitchFamily="34" charset="-122"/>
              </a:rPr>
              <a:t>                                               </a:t>
            </a:r>
            <a:r>
              <a:rPr lang="en-US" altLang="zh-CN" sz="1050" dirty="0" err="1" smtClean="0">
                <a:latin typeface="微软雅黑" pitchFamily="34" charset="-122"/>
                <a:ea typeface="微软雅黑" pitchFamily="34" charset="-122"/>
              </a:rPr>
              <a:t>Charset.</a:t>
            </a:r>
            <a:r>
              <a:rPr lang="en-US" altLang="zh-CN" sz="1050" i="1" dirty="0" err="1" smtClean="0">
                <a:latin typeface="微软雅黑" pitchFamily="34" charset="-122"/>
                <a:ea typeface="微软雅黑" pitchFamily="34" charset="-122"/>
              </a:rPr>
              <a:t>forName</a:t>
            </a:r>
            <a:r>
              <a:rPr lang="en-US" altLang="zh-CN" sz="1050" dirty="0" smtClean="0">
                <a:latin typeface="微软雅黑" pitchFamily="34" charset="-122"/>
                <a:ea typeface="微软雅黑" pitchFamily="34" charset="-122"/>
              </a:rPr>
              <a:t>("UTF8"), </a:t>
            </a:r>
            <a:r>
              <a:rPr lang="en-US" altLang="zh-CN" sz="1050" dirty="0" err="1" smtClean="0">
                <a:latin typeface="微软雅黑" pitchFamily="34" charset="-122"/>
                <a:ea typeface="微软雅黑" pitchFamily="34" charset="-122"/>
              </a:rPr>
              <a:t>StandardOpenOption.</a:t>
            </a:r>
            <a:r>
              <a:rPr lang="en-US" altLang="zh-CN" sz="1050" i="1" dirty="0" err="1" smtClean="0">
                <a:latin typeface="微软雅黑" pitchFamily="34" charset="-122"/>
                <a:ea typeface="微软雅黑" pitchFamily="34" charset="-122"/>
              </a:rPr>
              <a:t>DELETE_ON_CLOSE</a:t>
            </a:r>
            <a:r>
              <a:rPr lang="en-US" altLang="zh-CN" sz="1050" dirty="0" smtClean="0">
                <a:latin typeface="微软雅黑" pitchFamily="34" charset="-122"/>
                <a:ea typeface="微软雅黑" pitchFamily="34" charset="-122"/>
              </a:rPr>
              <a:t>))</a:t>
            </a:r>
            <a:endParaRPr lang="zh-CN" altLang="zh-CN" sz="1050" dirty="0" smtClean="0">
              <a:latin typeface="微软雅黑" pitchFamily="34" charset="-122"/>
              <a:ea typeface="微软雅黑" pitchFamily="34" charset="-122"/>
            </a:endParaRPr>
          </a:p>
          <a:p>
            <a:pPr>
              <a:lnSpc>
                <a:spcPts val="1000"/>
              </a:lnSpc>
            </a:pPr>
            <a:r>
              <a:rPr lang="en-US" altLang="zh-CN" sz="1050" dirty="0" smtClean="0">
                <a:latin typeface="微软雅黑" pitchFamily="34" charset="-122"/>
                <a:ea typeface="微软雅黑" pitchFamily="34" charset="-122"/>
              </a:rPr>
              <a:t>            {</a:t>
            </a:r>
            <a:endParaRPr lang="zh-CN" altLang="zh-CN" sz="1050" dirty="0" smtClean="0">
              <a:latin typeface="微软雅黑" pitchFamily="34" charset="-122"/>
              <a:ea typeface="微软雅黑" pitchFamily="34" charset="-122"/>
            </a:endParaRPr>
          </a:p>
          <a:p>
            <a:pPr>
              <a:lnSpc>
                <a:spcPts val="1000"/>
              </a:lnSpc>
            </a:pPr>
            <a:r>
              <a:rPr lang="en-US" altLang="zh-CN" sz="1050" dirty="0" smtClean="0">
                <a:latin typeface="微软雅黑" pitchFamily="34" charset="-122"/>
                <a:ea typeface="微软雅黑" pitchFamily="34" charset="-122"/>
              </a:rPr>
              <a:t>                // write to the file and use it</a:t>
            </a:r>
            <a:endParaRPr lang="zh-CN" altLang="zh-CN" sz="1050" dirty="0" smtClean="0">
              <a:latin typeface="微软雅黑" pitchFamily="34" charset="-122"/>
              <a:ea typeface="微软雅黑" pitchFamily="34" charset="-122"/>
            </a:endParaRPr>
          </a:p>
          <a:p>
            <a:pPr>
              <a:lnSpc>
                <a:spcPts val="1000"/>
              </a:lnSpc>
            </a:pPr>
            <a:r>
              <a:rPr lang="en-US" altLang="zh-CN" sz="1050" dirty="0" smtClean="0">
                <a:latin typeface="微软雅黑" pitchFamily="34" charset="-122"/>
                <a:ea typeface="微软雅黑" pitchFamily="34" charset="-122"/>
              </a:rPr>
              <a:t>            }</a:t>
            </a:r>
            <a:endParaRPr lang="zh-CN" altLang="zh-CN" sz="1050" dirty="0" smtClean="0">
              <a:latin typeface="微软雅黑" pitchFamily="34" charset="-122"/>
              <a:ea typeface="微软雅黑" pitchFamily="34" charset="-122"/>
            </a:endParaRPr>
          </a:p>
          <a:p>
            <a:pPr>
              <a:lnSpc>
                <a:spcPts val="1000"/>
              </a:lnSpc>
            </a:pPr>
            <a:r>
              <a:rPr lang="en-US" altLang="zh-CN" sz="1050" dirty="0" smtClean="0">
                <a:latin typeface="微软雅黑" pitchFamily="34" charset="-122"/>
                <a:ea typeface="微软雅黑" pitchFamily="34" charset="-122"/>
              </a:rPr>
              <a:t>            </a:t>
            </a:r>
            <a:r>
              <a:rPr lang="en-US" altLang="zh-CN" sz="1050" dirty="0" err="1" smtClean="0">
                <a:latin typeface="微软雅黑" pitchFamily="34" charset="-122"/>
                <a:ea typeface="微软雅黑" pitchFamily="34" charset="-122"/>
              </a:rPr>
              <a:t>System.</a:t>
            </a:r>
            <a:r>
              <a:rPr lang="en-US" altLang="zh-CN" sz="1050" i="1" dirty="0" err="1" smtClean="0">
                <a:latin typeface="微软雅黑" pitchFamily="34" charset="-122"/>
                <a:ea typeface="微软雅黑" pitchFamily="34" charset="-122"/>
              </a:rPr>
              <a:t>out</a:t>
            </a:r>
            <a:r>
              <a:rPr lang="en-US" altLang="zh-CN" sz="1050" dirty="0" err="1" smtClean="0">
                <a:latin typeface="微软雅黑" pitchFamily="34" charset="-122"/>
                <a:ea typeface="微软雅黑" pitchFamily="34" charset="-122"/>
              </a:rPr>
              <a:t>.println</a:t>
            </a:r>
            <a:r>
              <a:rPr lang="en-US" altLang="zh-CN" sz="1050" dirty="0" smtClean="0">
                <a:latin typeface="微软雅黑" pitchFamily="34" charset="-122"/>
                <a:ea typeface="微软雅黑" pitchFamily="34" charset="-122"/>
              </a:rPr>
              <a:t>("Temporary file write done, file erased");</a:t>
            </a:r>
            <a:endParaRPr lang="zh-CN" altLang="zh-CN" sz="1050" dirty="0" smtClean="0">
              <a:latin typeface="微软雅黑" pitchFamily="34" charset="-122"/>
              <a:ea typeface="微软雅黑" pitchFamily="34" charset="-122"/>
            </a:endParaRPr>
          </a:p>
          <a:p>
            <a:pPr>
              <a:lnSpc>
                <a:spcPts val="1000"/>
              </a:lnSpc>
            </a:pPr>
            <a:r>
              <a:rPr lang="en-US" altLang="zh-CN" sz="1050" dirty="0" smtClean="0">
                <a:latin typeface="微软雅黑" pitchFamily="34" charset="-122"/>
                <a:ea typeface="微软雅黑" pitchFamily="34" charset="-122"/>
              </a:rPr>
              <a:t>        }</a:t>
            </a:r>
            <a:endParaRPr lang="zh-CN" altLang="zh-CN" sz="1050" dirty="0" smtClean="0">
              <a:latin typeface="微软雅黑" pitchFamily="34" charset="-122"/>
              <a:ea typeface="微软雅黑" pitchFamily="34" charset="-122"/>
            </a:endParaRPr>
          </a:p>
          <a:p>
            <a:pPr>
              <a:lnSpc>
                <a:spcPts val="1000"/>
              </a:lnSpc>
            </a:pPr>
            <a:r>
              <a:rPr lang="en-US" altLang="zh-CN" sz="1050" dirty="0" smtClean="0">
                <a:latin typeface="微软雅黑" pitchFamily="34" charset="-122"/>
                <a:ea typeface="微软雅黑" pitchFamily="34" charset="-122"/>
              </a:rPr>
              <a:t>        </a:t>
            </a:r>
            <a:endParaRPr lang="zh-CN" altLang="zh-CN" sz="1050" dirty="0" smtClean="0">
              <a:latin typeface="微软雅黑" pitchFamily="34" charset="-122"/>
              <a:ea typeface="微软雅黑" pitchFamily="34" charset="-122"/>
            </a:endParaRPr>
          </a:p>
          <a:p>
            <a:pPr>
              <a:lnSpc>
                <a:spcPts val="1000"/>
              </a:lnSpc>
            </a:pPr>
            <a:r>
              <a:rPr lang="en-US" altLang="zh-CN" sz="1050" dirty="0" smtClean="0">
                <a:latin typeface="微软雅黑" pitchFamily="34" charset="-122"/>
                <a:ea typeface="微软雅黑" pitchFamily="34" charset="-122"/>
              </a:rPr>
              <a:t>        </a:t>
            </a:r>
            <a:r>
              <a:rPr lang="en-US" altLang="zh-CN" sz="1050" b="1" dirty="0" smtClean="0">
                <a:latin typeface="微软雅黑" pitchFamily="34" charset="-122"/>
                <a:ea typeface="微软雅黑" pitchFamily="34" charset="-122"/>
              </a:rPr>
              <a:t>catch</a:t>
            </a:r>
            <a:r>
              <a:rPr lang="en-US" altLang="zh-CN" sz="1050" dirty="0" smtClean="0">
                <a:latin typeface="微软雅黑" pitchFamily="34" charset="-122"/>
                <a:ea typeface="微软雅黑" pitchFamily="34" charset="-122"/>
              </a:rPr>
              <a:t> (</a:t>
            </a:r>
            <a:r>
              <a:rPr lang="en-US" altLang="zh-CN" sz="1050" dirty="0" err="1" smtClean="0">
                <a:latin typeface="微软雅黑" pitchFamily="34" charset="-122"/>
                <a:ea typeface="微软雅黑" pitchFamily="34" charset="-122"/>
              </a:rPr>
              <a:t>IOException</a:t>
            </a:r>
            <a:r>
              <a:rPr lang="en-US" altLang="zh-CN" sz="1050" dirty="0" smtClean="0">
                <a:latin typeface="微软雅黑" pitchFamily="34" charset="-122"/>
                <a:ea typeface="微软雅黑" pitchFamily="34" charset="-122"/>
              </a:rPr>
              <a:t> x)</a:t>
            </a:r>
            <a:endParaRPr lang="zh-CN" altLang="zh-CN" sz="1050" dirty="0" smtClean="0">
              <a:latin typeface="微软雅黑" pitchFamily="34" charset="-122"/>
              <a:ea typeface="微软雅黑" pitchFamily="34" charset="-122"/>
            </a:endParaRPr>
          </a:p>
          <a:p>
            <a:pPr>
              <a:lnSpc>
                <a:spcPts val="1000"/>
              </a:lnSpc>
            </a:pPr>
            <a:r>
              <a:rPr lang="en-US" altLang="zh-CN" sz="1050" dirty="0" smtClean="0">
                <a:latin typeface="微软雅黑" pitchFamily="34" charset="-122"/>
                <a:ea typeface="微软雅黑" pitchFamily="34" charset="-122"/>
              </a:rPr>
              <a:t>        {</a:t>
            </a:r>
            <a:endParaRPr lang="zh-CN" altLang="zh-CN" sz="1050" dirty="0" smtClean="0">
              <a:latin typeface="微软雅黑" pitchFamily="34" charset="-122"/>
              <a:ea typeface="微软雅黑" pitchFamily="34" charset="-122"/>
            </a:endParaRPr>
          </a:p>
          <a:p>
            <a:pPr>
              <a:lnSpc>
                <a:spcPts val="1000"/>
              </a:lnSpc>
            </a:pPr>
            <a:r>
              <a:rPr lang="en-US" altLang="zh-CN" sz="1050" dirty="0" smtClean="0">
                <a:latin typeface="微软雅黑" pitchFamily="34" charset="-122"/>
                <a:ea typeface="微软雅黑" pitchFamily="34" charset="-122"/>
              </a:rPr>
              <a:t>            // Some other sort of failure, such as permissions.</a:t>
            </a:r>
            <a:endParaRPr lang="zh-CN" altLang="zh-CN" sz="1050" dirty="0" smtClean="0">
              <a:latin typeface="微软雅黑" pitchFamily="34" charset="-122"/>
              <a:ea typeface="微软雅黑" pitchFamily="34" charset="-122"/>
            </a:endParaRPr>
          </a:p>
          <a:p>
            <a:pPr>
              <a:lnSpc>
                <a:spcPts val="1000"/>
              </a:lnSpc>
            </a:pPr>
            <a:r>
              <a:rPr lang="en-US" altLang="zh-CN" sz="1050" dirty="0" smtClean="0">
                <a:latin typeface="微软雅黑" pitchFamily="34" charset="-122"/>
                <a:ea typeface="微软雅黑" pitchFamily="34" charset="-122"/>
              </a:rPr>
              <a:t>            </a:t>
            </a:r>
            <a:r>
              <a:rPr lang="en-US" altLang="zh-CN" sz="1050" dirty="0" err="1" smtClean="0">
                <a:latin typeface="微软雅黑" pitchFamily="34" charset="-122"/>
                <a:ea typeface="微软雅黑" pitchFamily="34" charset="-122"/>
              </a:rPr>
              <a:t>System.</a:t>
            </a:r>
            <a:r>
              <a:rPr lang="en-US" altLang="zh-CN" sz="1050" i="1" dirty="0" err="1" smtClean="0">
                <a:latin typeface="微软雅黑" pitchFamily="34" charset="-122"/>
                <a:ea typeface="微软雅黑" pitchFamily="34" charset="-122"/>
              </a:rPr>
              <a:t>err</a:t>
            </a:r>
            <a:r>
              <a:rPr lang="en-US" altLang="zh-CN" sz="1050" dirty="0" err="1" smtClean="0">
                <a:latin typeface="微软雅黑" pitchFamily="34" charset="-122"/>
                <a:ea typeface="微软雅黑" pitchFamily="34" charset="-122"/>
              </a:rPr>
              <a:t>.println</a:t>
            </a:r>
            <a:r>
              <a:rPr lang="en-US" altLang="zh-CN" sz="1050" dirty="0" smtClean="0">
                <a:latin typeface="微软雅黑" pitchFamily="34" charset="-122"/>
                <a:ea typeface="微软雅黑" pitchFamily="34" charset="-122"/>
              </a:rPr>
              <a:t>("Error creating temporary file");</a:t>
            </a:r>
            <a:endParaRPr lang="zh-CN" altLang="zh-CN" sz="1050" dirty="0" smtClean="0">
              <a:latin typeface="微软雅黑" pitchFamily="34" charset="-122"/>
              <a:ea typeface="微软雅黑" pitchFamily="34" charset="-122"/>
            </a:endParaRPr>
          </a:p>
          <a:p>
            <a:pPr>
              <a:lnSpc>
                <a:spcPts val="1000"/>
              </a:lnSpc>
            </a:pPr>
            <a:r>
              <a:rPr lang="en-US" altLang="zh-CN" sz="1050" dirty="0" smtClean="0">
                <a:latin typeface="微软雅黑" pitchFamily="34" charset="-122"/>
                <a:ea typeface="微软雅黑" pitchFamily="34" charset="-122"/>
              </a:rPr>
              <a:t>        }</a:t>
            </a:r>
            <a:endParaRPr lang="zh-CN" altLang="zh-CN" sz="1050" dirty="0" smtClean="0">
              <a:latin typeface="微软雅黑" pitchFamily="34" charset="-122"/>
              <a:ea typeface="微软雅黑" pitchFamily="34" charset="-122"/>
            </a:endParaRPr>
          </a:p>
          <a:p>
            <a:pPr>
              <a:lnSpc>
                <a:spcPts val="1000"/>
              </a:lnSpc>
            </a:pPr>
            <a:r>
              <a:rPr lang="en-US" altLang="zh-CN" sz="1050" dirty="0" smtClean="0">
                <a:latin typeface="微软雅黑" pitchFamily="34" charset="-122"/>
                <a:ea typeface="微软雅黑" pitchFamily="34" charset="-122"/>
              </a:rPr>
              <a:t>    }</a:t>
            </a:r>
            <a:endParaRPr lang="zh-CN" altLang="zh-CN" sz="1050" dirty="0" smtClean="0">
              <a:latin typeface="微软雅黑" pitchFamily="34" charset="-122"/>
              <a:ea typeface="微软雅黑" pitchFamily="34" charset="-122"/>
            </a:endParaRPr>
          </a:p>
          <a:p>
            <a:pPr>
              <a:lnSpc>
                <a:spcPts val="1000"/>
              </a:lnSpc>
            </a:pPr>
            <a:r>
              <a:rPr lang="en-US" altLang="zh-CN" sz="1050" dirty="0" smtClean="0">
                <a:latin typeface="微软雅黑" pitchFamily="34" charset="-122"/>
                <a:ea typeface="微软雅黑" pitchFamily="34" charset="-122"/>
              </a:rPr>
              <a:t>}</a:t>
            </a:r>
            <a:endParaRPr lang="zh-CN" altLang="zh-CN" sz="1050" dirty="0" smtClean="0">
              <a:latin typeface="微软雅黑" pitchFamily="34" charset="-122"/>
              <a:ea typeface="微软雅黑" pitchFamily="34"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41770" y="203982"/>
            <a:ext cx="8066635" cy="438553"/>
          </a:xfrm>
        </p:spPr>
        <p:txBody>
          <a:bodyPr lIns="68553" tIns="34276" rIns="68553" bIns="34276" anchor="ctr">
            <a:spAutoFit/>
          </a:bodyPr>
          <a:lstStyle/>
          <a:p>
            <a:r>
              <a:rPr lang="zh-CN" altLang="en-US" dirty="0" smtClean="0"/>
              <a:t>正确示例</a:t>
            </a:r>
            <a:r>
              <a:rPr lang="en-US" altLang="zh-CN" dirty="0" smtClean="0"/>
              <a:t>-</a:t>
            </a:r>
            <a:r>
              <a:rPr lang="zh-CN" altLang="zh-CN" dirty="0" smtClean="0"/>
              <a:t>临时文件使用完毕应及时删除</a:t>
            </a:r>
            <a:endParaRPr lang="zh-CN" altLang="en-US" sz="2400" dirty="0">
              <a:cs typeface="+mn-cs"/>
            </a:endParaRPr>
          </a:p>
        </p:txBody>
      </p:sp>
      <p:sp>
        <p:nvSpPr>
          <p:cNvPr id="3" name="内容占位符 2"/>
          <p:cNvSpPr>
            <a:spLocks noGrp="1"/>
          </p:cNvSpPr>
          <p:nvPr>
            <p:ph idx="1"/>
          </p:nvPr>
        </p:nvSpPr>
        <p:spPr>
          <a:xfrm>
            <a:off x="474053" y="847689"/>
            <a:ext cx="3967318" cy="715562"/>
          </a:xfrm>
        </p:spPr>
        <p:txBody>
          <a:bodyPr wrap="square">
            <a:spAutoFit/>
          </a:bodyPr>
          <a:lstStyle/>
          <a:p>
            <a:pPr>
              <a:buNone/>
            </a:pPr>
            <a:r>
              <a:rPr lang="en-US" altLang="zh-CN" sz="1400" b="0" dirty="0" smtClean="0"/>
              <a:t>【</a:t>
            </a:r>
            <a:r>
              <a:rPr lang="zh-CN" altLang="en-US" sz="1400" b="0" dirty="0" smtClean="0"/>
              <a:t>说明</a:t>
            </a:r>
            <a:r>
              <a:rPr lang="en-US" altLang="zh-CN" sz="1400" b="0" dirty="0" smtClean="0"/>
              <a:t>】</a:t>
            </a:r>
            <a:r>
              <a:rPr lang="zh-CN" altLang="zh-CN" sz="1400" b="0" dirty="0" smtClean="0"/>
              <a:t>对于</a:t>
            </a:r>
            <a:r>
              <a:rPr lang="en-US" altLang="zh-CN" sz="1400" b="0" dirty="0" smtClean="0"/>
              <a:t>JDK1.7</a:t>
            </a:r>
            <a:r>
              <a:rPr lang="zh-CN" altLang="zh-CN" sz="1400" b="0" dirty="0" smtClean="0"/>
              <a:t>之前的版本，可以在临时文件使用完毕之后、系统终止之前，显式地对其进行删除。</a:t>
            </a:r>
            <a:endParaRPr lang="zh-CN" altLang="zh-CN" sz="1400" b="0" dirty="0"/>
          </a:p>
        </p:txBody>
      </p:sp>
      <p:sp>
        <p:nvSpPr>
          <p:cNvPr id="495617" name="Rectangle 1"/>
          <p:cNvSpPr>
            <a:spLocks noChangeArrowheads="1"/>
          </p:cNvSpPr>
          <p:nvPr/>
        </p:nvSpPr>
        <p:spPr bwMode="auto">
          <a:xfrm>
            <a:off x="4441371" y="692775"/>
            <a:ext cx="4067034" cy="3939540"/>
          </a:xfrm>
          <a:prstGeom prst="rect">
            <a:avLst/>
          </a:prstGeom>
          <a:solidFill>
            <a:schemeClr val="bg1">
              <a:lumMod val="85000"/>
            </a:schemeClr>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eaLnBrk="0" hangingPunct="0">
              <a:lnSpc>
                <a:spcPts val="1000"/>
              </a:lnSpc>
            </a:pPr>
            <a:r>
              <a:rPr lang="en-US" altLang="zh-CN" sz="1000" dirty="0" smtClean="0">
                <a:solidFill>
                  <a:srgbClr val="000000"/>
                </a:solidFill>
                <a:latin typeface="微软雅黑" pitchFamily="34" charset="-122"/>
                <a:ea typeface="微软雅黑" pitchFamily="34" charset="-122"/>
                <a:cs typeface="Courier New" pitchFamily="49" charset="0"/>
              </a:rPr>
              <a:t>public class </a:t>
            </a:r>
            <a:r>
              <a:rPr lang="en-US" altLang="zh-CN" sz="1000" dirty="0" err="1" smtClean="0">
                <a:solidFill>
                  <a:srgbClr val="000000"/>
                </a:solidFill>
                <a:latin typeface="微软雅黑" pitchFamily="34" charset="-122"/>
                <a:ea typeface="微软雅黑" pitchFamily="34" charset="-122"/>
                <a:cs typeface="Courier New" pitchFamily="49" charset="0"/>
              </a:rPr>
              <a:t>TempFile</a:t>
            </a:r>
            <a:endParaRPr lang="zh-CN" altLang="zh-CN" sz="1000" dirty="0" smtClean="0">
              <a:solidFill>
                <a:srgbClr val="000000"/>
              </a:solidFill>
              <a:latin typeface="微软雅黑" pitchFamily="34" charset="-122"/>
              <a:ea typeface="微软雅黑" pitchFamily="34" charset="-122"/>
              <a:cs typeface="Courier New" pitchFamily="49" charset="0"/>
            </a:endParaRPr>
          </a:p>
          <a:p>
            <a:pPr eaLnBrk="0" hangingPunct="0">
              <a:lnSpc>
                <a:spcPts val="1000"/>
              </a:lnSpc>
            </a:pPr>
            <a:r>
              <a:rPr lang="en-US" altLang="zh-CN" sz="1000" dirty="0" smtClean="0">
                <a:solidFill>
                  <a:srgbClr val="000000"/>
                </a:solidFill>
                <a:latin typeface="微软雅黑" pitchFamily="34" charset="-122"/>
                <a:ea typeface="微软雅黑" pitchFamily="34" charset="-122"/>
                <a:cs typeface="Courier New" pitchFamily="49" charset="0"/>
              </a:rPr>
              <a:t>{</a:t>
            </a:r>
            <a:endParaRPr lang="zh-CN" altLang="zh-CN" sz="1000" dirty="0" smtClean="0">
              <a:solidFill>
                <a:srgbClr val="000000"/>
              </a:solidFill>
              <a:latin typeface="微软雅黑" pitchFamily="34" charset="-122"/>
              <a:ea typeface="微软雅黑" pitchFamily="34" charset="-122"/>
              <a:cs typeface="Courier New" pitchFamily="49" charset="0"/>
            </a:endParaRPr>
          </a:p>
          <a:p>
            <a:pPr eaLnBrk="0" hangingPunct="0">
              <a:lnSpc>
                <a:spcPts val="1000"/>
              </a:lnSpc>
            </a:pPr>
            <a:r>
              <a:rPr lang="en-US" altLang="zh-CN" sz="1000" dirty="0" smtClean="0">
                <a:solidFill>
                  <a:srgbClr val="000000"/>
                </a:solidFill>
                <a:latin typeface="微软雅黑" pitchFamily="34" charset="-122"/>
                <a:ea typeface="微软雅黑" pitchFamily="34" charset="-122"/>
                <a:cs typeface="Courier New" pitchFamily="49" charset="0"/>
              </a:rPr>
              <a:t>    public static void main(String[] </a:t>
            </a:r>
            <a:r>
              <a:rPr lang="en-US" altLang="zh-CN" sz="1000" dirty="0" err="1" smtClean="0">
                <a:solidFill>
                  <a:srgbClr val="000000"/>
                </a:solidFill>
                <a:latin typeface="微软雅黑" pitchFamily="34" charset="-122"/>
                <a:ea typeface="微软雅黑" pitchFamily="34" charset="-122"/>
                <a:cs typeface="Courier New" pitchFamily="49" charset="0"/>
              </a:rPr>
              <a:t>args</a:t>
            </a:r>
            <a:r>
              <a:rPr lang="en-US" altLang="zh-CN" sz="1000" dirty="0" smtClean="0">
                <a:solidFill>
                  <a:srgbClr val="000000"/>
                </a:solidFill>
                <a:latin typeface="微软雅黑" pitchFamily="34" charset="-122"/>
                <a:ea typeface="微软雅黑" pitchFamily="34" charset="-122"/>
                <a:cs typeface="Courier New" pitchFamily="49" charset="0"/>
              </a:rPr>
              <a:t>) throws </a:t>
            </a:r>
            <a:r>
              <a:rPr lang="en-US" altLang="zh-CN" sz="1000" dirty="0" err="1" smtClean="0">
                <a:solidFill>
                  <a:srgbClr val="000000"/>
                </a:solidFill>
                <a:latin typeface="微软雅黑" pitchFamily="34" charset="-122"/>
                <a:ea typeface="微软雅黑" pitchFamily="34" charset="-122"/>
                <a:cs typeface="Courier New" pitchFamily="49" charset="0"/>
              </a:rPr>
              <a:t>IOException</a:t>
            </a:r>
            <a:endParaRPr lang="zh-CN" altLang="zh-CN" sz="1000" dirty="0" smtClean="0">
              <a:solidFill>
                <a:srgbClr val="000000"/>
              </a:solidFill>
              <a:latin typeface="微软雅黑" pitchFamily="34" charset="-122"/>
              <a:ea typeface="微软雅黑" pitchFamily="34" charset="-122"/>
              <a:cs typeface="Courier New" pitchFamily="49" charset="0"/>
            </a:endParaRPr>
          </a:p>
          <a:p>
            <a:pPr eaLnBrk="0" hangingPunct="0">
              <a:lnSpc>
                <a:spcPts val="1000"/>
              </a:lnSpc>
            </a:pPr>
            <a:r>
              <a:rPr lang="en-US" altLang="zh-CN" sz="1000" dirty="0" smtClean="0">
                <a:solidFill>
                  <a:srgbClr val="000000"/>
                </a:solidFill>
                <a:latin typeface="微软雅黑" pitchFamily="34" charset="-122"/>
                <a:ea typeface="微软雅黑" pitchFamily="34" charset="-122"/>
                <a:cs typeface="Courier New" pitchFamily="49" charset="0"/>
              </a:rPr>
              <a:t>    {</a:t>
            </a:r>
            <a:endParaRPr lang="zh-CN" altLang="zh-CN" sz="1000" dirty="0" smtClean="0">
              <a:solidFill>
                <a:srgbClr val="000000"/>
              </a:solidFill>
              <a:latin typeface="微软雅黑" pitchFamily="34" charset="-122"/>
              <a:ea typeface="微软雅黑" pitchFamily="34" charset="-122"/>
              <a:cs typeface="Courier New" pitchFamily="49" charset="0"/>
            </a:endParaRPr>
          </a:p>
          <a:p>
            <a:pPr eaLnBrk="0" hangingPunct="0">
              <a:lnSpc>
                <a:spcPts val="1000"/>
              </a:lnSpc>
            </a:pPr>
            <a:r>
              <a:rPr lang="en-US" altLang="zh-CN" sz="1000" dirty="0" smtClean="0">
                <a:solidFill>
                  <a:srgbClr val="000000"/>
                </a:solidFill>
                <a:latin typeface="微软雅黑" pitchFamily="34" charset="-122"/>
                <a:ea typeface="微软雅黑" pitchFamily="34" charset="-122"/>
                <a:cs typeface="Courier New" pitchFamily="49" charset="0"/>
              </a:rPr>
              <a:t>        File f = </a:t>
            </a:r>
            <a:r>
              <a:rPr lang="en-US" altLang="zh-CN" sz="1000" dirty="0" err="1" smtClean="0">
                <a:solidFill>
                  <a:srgbClr val="000000"/>
                </a:solidFill>
                <a:latin typeface="微软雅黑" pitchFamily="34" charset="-122"/>
                <a:ea typeface="微软雅黑" pitchFamily="34" charset="-122"/>
                <a:cs typeface="Courier New" pitchFamily="49" charset="0"/>
              </a:rPr>
              <a:t>File.createTempFile</a:t>
            </a:r>
            <a:r>
              <a:rPr lang="en-US" altLang="zh-CN" sz="1000" dirty="0" smtClean="0">
                <a:solidFill>
                  <a:srgbClr val="000000"/>
                </a:solidFill>
                <a:latin typeface="微软雅黑" pitchFamily="34" charset="-122"/>
                <a:ea typeface="微软雅黑" pitchFamily="34" charset="-122"/>
                <a:cs typeface="Courier New" pitchFamily="49" charset="0"/>
              </a:rPr>
              <a:t>("</a:t>
            </a:r>
            <a:r>
              <a:rPr lang="en-US" altLang="zh-CN" sz="1000" dirty="0" err="1" smtClean="0">
                <a:solidFill>
                  <a:srgbClr val="000000"/>
                </a:solidFill>
                <a:latin typeface="微软雅黑" pitchFamily="34" charset="-122"/>
                <a:ea typeface="微软雅黑" pitchFamily="34" charset="-122"/>
                <a:cs typeface="Courier New" pitchFamily="49" charset="0"/>
              </a:rPr>
              <a:t>tempnam</a:t>
            </a:r>
            <a:r>
              <a:rPr lang="en-US" altLang="zh-CN" sz="1000" dirty="0" smtClean="0">
                <a:solidFill>
                  <a:srgbClr val="000000"/>
                </a:solidFill>
                <a:latin typeface="微软雅黑" pitchFamily="34" charset="-122"/>
                <a:ea typeface="微软雅黑" pitchFamily="34" charset="-122"/>
                <a:cs typeface="Courier New" pitchFamily="49" charset="0"/>
              </a:rPr>
              <a:t>", ".</a:t>
            </a:r>
            <a:r>
              <a:rPr lang="en-US" altLang="zh-CN" sz="1000" dirty="0" err="1" smtClean="0">
                <a:solidFill>
                  <a:srgbClr val="000000"/>
                </a:solidFill>
                <a:latin typeface="微软雅黑" pitchFamily="34" charset="-122"/>
                <a:ea typeface="微软雅黑" pitchFamily="34" charset="-122"/>
                <a:cs typeface="Courier New" pitchFamily="49" charset="0"/>
              </a:rPr>
              <a:t>tmp</a:t>
            </a:r>
            <a:r>
              <a:rPr lang="en-US" altLang="zh-CN" sz="1000" dirty="0" smtClean="0">
                <a:solidFill>
                  <a:srgbClr val="000000"/>
                </a:solidFill>
                <a:latin typeface="微软雅黑" pitchFamily="34" charset="-122"/>
                <a:ea typeface="微软雅黑" pitchFamily="34" charset="-122"/>
                <a:cs typeface="Courier New" pitchFamily="49" charset="0"/>
              </a:rPr>
              <a:t>");</a:t>
            </a:r>
            <a:endParaRPr lang="zh-CN" altLang="zh-CN" sz="1000" dirty="0" smtClean="0">
              <a:solidFill>
                <a:srgbClr val="000000"/>
              </a:solidFill>
              <a:latin typeface="微软雅黑" pitchFamily="34" charset="-122"/>
              <a:ea typeface="微软雅黑" pitchFamily="34" charset="-122"/>
              <a:cs typeface="Courier New" pitchFamily="49" charset="0"/>
            </a:endParaRPr>
          </a:p>
          <a:p>
            <a:pPr eaLnBrk="0" hangingPunct="0">
              <a:lnSpc>
                <a:spcPts val="1000"/>
              </a:lnSpc>
            </a:pPr>
            <a:r>
              <a:rPr lang="en-US" altLang="zh-CN" sz="1000" dirty="0" smtClean="0">
                <a:solidFill>
                  <a:srgbClr val="000000"/>
                </a:solidFill>
                <a:latin typeface="微软雅黑" pitchFamily="34" charset="-122"/>
                <a:ea typeface="微软雅黑" pitchFamily="34" charset="-122"/>
                <a:cs typeface="Courier New" pitchFamily="49" charset="0"/>
              </a:rPr>
              <a:t>        </a:t>
            </a:r>
            <a:r>
              <a:rPr lang="en-US" altLang="zh-CN" sz="1000" dirty="0" err="1" smtClean="0">
                <a:solidFill>
                  <a:srgbClr val="000000"/>
                </a:solidFill>
                <a:latin typeface="微软雅黑" pitchFamily="34" charset="-122"/>
                <a:ea typeface="微软雅黑" pitchFamily="34" charset="-122"/>
                <a:cs typeface="Courier New" pitchFamily="49" charset="0"/>
              </a:rPr>
              <a:t>FileOutputStream</a:t>
            </a:r>
            <a:r>
              <a:rPr lang="en-US" altLang="zh-CN" sz="1000" dirty="0" smtClean="0">
                <a:solidFill>
                  <a:srgbClr val="000000"/>
                </a:solidFill>
                <a:latin typeface="微软雅黑" pitchFamily="34" charset="-122"/>
                <a:ea typeface="微软雅黑" pitchFamily="34" charset="-122"/>
                <a:cs typeface="Courier New" pitchFamily="49" charset="0"/>
              </a:rPr>
              <a:t> fop = null;</a:t>
            </a:r>
            <a:endParaRPr lang="zh-CN" altLang="zh-CN" sz="1000" dirty="0" smtClean="0">
              <a:solidFill>
                <a:srgbClr val="000000"/>
              </a:solidFill>
              <a:latin typeface="微软雅黑" pitchFamily="34" charset="-122"/>
              <a:ea typeface="微软雅黑" pitchFamily="34" charset="-122"/>
              <a:cs typeface="Courier New" pitchFamily="49" charset="0"/>
            </a:endParaRPr>
          </a:p>
          <a:p>
            <a:pPr eaLnBrk="0" hangingPunct="0">
              <a:lnSpc>
                <a:spcPts val="1000"/>
              </a:lnSpc>
            </a:pPr>
            <a:r>
              <a:rPr lang="en-US" altLang="zh-CN" sz="1000" dirty="0" smtClean="0">
                <a:solidFill>
                  <a:srgbClr val="000000"/>
                </a:solidFill>
                <a:latin typeface="微软雅黑" pitchFamily="34" charset="-122"/>
                <a:ea typeface="微软雅黑" pitchFamily="34" charset="-122"/>
                <a:cs typeface="Courier New" pitchFamily="49" charset="0"/>
              </a:rPr>
              <a:t>        try</a:t>
            </a:r>
            <a:endParaRPr lang="zh-CN" altLang="zh-CN" sz="1000" dirty="0" smtClean="0">
              <a:solidFill>
                <a:srgbClr val="000000"/>
              </a:solidFill>
              <a:latin typeface="微软雅黑" pitchFamily="34" charset="-122"/>
              <a:ea typeface="微软雅黑" pitchFamily="34" charset="-122"/>
              <a:cs typeface="Courier New" pitchFamily="49" charset="0"/>
            </a:endParaRPr>
          </a:p>
          <a:p>
            <a:pPr eaLnBrk="0" hangingPunct="0">
              <a:lnSpc>
                <a:spcPts val="1000"/>
              </a:lnSpc>
            </a:pPr>
            <a:r>
              <a:rPr lang="en-US" altLang="zh-CN" sz="1000" dirty="0" smtClean="0">
                <a:solidFill>
                  <a:srgbClr val="000000"/>
                </a:solidFill>
                <a:latin typeface="微软雅黑" pitchFamily="34" charset="-122"/>
                <a:ea typeface="微软雅黑" pitchFamily="34" charset="-122"/>
                <a:cs typeface="Courier New" pitchFamily="49" charset="0"/>
              </a:rPr>
              <a:t>        {</a:t>
            </a:r>
            <a:endParaRPr lang="zh-CN" altLang="zh-CN" sz="1000" dirty="0" smtClean="0">
              <a:solidFill>
                <a:srgbClr val="000000"/>
              </a:solidFill>
              <a:latin typeface="微软雅黑" pitchFamily="34" charset="-122"/>
              <a:ea typeface="微软雅黑" pitchFamily="34" charset="-122"/>
              <a:cs typeface="Courier New" pitchFamily="49" charset="0"/>
            </a:endParaRPr>
          </a:p>
          <a:p>
            <a:pPr eaLnBrk="0" hangingPunct="0">
              <a:lnSpc>
                <a:spcPts val="1000"/>
              </a:lnSpc>
            </a:pPr>
            <a:r>
              <a:rPr lang="en-US" altLang="zh-CN" sz="1000" dirty="0" smtClean="0">
                <a:solidFill>
                  <a:srgbClr val="000000"/>
                </a:solidFill>
                <a:latin typeface="微软雅黑" pitchFamily="34" charset="-122"/>
                <a:ea typeface="微软雅黑" pitchFamily="34" charset="-122"/>
                <a:cs typeface="Courier New" pitchFamily="49" charset="0"/>
              </a:rPr>
              <a:t>            fop = new </a:t>
            </a:r>
            <a:r>
              <a:rPr lang="en-US" altLang="zh-CN" sz="1000" dirty="0" err="1" smtClean="0">
                <a:solidFill>
                  <a:srgbClr val="000000"/>
                </a:solidFill>
                <a:latin typeface="微软雅黑" pitchFamily="34" charset="-122"/>
                <a:ea typeface="微软雅黑" pitchFamily="34" charset="-122"/>
                <a:cs typeface="Courier New" pitchFamily="49" charset="0"/>
              </a:rPr>
              <a:t>FileOutputStream</a:t>
            </a:r>
            <a:r>
              <a:rPr lang="en-US" altLang="zh-CN" sz="1000" dirty="0" smtClean="0">
                <a:solidFill>
                  <a:srgbClr val="000000"/>
                </a:solidFill>
                <a:latin typeface="微软雅黑" pitchFamily="34" charset="-122"/>
                <a:ea typeface="微软雅黑" pitchFamily="34" charset="-122"/>
                <a:cs typeface="Courier New" pitchFamily="49" charset="0"/>
              </a:rPr>
              <a:t>(f);}</a:t>
            </a:r>
            <a:endParaRPr lang="zh-CN" altLang="zh-CN" sz="1000" dirty="0" smtClean="0">
              <a:solidFill>
                <a:srgbClr val="000000"/>
              </a:solidFill>
              <a:latin typeface="微软雅黑" pitchFamily="34" charset="-122"/>
              <a:ea typeface="微软雅黑" pitchFamily="34" charset="-122"/>
              <a:cs typeface="Courier New" pitchFamily="49" charset="0"/>
            </a:endParaRPr>
          </a:p>
          <a:p>
            <a:pPr eaLnBrk="0" hangingPunct="0">
              <a:lnSpc>
                <a:spcPts val="1000"/>
              </a:lnSpc>
            </a:pPr>
            <a:r>
              <a:rPr lang="en-US" altLang="zh-CN" sz="1000" dirty="0" smtClean="0">
                <a:solidFill>
                  <a:srgbClr val="000000"/>
                </a:solidFill>
                <a:latin typeface="微软雅黑" pitchFamily="34" charset="-122"/>
                <a:ea typeface="微软雅黑" pitchFamily="34" charset="-122"/>
                <a:cs typeface="Courier New" pitchFamily="49" charset="0"/>
              </a:rPr>
              <a:t>        finally</a:t>
            </a:r>
            <a:endParaRPr lang="zh-CN" altLang="zh-CN" sz="1000" dirty="0" smtClean="0">
              <a:solidFill>
                <a:srgbClr val="000000"/>
              </a:solidFill>
              <a:latin typeface="微软雅黑" pitchFamily="34" charset="-122"/>
              <a:ea typeface="微软雅黑" pitchFamily="34" charset="-122"/>
              <a:cs typeface="Courier New" pitchFamily="49" charset="0"/>
            </a:endParaRPr>
          </a:p>
          <a:p>
            <a:pPr eaLnBrk="0" hangingPunct="0">
              <a:lnSpc>
                <a:spcPts val="1000"/>
              </a:lnSpc>
            </a:pPr>
            <a:r>
              <a:rPr lang="en-US" altLang="zh-CN" sz="1000" dirty="0" smtClean="0">
                <a:solidFill>
                  <a:srgbClr val="000000"/>
                </a:solidFill>
                <a:latin typeface="微软雅黑" pitchFamily="34" charset="-122"/>
                <a:ea typeface="微软雅黑" pitchFamily="34" charset="-122"/>
                <a:cs typeface="Courier New" pitchFamily="49" charset="0"/>
              </a:rPr>
              <a:t>        {</a:t>
            </a:r>
            <a:endParaRPr lang="zh-CN" altLang="zh-CN" sz="1000" dirty="0" smtClean="0">
              <a:solidFill>
                <a:srgbClr val="000000"/>
              </a:solidFill>
              <a:latin typeface="微软雅黑" pitchFamily="34" charset="-122"/>
              <a:ea typeface="微软雅黑" pitchFamily="34" charset="-122"/>
              <a:cs typeface="Courier New" pitchFamily="49" charset="0"/>
            </a:endParaRPr>
          </a:p>
          <a:p>
            <a:pPr eaLnBrk="0" hangingPunct="0">
              <a:lnSpc>
                <a:spcPts val="1000"/>
              </a:lnSpc>
            </a:pPr>
            <a:r>
              <a:rPr lang="en-US" altLang="zh-CN" sz="1000" dirty="0" smtClean="0">
                <a:solidFill>
                  <a:srgbClr val="000000"/>
                </a:solidFill>
                <a:latin typeface="微软雅黑" pitchFamily="34" charset="-122"/>
                <a:ea typeface="微软雅黑" pitchFamily="34" charset="-122"/>
                <a:cs typeface="Courier New" pitchFamily="49" charset="0"/>
              </a:rPr>
              <a:t>            if (fop != null)</a:t>
            </a:r>
            <a:endParaRPr lang="zh-CN" altLang="zh-CN" sz="1000" dirty="0" smtClean="0">
              <a:solidFill>
                <a:srgbClr val="000000"/>
              </a:solidFill>
              <a:latin typeface="微软雅黑" pitchFamily="34" charset="-122"/>
              <a:ea typeface="微软雅黑" pitchFamily="34" charset="-122"/>
              <a:cs typeface="Courier New" pitchFamily="49" charset="0"/>
            </a:endParaRPr>
          </a:p>
          <a:p>
            <a:pPr eaLnBrk="0" hangingPunct="0">
              <a:lnSpc>
                <a:spcPts val="1000"/>
              </a:lnSpc>
            </a:pPr>
            <a:r>
              <a:rPr lang="en-US" altLang="zh-CN" sz="1000" dirty="0" smtClean="0">
                <a:solidFill>
                  <a:srgbClr val="000000"/>
                </a:solidFill>
                <a:latin typeface="微软雅黑" pitchFamily="34" charset="-122"/>
                <a:ea typeface="微软雅黑" pitchFamily="34" charset="-122"/>
                <a:cs typeface="Courier New" pitchFamily="49" charset="0"/>
              </a:rPr>
              <a:t>            {</a:t>
            </a:r>
            <a:endParaRPr lang="zh-CN" altLang="zh-CN" sz="1000" dirty="0" smtClean="0">
              <a:solidFill>
                <a:srgbClr val="000000"/>
              </a:solidFill>
              <a:latin typeface="微软雅黑" pitchFamily="34" charset="-122"/>
              <a:ea typeface="微软雅黑" pitchFamily="34" charset="-122"/>
              <a:cs typeface="Courier New" pitchFamily="49" charset="0"/>
            </a:endParaRPr>
          </a:p>
          <a:p>
            <a:pPr eaLnBrk="0" hangingPunct="0">
              <a:lnSpc>
                <a:spcPts val="1000"/>
              </a:lnSpc>
            </a:pPr>
            <a:r>
              <a:rPr lang="en-US" altLang="zh-CN" sz="1000" dirty="0" smtClean="0">
                <a:solidFill>
                  <a:srgbClr val="000000"/>
                </a:solidFill>
                <a:latin typeface="微软雅黑" pitchFamily="34" charset="-122"/>
                <a:ea typeface="微软雅黑" pitchFamily="34" charset="-122"/>
                <a:cs typeface="Courier New" pitchFamily="49" charset="0"/>
              </a:rPr>
              <a:t>                try</a:t>
            </a:r>
            <a:endParaRPr lang="zh-CN" altLang="zh-CN" sz="1000" dirty="0" smtClean="0">
              <a:solidFill>
                <a:srgbClr val="000000"/>
              </a:solidFill>
              <a:latin typeface="微软雅黑" pitchFamily="34" charset="-122"/>
              <a:ea typeface="微软雅黑" pitchFamily="34" charset="-122"/>
              <a:cs typeface="Courier New" pitchFamily="49" charset="0"/>
            </a:endParaRPr>
          </a:p>
          <a:p>
            <a:pPr eaLnBrk="0" hangingPunct="0">
              <a:lnSpc>
                <a:spcPts val="1000"/>
              </a:lnSpc>
            </a:pPr>
            <a:r>
              <a:rPr lang="en-US" altLang="zh-CN" sz="1000" dirty="0" smtClean="0">
                <a:solidFill>
                  <a:srgbClr val="000000"/>
                </a:solidFill>
                <a:latin typeface="微软雅黑" pitchFamily="34" charset="-122"/>
                <a:ea typeface="微软雅黑" pitchFamily="34" charset="-122"/>
                <a:cs typeface="Courier New" pitchFamily="49" charset="0"/>
              </a:rPr>
              <a:t>                {</a:t>
            </a:r>
            <a:endParaRPr lang="zh-CN" altLang="zh-CN" sz="1000" dirty="0" smtClean="0">
              <a:solidFill>
                <a:srgbClr val="000000"/>
              </a:solidFill>
              <a:latin typeface="微软雅黑" pitchFamily="34" charset="-122"/>
              <a:ea typeface="微软雅黑" pitchFamily="34" charset="-122"/>
              <a:cs typeface="Courier New" pitchFamily="49" charset="0"/>
            </a:endParaRPr>
          </a:p>
          <a:p>
            <a:pPr eaLnBrk="0" hangingPunct="0">
              <a:lnSpc>
                <a:spcPts val="1000"/>
              </a:lnSpc>
            </a:pPr>
            <a:r>
              <a:rPr lang="en-US" altLang="zh-CN" sz="1000" dirty="0" smtClean="0">
                <a:solidFill>
                  <a:srgbClr val="000000"/>
                </a:solidFill>
                <a:latin typeface="微软雅黑" pitchFamily="34" charset="-122"/>
                <a:ea typeface="微软雅黑" pitchFamily="34" charset="-122"/>
                <a:cs typeface="Courier New" pitchFamily="49" charset="0"/>
              </a:rPr>
              <a:t>                    </a:t>
            </a:r>
            <a:r>
              <a:rPr lang="en-US" altLang="zh-CN" sz="1000" dirty="0" err="1" smtClean="0">
                <a:solidFill>
                  <a:srgbClr val="000000"/>
                </a:solidFill>
                <a:latin typeface="微软雅黑" pitchFamily="34" charset="-122"/>
                <a:ea typeface="微软雅黑" pitchFamily="34" charset="-122"/>
                <a:cs typeface="Courier New" pitchFamily="49" charset="0"/>
              </a:rPr>
              <a:t>fop.close</a:t>
            </a:r>
            <a:r>
              <a:rPr lang="en-US" altLang="zh-CN" sz="1000" dirty="0" smtClean="0">
                <a:solidFill>
                  <a:srgbClr val="000000"/>
                </a:solidFill>
                <a:latin typeface="微软雅黑" pitchFamily="34" charset="-122"/>
                <a:ea typeface="微软雅黑" pitchFamily="34" charset="-122"/>
                <a:cs typeface="Courier New" pitchFamily="49" charset="0"/>
              </a:rPr>
              <a:t>();</a:t>
            </a:r>
            <a:endParaRPr lang="zh-CN" altLang="zh-CN" sz="1000" dirty="0" smtClean="0">
              <a:solidFill>
                <a:srgbClr val="000000"/>
              </a:solidFill>
              <a:latin typeface="微软雅黑" pitchFamily="34" charset="-122"/>
              <a:ea typeface="微软雅黑" pitchFamily="34" charset="-122"/>
              <a:cs typeface="Courier New" pitchFamily="49" charset="0"/>
            </a:endParaRPr>
          </a:p>
          <a:p>
            <a:pPr eaLnBrk="0" hangingPunct="0">
              <a:lnSpc>
                <a:spcPts val="1000"/>
              </a:lnSpc>
            </a:pPr>
            <a:r>
              <a:rPr lang="en-US" altLang="zh-CN" sz="1000" dirty="0" smtClean="0">
                <a:solidFill>
                  <a:srgbClr val="000000"/>
                </a:solidFill>
                <a:latin typeface="微软雅黑" pitchFamily="34" charset="-122"/>
                <a:ea typeface="微软雅黑" pitchFamily="34" charset="-122"/>
                <a:cs typeface="Courier New" pitchFamily="49" charset="0"/>
              </a:rPr>
              <a:t>                }</a:t>
            </a:r>
            <a:endParaRPr lang="zh-CN" altLang="zh-CN" sz="1000" dirty="0" smtClean="0">
              <a:solidFill>
                <a:srgbClr val="000000"/>
              </a:solidFill>
              <a:latin typeface="微软雅黑" pitchFamily="34" charset="-122"/>
              <a:ea typeface="微软雅黑" pitchFamily="34" charset="-122"/>
              <a:cs typeface="Courier New" pitchFamily="49" charset="0"/>
            </a:endParaRPr>
          </a:p>
          <a:p>
            <a:pPr eaLnBrk="0" hangingPunct="0">
              <a:lnSpc>
                <a:spcPts val="1000"/>
              </a:lnSpc>
            </a:pPr>
            <a:r>
              <a:rPr lang="en-US" altLang="zh-CN" sz="1000" dirty="0" smtClean="0">
                <a:solidFill>
                  <a:srgbClr val="000000"/>
                </a:solidFill>
                <a:latin typeface="微软雅黑" pitchFamily="34" charset="-122"/>
                <a:ea typeface="微软雅黑" pitchFamily="34" charset="-122"/>
                <a:cs typeface="Courier New" pitchFamily="49" charset="0"/>
              </a:rPr>
              <a:t>                catch (</a:t>
            </a:r>
            <a:r>
              <a:rPr lang="en-US" altLang="zh-CN" sz="1000" dirty="0" err="1" smtClean="0">
                <a:solidFill>
                  <a:srgbClr val="000000"/>
                </a:solidFill>
                <a:latin typeface="微软雅黑" pitchFamily="34" charset="-122"/>
                <a:ea typeface="微软雅黑" pitchFamily="34" charset="-122"/>
                <a:cs typeface="Courier New" pitchFamily="49" charset="0"/>
              </a:rPr>
              <a:t>IOException</a:t>
            </a:r>
            <a:r>
              <a:rPr lang="en-US" altLang="zh-CN" sz="1000" dirty="0" smtClean="0">
                <a:solidFill>
                  <a:srgbClr val="000000"/>
                </a:solidFill>
                <a:latin typeface="微软雅黑" pitchFamily="34" charset="-122"/>
                <a:ea typeface="微软雅黑" pitchFamily="34" charset="-122"/>
                <a:cs typeface="Courier New" pitchFamily="49" charset="0"/>
              </a:rPr>
              <a:t> x)</a:t>
            </a:r>
            <a:endParaRPr lang="zh-CN" altLang="zh-CN" sz="1000" dirty="0" smtClean="0">
              <a:solidFill>
                <a:srgbClr val="000000"/>
              </a:solidFill>
              <a:latin typeface="微软雅黑" pitchFamily="34" charset="-122"/>
              <a:ea typeface="微软雅黑" pitchFamily="34" charset="-122"/>
              <a:cs typeface="Courier New" pitchFamily="49" charset="0"/>
            </a:endParaRPr>
          </a:p>
          <a:p>
            <a:pPr eaLnBrk="0" hangingPunct="0">
              <a:lnSpc>
                <a:spcPts val="1000"/>
              </a:lnSpc>
            </a:pPr>
            <a:r>
              <a:rPr lang="en-US" altLang="zh-CN" sz="1000" dirty="0" smtClean="0">
                <a:solidFill>
                  <a:srgbClr val="000000"/>
                </a:solidFill>
                <a:latin typeface="微软雅黑" pitchFamily="34" charset="-122"/>
                <a:ea typeface="微软雅黑" pitchFamily="34" charset="-122"/>
                <a:cs typeface="Courier New" pitchFamily="49" charset="0"/>
              </a:rPr>
              <a:t>                {</a:t>
            </a:r>
            <a:endParaRPr lang="zh-CN" altLang="zh-CN" sz="1000" dirty="0" smtClean="0">
              <a:solidFill>
                <a:srgbClr val="000000"/>
              </a:solidFill>
              <a:latin typeface="微软雅黑" pitchFamily="34" charset="-122"/>
              <a:ea typeface="微软雅黑" pitchFamily="34" charset="-122"/>
              <a:cs typeface="Courier New" pitchFamily="49" charset="0"/>
            </a:endParaRPr>
          </a:p>
          <a:p>
            <a:pPr eaLnBrk="0" hangingPunct="0">
              <a:lnSpc>
                <a:spcPts val="1000"/>
              </a:lnSpc>
            </a:pPr>
            <a:r>
              <a:rPr lang="en-US" altLang="zh-CN" sz="1000" dirty="0" smtClean="0">
                <a:solidFill>
                  <a:srgbClr val="000000"/>
                </a:solidFill>
                <a:latin typeface="微软雅黑" pitchFamily="34" charset="-122"/>
                <a:ea typeface="微软雅黑" pitchFamily="34" charset="-122"/>
                <a:cs typeface="Courier New" pitchFamily="49" charset="0"/>
              </a:rPr>
              <a:t>                    // handle error</a:t>
            </a:r>
            <a:endParaRPr lang="zh-CN" altLang="zh-CN" sz="1000" dirty="0" smtClean="0">
              <a:solidFill>
                <a:srgbClr val="000000"/>
              </a:solidFill>
              <a:latin typeface="微软雅黑" pitchFamily="34" charset="-122"/>
              <a:ea typeface="微软雅黑" pitchFamily="34" charset="-122"/>
              <a:cs typeface="Courier New" pitchFamily="49" charset="0"/>
            </a:endParaRPr>
          </a:p>
          <a:p>
            <a:pPr eaLnBrk="0" hangingPunct="0">
              <a:lnSpc>
                <a:spcPts val="1000"/>
              </a:lnSpc>
            </a:pPr>
            <a:r>
              <a:rPr lang="en-US" altLang="zh-CN" sz="1000" dirty="0" smtClean="0">
                <a:solidFill>
                  <a:srgbClr val="000000"/>
                </a:solidFill>
                <a:latin typeface="微软雅黑" pitchFamily="34" charset="-122"/>
                <a:ea typeface="微软雅黑" pitchFamily="34" charset="-122"/>
                <a:cs typeface="Courier New" pitchFamily="49" charset="0"/>
              </a:rPr>
              <a:t>                }</a:t>
            </a:r>
            <a:endParaRPr lang="zh-CN" altLang="zh-CN" sz="1000" dirty="0" smtClean="0">
              <a:solidFill>
                <a:srgbClr val="000000"/>
              </a:solidFill>
              <a:latin typeface="微软雅黑" pitchFamily="34" charset="-122"/>
              <a:ea typeface="微软雅黑" pitchFamily="34" charset="-122"/>
              <a:cs typeface="Courier New" pitchFamily="49" charset="0"/>
            </a:endParaRPr>
          </a:p>
          <a:p>
            <a:pPr eaLnBrk="0" hangingPunct="0">
              <a:lnSpc>
                <a:spcPts val="1000"/>
              </a:lnSpc>
            </a:pPr>
            <a:r>
              <a:rPr lang="en-US" altLang="zh-CN" sz="1000" dirty="0" smtClean="0">
                <a:solidFill>
                  <a:srgbClr val="000000"/>
                </a:solidFill>
                <a:latin typeface="微软雅黑" pitchFamily="34" charset="-122"/>
                <a:ea typeface="微软雅黑" pitchFamily="34" charset="-122"/>
                <a:cs typeface="Courier New" pitchFamily="49" charset="0"/>
              </a:rPr>
              <a:t>                if (!</a:t>
            </a:r>
            <a:r>
              <a:rPr lang="en-US" altLang="zh-CN" sz="1000" dirty="0" err="1" smtClean="0">
                <a:solidFill>
                  <a:srgbClr val="000000"/>
                </a:solidFill>
                <a:latin typeface="微软雅黑" pitchFamily="34" charset="-122"/>
                <a:ea typeface="微软雅黑" pitchFamily="34" charset="-122"/>
                <a:cs typeface="Courier New" pitchFamily="49" charset="0"/>
              </a:rPr>
              <a:t>f.delete</a:t>
            </a:r>
            <a:r>
              <a:rPr lang="en-US" altLang="zh-CN" sz="1000" dirty="0" smtClean="0">
                <a:solidFill>
                  <a:srgbClr val="000000"/>
                </a:solidFill>
                <a:latin typeface="微软雅黑" pitchFamily="34" charset="-122"/>
                <a:ea typeface="微软雅黑" pitchFamily="34" charset="-122"/>
                <a:cs typeface="Courier New" pitchFamily="49" charset="0"/>
              </a:rPr>
              <a:t>())// delete file when finished</a:t>
            </a:r>
            <a:endParaRPr lang="zh-CN" altLang="zh-CN" sz="1000" dirty="0" smtClean="0">
              <a:solidFill>
                <a:srgbClr val="000000"/>
              </a:solidFill>
              <a:latin typeface="微软雅黑" pitchFamily="34" charset="-122"/>
              <a:ea typeface="微软雅黑" pitchFamily="34" charset="-122"/>
              <a:cs typeface="Courier New" pitchFamily="49" charset="0"/>
            </a:endParaRPr>
          </a:p>
          <a:p>
            <a:pPr eaLnBrk="0" hangingPunct="0">
              <a:lnSpc>
                <a:spcPts val="1000"/>
              </a:lnSpc>
            </a:pPr>
            <a:r>
              <a:rPr lang="en-US" altLang="zh-CN" sz="1000" dirty="0" smtClean="0">
                <a:solidFill>
                  <a:srgbClr val="000000"/>
                </a:solidFill>
                <a:latin typeface="微软雅黑" pitchFamily="34" charset="-122"/>
                <a:ea typeface="微软雅黑" pitchFamily="34" charset="-122"/>
                <a:cs typeface="Courier New" pitchFamily="49" charset="0"/>
              </a:rPr>
              <a:t>                {</a:t>
            </a:r>
            <a:endParaRPr lang="zh-CN" altLang="zh-CN" sz="1000" dirty="0" smtClean="0">
              <a:solidFill>
                <a:srgbClr val="000000"/>
              </a:solidFill>
              <a:latin typeface="微软雅黑" pitchFamily="34" charset="-122"/>
              <a:ea typeface="微软雅黑" pitchFamily="34" charset="-122"/>
              <a:cs typeface="Courier New" pitchFamily="49" charset="0"/>
            </a:endParaRPr>
          </a:p>
          <a:p>
            <a:pPr eaLnBrk="0" hangingPunct="0">
              <a:lnSpc>
                <a:spcPts val="1000"/>
              </a:lnSpc>
            </a:pPr>
            <a:r>
              <a:rPr lang="en-US" altLang="zh-CN" sz="1000" dirty="0" smtClean="0">
                <a:solidFill>
                  <a:srgbClr val="000000"/>
                </a:solidFill>
                <a:latin typeface="微软雅黑" pitchFamily="34" charset="-122"/>
                <a:ea typeface="微软雅黑" pitchFamily="34" charset="-122"/>
                <a:cs typeface="Courier New" pitchFamily="49" charset="0"/>
              </a:rPr>
              <a:t>                    // log the error</a:t>
            </a:r>
            <a:endParaRPr lang="zh-CN" altLang="zh-CN" sz="1000" dirty="0" smtClean="0">
              <a:solidFill>
                <a:srgbClr val="000000"/>
              </a:solidFill>
              <a:latin typeface="微软雅黑" pitchFamily="34" charset="-122"/>
              <a:ea typeface="微软雅黑" pitchFamily="34" charset="-122"/>
              <a:cs typeface="Courier New" pitchFamily="49" charset="0"/>
            </a:endParaRPr>
          </a:p>
          <a:p>
            <a:pPr eaLnBrk="0" hangingPunct="0">
              <a:lnSpc>
                <a:spcPts val="1000"/>
              </a:lnSpc>
            </a:pPr>
            <a:r>
              <a:rPr lang="en-US" altLang="zh-CN" sz="1000" dirty="0" smtClean="0">
                <a:solidFill>
                  <a:srgbClr val="000000"/>
                </a:solidFill>
                <a:latin typeface="微软雅黑" pitchFamily="34" charset="-122"/>
                <a:ea typeface="微软雅黑" pitchFamily="34" charset="-122"/>
                <a:cs typeface="Courier New" pitchFamily="49" charset="0"/>
              </a:rPr>
              <a:t>                }</a:t>
            </a:r>
            <a:endParaRPr lang="zh-CN" altLang="zh-CN" sz="1000" dirty="0" smtClean="0">
              <a:solidFill>
                <a:srgbClr val="000000"/>
              </a:solidFill>
              <a:latin typeface="微软雅黑" pitchFamily="34" charset="-122"/>
              <a:ea typeface="微软雅黑" pitchFamily="34" charset="-122"/>
              <a:cs typeface="Courier New" pitchFamily="49" charset="0"/>
            </a:endParaRPr>
          </a:p>
          <a:p>
            <a:pPr eaLnBrk="0" hangingPunct="0">
              <a:lnSpc>
                <a:spcPts val="1000"/>
              </a:lnSpc>
            </a:pPr>
            <a:r>
              <a:rPr lang="en-US" altLang="zh-CN" sz="1000" dirty="0" smtClean="0">
                <a:solidFill>
                  <a:srgbClr val="000000"/>
                </a:solidFill>
                <a:latin typeface="微软雅黑" pitchFamily="34" charset="-122"/>
                <a:ea typeface="微软雅黑" pitchFamily="34" charset="-122"/>
                <a:cs typeface="Courier New" pitchFamily="49" charset="0"/>
              </a:rPr>
              <a:t>            }</a:t>
            </a:r>
            <a:endParaRPr lang="zh-CN" altLang="zh-CN" sz="1000" dirty="0" smtClean="0">
              <a:solidFill>
                <a:srgbClr val="000000"/>
              </a:solidFill>
              <a:latin typeface="微软雅黑" pitchFamily="34" charset="-122"/>
              <a:ea typeface="微软雅黑" pitchFamily="34" charset="-122"/>
              <a:cs typeface="Courier New" pitchFamily="49" charset="0"/>
            </a:endParaRPr>
          </a:p>
          <a:p>
            <a:pPr eaLnBrk="0" hangingPunct="0">
              <a:lnSpc>
                <a:spcPts val="1000"/>
              </a:lnSpc>
            </a:pPr>
            <a:r>
              <a:rPr lang="en-US" altLang="zh-CN" sz="1000" dirty="0" smtClean="0">
                <a:solidFill>
                  <a:srgbClr val="000000"/>
                </a:solidFill>
                <a:latin typeface="微软雅黑" pitchFamily="34" charset="-122"/>
                <a:ea typeface="微软雅黑" pitchFamily="34" charset="-122"/>
                <a:cs typeface="Courier New" pitchFamily="49" charset="0"/>
              </a:rPr>
              <a:t>        }</a:t>
            </a:r>
            <a:endParaRPr lang="zh-CN" altLang="zh-CN" sz="1000" dirty="0" smtClean="0">
              <a:solidFill>
                <a:srgbClr val="000000"/>
              </a:solidFill>
              <a:latin typeface="微软雅黑" pitchFamily="34" charset="-122"/>
              <a:ea typeface="微软雅黑" pitchFamily="34" charset="-122"/>
              <a:cs typeface="Courier New" pitchFamily="49" charset="0"/>
            </a:endParaRPr>
          </a:p>
          <a:p>
            <a:pPr eaLnBrk="0" hangingPunct="0">
              <a:lnSpc>
                <a:spcPts val="1000"/>
              </a:lnSpc>
            </a:pPr>
            <a:r>
              <a:rPr lang="en-US" altLang="zh-CN" sz="1000" dirty="0" smtClean="0">
                <a:solidFill>
                  <a:srgbClr val="000000"/>
                </a:solidFill>
                <a:latin typeface="微软雅黑" pitchFamily="34" charset="-122"/>
                <a:ea typeface="微软雅黑" pitchFamily="34" charset="-122"/>
                <a:cs typeface="Courier New" pitchFamily="49" charset="0"/>
              </a:rPr>
              <a:t>    }  </a:t>
            </a:r>
            <a:endParaRPr lang="zh-CN" altLang="zh-CN" sz="1000" dirty="0" smtClean="0">
              <a:solidFill>
                <a:srgbClr val="000000"/>
              </a:solidFill>
              <a:latin typeface="微软雅黑" pitchFamily="34" charset="-122"/>
              <a:ea typeface="微软雅黑" pitchFamily="34" charset="-122"/>
              <a:cs typeface="Courier New" pitchFamily="49" charset="0"/>
            </a:endParaRPr>
          </a:p>
          <a:p>
            <a:pPr eaLnBrk="0" hangingPunct="0">
              <a:lnSpc>
                <a:spcPts val="1000"/>
              </a:lnSpc>
            </a:pPr>
            <a:r>
              <a:rPr lang="en-US" altLang="zh-CN" sz="1000" dirty="0" smtClean="0">
                <a:solidFill>
                  <a:srgbClr val="000000"/>
                </a:solidFill>
                <a:latin typeface="微软雅黑" pitchFamily="34" charset="-122"/>
                <a:ea typeface="微软雅黑" pitchFamily="34" charset="-122"/>
                <a:cs typeface="Courier New" pitchFamily="49" charset="0"/>
              </a:rPr>
              <a:t>}</a:t>
            </a:r>
            <a:endParaRPr lang="zh-CN" altLang="zh-CN" sz="1000" dirty="0" smtClean="0">
              <a:solidFill>
                <a:srgbClr val="000000"/>
              </a:solidFill>
              <a:latin typeface="微软雅黑" pitchFamily="34" charset="-122"/>
              <a:ea typeface="微软雅黑" pitchFamily="34" charset="-122"/>
              <a:cs typeface="Courier New" pitchFamily="49"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2314" y="223438"/>
            <a:ext cx="8066635" cy="438553"/>
          </a:xfrm>
        </p:spPr>
        <p:txBody>
          <a:bodyPr lIns="68553" tIns="34276" rIns="68553" bIns="34276" anchor="ctr">
            <a:spAutoFit/>
          </a:bodyPr>
          <a:lstStyle/>
          <a:p>
            <a:r>
              <a:rPr lang="zh-CN" altLang="zh-CN" dirty="0" smtClean="0"/>
              <a:t>在多用户系统中创建文件时指定合适的访问许可</a:t>
            </a:r>
            <a:endParaRPr lang="zh-CN" altLang="en-US" sz="2400" dirty="0">
              <a:cs typeface="+mn-cs"/>
            </a:endParaRPr>
          </a:p>
        </p:txBody>
      </p:sp>
      <p:sp>
        <p:nvSpPr>
          <p:cNvPr id="1025" name="Rectangle 1"/>
          <p:cNvSpPr>
            <a:spLocks noGrp="1" noChangeArrowheads="1"/>
          </p:cNvSpPr>
          <p:nvPr>
            <p:ph idx="1"/>
          </p:nvPr>
        </p:nvSpPr>
        <p:spPr bwMode="auto">
          <a:xfrm>
            <a:off x="499959" y="1989729"/>
            <a:ext cx="2996868" cy="461665"/>
          </a:xfrm>
          <a:prstGeom prst="rect">
            <a:avLst/>
          </a:prstGeom>
          <a:solidFill>
            <a:srgbClr val="D9D9D9"/>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altLang="zh-CN" sz="1200" b="0" dirty="0" smtClean="0">
                <a:solidFill>
                  <a:srgbClr val="3F7F5F"/>
                </a:solidFill>
                <a:cs typeface="Courier New" pitchFamily="49" charset="0"/>
              </a:rPr>
              <a:t>//</a:t>
            </a:r>
            <a:r>
              <a:rPr lang="zh-CN" altLang="en-US" sz="1200" b="0" dirty="0" smtClean="0">
                <a:solidFill>
                  <a:srgbClr val="3F7F5F"/>
                </a:solidFill>
                <a:cs typeface="Courier New" pitchFamily="49" charset="0"/>
              </a:rPr>
              <a:t>示例代码</a:t>
            </a:r>
            <a:endParaRPr lang="en-US" altLang="zh-CN" sz="1200" b="0" dirty="0" smtClean="0">
              <a:solidFill>
                <a:srgbClr val="3F7F5F"/>
              </a:solidFill>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lang="en-US" altLang="zh-CN" sz="1200" dirty="0" smtClean="0"/>
              <a:t>Writer out = new </a:t>
            </a:r>
            <a:r>
              <a:rPr lang="en-US" altLang="zh-CN" sz="1200" dirty="0" err="1" smtClean="0"/>
              <a:t>FileWriter</a:t>
            </a:r>
            <a:r>
              <a:rPr lang="en-US" altLang="zh-CN" sz="1200" dirty="0" smtClean="0"/>
              <a:t>("file");</a:t>
            </a:r>
            <a:endParaRPr lang="zh-CN" altLang="zh-CN" sz="1200" dirty="0"/>
          </a:p>
        </p:txBody>
      </p:sp>
      <p:sp>
        <p:nvSpPr>
          <p:cNvPr id="6" name="Rectangle 3"/>
          <p:cNvSpPr txBox="1">
            <a:spLocks noChangeArrowheads="1"/>
          </p:cNvSpPr>
          <p:nvPr/>
        </p:nvSpPr>
        <p:spPr bwMode="auto">
          <a:xfrm>
            <a:off x="422313" y="971717"/>
            <a:ext cx="8342308" cy="770342"/>
          </a:xfrm>
          <a:prstGeom prst="rect">
            <a:avLst/>
          </a:prstGeom>
          <a:noFill/>
          <a:ln w="9525">
            <a:noFill/>
            <a:miter lim="800000"/>
            <a:headEnd/>
            <a:tailEnd/>
          </a:ln>
        </p:spPr>
        <p:txBody>
          <a:bodyPr vert="horz" wrap="square" lIns="80142" tIns="40070" rIns="80142" bIns="40070" numCol="1" anchor="t" anchorCtr="0" compatLnSpc="1">
            <a:prstTxWarp prst="textNoShape">
              <a:avLst/>
            </a:prstTxWarp>
            <a:spAutoFit/>
          </a:bodyPr>
          <a:lstStyle/>
          <a:p>
            <a:pPr>
              <a:lnSpc>
                <a:spcPct val="140000"/>
              </a:lnSpc>
              <a:buClr>
                <a:srgbClr val="777777"/>
              </a:buClr>
              <a:buSzPct val="60000"/>
              <a:defRPr/>
            </a:pPr>
            <a:r>
              <a:rPr lang="en-US" altLang="zh-CN" sz="1600" kern="0" dirty="0" smtClean="0">
                <a:solidFill>
                  <a:srgbClr val="000000"/>
                </a:solidFill>
                <a:latin typeface="微软雅黑" pitchFamily="34" charset="-122"/>
                <a:ea typeface="微软雅黑" pitchFamily="34" charset="-122"/>
                <a:cs typeface="Courier New" pitchFamily="49" charset="0"/>
              </a:rPr>
              <a:t>【</a:t>
            </a:r>
            <a:r>
              <a:rPr lang="zh-CN" altLang="en-US" sz="1600" kern="0" dirty="0" smtClean="0">
                <a:solidFill>
                  <a:srgbClr val="000000"/>
                </a:solidFill>
                <a:latin typeface="微软雅黑" pitchFamily="34" charset="-122"/>
                <a:ea typeface="微软雅黑" pitchFamily="34" charset="-122"/>
                <a:cs typeface="Courier New" pitchFamily="49" charset="0"/>
              </a:rPr>
              <a:t>问题描述</a:t>
            </a:r>
            <a:r>
              <a:rPr lang="en-US" altLang="zh-CN" sz="1600" kern="0" dirty="0" smtClean="0">
                <a:solidFill>
                  <a:srgbClr val="000000"/>
                </a:solidFill>
                <a:latin typeface="微软雅黑" pitchFamily="34" charset="-122"/>
                <a:ea typeface="微软雅黑" pitchFamily="34" charset="-122"/>
                <a:cs typeface="Courier New" pitchFamily="49" charset="0"/>
              </a:rPr>
              <a:t>】</a:t>
            </a:r>
            <a:r>
              <a:rPr lang="en-US" altLang="zh-CN" sz="1600" dirty="0" err="1" smtClean="0"/>
              <a:t>FileOutputStream</a:t>
            </a:r>
            <a:r>
              <a:rPr lang="zh-CN" altLang="zh-CN" sz="1600" dirty="0" smtClean="0"/>
              <a:t>与</a:t>
            </a:r>
            <a:r>
              <a:rPr lang="en-US" altLang="zh-CN" sz="1600" dirty="0" err="1" smtClean="0"/>
              <a:t>FileWriter</a:t>
            </a:r>
            <a:r>
              <a:rPr lang="zh-CN" altLang="zh-CN" sz="1600" dirty="0" smtClean="0"/>
              <a:t>的构造器方法无法让程序员显式的指定文件的访问权限。</a:t>
            </a:r>
            <a:endParaRPr lang="zh-CN" altLang="en-US" sz="1600" dirty="0" smtClean="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1"/>
          <p:cNvSpPr>
            <a:spLocks noChangeArrowheads="1"/>
          </p:cNvSpPr>
          <p:nvPr/>
        </p:nvSpPr>
        <p:spPr bwMode="auto">
          <a:xfrm>
            <a:off x="3477650" y="1111294"/>
            <a:ext cx="5220455" cy="2677656"/>
          </a:xfrm>
          <a:prstGeom prst="rect">
            <a:avLst/>
          </a:prstGeom>
          <a:solidFill>
            <a:srgbClr val="D9D9D9"/>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altLang="zh-CN" sz="1200" dirty="0" smtClean="0">
                <a:solidFill>
                  <a:srgbClr val="3F7F5F"/>
                </a:solidFill>
                <a:latin typeface="微软雅黑" pitchFamily="34" charset="-122"/>
                <a:ea typeface="微软雅黑" pitchFamily="34" charset="-122"/>
                <a:cs typeface="Courier New" pitchFamily="49" charset="0"/>
              </a:rPr>
              <a:t>//</a:t>
            </a:r>
            <a:r>
              <a:rPr lang="zh-CN" altLang="en-US" sz="1200" dirty="0" smtClean="0">
                <a:solidFill>
                  <a:srgbClr val="3F7F5F"/>
                </a:solidFill>
                <a:latin typeface="微软雅黑" pitchFamily="34" charset="-122"/>
                <a:ea typeface="微软雅黑" pitchFamily="34" charset="-122"/>
                <a:cs typeface="Courier New" pitchFamily="49" charset="0"/>
              </a:rPr>
              <a:t>示例代码</a:t>
            </a:r>
            <a:endParaRPr lang="en-US" altLang="zh-CN" sz="1200" dirty="0" smtClean="0">
              <a:solidFill>
                <a:srgbClr val="3F7F5F"/>
              </a:solidFill>
              <a:latin typeface="微软雅黑" pitchFamily="34" charset="-122"/>
              <a:ea typeface="微软雅黑" pitchFamily="34" charset="-122"/>
              <a:cs typeface="Courier New" pitchFamily="49" charset="0"/>
            </a:endParaRPr>
          </a:p>
          <a:p>
            <a:r>
              <a:rPr lang="en-US" altLang="zh-CN" sz="1200" dirty="0" smtClean="0"/>
              <a:t>Path file = </a:t>
            </a:r>
            <a:r>
              <a:rPr lang="en-US" altLang="zh-CN" sz="1200" b="1" dirty="0" smtClean="0"/>
              <a:t>new</a:t>
            </a:r>
            <a:r>
              <a:rPr lang="en-US" altLang="zh-CN" sz="1200" dirty="0" smtClean="0"/>
              <a:t> File("file").</a:t>
            </a:r>
            <a:r>
              <a:rPr lang="en-US" altLang="zh-CN" sz="1200" dirty="0" err="1" smtClean="0"/>
              <a:t>toPath</a:t>
            </a:r>
            <a:r>
              <a:rPr lang="en-US" altLang="zh-CN" sz="1200" dirty="0" smtClean="0"/>
              <a:t>();</a:t>
            </a:r>
            <a:endParaRPr lang="zh-CN" altLang="zh-CN" sz="1200" dirty="0" smtClean="0"/>
          </a:p>
          <a:p>
            <a:r>
              <a:rPr lang="en-US" altLang="zh-CN" sz="1200" dirty="0" smtClean="0"/>
              <a:t>// Throw exception rather than overwrite existing file</a:t>
            </a:r>
            <a:endParaRPr lang="zh-CN" altLang="zh-CN" sz="1200" dirty="0" smtClean="0"/>
          </a:p>
          <a:p>
            <a:r>
              <a:rPr lang="en-US" altLang="zh-CN" sz="1200" b="1" dirty="0" smtClean="0"/>
              <a:t>Set&lt;</a:t>
            </a:r>
            <a:r>
              <a:rPr lang="en-US" altLang="zh-CN" sz="1200" b="1" dirty="0" err="1" smtClean="0"/>
              <a:t>OpenOption</a:t>
            </a:r>
            <a:r>
              <a:rPr lang="en-US" altLang="zh-CN" sz="1200" b="1" dirty="0" smtClean="0"/>
              <a:t>&gt; options = new </a:t>
            </a:r>
            <a:r>
              <a:rPr lang="en-US" altLang="zh-CN" sz="1200" b="1" dirty="0" err="1" smtClean="0"/>
              <a:t>HashSet</a:t>
            </a:r>
            <a:r>
              <a:rPr lang="en-US" altLang="zh-CN" sz="1200" b="1" dirty="0" smtClean="0"/>
              <a:t>&lt;</a:t>
            </a:r>
            <a:r>
              <a:rPr lang="en-US" altLang="zh-CN" sz="1200" b="1" dirty="0" err="1" smtClean="0"/>
              <a:t>OpenOption</a:t>
            </a:r>
            <a:r>
              <a:rPr lang="en-US" altLang="zh-CN" sz="1200" b="1" dirty="0" smtClean="0"/>
              <a:t>&gt;();</a:t>
            </a:r>
            <a:endParaRPr lang="zh-CN" altLang="zh-CN" sz="1200" dirty="0" smtClean="0"/>
          </a:p>
          <a:p>
            <a:r>
              <a:rPr lang="en-US" altLang="zh-CN" sz="1200" b="1" dirty="0" err="1" smtClean="0"/>
              <a:t>options.add</a:t>
            </a:r>
            <a:r>
              <a:rPr lang="en-US" altLang="zh-CN" sz="1200" b="1" dirty="0" smtClean="0"/>
              <a:t>(</a:t>
            </a:r>
            <a:r>
              <a:rPr lang="en-US" altLang="zh-CN" sz="1200" b="1" dirty="0" err="1" smtClean="0"/>
              <a:t>StandardOpenOption.</a:t>
            </a:r>
            <a:r>
              <a:rPr lang="en-US" altLang="zh-CN" sz="1200" b="1" i="1" dirty="0" err="1" smtClean="0"/>
              <a:t>CREATE_NEW</a:t>
            </a:r>
            <a:r>
              <a:rPr lang="en-US" altLang="zh-CN" sz="1200" b="1" dirty="0" smtClean="0"/>
              <a:t>);</a:t>
            </a:r>
            <a:endParaRPr lang="zh-CN" altLang="zh-CN" sz="1200" dirty="0" smtClean="0"/>
          </a:p>
          <a:p>
            <a:r>
              <a:rPr lang="en-US" altLang="zh-CN" sz="1200" b="1" dirty="0" err="1" smtClean="0"/>
              <a:t>options.add</a:t>
            </a:r>
            <a:r>
              <a:rPr lang="en-US" altLang="zh-CN" sz="1200" b="1" dirty="0" smtClean="0"/>
              <a:t>(</a:t>
            </a:r>
            <a:r>
              <a:rPr lang="en-US" altLang="zh-CN" sz="1200" b="1" dirty="0" err="1" smtClean="0"/>
              <a:t>StandardOpenOption.</a:t>
            </a:r>
            <a:r>
              <a:rPr lang="en-US" altLang="zh-CN" sz="1200" b="1" i="1" dirty="0" err="1" smtClean="0"/>
              <a:t>APPEND</a:t>
            </a:r>
            <a:r>
              <a:rPr lang="en-US" altLang="zh-CN" sz="1200" b="1" dirty="0" smtClean="0"/>
              <a:t>);</a:t>
            </a:r>
            <a:endParaRPr lang="zh-CN" altLang="zh-CN" sz="1200" dirty="0" smtClean="0"/>
          </a:p>
          <a:p>
            <a:r>
              <a:rPr lang="en-US" altLang="zh-CN" sz="1200" b="1" dirty="0" smtClean="0"/>
              <a:t>// File permissions should be such that only user may read/write file Set&lt;</a:t>
            </a:r>
            <a:r>
              <a:rPr lang="en-US" altLang="zh-CN" sz="1200" b="1" dirty="0" err="1" smtClean="0"/>
              <a:t>PosixFilePermission</a:t>
            </a:r>
            <a:r>
              <a:rPr lang="en-US" altLang="zh-CN" sz="1200" b="1" dirty="0" smtClean="0"/>
              <a:t>&gt; perms = </a:t>
            </a:r>
            <a:r>
              <a:rPr lang="en-US" altLang="zh-CN" sz="1200" b="1" dirty="0" err="1" smtClean="0"/>
              <a:t>PosixFilePermissions.</a:t>
            </a:r>
            <a:r>
              <a:rPr lang="en-US" altLang="zh-CN" sz="1200" b="1" i="1" dirty="0" err="1" smtClean="0"/>
              <a:t>fromString</a:t>
            </a:r>
            <a:r>
              <a:rPr lang="en-US" altLang="zh-CN" sz="1200" b="1" dirty="0" smtClean="0"/>
              <a:t>("</a:t>
            </a:r>
            <a:r>
              <a:rPr lang="en-US" altLang="zh-CN" sz="1200" b="1" dirty="0" err="1" smtClean="0"/>
              <a:t>rw</a:t>
            </a:r>
            <a:r>
              <a:rPr lang="en-US" altLang="zh-CN" sz="1200" b="1" dirty="0" smtClean="0"/>
              <a:t>-------");</a:t>
            </a:r>
            <a:endParaRPr lang="zh-CN" altLang="zh-CN" sz="1200" dirty="0" smtClean="0"/>
          </a:p>
          <a:p>
            <a:r>
              <a:rPr lang="en-US" altLang="zh-CN" sz="1200" b="1" dirty="0" err="1" smtClean="0"/>
              <a:t>FileAttribute</a:t>
            </a:r>
            <a:r>
              <a:rPr lang="en-US" altLang="zh-CN" sz="1200" b="1" dirty="0" smtClean="0"/>
              <a:t>&lt;Set&lt;</a:t>
            </a:r>
            <a:r>
              <a:rPr lang="en-US" altLang="zh-CN" sz="1200" b="1" dirty="0" err="1" smtClean="0"/>
              <a:t>PosixFilePermission</a:t>
            </a:r>
            <a:r>
              <a:rPr lang="en-US" altLang="zh-CN" sz="1200" b="1" dirty="0" smtClean="0"/>
              <a:t>&gt;&gt; </a:t>
            </a:r>
            <a:r>
              <a:rPr lang="en-US" altLang="zh-CN" sz="1200" b="1" dirty="0" err="1" smtClean="0"/>
              <a:t>attr</a:t>
            </a:r>
            <a:r>
              <a:rPr lang="en-US" altLang="zh-CN" sz="1200" b="1" dirty="0" smtClean="0"/>
              <a:t> = </a:t>
            </a:r>
            <a:r>
              <a:rPr lang="en-US" altLang="zh-CN" sz="1200" b="1" dirty="0" err="1" smtClean="0"/>
              <a:t>PosixFilePermissions.</a:t>
            </a:r>
            <a:r>
              <a:rPr lang="en-US" altLang="zh-CN" sz="1200" b="1" i="1" dirty="0" err="1" smtClean="0"/>
              <a:t>asFileAttribute</a:t>
            </a:r>
            <a:r>
              <a:rPr lang="en-US" altLang="zh-CN" sz="1200" b="1" dirty="0" smtClean="0"/>
              <a:t>(perms);</a:t>
            </a:r>
            <a:endParaRPr lang="zh-CN" altLang="zh-CN" sz="1200" dirty="0" smtClean="0"/>
          </a:p>
          <a:p>
            <a:r>
              <a:rPr lang="en-US" altLang="zh-CN" sz="1200" b="1" dirty="0" smtClean="0"/>
              <a:t>try (</a:t>
            </a:r>
            <a:r>
              <a:rPr lang="en-US" altLang="zh-CN" sz="1200" b="1" dirty="0" err="1" smtClean="0"/>
              <a:t>SeekableByteChannel</a:t>
            </a:r>
            <a:r>
              <a:rPr lang="en-US" altLang="zh-CN" sz="1200" b="1" dirty="0" smtClean="0"/>
              <a:t> </a:t>
            </a:r>
            <a:r>
              <a:rPr lang="en-US" altLang="zh-CN" sz="1200" b="1" dirty="0" err="1" smtClean="0"/>
              <a:t>sbc</a:t>
            </a:r>
            <a:r>
              <a:rPr lang="en-US" altLang="zh-CN" sz="1200" b="1" dirty="0" smtClean="0"/>
              <a:t> = </a:t>
            </a:r>
            <a:r>
              <a:rPr lang="en-US" altLang="zh-CN" sz="1200" b="1" dirty="0" err="1" smtClean="0"/>
              <a:t>Files.</a:t>
            </a:r>
            <a:r>
              <a:rPr lang="en-US" altLang="zh-CN" sz="1200" b="1" i="1" dirty="0" err="1" smtClean="0"/>
              <a:t>newByteChannel</a:t>
            </a:r>
            <a:r>
              <a:rPr lang="en-US" altLang="zh-CN" sz="1200" b="1" dirty="0" smtClean="0"/>
              <a:t>(file, options, </a:t>
            </a:r>
            <a:r>
              <a:rPr lang="en-US" altLang="zh-CN" sz="1200" b="1" dirty="0" err="1" smtClean="0"/>
              <a:t>attr</a:t>
            </a:r>
            <a:r>
              <a:rPr lang="en-US" altLang="zh-CN" sz="1200" b="1" dirty="0" smtClean="0"/>
              <a:t>))</a:t>
            </a:r>
            <a:endParaRPr lang="zh-CN" altLang="zh-CN" sz="1200" dirty="0" smtClean="0"/>
          </a:p>
          <a:p>
            <a:r>
              <a:rPr lang="en-US" altLang="zh-CN" sz="1200" b="1" dirty="0" smtClean="0"/>
              <a:t>{</a:t>
            </a:r>
            <a:endParaRPr lang="zh-CN" altLang="zh-CN" sz="1200" dirty="0" smtClean="0"/>
          </a:p>
          <a:p>
            <a:r>
              <a:rPr lang="en-US" altLang="zh-CN" sz="1200" dirty="0" smtClean="0"/>
              <a:t>   </a:t>
            </a:r>
            <a:r>
              <a:rPr lang="en-US" altLang="zh-CN" sz="1200" b="1" dirty="0" smtClean="0"/>
              <a:t>// write data</a:t>
            </a:r>
            <a:endParaRPr lang="zh-CN" altLang="zh-CN" sz="1200" dirty="0" smtClean="0"/>
          </a:p>
          <a:p>
            <a:r>
              <a:rPr lang="en-US" altLang="zh-CN" sz="1200" b="1" dirty="0" smtClean="0"/>
              <a:t>};</a:t>
            </a:r>
            <a:endParaRPr lang="zh-CN" altLang="zh-CN" sz="1200" dirty="0"/>
          </a:p>
        </p:txBody>
      </p:sp>
      <p:sp>
        <p:nvSpPr>
          <p:cNvPr id="2" name="标题 1"/>
          <p:cNvSpPr>
            <a:spLocks noGrp="1"/>
          </p:cNvSpPr>
          <p:nvPr>
            <p:ph type="title"/>
          </p:nvPr>
        </p:nvSpPr>
        <p:spPr>
          <a:xfrm>
            <a:off x="432042" y="223438"/>
            <a:ext cx="8066635" cy="438553"/>
          </a:xfrm>
        </p:spPr>
        <p:txBody>
          <a:bodyPr lIns="68553" tIns="34276" rIns="68553" bIns="34276" anchor="ctr">
            <a:spAutoFit/>
          </a:bodyPr>
          <a:lstStyle/>
          <a:p>
            <a:r>
              <a:rPr lang="zh-CN" altLang="en-US" dirty="0" smtClean="0"/>
              <a:t>正确示例</a:t>
            </a:r>
            <a:r>
              <a:rPr lang="en-US" altLang="zh-CN" dirty="0" smtClean="0"/>
              <a:t>-</a:t>
            </a:r>
            <a:r>
              <a:rPr lang="zh-CN" altLang="zh-CN" dirty="0" smtClean="0"/>
              <a:t>在</a:t>
            </a:r>
            <a:r>
              <a:rPr lang="zh-CN" altLang="zh-CN" dirty="0" smtClean="0"/>
              <a:t>多用户系统中创建文件时指定合适的访问许可</a:t>
            </a:r>
            <a:endParaRPr lang="zh-CN" altLang="en-US" sz="2400" dirty="0">
              <a:cs typeface="+mn-cs"/>
            </a:endParaRPr>
          </a:p>
        </p:txBody>
      </p:sp>
      <p:sp>
        <p:nvSpPr>
          <p:cNvPr id="8" name="内容占位符 2"/>
          <p:cNvSpPr>
            <a:spLocks noGrp="1"/>
          </p:cNvSpPr>
          <p:nvPr>
            <p:ph idx="1"/>
          </p:nvPr>
        </p:nvSpPr>
        <p:spPr>
          <a:xfrm>
            <a:off x="293183" y="1111294"/>
            <a:ext cx="2893069" cy="3085442"/>
          </a:xfrm>
        </p:spPr>
        <p:txBody>
          <a:bodyPr wrap="square">
            <a:spAutoFit/>
          </a:bodyPr>
          <a:lstStyle/>
          <a:p>
            <a:pPr>
              <a:buNone/>
            </a:pPr>
            <a:r>
              <a:rPr lang="en-US" altLang="zh-CN" sz="1400" b="0" dirty="0" smtClean="0"/>
              <a:t>【</a:t>
            </a:r>
            <a:r>
              <a:rPr lang="zh-CN" altLang="en-US" sz="1400" b="0" dirty="0" smtClean="0"/>
              <a:t>说明</a:t>
            </a:r>
            <a:r>
              <a:rPr lang="en-US" altLang="zh-CN" sz="1400" b="0" dirty="0" smtClean="0"/>
              <a:t>】JDK1.7</a:t>
            </a:r>
            <a:r>
              <a:rPr lang="zh-CN" altLang="zh-CN" sz="1400" b="0" dirty="0" smtClean="0"/>
              <a:t>的</a:t>
            </a:r>
            <a:r>
              <a:rPr lang="en-US" altLang="zh-CN" sz="1400" b="0" dirty="0" smtClean="0"/>
              <a:t>NIO2</a:t>
            </a:r>
            <a:r>
              <a:rPr lang="zh-CN" altLang="zh-CN" sz="1400" b="0" dirty="0" smtClean="0"/>
              <a:t>包（</a:t>
            </a:r>
            <a:r>
              <a:rPr lang="en-US" altLang="zh-CN" sz="1400" b="0" dirty="0" smtClean="0"/>
              <a:t>java.nio</a:t>
            </a:r>
            <a:r>
              <a:rPr lang="zh-CN" altLang="zh-CN" sz="1400" b="0" dirty="0" smtClean="0"/>
              <a:t>）中提供了一些类来管理文件访问许可。另外，许多方法和构造器创建文件时接受一个用来指定初始文件许可的参数，如</a:t>
            </a:r>
            <a:r>
              <a:rPr lang="en-US" altLang="zh-CN" sz="1400" b="0" dirty="0" err="1" smtClean="0"/>
              <a:t>Files.newByteChannel</a:t>
            </a:r>
            <a:r>
              <a:rPr lang="en-US" altLang="zh-CN" sz="1400" b="0" dirty="0" smtClean="0"/>
              <a:t>()</a:t>
            </a:r>
            <a:r>
              <a:rPr lang="zh-CN" altLang="zh-CN" sz="1400" b="0" dirty="0" smtClean="0"/>
              <a:t>方法可以用来创建一个文件，并规定其访问许可。由于</a:t>
            </a:r>
            <a:r>
              <a:rPr lang="en-US" altLang="zh-CN" sz="1400" b="0" dirty="0" smtClean="0"/>
              <a:t>JDK1.6</a:t>
            </a:r>
            <a:r>
              <a:rPr lang="zh-CN" altLang="zh-CN" sz="1400" b="0" dirty="0" smtClean="0"/>
              <a:t>以及之前的版本缺少机制支持在创建文件时指定默认的访问许可，因此，为了解决这个问题，必须使用</a:t>
            </a:r>
            <a:r>
              <a:rPr lang="en-US" altLang="zh-CN" sz="1400" b="0" dirty="0" smtClean="0"/>
              <a:t>Java</a:t>
            </a:r>
            <a:r>
              <a:rPr lang="zh-CN" altLang="zh-CN" sz="1400" b="0" dirty="0" smtClean="0"/>
              <a:t>以外的机制，例如使用本地代码（</a:t>
            </a:r>
            <a:r>
              <a:rPr lang="en-US" altLang="zh-CN" sz="1400" b="0" dirty="0" smtClean="0"/>
              <a:t>native code</a:t>
            </a:r>
            <a:r>
              <a:rPr lang="zh-CN" altLang="zh-CN" sz="1400" b="0" dirty="0" smtClean="0"/>
              <a:t>）与</a:t>
            </a:r>
            <a:r>
              <a:rPr lang="en-US" altLang="zh-CN" sz="1400" b="0" dirty="0" smtClean="0"/>
              <a:t>Java</a:t>
            </a:r>
            <a:r>
              <a:rPr lang="zh-CN" altLang="zh-CN" sz="1400" b="0" dirty="0" smtClean="0"/>
              <a:t>本地接口（</a:t>
            </a:r>
            <a:r>
              <a:rPr lang="en-US" altLang="zh-CN" sz="1400" b="0" dirty="0" smtClean="0"/>
              <a:t>JNI</a:t>
            </a:r>
            <a:r>
              <a:rPr lang="zh-CN" altLang="zh-CN" sz="1400" b="0" dirty="0" smtClean="0"/>
              <a:t>）。</a:t>
            </a:r>
            <a:endParaRPr lang="zh-CN" altLang="zh-CN" sz="1400" b="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32042" y="223438"/>
            <a:ext cx="8066635" cy="438553"/>
          </a:xfrm>
        </p:spPr>
        <p:txBody>
          <a:bodyPr lIns="68553" tIns="34276" rIns="68553" bIns="34276" anchor="ctr">
            <a:spAutoFit/>
          </a:bodyPr>
          <a:lstStyle/>
          <a:p>
            <a:r>
              <a:rPr lang="zh-CN" altLang="zh-CN" dirty="0" smtClean="0"/>
              <a:t>不要将</a:t>
            </a:r>
            <a:r>
              <a:rPr lang="en-US" altLang="zh-CN" dirty="0" smtClean="0"/>
              <a:t>Buffer</a:t>
            </a:r>
            <a:r>
              <a:rPr lang="zh-CN" altLang="zh-CN" dirty="0" smtClean="0"/>
              <a:t>对象封装的数据暴露给不可信代码</a:t>
            </a:r>
            <a:endParaRPr lang="zh-CN" altLang="en-US" sz="2400" dirty="0">
              <a:cs typeface="+mn-cs"/>
            </a:endParaRPr>
          </a:p>
        </p:txBody>
      </p:sp>
      <p:sp>
        <p:nvSpPr>
          <p:cNvPr id="6" name="Rectangle 3"/>
          <p:cNvSpPr txBox="1">
            <a:spLocks noChangeArrowheads="1"/>
          </p:cNvSpPr>
          <p:nvPr/>
        </p:nvSpPr>
        <p:spPr bwMode="auto">
          <a:xfrm>
            <a:off x="452998" y="845129"/>
            <a:ext cx="8197406" cy="3528020"/>
          </a:xfrm>
          <a:prstGeom prst="rect">
            <a:avLst/>
          </a:prstGeom>
          <a:noFill/>
          <a:ln w="9525">
            <a:noFill/>
            <a:miter lim="800000"/>
            <a:headEnd/>
            <a:tailEnd/>
          </a:ln>
        </p:spPr>
        <p:txBody>
          <a:bodyPr vert="horz" wrap="square" lIns="80142" tIns="40070" rIns="80142" bIns="40070" numCol="1" anchor="t" anchorCtr="0" compatLnSpc="1">
            <a:prstTxWarp prst="textNoShape">
              <a:avLst/>
            </a:prstTxWarp>
            <a:spAutoFit/>
          </a:bodyPr>
          <a:lstStyle/>
          <a:p>
            <a:pPr>
              <a:lnSpc>
                <a:spcPct val="140000"/>
              </a:lnSpc>
              <a:buClr>
                <a:srgbClr val="777777"/>
              </a:buClr>
              <a:buSzPct val="60000"/>
              <a:defRPr/>
            </a:pPr>
            <a:r>
              <a:rPr lang="en-US" altLang="zh-CN" sz="1600" dirty="0" smtClean="0">
                <a:latin typeface="微软雅黑" pitchFamily="34" charset="-122"/>
                <a:ea typeface="微软雅黑" pitchFamily="34" charset="-122"/>
              </a:rPr>
              <a:t>java.nio</a:t>
            </a:r>
            <a:r>
              <a:rPr lang="zh-CN" altLang="zh-CN" sz="1600" dirty="0" smtClean="0">
                <a:latin typeface="微软雅黑" pitchFamily="34" charset="-122"/>
                <a:ea typeface="微软雅黑" pitchFamily="34" charset="-122"/>
              </a:rPr>
              <a:t>包中的</a:t>
            </a:r>
            <a:r>
              <a:rPr lang="en-US" altLang="zh-CN" sz="1600" dirty="0" smtClean="0">
                <a:latin typeface="微软雅黑" pitchFamily="34" charset="-122"/>
                <a:ea typeface="微软雅黑" pitchFamily="34" charset="-122"/>
              </a:rPr>
              <a:t>Buffer</a:t>
            </a:r>
            <a:r>
              <a:rPr lang="zh-CN" altLang="zh-CN" sz="1600" dirty="0" smtClean="0">
                <a:latin typeface="微软雅黑" pitchFamily="34" charset="-122"/>
                <a:ea typeface="微软雅黑" pitchFamily="34" charset="-122"/>
              </a:rPr>
              <a:t>类，如</a:t>
            </a:r>
            <a:r>
              <a:rPr lang="en-US" altLang="zh-CN" sz="1600" dirty="0" err="1" smtClean="0">
                <a:latin typeface="微软雅黑" pitchFamily="34" charset="-122"/>
                <a:ea typeface="微软雅黑" pitchFamily="34" charset="-122"/>
              </a:rPr>
              <a:t>IntBuffer</a:t>
            </a:r>
            <a:r>
              <a:rPr lang="en-US" altLang="zh-CN" sz="1600" dirty="0" smtClean="0">
                <a:latin typeface="微软雅黑" pitchFamily="34" charset="-122"/>
                <a:ea typeface="微软雅黑" pitchFamily="34" charset="-122"/>
              </a:rPr>
              <a:t>, </a:t>
            </a:r>
            <a:r>
              <a:rPr lang="en-US" altLang="zh-CN" sz="1600" dirty="0" err="1" smtClean="0">
                <a:latin typeface="微软雅黑" pitchFamily="34" charset="-122"/>
                <a:ea typeface="微软雅黑" pitchFamily="34" charset="-122"/>
              </a:rPr>
              <a:t>CharBuffer</a:t>
            </a:r>
            <a:r>
              <a:rPr lang="zh-CN" altLang="zh-CN" sz="1600" dirty="0" smtClean="0">
                <a:latin typeface="微软雅黑" pitchFamily="34" charset="-122"/>
                <a:ea typeface="微软雅黑" pitchFamily="34" charset="-122"/>
              </a:rPr>
              <a:t>，以及</a:t>
            </a:r>
            <a:r>
              <a:rPr lang="en-US" altLang="zh-CN" sz="1600" dirty="0" err="1" smtClean="0">
                <a:latin typeface="微软雅黑" pitchFamily="34" charset="-122"/>
                <a:ea typeface="微软雅黑" pitchFamily="34" charset="-122"/>
              </a:rPr>
              <a:t>ByteBuffer</a:t>
            </a:r>
            <a:r>
              <a:rPr lang="zh-CN" altLang="zh-CN" sz="1600" dirty="0" smtClean="0">
                <a:latin typeface="微软雅黑" pitchFamily="34" charset="-122"/>
                <a:ea typeface="微软雅黑" pitchFamily="34" charset="-122"/>
              </a:rPr>
              <a:t>定义了一系列的方法，如</a:t>
            </a:r>
            <a:r>
              <a:rPr lang="en-US" altLang="zh-CN" sz="1600" dirty="0" smtClean="0">
                <a:latin typeface="微软雅黑" pitchFamily="34" charset="-122"/>
                <a:ea typeface="微软雅黑" pitchFamily="34" charset="-122"/>
              </a:rPr>
              <a:t>wrap()</a:t>
            </a:r>
            <a:r>
              <a:rPr lang="zh-CN" altLang="zh-CN" sz="1600" dirty="0" smtClean="0">
                <a:latin typeface="微软雅黑" pitchFamily="34" charset="-122"/>
                <a:ea typeface="微软雅黑" pitchFamily="34" charset="-122"/>
              </a:rPr>
              <a:t>、</a:t>
            </a:r>
            <a:r>
              <a:rPr lang="en-US" altLang="zh-CN" sz="1600" dirty="0" smtClean="0">
                <a:latin typeface="微软雅黑" pitchFamily="34" charset="-122"/>
                <a:ea typeface="微软雅黑" pitchFamily="34" charset="-122"/>
              </a:rPr>
              <a:t>slice()</a:t>
            </a:r>
            <a:r>
              <a:rPr lang="zh-CN" altLang="zh-CN" sz="1600" dirty="0" smtClean="0">
                <a:latin typeface="微软雅黑" pitchFamily="34" charset="-122"/>
                <a:ea typeface="微软雅黑" pitchFamily="34" charset="-122"/>
              </a:rPr>
              <a:t>、</a:t>
            </a:r>
            <a:r>
              <a:rPr lang="en-US" altLang="zh-CN" sz="1600" dirty="0" smtClean="0">
                <a:latin typeface="微软雅黑" pitchFamily="34" charset="-122"/>
                <a:ea typeface="微软雅黑" pitchFamily="34" charset="-122"/>
              </a:rPr>
              <a:t>duplicate</a:t>
            </a:r>
            <a:r>
              <a:rPr lang="en-US" altLang="zh-CN" sz="1600" dirty="0" smtClean="0">
                <a:latin typeface="微软雅黑" pitchFamily="34" charset="-122"/>
                <a:ea typeface="微软雅黑" pitchFamily="34" charset="-122"/>
              </a:rPr>
              <a:t>()</a:t>
            </a:r>
            <a:r>
              <a:rPr lang="zh-CN" altLang="zh-CN" sz="1600" dirty="0" smtClean="0">
                <a:latin typeface="微软雅黑" pitchFamily="34" charset="-122"/>
                <a:ea typeface="微软雅黑" pitchFamily="34" charset="-122"/>
              </a:rPr>
              <a:t>，</a:t>
            </a:r>
            <a:r>
              <a:rPr lang="zh-CN" altLang="zh-CN" sz="1600" dirty="0" smtClean="0">
                <a:latin typeface="微软雅黑" pitchFamily="34" charset="-122"/>
                <a:ea typeface="微软雅黑" pitchFamily="34" charset="-122"/>
              </a:rPr>
              <a:t>这些方法会创建一个新的</a:t>
            </a:r>
            <a:r>
              <a:rPr lang="en-US" altLang="zh-CN" sz="1600" dirty="0" smtClean="0">
                <a:latin typeface="微软雅黑" pitchFamily="34" charset="-122"/>
                <a:ea typeface="微软雅黑" pitchFamily="34" charset="-122"/>
              </a:rPr>
              <a:t>buffer</a:t>
            </a:r>
            <a:r>
              <a:rPr lang="zh-CN" altLang="zh-CN" sz="1600" dirty="0" smtClean="0">
                <a:latin typeface="微软雅黑" pitchFamily="34" charset="-122"/>
                <a:ea typeface="微软雅黑" pitchFamily="34" charset="-122"/>
              </a:rPr>
              <a:t>对象，但是修改这个新</a:t>
            </a:r>
            <a:r>
              <a:rPr lang="en-US" altLang="zh-CN" sz="1600" dirty="0" smtClean="0">
                <a:latin typeface="微软雅黑" pitchFamily="34" charset="-122"/>
                <a:ea typeface="微软雅黑" pitchFamily="34" charset="-122"/>
              </a:rPr>
              <a:t>buffer</a:t>
            </a:r>
            <a:r>
              <a:rPr lang="zh-CN" altLang="zh-CN" sz="1600" dirty="0" smtClean="0">
                <a:latin typeface="微软雅黑" pitchFamily="34" charset="-122"/>
                <a:ea typeface="微软雅黑" pitchFamily="34" charset="-122"/>
              </a:rPr>
              <a:t>对象会导致原始的封装数据也被修改，反之亦然</a:t>
            </a:r>
            <a:r>
              <a:rPr lang="zh-CN" altLang="zh-CN" sz="1600" dirty="0" smtClean="0">
                <a:latin typeface="微软雅黑" pitchFamily="34" charset="-122"/>
                <a:ea typeface="微软雅黑" pitchFamily="34" charset="-122"/>
              </a:rPr>
              <a:t>。</a:t>
            </a:r>
            <a:endParaRPr lang="en-US" altLang="zh-CN" sz="1600" dirty="0" smtClean="0">
              <a:latin typeface="微软雅黑" pitchFamily="34" charset="-122"/>
              <a:ea typeface="微软雅黑" pitchFamily="34" charset="-122"/>
            </a:endParaRPr>
          </a:p>
          <a:p>
            <a:pPr>
              <a:lnSpc>
                <a:spcPct val="140000"/>
              </a:lnSpc>
              <a:buClr>
                <a:srgbClr val="777777"/>
              </a:buClr>
              <a:buSzPct val="60000"/>
              <a:defRPr/>
            </a:pPr>
            <a:r>
              <a:rPr lang="en-US" altLang="zh-CN" sz="1600" dirty="0" smtClean="0">
                <a:latin typeface="微软雅黑" pitchFamily="34" charset="-122"/>
                <a:ea typeface="微软雅黑" pitchFamily="34" charset="-122"/>
              </a:rPr>
              <a:t>wrap()</a:t>
            </a:r>
            <a:r>
              <a:rPr lang="zh-CN" altLang="zh-CN" sz="1600" dirty="0" smtClean="0">
                <a:latin typeface="微软雅黑" pitchFamily="34" charset="-122"/>
                <a:ea typeface="微软雅黑" pitchFamily="34" charset="-122"/>
              </a:rPr>
              <a:t>方法将原始类型数组包装成一个</a:t>
            </a:r>
            <a:r>
              <a:rPr lang="en-US" altLang="zh-CN" sz="1600" dirty="0" smtClean="0">
                <a:latin typeface="微软雅黑" pitchFamily="34" charset="-122"/>
                <a:ea typeface="微软雅黑" pitchFamily="34" charset="-122"/>
              </a:rPr>
              <a:t>buffer</a:t>
            </a:r>
            <a:r>
              <a:rPr lang="zh-CN" altLang="zh-CN" sz="1600" dirty="0" smtClean="0">
                <a:latin typeface="微软雅黑" pitchFamily="34" charset="-122"/>
                <a:ea typeface="微软雅黑" pitchFamily="34" charset="-122"/>
              </a:rPr>
              <a:t>对象并返回。虽然这些方法会创建一个新的</a:t>
            </a:r>
            <a:r>
              <a:rPr lang="en-US" altLang="zh-CN" sz="1600" dirty="0" smtClean="0">
                <a:latin typeface="微软雅黑" pitchFamily="34" charset="-122"/>
                <a:ea typeface="微软雅黑" pitchFamily="34" charset="-122"/>
              </a:rPr>
              <a:t>buffer</a:t>
            </a:r>
            <a:r>
              <a:rPr lang="zh-CN" altLang="zh-CN" sz="1600" dirty="0" smtClean="0">
                <a:latin typeface="微软雅黑" pitchFamily="34" charset="-122"/>
                <a:ea typeface="微软雅黑" pitchFamily="34" charset="-122"/>
              </a:rPr>
              <a:t>对象，但是它后台封装的还是之前的给定数组，那么任何对</a:t>
            </a:r>
            <a:r>
              <a:rPr lang="en-US" altLang="zh-CN" sz="1600" dirty="0" smtClean="0">
                <a:latin typeface="微软雅黑" pitchFamily="34" charset="-122"/>
                <a:ea typeface="微软雅黑" pitchFamily="34" charset="-122"/>
              </a:rPr>
              <a:t>buffer</a:t>
            </a:r>
            <a:r>
              <a:rPr lang="zh-CN" altLang="zh-CN" sz="1600" dirty="0" smtClean="0">
                <a:latin typeface="微软雅黑" pitchFamily="34" charset="-122"/>
                <a:ea typeface="微软雅黑" pitchFamily="34" charset="-122"/>
              </a:rPr>
              <a:t>对象的修改也会导致封装的数组被修改，反之亦然。将这些</a:t>
            </a:r>
            <a:r>
              <a:rPr lang="en-US" altLang="zh-CN" sz="1600" dirty="0" smtClean="0">
                <a:latin typeface="微软雅黑" pitchFamily="34" charset="-122"/>
                <a:ea typeface="微软雅黑" pitchFamily="34" charset="-122"/>
              </a:rPr>
              <a:t>buffer</a:t>
            </a:r>
            <a:r>
              <a:rPr lang="zh-CN" altLang="zh-CN" sz="1600" dirty="0" smtClean="0">
                <a:latin typeface="微软雅黑" pitchFamily="34" charset="-122"/>
                <a:ea typeface="微软雅黑" pitchFamily="34" charset="-122"/>
              </a:rPr>
              <a:t>对象暴露给不可信代码，则会使其封装的数组面临恶意修改的风险。同样的，</a:t>
            </a:r>
            <a:r>
              <a:rPr lang="en-US" altLang="zh-CN" sz="1600" dirty="0" smtClean="0">
                <a:latin typeface="微软雅黑" pitchFamily="34" charset="-122"/>
                <a:ea typeface="微软雅黑" pitchFamily="34" charset="-122"/>
              </a:rPr>
              <a:t>duplicate()</a:t>
            </a:r>
            <a:r>
              <a:rPr lang="zh-CN" altLang="zh-CN" sz="1600" dirty="0" smtClean="0">
                <a:latin typeface="微软雅黑" pitchFamily="34" charset="-122"/>
                <a:ea typeface="微软雅黑" pitchFamily="34" charset="-122"/>
              </a:rPr>
              <a:t>方法会以原始</a:t>
            </a:r>
            <a:r>
              <a:rPr lang="en-US" altLang="zh-CN" sz="1600" dirty="0" smtClean="0">
                <a:latin typeface="微软雅黑" pitchFamily="34" charset="-122"/>
                <a:ea typeface="微软雅黑" pitchFamily="34" charset="-122"/>
              </a:rPr>
              <a:t>buffer</a:t>
            </a:r>
            <a:r>
              <a:rPr lang="zh-CN" altLang="zh-CN" sz="1600" dirty="0" smtClean="0">
                <a:latin typeface="微软雅黑" pitchFamily="34" charset="-122"/>
                <a:ea typeface="微软雅黑" pitchFamily="34" charset="-122"/>
              </a:rPr>
              <a:t>封装的数组来额外创建新的</a:t>
            </a:r>
            <a:r>
              <a:rPr lang="en-US" altLang="zh-CN" sz="1600" dirty="0" smtClean="0">
                <a:latin typeface="微软雅黑" pitchFamily="34" charset="-122"/>
                <a:ea typeface="微软雅黑" pitchFamily="34" charset="-122"/>
              </a:rPr>
              <a:t>buffer</a:t>
            </a:r>
            <a:r>
              <a:rPr lang="zh-CN" altLang="zh-CN" sz="1600" dirty="0" smtClean="0">
                <a:latin typeface="微软雅黑" pitchFamily="34" charset="-122"/>
                <a:ea typeface="微软雅黑" pitchFamily="34" charset="-122"/>
              </a:rPr>
              <a:t>对象，将此额外新建的</a:t>
            </a:r>
            <a:r>
              <a:rPr lang="en-US" altLang="zh-CN" sz="1600" dirty="0" smtClean="0">
                <a:latin typeface="微软雅黑" pitchFamily="34" charset="-122"/>
                <a:ea typeface="微软雅黑" pitchFamily="34" charset="-122"/>
              </a:rPr>
              <a:t>buffer</a:t>
            </a:r>
            <a:r>
              <a:rPr lang="zh-CN" altLang="zh-CN" sz="1600" dirty="0" smtClean="0">
                <a:latin typeface="微软雅黑" pitchFamily="34" charset="-122"/>
                <a:ea typeface="微软雅黑" pitchFamily="34" charset="-122"/>
              </a:rPr>
              <a:t>对象暴露给不可信代码同样会面临原始数据被恶意修改的风险。为了防止这种问题的发生，新建的</a:t>
            </a:r>
            <a:r>
              <a:rPr lang="en-US" altLang="zh-CN" sz="1600" dirty="0" smtClean="0">
                <a:latin typeface="微软雅黑" pitchFamily="34" charset="-122"/>
                <a:ea typeface="微软雅黑" pitchFamily="34" charset="-122"/>
              </a:rPr>
              <a:t>buffer</a:t>
            </a:r>
            <a:r>
              <a:rPr lang="zh-CN" altLang="zh-CN" sz="1600" dirty="0" smtClean="0">
                <a:latin typeface="微软雅黑" pitchFamily="34" charset="-122"/>
                <a:ea typeface="微软雅黑" pitchFamily="34" charset="-122"/>
              </a:rPr>
              <a:t>应该以只读视图或者拷贝的方式返回</a:t>
            </a:r>
            <a:r>
              <a:rPr lang="zh-CN" altLang="zh-CN" sz="1600" dirty="0" smtClean="0"/>
              <a:t>。</a:t>
            </a:r>
            <a:endParaRPr lang="zh-CN" altLang="en-US" sz="1600" dirty="0" smtClean="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082" y="83146"/>
            <a:ext cx="8208412" cy="618071"/>
          </a:xfrm>
        </p:spPr>
        <p:txBody>
          <a:bodyPr/>
          <a:lstStyle/>
          <a:p>
            <a:r>
              <a:rPr lang="zh-CN" altLang="en-US" dirty="0" smtClean="0"/>
              <a:t>典型错误</a:t>
            </a:r>
            <a:r>
              <a:rPr lang="en-US" altLang="zh-CN" dirty="0" smtClean="0"/>
              <a:t>-</a:t>
            </a:r>
            <a:r>
              <a:rPr lang="zh-CN" altLang="zh-CN" dirty="0" smtClean="0"/>
              <a:t>不要</a:t>
            </a:r>
            <a:r>
              <a:rPr lang="zh-CN" altLang="zh-CN" dirty="0" smtClean="0"/>
              <a:t>将</a:t>
            </a:r>
            <a:r>
              <a:rPr lang="en-US" altLang="zh-CN" dirty="0" smtClean="0"/>
              <a:t>Buffer</a:t>
            </a:r>
            <a:r>
              <a:rPr lang="zh-CN" altLang="zh-CN" dirty="0" smtClean="0"/>
              <a:t>对象封装的数据暴露给不可信代码</a:t>
            </a:r>
            <a:endParaRPr lang="zh-CN" altLang="en-US" dirty="0"/>
          </a:p>
        </p:txBody>
      </p:sp>
      <p:sp>
        <p:nvSpPr>
          <p:cNvPr id="3" name="内容占位符 2"/>
          <p:cNvSpPr>
            <a:spLocks noGrp="1"/>
          </p:cNvSpPr>
          <p:nvPr>
            <p:ph idx="1"/>
          </p:nvPr>
        </p:nvSpPr>
        <p:spPr>
          <a:xfrm>
            <a:off x="457082" y="963731"/>
            <a:ext cx="2266021" cy="3394472"/>
          </a:xfrm>
        </p:spPr>
        <p:txBody>
          <a:bodyPr/>
          <a:lstStyle/>
          <a:p>
            <a:pPr>
              <a:buNone/>
            </a:pPr>
            <a:r>
              <a:rPr lang="en-US" altLang="zh-CN" sz="1600" b="0" dirty="0" smtClean="0"/>
              <a:t>【</a:t>
            </a:r>
            <a:r>
              <a:rPr lang="zh-CN" altLang="en-US" sz="1600" b="0" dirty="0" smtClean="0"/>
              <a:t>说明</a:t>
            </a:r>
            <a:r>
              <a:rPr lang="en-US" altLang="zh-CN" sz="1600" b="0" dirty="0" smtClean="0"/>
              <a:t>】</a:t>
            </a:r>
            <a:r>
              <a:rPr lang="zh-CN" altLang="zh-CN" sz="1600" b="0" dirty="0" smtClean="0"/>
              <a:t>这</a:t>
            </a:r>
            <a:r>
              <a:rPr lang="zh-CN" altLang="zh-CN" sz="1600" b="0" dirty="0" smtClean="0"/>
              <a:t>两个错误示例代码声明了一个</a:t>
            </a:r>
            <a:r>
              <a:rPr lang="en-US" altLang="zh-CN" sz="1600" b="0" dirty="0" smtClean="0"/>
              <a:t>char</a:t>
            </a:r>
            <a:r>
              <a:rPr lang="zh-CN" altLang="zh-CN" sz="1600" b="0" dirty="0" smtClean="0"/>
              <a:t>数组，然后将此数组封装到一个</a:t>
            </a:r>
            <a:r>
              <a:rPr lang="en-US" altLang="zh-CN" sz="1600" b="0" dirty="0" smtClean="0"/>
              <a:t>buffer</a:t>
            </a:r>
            <a:r>
              <a:rPr lang="zh-CN" altLang="zh-CN" sz="1600" b="0" dirty="0" smtClean="0"/>
              <a:t>中，最后通过</a:t>
            </a:r>
            <a:r>
              <a:rPr lang="en-US" altLang="zh-CN" sz="1600" b="0" dirty="0" err="1" smtClean="0"/>
              <a:t>getBufferCopy</a:t>
            </a:r>
            <a:r>
              <a:rPr lang="en-US" altLang="zh-CN" sz="1600" b="0" dirty="0" smtClean="0"/>
              <a:t>()</a:t>
            </a:r>
            <a:r>
              <a:rPr lang="zh-CN" altLang="zh-CN" sz="1600" b="0" dirty="0" smtClean="0"/>
              <a:t>方法将此</a:t>
            </a:r>
            <a:r>
              <a:rPr lang="en-US" altLang="zh-CN" sz="1600" b="0" dirty="0" smtClean="0"/>
              <a:t>buffer</a:t>
            </a:r>
            <a:r>
              <a:rPr lang="zh-CN" altLang="zh-CN" sz="1600" b="0" dirty="0" smtClean="0"/>
              <a:t>暴露给不可信代码。</a:t>
            </a:r>
          </a:p>
          <a:p>
            <a:endParaRPr lang="zh-CN" altLang="en-US" dirty="0"/>
          </a:p>
        </p:txBody>
      </p:sp>
      <p:sp>
        <p:nvSpPr>
          <p:cNvPr id="4" name="Rectangle 5"/>
          <p:cNvSpPr txBox="1">
            <a:spLocks noChangeArrowheads="1"/>
          </p:cNvSpPr>
          <p:nvPr/>
        </p:nvSpPr>
        <p:spPr bwMode="auto">
          <a:xfrm>
            <a:off x="3536871" y="600737"/>
            <a:ext cx="4810126" cy="4083105"/>
          </a:xfrm>
          <a:prstGeom prst="rect">
            <a:avLst/>
          </a:prstGeom>
          <a:solidFill>
            <a:srgbClr val="D9D9D9"/>
          </a:solidFill>
          <a:ln w="9525" algn="ctr">
            <a:noFill/>
            <a:miter lim="800000"/>
            <a:headEnd/>
            <a:tailEnd/>
          </a:ln>
          <a:effectLst/>
        </p:spPr>
        <p:txBody>
          <a:bodyPr vert="horz" wrap="square" lIns="91440" tIns="45720" rIns="91440" bIns="45720" numCol="1" anchor="ctr" anchorCtr="0" compatLnSpc="1">
            <a:prstTxWarp prst="textNoShape">
              <a:avLst/>
            </a:prstTxWarp>
            <a:spAutoFit/>
          </a:bodyPr>
          <a:lstStyle/>
          <a:p>
            <a:pPr>
              <a:lnSpc>
                <a:spcPts val="1000"/>
              </a:lnSpc>
            </a:pPr>
            <a:r>
              <a:rPr lang="en-US" altLang="zh-CN" sz="1400" b="1" dirty="0" smtClean="0"/>
              <a:t>public</a:t>
            </a:r>
            <a:r>
              <a:rPr lang="en-US" altLang="zh-CN" sz="1400" dirty="0" smtClean="0"/>
              <a:t> </a:t>
            </a:r>
            <a:r>
              <a:rPr lang="en-US" altLang="zh-CN" sz="1400" b="1" dirty="0" smtClean="0"/>
              <a:t>class</a:t>
            </a:r>
            <a:r>
              <a:rPr lang="en-US" altLang="zh-CN" sz="1400" dirty="0" smtClean="0"/>
              <a:t> Wrapper</a:t>
            </a:r>
            <a:endParaRPr lang="zh-CN" altLang="zh-CN" sz="1400" dirty="0" smtClean="0"/>
          </a:p>
          <a:p>
            <a:pPr>
              <a:lnSpc>
                <a:spcPts val="1000"/>
              </a:lnSpc>
            </a:pPr>
            <a:r>
              <a:rPr lang="en-US" altLang="zh-CN" sz="1400" dirty="0" smtClean="0"/>
              <a:t>{</a:t>
            </a:r>
            <a:endParaRPr lang="zh-CN" altLang="zh-CN" sz="1400" dirty="0" smtClean="0"/>
          </a:p>
          <a:p>
            <a:pPr>
              <a:lnSpc>
                <a:spcPts val="1000"/>
              </a:lnSpc>
            </a:pPr>
            <a:r>
              <a:rPr lang="en-US" altLang="zh-CN" sz="1400" dirty="0" smtClean="0"/>
              <a:t>    </a:t>
            </a:r>
            <a:r>
              <a:rPr lang="en-US" altLang="zh-CN" sz="1400" b="1" dirty="0" smtClean="0"/>
              <a:t>private</a:t>
            </a:r>
            <a:r>
              <a:rPr lang="en-US" altLang="zh-CN" sz="1400" dirty="0" smtClean="0"/>
              <a:t> char[] </a:t>
            </a:r>
            <a:r>
              <a:rPr lang="en-US" altLang="zh-CN" sz="1400" dirty="0" err="1" smtClean="0"/>
              <a:t>dataArray</a:t>
            </a:r>
            <a:r>
              <a:rPr lang="en-US" altLang="zh-CN" sz="1400" dirty="0" smtClean="0"/>
              <a:t>;</a:t>
            </a:r>
            <a:endParaRPr lang="zh-CN" altLang="zh-CN" sz="1400" dirty="0" smtClean="0"/>
          </a:p>
          <a:p>
            <a:pPr>
              <a:lnSpc>
                <a:spcPts val="1000"/>
              </a:lnSpc>
            </a:pPr>
            <a:r>
              <a:rPr lang="en-US" altLang="zh-CN" sz="1400" dirty="0" smtClean="0"/>
              <a:t>    </a:t>
            </a:r>
            <a:endParaRPr lang="zh-CN" altLang="zh-CN" sz="1400" dirty="0" smtClean="0"/>
          </a:p>
          <a:p>
            <a:pPr>
              <a:lnSpc>
                <a:spcPts val="1000"/>
              </a:lnSpc>
            </a:pPr>
            <a:r>
              <a:rPr lang="en-US" altLang="zh-CN" sz="1400" dirty="0" smtClean="0"/>
              <a:t>    </a:t>
            </a:r>
            <a:r>
              <a:rPr lang="en-US" altLang="zh-CN" sz="1400" b="1" dirty="0" smtClean="0"/>
              <a:t>public</a:t>
            </a:r>
            <a:r>
              <a:rPr lang="en-US" altLang="zh-CN" sz="1400" dirty="0" smtClean="0"/>
              <a:t> Wrapper ()</a:t>
            </a:r>
            <a:endParaRPr lang="zh-CN" altLang="zh-CN" sz="1400" dirty="0" smtClean="0"/>
          </a:p>
          <a:p>
            <a:pPr>
              <a:lnSpc>
                <a:spcPts val="1000"/>
              </a:lnSpc>
            </a:pPr>
            <a:r>
              <a:rPr lang="en-US" altLang="zh-CN" sz="1400" dirty="0" smtClean="0"/>
              <a:t>    {</a:t>
            </a:r>
            <a:endParaRPr lang="zh-CN" altLang="zh-CN" sz="1400" dirty="0" smtClean="0"/>
          </a:p>
          <a:p>
            <a:pPr>
              <a:lnSpc>
                <a:spcPts val="1000"/>
              </a:lnSpc>
            </a:pPr>
            <a:r>
              <a:rPr lang="en-US" altLang="zh-CN" sz="1400" dirty="0" smtClean="0"/>
              <a:t>        </a:t>
            </a:r>
            <a:r>
              <a:rPr lang="en-US" altLang="zh-CN" sz="1400" dirty="0" err="1" smtClean="0"/>
              <a:t>dataArray</a:t>
            </a:r>
            <a:r>
              <a:rPr lang="en-US" altLang="zh-CN" sz="1400" dirty="0" smtClean="0"/>
              <a:t> = new char[10];</a:t>
            </a:r>
            <a:endParaRPr lang="zh-CN" altLang="zh-CN" sz="1400" dirty="0" smtClean="0"/>
          </a:p>
          <a:p>
            <a:pPr>
              <a:lnSpc>
                <a:spcPts val="1000"/>
              </a:lnSpc>
            </a:pPr>
            <a:r>
              <a:rPr lang="en-US" altLang="zh-CN" sz="1400" dirty="0" smtClean="0"/>
              <a:t>        // Initialize</a:t>
            </a:r>
            <a:endParaRPr lang="zh-CN" altLang="zh-CN" sz="1400" dirty="0" smtClean="0"/>
          </a:p>
          <a:p>
            <a:pPr>
              <a:lnSpc>
                <a:spcPts val="1000"/>
              </a:lnSpc>
            </a:pPr>
            <a:r>
              <a:rPr lang="en-US" altLang="zh-CN" sz="1400" dirty="0" smtClean="0"/>
              <a:t>    }</a:t>
            </a:r>
            <a:endParaRPr lang="zh-CN" altLang="zh-CN" sz="1400" dirty="0" smtClean="0"/>
          </a:p>
          <a:p>
            <a:pPr>
              <a:lnSpc>
                <a:spcPts val="1000"/>
              </a:lnSpc>
            </a:pPr>
            <a:r>
              <a:rPr lang="en-US" altLang="zh-CN" sz="1400" dirty="0" smtClean="0"/>
              <a:t>    </a:t>
            </a:r>
            <a:endParaRPr lang="zh-CN" altLang="zh-CN" sz="1400" dirty="0" smtClean="0"/>
          </a:p>
          <a:p>
            <a:pPr>
              <a:lnSpc>
                <a:spcPts val="1000"/>
              </a:lnSpc>
            </a:pPr>
            <a:r>
              <a:rPr lang="en-US" altLang="zh-CN" sz="1400" dirty="0" smtClean="0"/>
              <a:t>    </a:t>
            </a:r>
            <a:r>
              <a:rPr lang="en-US" altLang="zh-CN" sz="1400" b="1" dirty="0" smtClean="0"/>
              <a:t>public</a:t>
            </a:r>
            <a:r>
              <a:rPr lang="en-US" altLang="zh-CN" sz="1400" dirty="0" smtClean="0"/>
              <a:t> </a:t>
            </a:r>
            <a:r>
              <a:rPr lang="en-US" altLang="zh-CN" sz="1400" dirty="0" err="1" smtClean="0"/>
              <a:t>CharBuffer</a:t>
            </a:r>
            <a:r>
              <a:rPr lang="en-US" altLang="zh-CN" sz="1400" dirty="0" smtClean="0"/>
              <a:t> </a:t>
            </a:r>
            <a:r>
              <a:rPr lang="en-US" altLang="zh-CN" sz="1400" dirty="0" err="1" smtClean="0"/>
              <a:t>getBufferCopy</a:t>
            </a:r>
            <a:r>
              <a:rPr lang="en-US" altLang="zh-CN" sz="1400" dirty="0" smtClean="0"/>
              <a:t>()</a:t>
            </a:r>
            <a:endParaRPr lang="zh-CN" altLang="zh-CN" sz="1400" dirty="0" smtClean="0"/>
          </a:p>
          <a:p>
            <a:pPr>
              <a:lnSpc>
                <a:spcPts val="1000"/>
              </a:lnSpc>
            </a:pPr>
            <a:r>
              <a:rPr lang="en-US" altLang="zh-CN" sz="1400" dirty="0" smtClean="0"/>
              <a:t>    </a:t>
            </a:r>
            <a:r>
              <a:rPr lang="en-US" altLang="zh-CN" sz="1400" dirty="0" smtClean="0"/>
              <a:t>{</a:t>
            </a:r>
            <a:endParaRPr lang="zh-CN" altLang="zh-CN" sz="1400" dirty="0" smtClean="0"/>
          </a:p>
          <a:p>
            <a:pPr>
              <a:lnSpc>
                <a:spcPts val="1000"/>
              </a:lnSpc>
            </a:pPr>
            <a:r>
              <a:rPr lang="en-US" altLang="zh-CN" sz="1400" dirty="0" smtClean="0"/>
              <a:t>        </a:t>
            </a:r>
            <a:r>
              <a:rPr lang="en-US" altLang="zh-CN" sz="1400" b="1" dirty="0" smtClean="0"/>
              <a:t>return</a:t>
            </a:r>
            <a:r>
              <a:rPr lang="en-US" altLang="zh-CN" sz="1400" dirty="0" smtClean="0"/>
              <a:t> </a:t>
            </a:r>
            <a:r>
              <a:rPr lang="en-US" altLang="zh-CN" sz="1400" dirty="0" err="1" smtClean="0"/>
              <a:t>CharBuffer.</a:t>
            </a:r>
            <a:r>
              <a:rPr lang="en-US" altLang="zh-CN" sz="1400" i="1" dirty="0" err="1" smtClean="0"/>
              <a:t>wrap</a:t>
            </a:r>
            <a:r>
              <a:rPr lang="en-US" altLang="zh-CN" sz="1400" dirty="0" smtClean="0"/>
              <a:t>(</a:t>
            </a:r>
            <a:r>
              <a:rPr lang="en-US" altLang="zh-CN" sz="1400" dirty="0" err="1" smtClean="0"/>
              <a:t>dataArray</a:t>
            </a:r>
            <a:r>
              <a:rPr lang="en-US" altLang="zh-CN" sz="1400" dirty="0" smtClean="0"/>
              <a:t>);</a:t>
            </a:r>
            <a:endParaRPr lang="zh-CN" altLang="zh-CN" sz="1400" dirty="0" smtClean="0"/>
          </a:p>
          <a:p>
            <a:pPr>
              <a:lnSpc>
                <a:spcPts val="1000"/>
              </a:lnSpc>
            </a:pPr>
            <a:r>
              <a:rPr lang="en-US" altLang="zh-CN" sz="1400" dirty="0" smtClean="0"/>
              <a:t>    }</a:t>
            </a:r>
            <a:endParaRPr lang="zh-CN" altLang="zh-CN" sz="1400" dirty="0" smtClean="0"/>
          </a:p>
          <a:p>
            <a:pPr>
              <a:lnSpc>
                <a:spcPts val="1000"/>
              </a:lnSpc>
            </a:pPr>
            <a:r>
              <a:rPr lang="en-US" altLang="zh-CN" sz="1400" dirty="0" smtClean="0"/>
              <a:t>}</a:t>
            </a:r>
            <a:endParaRPr lang="zh-CN" altLang="zh-CN" sz="1400" dirty="0" smtClean="0"/>
          </a:p>
          <a:p>
            <a:pPr>
              <a:lnSpc>
                <a:spcPts val="1000"/>
              </a:lnSpc>
            </a:pPr>
            <a:r>
              <a:rPr lang="en-US" altLang="zh-CN" sz="1400" dirty="0" smtClean="0"/>
              <a:t> </a:t>
            </a:r>
            <a:endParaRPr lang="zh-CN" altLang="zh-CN" sz="1400" dirty="0" smtClean="0"/>
          </a:p>
          <a:p>
            <a:pPr>
              <a:lnSpc>
                <a:spcPts val="1000"/>
              </a:lnSpc>
            </a:pPr>
            <a:r>
              <a:rPr lang="en-US" altLang="zh-CN" sz="1400" b="1" dirty="0" smtClean="0"/>
              <a:t>public</a:t>
            </a:r>
            <a:r>
              <a:rPr lang="en-US" altLang="zh-CN" sz="1400" dirty="0" smtClean="0"/>
              <a:t> </a:t>
            </a:r>
            <a:r>
              <a:rPr lang="en-US" altLang="zh-CN" sz="1400" b="1" dirty="0" smtClean="0"/>
              <a:t>class</a:t>
            </a:r>
            <a:r>
              <a:rPr lang="en-US" altLang="zh-CN" sz="1400" dirty="0" smtClean="0"/>
              <a:t> Duplicator</a:t>
            </a:r>
            <a:endParaRPr lang="zh-CN" altLang="zh-CN" sz="1400" dirty="0" smtClean="0"/>
          </a:p>
          <a:p>
            <a:pPr>
              <a:lnSpc>
                <a:spcPts val="1000"/>
              </a:lnSpc>
            </a:pPr>
            <a:r>
              <a:rPr lang="en-US" altLang="zh-CN" sz="1400" dirty="0" smtClean="0"/>
              <a:t>{</a:t>
            </a:r>
            <a:endParaRPr lang="zh-CN" altLang="zh-CN" sz="1400" dirty="0" smtClean="0"/>
          </a:p>
          <a:p>
            <a:pPr>
              <a:lnSpc>
                <a:spcPts val="1000"/>
              </a:lnSpc>
            </a:pPr>
            <a:r>
              <a:rPr lang="en-US" altLang="zh-CN" sz="1400" dirty="0" smtClean="0"/>
              <a:t>    </a:t>
            </a:r>
            <a:r>
              <a:rPr lang="en-US" altLang="zh-CN" sz="1400" dirty="0" err="1" smtClean="0"/>
              <a:t>CharBuffer</a:t>
            </a:r>
            <a:r>
              <a:rPr lang="en-US" altLang="zh-CN" sz="1400" dirty="0" smtClean="0"/>
              <a:t> </a:t>
            </a:r>
            <a:r>
              <a:rPr lang="en-US" altLang="zh-CN" sz="1400" dirty="0" err="1" smtClean="0"/>
              <a:t>cb</a:t>
            </a:r>
            <a:r>
              <a:rPr lang="en-US" altLang="zh-CN" sz="1400" dirty="0" smtClean="0"/>
              <a:t>;</a:t>
            </a:r>
            <a:endParaRPr lang="zh-CN" altLang="zh-CN" sz="1400" dirty="0" smtClean="0"/>
          </a:p>
          <a:p>
            <a:pPr>
              <a:lnSpc>
                <a:spcPts val="1000"/>
              </a:lnSpc>
            </a:pPr>
            <a:r>
              <a:rPr lang="en-US" altLang="zh-CN" sz="1400" dirty="0" smtClean="0"/>
              <a:t>    </a:t>
            </a:r>
            <a:endParaRPr lang="zh-CN" altLang="zh-CN" sz="1400" dirty="0" smtClean="0"/>
          </a:p>
          <a:p>
            <a:pPr>
              <a:lnSpc>
                <a:spcPts val="1000"/>
              </a:lnSpc>
            </a:pPr>
            <a:r>
              <a:rPr lang="en-US" altLang="zh-CN" sz="1400" dirty="0" smtClean="0"/>
              <a:t>    </a:t>
            </a:r>
            <a:r>
              <a:rPr lang="en-US" altLang="zh-CN" sz="1400" b="1" dirty="0" smtClean="0"/>
              <a:t>public</a:t>
            </a:r>
            <a:r>
              <a:rPr lang="en-US" altLang="zh-CN" sz="1400" dirty="0" smtClean="0"/>
              <a:t> Duplicator ()</a:t>
            </a:r>
            <a:endParaRPr lang="zh-CN" altLang="zh-CN" sz="1400" dirty="0" smtClean="0"/>
          </a:p>
          <a:p>
            <a:pPr>
              <a:lnSpc>
                <a:spcPts val="1000"/>
              </a:lnSpc>
            </a:pPr>
            <a:r>
              <a:rPr lang="en-US" altLang="zh-CN" sz="1400" dirty="0" smtClean="0"/>
              <a:t>    {</a:t>
            </a:r>
            <a:endParaRPr lang="zh-CN" altLang="zh-CN" sz="1400" dirty="0" smtClean="0"/>
          </a:p>
          <a:p>
            <a:pPr>
              <a:lnSpc>
                <a:spcPts val="1000"/>
              </a:lnSpc>
            </a:pPr>
            <a:r>
              <a:rPr lang="en-US" altLang="zh-CN" sz="1400" dirty="0" smtClean="0"/>
              <a:t>        </a:t>
            </a:r>
            <a:r>
              <a:rPr lang="en-US" altLang="zh-CN" sz="1400" dirty="0" err="1" smtClean="0"/>
              <a:t>cb</a:t>
            </a:r>
            <a:r>
              <a:rPr lang="en-US" altLang="zh-CN" sz="1400" dirty="0" smtClean="0"/>
              <a:t> = </a:t>
            </a:r>
            <a:r>
              <a:rPr lang="en-US" altLang="zh-CN" sz="1400" dirty="0" err="1" smtClean="0"/>
              <a:t>CharBuffer.</a:t>
            </a:r>
            <a:r>
              <a:rPr lang="en-US" altLang="zh-CN" sz="1400" i="1" dirty="0" err="1" smtClean="0"/>
              <a:t>allocate</a:t>
            </a:r>
            <a:r>
              <a:rPr lang="en-US" altLang="zh-CN" sz="1400" dirty="0" smtClean="0"/>
              <a:t>(10);</a:t>
            </a:r>
            <a:endParaRPr lang="zh-CN" altLang="zh-CN" sz="1400" dirty="0" smtClean="0"/>
          </a:p>
          <a:p>
            <a:pPr>
              <a:lnSpc>
                <a:spcPts val="1000"/>
              </a:lnSpc>
            </a:pPr>
            <a:r>
              <a:rPr lang="en-US" altLang="zh-CN" sz="1400" dirty="0" smtClean="0"/>
              <a:t>        // Initialize</a:t>
            </a:r>
            <a:endParaRPr lang="zh-CN" altLang="zh-CN" sz="1400" dirty="0" smtClean="0"/>
          </a:p>
          <a:p>
            <a:pPr>
              <a:lnSpc>
                <a:spcPts val="1000"/>
              </a:lnSpc>
            </a:pPr>
            <a:r>
              <a:rPr lang="en-US" altLang="zh-CN" sz="1400" dirty="0" smtClean="0"/>
              <a:t>    }</a:t>
            </a:r>
            <a:endParaRPr lang="zh-CN" altLang="zh-CN" sz="1400" dirty="0" smtClean="0"/>
          </a:p>
          <a:p>
            <a:pPr>
              <a:lnSpc>
                <a:spcPts val="1000"/>
              </a:lnSpc>
            </a:pPr>
            <a:r>
              <a:rPr lang="en-US" altLang="zh-CN" sz="1400" dirty="0" smtClean="0"/>
              <a:t>    </a:t>
            </a:r>
            <a:endParaRPr lang="zh-CN" altLang="zh-CN" sz="1400" dirty="0" smtClean="0"/>
          </a:p>
          <a:p>
            <a:pPr>
              <a:lnSpc>
                <a:spcPts val="1000"/>
              </a:lnSpc>
            </a:pPr>
            <a:r>
              <a:rPr lang="en-US" altLang="zh-CN" sz="1400" dirty="0" smtClean="0"/>
              <a:t>    </a:t>
            </a:r>
            <a:r>
              <a:rPr lang="en-US" altLang="zh-CN" sz="1400" b="1" dirty="0" smtClean="0"/>
              <a:t>public</a:t>
            </a:r>
            <a:r>
              <a:rPr lang="en-US" altLang="zh-CN" sz="1400" dirty="0" smtClean="0"/>
              <a:t> </a:t>
            </a:r>
            <a:r>
              <a:rPr lang="en-US" altLang="zh-CN" sz="1400" dirty="0" err="1" smtClean="0"/>
              <a:t>CharBuffer</a:t>
            </a:r>
            <a:r>
              <a:rPr lang="en-US" altLang="zh-CN" sz="1400" dirty="0" smtClean="0"/>
              <a:t> </a:t>
            </a:r>
            <a:r>
              <a:rPr lang="en-US" altLang="zh-CN" sz="1400" dirty="0" err="1" smtClean="0"/>
              <a:t>getBufferCopy</a:t>
            </a:r>
            <a:r>
              <a:rPr lang="en-US" altLang="zh-CN" sz="1400" dirty="0" smtClean="0"/>
              <a:t>()</a:t>
            </a:r>
            <a:endParaRPr lang="zh-CN" altLang="zh-CN" sz="1400" dirty="0" smtClean="0"/>
          </a:p>
          <a:p>
            <a:pPr>
              <a:lnSpc>
                <a:spcPts val="1000"/>
              </a:lnSpc>
            </a:pPr>
            <a:r>
              <a:rPr lang="en-US" altLang="zh-CN" sz="1400" dirty="0" smtClean="0"/>
              <a:t>    {</a:t>
            </a:r>
            <a:endParaRPr lang="zh-CN" altLang="zh-CN" sz="1400" dirty="0" smtClean="0"/>
          </a:p>
          <a:p>
            <a:pPr>
              <a:lnSpc>
                <a:spcPts val="1000"/>
              </a:lnSpc>
            </a:pPr>
            <a:r>
              <a:rPr lang="en-US" altLang="zh-CN" sz="1400" dirty="0" smtClean="0"/>
              <a:t>        </a:t>
            </a:r>
            <a:r>
              <a:rPr lang="en-US" altLang="zh-CN" sz="1400" b="1" dirty="0" smtClean="0"/>
              <a:t>return</a:t>
            </a:r>
            <a:r>
              <a:rPr lang="en-US" altLang="zh-CN" sz="1400" dirty="0" smtClean="0"/>
              <a:t> </a:t>
            </a:r>
            <a:r>
              <a:rPr lang="en-US" altLang="zh-CN" sz="1400" dirty="0" err="1" smtClean="0"/>
              <a:t>cb.duplicate</a:t>
            </a:r>
            <a:r>
              <a:rPr lang="en-US" altLang="zh-CN" sz="1400" dirty="0" smtClean="0"/>
              <a:t>();</a:t>
            </a:r>
            <a:endParaRPr lang="zh-CN" altLang="zh-CN" sz="1400" dirty="0" smtClean="0"/>
          </a:p>
          <a:p>
            <a:pPr>
              <a:lnSpc>
                <a:spcPts val="1000"/>
              </a:lnSpc>
            </a:pPr>
            <a:r>
              <a:rPr lang="en-US" altLang="zh-CN" sz="1400" dirty="0" smtClean="0"/>
              <a:t>    }</a:t>
            </a:r>
            <a:endParaRPr lang="zh-CN" altLang="zh-CN" sz="1400" dirty="0" smtClean="0"/>
          </a:p>
          <a:p>
            <a:pPr>
              <a:lnSpc>
                <a:spcPts val="1000"/>
              </a:lnSpc>
            </a:pPr>
            <a:r>
              <a:rPr lang="en-US" altLang="zh-CN" sz="1400" dirty="0" smtClean="0"/>
              <a:t>}</a:t>
            </a:r>
            <a:endParaRPr lang="zh-CN" altLang="zh-CN" sz="1400" dirty="0"/>
          </a:p>
        </p:txBody>
      </p:sp>
    </p:spTree>
  </p:cSld>
  <p:clrMapOvr>
    <a:masterClrMapping/>
  </p:clrMapOvr>
</p:sld>
</file>

<file path=ppt/theme/theme1.xml><?xml version="1.0" encoding="utf-8"?>
<a:theme xmlns:a="http://schemas.openxmlformats.org/drawingml/2006/main" name="1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自定义 4">
      <a:majorFont>
        <a:latin typeface="Arial"/>
        <a:ea typeface="黑体"/>
        <a:cs typeface="宋体"/>
      </a:majorFont>
      <a:minorFont>
        <a:latin typeface="Arial"/>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12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5_CELAB 16to9">
  <a:themeElements>
    <a:clrScheme name="5_CELAB 16to9 11">
      <a:dk1>
        <a:srgbClr val="000000"/>
      </a:dk1>
      <a:lt1>
        <a:srgbClr val="FFFFFF"/>
      </a:lt1>
      <a:dk2>
        <a:srgbClr val="990000"/>
      </a:dk2>
      <a:lt2>
        <a:srgbClr val="808080"/>
      </a:lt2>
      <a:accent1>
        <a:srgbClr val="BBE0E3"/>
      </a:accent1>
      <a:accent2>
        <a:srgbClr val="990000"/>
      </a:accent2>
      <a:accent3>
        <a:srgbClr val="FFFFFF"/>
      </a:accent3>
      <a:accent4>
        <a:srgbClr val="000000"/>
      </a:accent4>
      <a:accent5>
        <a:srgbClr val="DAEDEF"/>
      </a:accent5>
      <a:accent6>
        <a:srgbClr val="8A0000"/>
      </a:accent6>
      <a:hlink>
        <a:srgbClr val="99CCFF"/>
      </a:hlink>
      <a:folHlink>
        <a:srgbClr val="006699"/>
      </a:folHlink>
    </a:clrScheme>
    <a:fontScheme name="5_CELAB 16to9">
      <a:majorFont>
        <a:latin typeface="FrutigerNext LT Medium"/>
        <a:ea typeface="黑体"/>
        <a:cs typeface=""/>
      </a:majorFont>
      <a:minorFont>
        <a:latin typeface="FrutigerNext LT Regular"/>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2">
            <a:lumMod val="20000"/>
            <a:lumOff val="80000"/>
          </a:schemeClr>
        </a:solidFill>
        <a:ln w="9525" cap="flat" cmpd="sng" algn="ctr">
          <a:solidFill>
            <a:schemeClr val="bg2"/>
          </a:solidFill>
          <a:prstDash val="solid"/>
          <a:round/>
          <a:headEnd type="none" w="med" len="med"/>
          <a:tailEnd type="none" w="med" len="med"/>
        </a:ln>
        <a:effectLst/>
      </a:spPr>
      <a:bodyPr vert="horz" wrap="square" lIns="91425" tIns="45712" rIns="91425" bIns="45712" numCol="1" rtlCol="0" anchor="t" anchorCtr="0" compatLnSpc="1">
        <a:prstTxWarp prst="textNoShape">
          <a:avLst/>
        </a:prstTxWarp>
        <a:noAutofit/>
      </a:bodyPr>
      <a:lstStyle>
        <a:defPPr marL="0" marR="0" indent="0" algn="l" defTabSz="877888" rtl="0" eaLnBrk="0" fontAlgn="base" latinLnBrk="0" hangingPunct="0">
          <a:lnSpc>
            <a:spcPct val="100000"/>
          </a:lnSpc>
          <a:spcBef>
            <a:spcPct val="0"/>
          </a:spcBef>
          <a:spcAft>
            <a:spcPct val="0"/>
          </a:spcAft>
          <a:buClrTx/>
          <a:buSzTx/>
          <a:buFontTx/>
          <a:buNone/>
          <a:tabLst/>
          <a:defRPr kumimoji="0" sz="1600" b="0" i="0" u="none" strike="noStrike" cap="none" normalizeH="0" baseline="0" smtClean="0">
            <a:ln>
              <a:noFill/>
            </a:ln>
            <a:solidFill>
              <a:schemeClr val="tx1"/>
            </a:solidFill>
            <a:effectLst/>
            <a:latin typeface="FrutigerNext LT Regular" pitchFamily="34" charset="0"/>
            <a:ea typeface="ＭＳ Ｐゴシック" pitchFamily="34" charset="-128"/>
          </a:defRPr>
        </a:defPPr>
      </a:lstStyle>
    </a:spDef>
    <a:lnDef>
      <a:spPr bwMode="auto">
        <a:noFill/>
        <a:ln w="9525" cap="flat" cmpd="sng" algn="ctr">
          <a:solidFill>
            <a:schemeClr val="bg2">
              <a:lumMod val="60000"/>
              <a:lumOff val="40000"/>
            </a:schemeClr>
          </a:solidFill>
          <a:prstDash val="solid"/>
          <a:round/>
          <a:headEnd type="none" w="med" len="med"/>
          <a:tailEnd type="arrow"/>
        </a:ln>
        <a:effectLst/>
      </a:spPr>
      <a:bodyPr/>
      <a:lstStyle/>
    </a:lnDef>
  </a:objectDefaults>
  <a:extraClrSchemeLst>
    <a:extraClrScheme>
      <a:clrScheme name="5_CELAB 16to9 1">
        <a:dk1>
          <a:srgbClr val="080808"/>
        </a:dk1>
        <a:lt1>
          <a:srgbClr val="F8F8F8"/>
        </a:lt1>
        <a:dk2>
          <a:srgbClr val="990000"/>
        </a:dk2>
        <a:lt2>
          <a:srgbClr val="CCCCCC"/>
        </a:lt2>
        <a:accent1>
          <a:srgbClr val="FFCC66"/>
        </a:accent1>
        <a:accent2>
          <a:srgbClr val="990000"/>
        </a:accent2>
        <a:accent3>
          <a:srgbClr val="FBFBFB"/>
        </a:accent3>
        <a:accent4>
          <a:srgbClr val="060606"/>
        </a:accent4>
        <a:accent5>
          <a:srgbClr val="FFE2B8"/>
        </a:accent5>
        <a:accent6>
          <a:srgbClr val="8A0000"/>
        </a:accent6>
        <a:hlink>
          <a:srgbClr val="99660A"/>
        </a:hlink>
        <a:folHlink>
          <a:srgbClr val="999999"/>
        </a:folHlink>
      </a:clrScheme>
      <a:clrMap bg1="lt1" tx1="dk1" bg2="lt2" tx2="dk2" accent1="accent1" accent2="accent2" accent3="accent3" accent4="accent4" accent5="accent5" accent6="accent6" hlink="hlink" folHlink="folHlink"/>
    </a:extraClrScheme>
    <a:extraClrScheme>
      <a:clrScheme name="5_CELAB 16to9 2">
        <a:dk1>
          <a:srgbClr val="080808"/>
        </a:dk1>
        <a:lt1>
          <a:srgbClr val="F8F8F8"/>
        </a:lt1>
        <a:dk2>
          <a:srgbClr val="990000"/>
        </a:dk2>
        <a:lt2>
          <a:srgbClr val="CCCCCC"/>
        </a:lt2>
        <a:accent1>
          <a:srgbClr val="CCCCFF"/>
        </a:accent1>
        <a:accent2>
          <a:srgbClr val="990000"/>
        </a:accent2>
        <a:accent3>
          <a:srgbClr val="FBFBFB"/>
        </a:accent3>
        <a:accent4>
          <a:srgbClr val="060606"/>
        </a:accent4>
        <a:accent5>
          <a:srgbClr val="E2E2FF"/>
        </a:accent5>
        <a:accent6>
          <a:srgbClr val="8A0000"/>
        </a:accent6>
        <a:hlink>
          <a:srgbClr val="006699"/>
        </a:hlink>
        <a:folHlink>
          <a:srgbClr val="999999"/>
        </a:folHlink>
      </a:clrScheme>
      <a:clrMap bg1="lt1" tx1="dk1" bg2="lt2" tx2="dk2" accent1="accent1" accent2="accent2" accent3="accent3" accent4="accent4" accent5="accent5" accent6="accent6" hlink="hlink" folHlink="folHlink"/>
    </a:extraClrScheme>
    <a:extraClrScheme>
      <a:clrScheme name="5_CELAB 16to9 3">
        <a:dk1>
          <a:srgbClr val="080808"/>
        </a:dk1>
        <a:lt1>
          <a:srgbClr val="F8F8F8"/>
        </a:lt1>
        <a:dk2>
          <a:srgbClr val="990000"/>
        </a:dk2>
        <a:lt2>
          <a:srgbClr val="CCCCCC"/>
        </a:lt2>
        <a:accent1>
          <a:srgbClr val="CCFF99"/>
        </a:accent1>
        <a:accent2>
          <a:srgbClr val="990000"/>
        </a:accent2>
        <a:accent3>
          <a:srgbClr val="FBFBFB"/>
        </a:accent3>
        <a:accent4>
          <a:srgbClr val="060606"/>
        </a:accent4>
        <a:accent5>
          <a:srgbClr val="E2FFCA"/>
        </a:accent5>
        <a:accent6>
          <a:srgbClr val="8A0000"/>
        </a:accent6>
        <a:hlink>
          <a:srgbClr val="669900"/>
        </a:hlink>
        <a:folHlink>
          <a:srgbClr val="999999"/>
        </a:folHlink>
      </a:clrScheme>
      <a:clrMap bg1="lt1" tx1="dk1" bg2="lt2" tx2="dk2" accent1="accent1" accent2="accent2" accent3="accent3" accent4="accent4" accent5="accent5" accent6="accent6" hlink="hlink" folHlink="folHlink"/>
    </a:extraClrScheme>
    <a:extraClrScheme>
      <a:clrScheme name="5_CELAB 16to9 4">
        <a:dk1>
          <a:srgbClr val="080808"/>
        </a:dk1>
        <a:lt1>
          <a:srgbClr val="F8F8F8"/>
        </a:lt1>
        <a:dk2>
          <a:srgbClr val="990000"/>
        </a:dk2>
        <a:lt2>
          <a:srgbClr val="CCCCCC"/>
        </a:lt2>
        <a:accent1>
          <a:srgbClr val="FFCC99"/>
        </a:accent1>
        <a:accent2>
          <a:srgbClr val="990000"/>
        </a:accent2>
        <a:accent3>
          <a:srgbClr val="FBFBFB"/>
        </a:accent3>
        <a:accent4>
          <a:srgbClr val="060606"/>
        </a:accent4>
        <a:accent5>
          <a:srgbClr val="FFE2CA"/>
        </a:accent5>
        <a:accent6>
          <a:srgbClr val="8A0000"/>
        </a:accent6>
        <a:hlink>
          <a:srgbClr val="FF9900"/>
        </a:hlink>
        <a:folHlink>
          <a:srgbClr val="999999"/>
        </a:folHlink>
      </a:clrScheme>
      <a:clrMap bg1="lt1" tx1="dk1" bg2="lt2" tx2="dk2" accent1="accent1" accent2="accent2" accent3="accent3" accent4="accent4" accent5="accent5" accent6="accent6" hlink="hlink" folHlink="folHlink"/>
    </a:extraClrScheme>
    <a:extraClrScheme>
      <a:clrScheme name="5_CELAB 16to9 5">
        <a:dk1>
          <a:srgbClr val="080808"/>
        </a:dk1>
        <a:lt1>
          <a:srgbClr val="F8F8F8"/>
        </a:lt1>
        <a:dk2>
          <a:srgbClr val="990000"/>
        </a:dk2>
        <a:lt2>
          <a:srgbClr val="CCCCCC"/>
        </a:lt2>
        <a:accent1>
          <a:srgbClr val="99CCFF"/>
        </a:accent1>
        <a:accent2>
          <a:srgbClr val="990000"/>
        </a:accent2>
        <a:accent3>
          <a:srgbClr val="FBFBFB"/>
        </a:accent3>
        <a:accent4>
          <a:srgbClr val="060606"/>
        </a:accent4>
        <a:accent5>
          <a:srgbClr val="CAE2FF"/>
        </a:accent5>
        <a:accent6>
          <a:srgbClr val="8A0000"/>
        </a:accent6>
        <a:hlink>
          <a:srgbClr val="006699"/>
        </a:hlink>
        <a:folHlink>
          <a:srgbClr val="999999"/>
        </a:folHlink>
      </a:clrScheme>
      <a:clrMap bg1="lt1" tx1="dk1" bg2="lt2" tx2="dk2" accent1="accent1" accent2="accent2" accent3="accent3" accent4="accent4" accent5="accent5" accent6="accent6" hlink="hlink" folHlink="folHlink"/>
    </a:extraClrScheme>
    <a:extraClrScheme>
      <a:clrScheme name="5_CELAB 16to9 6">
        <a:dk1>
          <a:srgbClr val="080808"/>
        </a:dk1>
        <a:lt1>
          <a:srgbClr val="F8F8F8"/>
        </a:lt1>
        <a:dk2>
          <a:srgbClr val="990000"/>
        </a:dk2>
        <a:lt2>
          <a:srgbClr val="CCCCCC"/>
        </a:lt2>
        <a:accent1>
          <a:srgbClr val="99CCCC"/>
        </a:accent1>
        <a:accent2>
          <a:srgbClr val="990000"/>
        </a:accent2>
        <a:accent3>
          <a:srgbClr val="FBFBFB"/>
        </a:accent3>
        <a:accent4>
          <a:srgbClr val="060606"/>
        </a:accent4>
        <a:accent5>
          <a:srgbClr val="CAE2E2"/>
        </a:accent5>
        <a:accent6>
          <a:srgbClr val="8A0000"/>
        </a:accent6>
        <a:hlink>
          <a:srgbClr val="009999"/>
        </a:hlink>
        <a:folHlink>
          <a:srgbClr val="999999"/>
        </a:folHlink>
      </a:clrScheme>
      <a:clrMap bg1="lt1" tx1="dk1" bg2="lt2" tx2="dk2" accent1="accent1" accent2="accent2" accent3="accent3" accent4="accent4" accent5="accent5" accent6="accent6" hlink="hlink" folHlink="folHlink"/>
    </a:extraClrScheme>
    <a:extraClrScheme>
      <a:clrScheme name="5_CELAB 16to9 7">
        <a:dk1>
          <a:srgbClr val="080808"/>
        </a:dk1>
        <a:lt1>
          <a:srgbClr val="F8F8F8"/>
        </a:lt1>
        <a:dk2>
          <a:srgbClr val="FFCC99"/>
        </a:dk2>
        <a:lt2>
          <a:srgbClr val="FFCC66"/>
        </a:lt2>
        <a:accent1>
          <a:srgbClr val="CCFF99"/>
        </a:accent1>
        <a:accent2>
          <a:srgbClr val="CCCCFF"/>
        </a:accent2>
        <a:accent3>
          <a:srgbClr val="FBFBFB"/>
        </a:accent3>
        <a:accent4>
          <a:srgbClr val="060606"/>
        </a:accent4>
        <a:accent5>
          <a:srgbClr val="E2FFCA"/>
        </a:accent5>
        <a:accent6>
          <a:srgbClr val="B9B9E7"/>
        </a:accent6>
        <a:hlink>
          <a:srgbClr val="99CCFF"/>
        </a:hlink>
        <a:folHlink>
          <a:srgbClr val="99CCCC"/>
        </a:folHlink>
      </a:clrScheme>
      <a:clrMap bg1="lt1" tx1="dk1" bg2="lt2" tx2="dk2" accent1="accent1" accent2="accent2" accent3="accent3" accent4="accent4" accent5="accent5" accent6="accent6" hlink="hlink" folHlink="folHlink"/>
    </a:extraClrScheme>
    <a:extraClrScheme>
      <a:clrScheme name="5_CELAB 16to9 8">
        <a:dk1>
          <a:srgbClr val="080808"/>
        </a:dk1>
        <a:lt1>
          <a:srgbClr val="F8F8F8"/>
        </a:lt1>
        <a:dk2>
          <a:srgbClr val="FF9900"/>
        </a:dk2>
        <a:lt2>
          <a:srgbClr val="99660A"/>
        </a:lt2>
        <a:accent1>
          <a:srgbClr val="669900"/>
        </a:accent1>
        <a:accent2>
          <a:srgbClr val="006699"/>
        </a:accent2>
        <a:accent3>
          <a:srgbClr val="FBFBFB"/>
        </a:accent3>
        <a:accent4>
          <a:srgbClr val="060606"/>
        </a:accent4>
        <a:accent5>
          <a:srgbClr val="B8CAAA"/>
        </a:accent5>
        <a:accent6>
          <a:srgbClr val="005C8A"/>
        </a:accent6>
        <a:hlink>
          <a:srgbClr val="0099CC"/>
        </a:hlink>
        <a:folHlink>
          <a:srgbClr val="009999"/>
        </a:folHlink>
      </a:clrScheme>
      <a:clrMap bg1="lt1" tx1="dk1" bg2="lt2" tx2="dk2" accent1="accent1" accent2="accent2" accent3="accent3" accent4="accent4" accent5="accent5" accent6="accent6" hlink="hlink" folHlink="folHlink"/>
    </a:extraClrScheme>
    <a:extraClrScheme>
      <a:clrScheme name="5_CELAB 16to9 9">
        <a:dk1>
          <a:srgbClr val="080808"/>
        </a:dk1>
        <a:lt1>
          <a:srgbClr val="F8F8F8"/>
        </a:lt1>
        <a:dk2>
          <a:srgbClr val="990000"/>
        </a:dk2>
        <a:lt2>
          <a:srgbClr val="99CCFF"/>
        </a:lt2>
        <a:accent1>
          <a:srgbClr val="99CCCC"/>
        </a:accent1>
        <a:accent2>
          <a:srgbClr val="006699"/>
        </a:accent2>
        <a:accent3>
          <a:srgbClr val="FBFBFB"/>
        </a:accent3>
        <a:accent4>
          <a:srgbClr val="060606"/>
        </a:accent4>
        <a:accent5>
          <a:srgbClr val="CAE2E2"/>
        </a:accent5>
        <a:accent6>
          <a:srgbClr val="005C8A"/>
        </a:accent6>
        <a:hlink>
          <a:srgbClr val="0099CC"/>
        </a:hlink>
        <a:folHlink>
          <a:srgbClr val="009999"/>
        </a:folHlink>
      </a:clrScheme>
      <a:clrMap bg1="lt1" tx1="dk1" bg2="lt2" tx2="dk2" accent1="accent1" accent2="accent2" accent3="accent3" accent4="accent4" accent5="accent5" accent6="accent6" hlink="hlink" folHlink="folHlink"/>
    </a:extraClrScheme>
    <a:extraClrScheme>
      <a:clrScheme name="5_CELAB 16to9 10">
        <a:dk1>
          <a:srgbClr val="080808"/>
        </a:dk1>
        <a:lt1>
          <a:srgbClr val="F8F8F8"/>
        </a:lt1>
        <a:dk2>
          <a:srgbClr val="990000"/>
        </a:dk2>
        <a:lt2>
          <a:srgbClr val="999999"/>
        </a:lt2>
        <a:accent1>
          <a:srgbClr val="FFCC99"/>
        </a:accent1>
        <a:accent2>
          <a:srgbClr val="99660A"/>
        </a:accent2>
        <a:accent3>
          <a:srgbClr val="FBFBFB"/>
        </a:accent3>
        <a:accent4>
          <a:srgbClr val="060606"/>
        </a:accent4>
        <a:accent5>
          <a:srgbClr val="FFE2CA"/>
        </a:accent5>
        <a:accent6>
          <a:srgbClr val="8A5C08"/>
        </a:accent6>
        <a:hlink>
          <a:srgbClr val="FF9900"/>
        </a:hlink>
        <a:folHlink>
          <a:srgbClr val="FFCC66"/>
        </a:folHlink>
      </a:clrScheme>
      <a:clrMap bg1="lt1" tx1="dk1" bg2="lt2" tx2="dk2" accent1="accent1" accent2="accent2" accent3="accent3" accent4="accent4" accent5="accent5" accent6="accent6" hlink="hlink" folHlink="folHlink"/>
    </a:extraClrScheme>
    <a:extraClrScheme>
      <a:clrScheme name="5_CELAB 16to9 11">
        <a:dk1>
          <a:srgbClr val="000000"/>
        </a:dk1>
        <a:lt1>
          <a:srgbClr val="FFFFFF"/>
        </a:lt1>
        <a:dk2>
          <a:srgbClr val="990000"/>
        </a:dk2>
        <a:lt2>
          <a:srgbClr val="808080"/>
        </a:lt2>
        <a:accent1>
          <a:srgbClr val="BBE0E3"/>
        </a:accent1>
        <a:accent2>
          <a:srgbClr val="990000"/>
        </a:accent2>
        <a:accent3>
          <a:srgbClr val="FFFFFF"/>
        </a:accent3>
        <a:accent4>
          <a:srgbClr val="000000"/>
        </a:accent4>
        <a:accent5>
          <a:srgbClr val="DAEDEF"/>
        </a:accent5>
        <a:accent6>
          <a:srgbClr val="8A0000"/>
        </a:accent6>
        <a:hlink>
          <a:srgbClr val="99CCFF"/>
        </a:hlink>
        <a:folHlink>
          <a:srgbClr val="006699"/>
        </a:folHlink>
      </a:clrScheme>
      <a:clrMap bg1="lt1" tx1="dk1" bg2="lt2" tx2="dk2" accent1="accent1" accent2="accent2" accent3="accent3" accent4="accent4" accent5="accent5" accent6="accent6" hlink="hlink" folHlink="folHlink"/>
    </a:extraClrScheme>
  </a:extraClrSchemeLst>
</a:theme>
</file>

<file path=ppt/theme/theme12.xml><?xml version="1.0" encoding="utf-8"?>
<a:theme xmlns:a="http://schemas.openxmlformats.org/drawingml/2006/main" name="1_华为VI主题16x9">
  <a:themeElements>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fontScheme name="华为VI字体">
      <a:majorFont>
        <a:latin typeface="FrutigerNext LT Medium"/>
        <a:ea typeface="华文细黑"/>
        <a:cs typeface=""/>
      </a:majorFont>
      <a:minorFont>
        <a:latin typeface="FrutigerNext LT Regular"/>
        <a:ea typeface="华文细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1" i="0" u="none" strike="noStrike" cap="none" normalizeH="0" baseline="0" smtClean="0">
            <a:ln>
              <a:noFill/>
            </a:ln>
            <a:solidFill>
              <a:schemeClr val="tx1"/>
            </a:solidFill>
            <a:effectLst/>
            <a:latin typeface="Arial" charset="0"/>
            <a:ea typeface="SimSun" pitchFamily="2"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1" i="0" u="none" strike="noStrike" cap="none" normalizeH="0" baseline="0" smtClean="0">
            <a:ln>
              <a:noFill/>
            </a:ln>
            <a:solidFill>
              <a:schemeClr val="tx1"/>
            </a:solidFill>
            <a:effectLst/>
            <a:latin typeface="Arial" charset="0"/>
            <a:ea typeface="SimSun" pitchFamily="2" charset="-122"/>
          </a:defRPr>
        </a:defPPr>
      </a:lst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13.xml><?xml version="1.0" encoding="utf-8"?>
<a:theme xmlns:a="http://schemas.openxmlformats.org/drawingml/2006/main" name="胶片模板—中文">
  <a:themeElements>
    <a:clrScheme name="胶片模板—中文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胶片模板—中文">
      <a:majorFont>
        <a:latin typeface="Arial"/>
        <a:ea typeface="黑体"/>
        <a:cs typeface=""/>
      </a:majorFont>
      <a:minorFont>
        <a:latin typeface="Arial"/>
        <a:ea typeface="华文细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784225" rtl="0" eaLnBrk="0" fontAlgn="base" latinLnBrk="0" hangingPunct="0">
          <a:lnSpc>
            <a:spcPct val="100000"/>
          </a:lnSpc>
          <a:spcBef>
            <a:spcPct val="0"/>
          </a:spcBef>
          <a:spcAft>
            <a:spcPct val="0"/>
          </a:spcAft>
          <a:buClrTx/>
          <a:buSzTx/>
          <a:buFontTx/>
          <a:buNone/>
          <a:tabLst/>
          <a:defRPr kumimoji="0" lang="en-US" sz="2100" b="0" i="0" u="none" strike="noStrike" cap="none" normalizeH="0" baseline="0" smtClean="0">
            <a:ln>
              <a:noFill/>
            </a:ln>
            <a:solidFill>
              <a:schemeClr val="tx1"/>
            </a:solidFill>
            <a:effectLst/>
            <a:latin typeface="Arial" charset="0"/>
            <a:ea typeface="MS PGothic" pitchFamily="34" charset="-128"/>
          </a:defRPr>
        </a:defPPr>
      </a:lstStyle>
    </a:spDef>
    <a:lnDef>
      <a:spPr bwMode="auto">
        <a:xfrm>
          <a:off x="0" y="0"/>
          <a:ext cx="1" cy="1"/>
        </a:xfrm>
        <a:custGeom>
          <a:avLst/>
          <a:gdLst/>
          <a:ahLst/>
          <a:cxnLst/>
          <a:rect l="0" t="0" r="0" b="0"/>
          <a:pathLst/>
        </a:custGeom>
        <a:solidFill>
          <a:schemeClr val="accent1"/>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784225" rtl="0" eaLnBrk="0" fontAlgn="base" latinLnBrk="0" hangingPunct="0">
          <a:lnSpc>
            <a:spcPct val="100000"/>
          </a:lnSpc>
          <a:spcBef>
            <a:spcPct val="0"/>
          </a:spcBef>
          <a:spcAft>
            <a:spcPct val="0"/>
          </a:spcAft>
          <a:buClrTx/>
          <a:buSzTx/>
          <a:buFontTx/>
          <a:buNone/>
          <a:tabLst/>
          <a:defRPr kumimoji="0" lang="en-US" sz="2100" b="0" i="0" u="none" strike="noStrike" cap="none" normalizeH="0" baseline="0" smtClean="0">
            <a:ln>
              <a:noFill/>
            </a:ln>
            <a:solidFill>
              <a:schemeClr val="tx1"/>
            </a:solidFill>
            <a:effectLst/>
            <a:latin typeface="Arial" charset="0"/>
            <a:ea typeface="MS PGothic" pitchFamily="34" charset="-128"/>
          </a:defRPr>
        </a:defPPr>
      </a:lstStyle>
    </a:lnDef>
  </a:objectDefaults>
  <a:extraClrSchemeLst>
    <a:extraClrScheme>
      <a:clrScheme name="胶片模板—中文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胶片模板—中文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胶片模板—中文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胶片模板—中文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胶片模板—中文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胶片模板—中文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胶片模板—中文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胶片模板—中文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胶片模板—中文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胶片模板—中文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胶片模板—中文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胶片模板—中文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14.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5.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8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自定义 4">
      <a:majorFont>
        <a:latin typeface="Arial"/>
        <a:ea typeface="黑体"/>
        <a:cs typeface="宋体"/>
      </a:majorFont>
      <a:minorFont>
        <a:latin typeface="Arial"/>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9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自定义 4">
      <a:majorFont>
        <a:latin typeface="Arial"/>
        <a:ea typeface="黑体"/>
        <a:cs typeface="宋体"/>
      </a:majorFont>
      <a:minorFont>
        <a:latin typeface="Arial"/>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2_自定义设计方案">
  <a:themeElements>
    <a:clrScheme name="1_自定义设计方案 1">
      <a:dk1>
        <a:srgbClr val="000000"/>
      </a:dk1>
      <a:lt1>
        <a:srgbClr val="FFFFFF"/>
      </a:lt1>
      <a:dk2>
        <a:srgbClr val="990000"/>
      </a:dk2>
      <a:lt2>
        <a:srgbClr val="777777"/>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fontScheme name="自定义 4">
      <a:majorFont>
        <a:latin typeface="Arial"/>
        <a:ea typeface="黑体"/>
        <a:cs typeface="宋体"/>
      </a:majorFont>
      <a:minorFont>
        <a:latin typeface="Arial"/>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79200" tIns="39600" rIns="79200" bIns="39600" numCol="1" anchor="t" anchorCtr="0" compatLnSpc="1">
        <a:prstTxWarp prst="textNoShape">
          <a:avLst/>
        </a:prstTxWarp>
        <a:spAutoFit/>
      </a:bodyPr>
      <a:lstStyle>
        <a:defPPr marL="0" marR="0" indent="0" algn="l" defTabSz="801688" rtl="0" eaLnBrk="1" fontAlgn="base" latinLnBrk="0" hangingPunct="1">
          <a:lnSpc>
            <a:spcPct val="100000"/>
          </a:lnSpc>
          <a:spcBef>
            <a:spcPct val="0"/>
          </a:spcBef>
          <a:spcAft>
            <a:spcPct val="0"/>
          </a:spcAft>
          <a:buClrTx/>
          <a:buSzTx/>
          <a:buFontTx/>
          <a:buNone/>
          <a:tabLst/>
          <a:defRPr kumimoji="0" lang="en-US" sz="1400" b="0" i="0" u="none" strike="noStrike" cap="none" normalizeH="0" baseline="0" smtClean="0">
            <a:ln>
              <a:noFill/>
            </a:ln>
            <a:solidFill>
              <a:schemeClr val="bg1"/>
            </a:solidFill>
            <a:effectLst/>
            <a:latin typeface="FrutigerNext LT Regular" pitchFamily="34" charset="0"/>
            <a:ea typeface="ＭＳ Ｐゴシック" pitchFamily="34" charset="-128"/>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79200" tIns="39600" rIns="79200" bIns="39600" numCol="1" anchor="t" anchorCtr="0" compatLnSpc="1">
        <a:prstTxWarp prst="textNoShape">
          <a:avLst/>
        </a:prstTxWarp>
        <a:spAutoFit/>
      </a:bodyPr>
      <a:lstStyle>
        <a:defPPr marL="0" marR="0" indent="0" algn="l" defTabSz="801688" rtl="0" eaLnBrk="1" fontAlgn="base" latinLnBrk="0" hangingPunct="1">
          <a:lnSpc>
            <a:spcPct val="100000"/>
          </a:lnSpc>
          <a:spcBef>
            <a:spcPct val="0"/>
          </a:spcBef>
          <a:spcAft>
            <a:spcPct val="0"/>
          </a:spcAft>
          <a:buClrTx/>
          <a:buSzTx/>
          <a:buFontTx/>
          <a:buNone/>
          <a:tabLst/>
          <a:defRPr kumimoji="0" lang="en-US" sz="1400" b="0" i="0" u="none" strike="noStrike" cap="none" normalizeH="0" baseline="0" smtClean="0">
            <a:ln>
              <a:noFill/>
            </a:ln>
            <a:solidFill>
              <a:schemeClr val="bg1"/>
            </a:solidFill>
            <a:effectLst/>
            <a:latin typeface="FrutigerNext LT Regular" pitchFamily="34" charset="0"/>
            <a:ea typeface="ＭＳ Ｐゴシック" pitchFamily="34" charset="-128"/>
          </a:defRPr>
        </a:defPPr>
      </a:lstStyle>
    </a:lnDef>
  </a:objectDefaults>
  <a:extraClrSchemeLst>
    <a:extraClrScheme>
      <a:clrScheme name="1_自定义设计方案 1">
        <a:dk1>
          <a:srgbClr val="000000"/>
        </a:dk1>
        <a:lt1>
          <a:srgbClr val="FFFFFF"/>
        </a:lt1>
        <a:dk2>
          <a:srgbClr val="990000"/>
        </a:dk2>
        <a:lt2>
          <a:srgbClr val="777777"/>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hwvi">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华为VI字体">
      <a:majorFont>
        <a:latin typeface="FrutigerNext LT Medium"/>
        <a:ea typeface="华文细黑"/>
        <a:cs typeface=""/>
      </a:majorFont>
      <a:minorFont>
        <a:latin typeface="FrutigerNext LT Regular"/>
        <a:ea typeface="华文细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1" i="0" u="none" strike="noStrike" cap="none" normalizeH="0" baseline="0" smtClean="0">
            <a:ln>
              <a:noFill/>
            </a:ln>
            <a:solidFill>
              <a:schemeClr val="tx1"/>
            </a:solidFill>
            <a:effectLst/>
            <a:latin typeface="Arial" charset="0"/>
            <a:ea typeface="SimSun" pitchFamily="2"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1" i="0" u="none" strike="noStrike" cap="none" normalizeH="0" baseline="0" smtClean="0">
            <a:ln>
              <a:noFill/>
            </a:ln>
            <a:solidFill>
              <a:schemeClr val="tx1"/>
            </a:solidFill>
            <a:effectLst/>
            <a:latin typeface="Arial" charset="0"/>
            <a:ea typeface="SimSun" pitchFamily="2" charset="-122"/>
          </a:defRPr>
        </a:defPPr>
      </a:lst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1_default">
  <a:themeElements>
    <a:clrScheme name="1_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1_default">
      <a:majorFont>
        <a:latin typeface="FrutigerNext LT Medium"/>
        <a:ea typeface="华文细黑"/>
        <a:cs typeface="SimSun"/>
      </a:majorFont>
      <a:minorFont>
        <a:latin typeface="FrutigerNext LT Medium"/>
        <a:ea typeface="华文细黑"/>
        <a:cs typeface="SimSu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1" i="0" u="none" strike="noStrike" cap="none" normalizeH="0" baseline="0" smtClean="0">
            <a:ln>
              <a:noFill/>
            </a:ln>
            <a:solidFill>
              <a:schemeClr val="tx1"/>
            </a:solidFill>
            <a:effectLst/>
            <a:latin typeface="Arial" charset="0"/>
            <a:ea typeface="SimSun" pitchFamily="2"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1" i="0" u="none" strike="noStrike" cap="none" normalizeH="0" baseline="0" smtClean="0">
            <a:ln>
              <a:noFill/>
            </a:ln>
            <a:solidFill>
              <a:schemeClr val="tx1"/>
            </a:solidFill>
            <a:effectLst/>
            <a:latin typeface="Arial" charset="0"/>
            <a:ea typeface="SimSun" pitchFamily="2" charset="-122"/>
          </a:defRPr>
        </a:defPPr>
      </a:lstStyle>
    </a:lnDef>
  </a:objectDefaults>
  <a:extraClrSchemeLst>
    <a:extraClrScheme>
      <a:clrScheme name="1_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1_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1_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1_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1_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1_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1_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1_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1_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1_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1_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1_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1_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4_default">
  <a:themeElements>
    <a:clrScheme name="3_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华为VI字体">
      <a:majorFont>
        <a:latin typeface="FrutigerNext LT Medium"/>
        <a:ea typeface="华文细黑"/>
        <a:cs typeface=""/>
      </a:majorFont>
      <a:minorFont>
        <a:latin typeface="FrutigerNext LT Regular"/>
        <a:ea typeface="华文细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1" i="0" u="none" strike="noStrike" cap="none" normalizeH="0" baseline="0" smtClean="0">
            <a:ln>
              <a:noFill/>
            </a:ln>
            <a:solidFill>
              <a:schemeClr val="tx1"/>
            </a:solidFill>
            <a:effectLst/>
            <a:latin typeface="Arial" charset="0"/>
            <a:ea typeface="SimSun" pitchFamily="2"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1" i="0" u="none" strike="noStrike" cap="none" normalizeH="0" baseline="0" smtClean="0">
            <a:ln>
              <a:noFill/>
            </a:ln>
            <a:solidFill>
              <a:schemeClr val="tx1"/>
            </a:solidFill>
            <a:effectLst/>
            <a:latin typeface="Arial" charset="0"/>
            <a:ea typeface="SimSun" pitchFamily="2" charset="-122"/>
          </a:defRPr>
        </a:defPPr>
      </a:lstStyle>
    </a:lnDef>
  </a:objectDefaults>
  <a:extraClrSchemeLst>
    <a:extraClrScheme>
      <a:clrScheme name="3_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3_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3_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3_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3_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3_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3_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3_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3_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3_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3_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3_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3_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10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11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Override1.xml><?xml version="1.0" encoding="utf-8"?>
<a:themeOverride xmlns:a="http://schemas.openxmlformats.org/drawingml/2006/main">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themeOverride>
</file>

<file path=ppt/theme/themeOverride2.xml><?xml version="1.0" encoding="utf-8"?>
<a:themeOverride xmlns:a="http://schemas.openxmlformats.org/drawingml/2006/main">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themeOverride>
</file>

<file path=ppt/theme/themeOverride3.xml><?xml version="1.0" encoding="utf-8"?>
<a:themeOverride xmlns:a="http://schemas.openxmlformats.org/drawingml/2006/main">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themeOverride>
</file>

<file path=docProps/app.xml><?xml version="1.0" encoding="utf-8"?>
<Properties xmlns="http://schemas.openxmlformats.org/officeDocument/2006/extended-properties" xmlns:vt="http://schemas.openxmlformats.org/officeDocument/2006/docPropsVTypes">
  <TotalTime>20109</TotalTime>
  <Words>1220</Words>
  <Application>Microsoft Office PowerPoint</Application>
  <PresentationFormat>全屏显示(16:9)</PresentationFormat>
  <Paragraphs>192</Paragraphs>
  <Slides>12</Slides>
  <Notes>7</Notes>
  <HiddenSlides>0</HiddenSlides>
  <MMClips>0</MMClips>
  <ScaleCrop>false</ScaleCrop>
  <HeadingPairs>
    <vt:vector size="4" baseType="variant">
      <vt:variant>
        <vt:lpstr>主题</vt:lpstr>
      </vt:variant>
      <vt:variant>
        <vt:i4>13</vt:i4>
      </vt:variant>
      <vt:variant>
        <vt:lpstr>幻灯片标题</vt:lpstr>
      </vt:variant>
      <vt:variant>
        <vt:i4>12</vt:i4>
      </vt:variant>
    </vt:vector>
  </HeadingPairs>
  <TitlesOfParts>
    <vt:vector size="25" baseType="lpstr">
      <vt:lpstr>1_主题1</vt:lpstr>
      <vt:lpstr>8_主题1</vt:lpstr>
      <vt:lpstr>9_主题1</vt:lpstr>
      <vt:lpstr>2_自定义设计方案</vt:lpstr>
      <vt:lpstr>hwvi</vt:lpstr>
      <vt:lpstr>1_default</vt:lpstr>
      <vt:lpstr>4_default</vt:lpstr>
      <vt:lpstr>10_主题1</vt:lpstr>
      <vt:lpstr>11_主题1</vt:lpstr>
      <vt:lpstr>12_主题1</vt:lpstr>
      <vt:lpstr>5_CELAB 16to9</vt:lpstr>
      <vt:lpstr>1_华为VI主题16x9</vt:lpstr>
      <vt:lpstr>胶片模板—中文</vt:lpstr>
      <vt:lpstr>Java安全编码                    --I/O操作</vt:lpstr>
      <vt:lpstr>临时文件使用完毕应及时删除</vt:lpstr>
      <vt:lpstr>错误示例-临时文件使用完毕应及时删除</vt:lpstr>
      <vt:lpstr>正确示例-临时文件使用完毕应及时删除</vt:lpstr>
      <vt:lpstr>正确示例-临时文件使用完毕应及时删除</vt:lpstr>
      <vt:lpstr>在多用户系统中创建文件时指定合适的访问许可</vt:lpstr>
      <vt:lpstr>正确示例-在多用户系统中创建文件时指定合适的访问许可</vt:lpstr>
      <vt:lpstr>不要将Buffer对象封装的数据暴露给不可信代码</vt:lpstr>
      <vt:lpstr>典型错误-不要将Buffer对象封装的数据暴露给不可信代码</vt:lpstr>
      <vt:lpstr>正确示例-不要将Buffer对象封装的数据暴露给不可信代码</vt:lpstr>
      <vt:lpstr>幻灯片 10</vt:lpstr>
      <vt:lpstr>幻灯片 11</vt:lpstr>
    </vt:vector>
  </TitlesOfParts>
  <Manager>吴墨</Manager>
  <Company>Huawei</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Java安全编码                    --敏感数据保护</dc:title>
  <dc:subject/>
  <dc:creator/>
  <cp:keywords/>
  <cp:lastModifiedBy>Administrator</cp:lastModifiedBy>
  <cp:revision>790</cp:revision>
  <cp:lastPrinted>2011-04-14T06:54:53Z</cp:lastPrinted>
  <dcterms:created xsi:type="dcterms:W3CDTF">2010-09-30T06:00:50Z</dcterms:created>
  <dcterms:modified xsi:type="dcterms:W3CDTF">2015-04-01T08:15:52Z</dcterms:modified>
  <cp:category/>
  <cp:contentStatus/>
  <dc:language>中文</dc:language>
  <cp:version>V5.2</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s_pID_725343">
    <vt:lpwstr>(4)TY2V0hn4uZyhnbE2FVODxUKefg+XX6DugoniY04WZj3S+VHe8U1ON/pUipxr0GWsiFdnMt1y_x000d_
uA0p70gyTzgXJ+W8aWMh9FuWFLrZS7QIz047JeGULqM5eeJ7AhDBv7UtRPw986pGCupRizI9_x000d_
b6MmM+mIYAkpZVRIZcZxkaAUHhz4LHQxIwE4bVzlIvmKSewOLYPsIsKldbpmWtSw0ddrwLuJ_x000d_
ZQPgnmpa+MkP5gme4w</vt:lpwstr>
  </property>
  <property fmtid="{D5CDD505-2E9C-101B-9397-08002B2CF9AE}" pid="3" name="_ms_pID_7253431">
    <vt:lpwstr>9d+p4qtK45HOGU1UtqvFuU8CsCpHl7+QODlOYQtN7XhnjPAz6D/NhV_x000d_
gHQ5xY7fQinZ+nH2FjqDtz407xDHOvBw7SKoNSlw2yFCOZwBlLmVLheBPLU27YgNl6TOyAgx_x000d_
Unfk48aSVD8moM5kdXOXTAMZ73UBRlqOKnsv+nXV4USi0bYMSSTkV77xTKuQ8oyZ4Ut+Z+Wm_x000d_
LrNFeeodI6ZQLOt2JOZCF+miJz5DtkXq7uW5</vt:lpwstr>
  </property>
  <property fmtid="{D5CDD505-2E9C-101B-9397-08002B2CF9AE}" pid="4" name="_ms_pID_7253432">
    <vt:lpwstr>HGZHh3UY3qZkr3I8EhwCP6mbewktO6y8Qvcu_x000d_
8aXdYXlopJI+zjgjyCGFa5Wn7q/GJc6lwg7rdGqb9djIvEXda7I7y6L15q/+V0JpNlTCK2wW_x000d_
oko3AcgzqGFBmx3A/g4n4B3WjywjxEM4ixnuPrBzZHLD5bScv/sAlv5b8ikX6FZhUt8voyvz_x000d_
BJ1/VY7901swofQrzy7ZMy11y8cIJIEtyJIfbsTgVoUO4hkQrucjGX</vt:lpwstr>
  </property>
  <property fmtid="{D5CDD505-2E9C-101B-9397-08002B2CF9AE}" pid="5" name="_ms_pID_7253433">
    <vt:lpwstr>xA5cWaLZs2XfvuCuDG_x000d_
fsyTviRfrf03RpsygR5e1zsWMLvJGKPLDbSyyDDKOlDFZli0</vt:lpwstr>
  </property>
  <property fmtid="{D5CDD505-2E9C-101B-9397-08002B2CF9AE}" pid="6" name="sflag">
    <vt:lpwstr>1427336452</vt:lpwstr>
  </property>
</Properties>
</file>