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5" r:id="rId1"/>
    <p:sldMasterId id="2147483808" r:id="rId2"/>
    <p:sldMasterId id="2147483811" r:id="rId3"/>
    <p:sldMasterId id="2147483833" r:id="rId4"/>
    <p:sldMasterId id="2147483960" r:id="rId5"/>
    <p:sldMasterId id="2147483972" r:id="rId6"/>
    <p:sldMasterId id="2147483984" r:id="rId7"/>
    <p:sldMasterId id="2147483998" r:id="rId8"/>
    <p:sldMasterId id="2147483999" r:id="rId9"/>
    <p:sldMasterId id="2147484001" r:id="rId10"/>
    <p:sldMasterId id="2147484003" r:id="rId11"/>
    <p:sldMasterId id="2147484016" r:id="rId12"/>
    <p:sldMasterId id="2147484035" r:id="rId13"/>
  </p:sldMasterIdLst>
  <p:notesMasterIdLst>
    <p:notesMasterId r:id="rId27"/>
  </p:notesMasterIdLst>
  <p:handoutMasterIdLst>
    <p:handoutMasterId r:id="rId28"/>
  </p:handoutMasterIdLst>
  <p:sldIdLst>
    <p:sldId id="587" r:id="rId14"/>
    <p:sldId id="691" r:id="rId15"/>
    <p:sldId id="692" r:id="rId16"/>
    <p:sldId id="693" r:id="rId17"/>
    <p:sldId id="694" r:id="rId18"/>
    <p:sldId id="695" r:id="rId19"/>
    <p:sldId id="696" r:id="rId20"/>
    <p:sldId id="697" r:id="rId21"/>
    <p:sldId id="698" r:id="rId22"/>
    <p:sldId id="699" r:id="rId23"/>
    <p:sldId id="700" r:id="rId24"/>
    <p:sldId id="651" r:id="rId25"/>
    <p:sldId id="608" r:id="rId26"/>
  </p:sldIdLst>
  <p:sldSz cx="9144000" cy="5143500" type="screen16x9"/>
  <p:notesSz cx="6797675" cy="987425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D9D9"/>
    <a:srgbClr val="990000"/>
    <a:srgbClr val="BFBFBF"/>
    <a:srgbClr val="005392"/>
    <a:srgbClr val="9999FF"/>
    <a:srgbClr val="FF0000"/>
    <a:srgbClr val="BF3A3B"/>
    <a:srgbClr val="CCFFCC"/>
    <a:srgbClr val="FFCC99"/>
    <a:srgbClr val="59595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9" autoAdjust="0"/>
    <p:restoredTop sz="70338" autoAdjust="0"/>
  </p:normalViewPr>
  <p:slideViewPr>
    <p:cSldViewPr snapToGrid="0" snapToObjects="1" showGuides="1">
      <p:cViewPr varScale="1">
        <p:scale>
          <a:sx n="83" d="100"/>
          <a:sy n="83" d="100"/>
        </p:scale>
        <p:origin x="-1266" y="-84"/>
      </p:cViewPr>
      <p:guideLst>
        <p:guide orient="horz" pos="2861"/>
        <p:guide orient="horz" pos="395"/>
        <p:guide orient="horz" pos="583"/>
        <p:guide pos="5442"/>
        <p:guide pos="317"/>
        <p:guide pos="2412"/>
        <p:guide pos="5759"/>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0" d="100"/>
          <a:sy n="70" d="100"/>
        </p:scale>
        <p:origin x="-1638" y="-108"/>
      </p:cViewPr>
      <p:guideLst>
        <p:guide orient="horz" pos="3111"/>
        <p:guide pos="2141"/>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2"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6" y="2"/>
            <a:ext cx="2945659" cy="493712"/>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2013/10/30</a:t>
            </a:fld>
            <a:endParaRPr lang="en-US" altLang="zh-CN" dirty="0"/>
          </a:p>
        </p:txBody>
      </p:sp>
      <p:sp>
        <p:nvSpPr>
          <p:cNvPr id="227332" name="Rectangle 4"/>
          <p:cNvSpPr>
            <a:spLocks noGrp="1" noChangeArrowheads="1"/>
          </p:cNvSpPr>
          <p:nvPr>
            <p:ph type="ftr" sz="quarter" idx="2"/>
          </p:nvPr>
        </p:nvSpPr>
        <p:spPr bwMode="auto">
          <a:xfrm>
            <a:off x="2"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6" y="9378826"/>
            <a:ext cx="2945659" cy="493712"/>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xmlns=""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2"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6" y="2"/>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2013/10/30</a:t>
            </a:fld>
            <a:endParaRPr lang="en-US" altLang="zh-CN" dirty="0"/>
          </a:p>
        </p:txBody>
      </p:sp>
      <p:sp>
        <p:nvSpPr>
          <p:cNvPr id="29700" name="Rectangle 4"/>
          <p:cNvSpPr>
            <a:spLocks noGrp="1" noRot="1" noChangeAspect="1" noChangeArrowheads="1" noTextEdit="1"/>
          </p:cNvSpPr>
          <p:nvPr>
            <p:ph type="sldImg" idx="2"/>
          </p:nvPr>
        </p:nvSpPr>
        <p:spPr bwMode="auto">
          <a:xfrm>
            <a:off x="107950" y="739775"/>
            <a:ext cx="6581775"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9701" name="Rectangle 5"/>
          <p:cNvSpPr>
            <a:spLocks noGrp="1" noChangeArrowheads="1"/>
          </p:cNvSpPr>
          <p:nvPr>
            <p:ph type="body" sz="quarter" idx="3"/>
          </p:nvPr>
        </p:nvSpPr>
        <p:spPr bwMode="auto">
          <a:xfrm>
            <a:off x="679768" y="4690269"/>
            <a:ext cx="5438140" cy="4443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2"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6" y="9378826"/>
            <a:ext cx="2945659"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xmlns=""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10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lnSpc>
                <a:spcPct val="120000"/>
              </a:lnSpc>
              <a:buNone/>
            </a:pPr>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3</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4</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5</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dirty="0" smtClean="0">
              <a:latin typeface="微软雅黑" pitchFamily="34" charset="-122"/>
              <a:ea typeface="微软雅黑" pitchFamily="34"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6</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7</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8</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endParaRPr lang="zh-CN" altLang="zh-CN" sz="1200" kern="1200" dirty="0">
              <a:solidFill>
                <a:schemeClr val="tx1"/>
              </a:solidFill>
              <a:latin typeface="Calibri"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fld id="{E3D1208B-ABB5-48F0-93EC-79B837E3F925}" type="slidenum">
              <a:rPr lang="zh-CN" altLang="en-US" smtClean="0"/>
              <a:pPr/>
              <a:t>9</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755651" y="1697515"/>
            <a:ext cx="5688013" cy="561674"/>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xmlns="" val="2404942301"/>
      </p:ext>
    </p:extLst>
  </p:cSld>
  <p:clrMapOvr>
    <a:masterClrMapping/>
  </p:clrMapOvr>
  <p:transition advClick="0" advTm="8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85"/>
            <a:ext cx="7828703" cy="553101"/>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0" y="1151335"/>
            <a:ext cx="4039929"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90"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425" indent="0">
              <a:buNone/>
              <a:defRPr sz="1500" b="1"/>
            </a:lvl2pPr>
            <a:lvl3pPr marL="684841" indent="0">
              <a:buNone/>
              <a:defRPr sz="1300" b="1"/>
            </a:lvl3pPr>
            <a:lvl4pPr marL="1027261" indent="0">
              <a:buNone/>
              <a:defRPr sz="1200" b="1"/>
            </a:lvl4pPr>
            <a:lvl5pPr marL="1369680" indent="0">
              <a:buNone/>
              <a:defRPr sz="1200" b="1"/>
            </a:lvl5pPr>
            <a:lvl6pPr marL="1712099" indent="0">
              <a:buNone/>
              <a:defRPr sz="1200" b="1"/>
            </a:lvl6pPr>
            <a:lvl7pPr marL="2054522" indent="0">
              <a:buNone/>
              <a:defRPr sz="1200" b="1"/>
            </a:lvl7pPr>
            <a:lvl8pPr marL="2396940" indent="0">
              <a:buNone/>
              <a:defRPr sz="1200" b="1"/>
            </a:lvl8pPr>
            <a:lvl9pPr marL="2739359"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7"/>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425" indent="0">
              <a:buNone/>
              <a:defRPr sz="2100"/>
            </a:lvl2pPr>
            <a:lvl3pPr marL="684841" indent="0">
              <a:buNone/>
              <a:defRPr sz="1800"/>
            </a:lvl3pPr>
            <a:lvl4pPr marL="1027261" indent="0">
              <a:buNone/>
              <a:defRPr sz="1500"/>
            </a:lvl4pPr>
            <a:lvl5pPr marL="1369680" indent="0">
              <a:buNone/>
              <a:defRPr sz="1500"/>
            </a:lvl5pPr>
            <a:lvl6pPr marL="1712099" indent="0">
              <a:buNone/>
              <a:defRPr sz="1500"/>
            </a:lvl6pPr>
            <a:lvl7pPr marL="2054522" indent="0">
              <a:buNone/>
              <a:defRPr sz="1500"/>
            </a:lvl7pPr>
            <a:lvl8pPr marL="2396940" indent="0">
              <a:buNone/>
              <a:defRPr sz="1500"/>
            </a:lvl8pPr>
            <a:lvl9pPr marL="2739359"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11"/>
            <a:ext cx="5486162" cy="603647"/>
          </a:xfrm>
        </p:spPr>
        <p:txBody>
          <a:bodyPr/>
          <a:lstStyle>
            <a:lvl1pPr marL="0" indent="0">
              <a:buNone/>
              <a:defRPr sz="1000"/>
            </a:lvl1pPr>
            <a:lvl2pPr marL="342425" indent="0">
              <a:buNone/>
              <a:defRPr sz="900"/>
            </a:lvl2pPr>
            <a:lvl3pPr marL="684841" indent="0">
              <a:buNone/>
              <a:defRPr sz="700"/>
            </a:lvl3pPr>
            <a:lvl4pPr marL="1027261" indent="0">
              <a:buNone/>
              <a:defRPr sz="700"/>
            </a:lvl4pPr>
            <a:lvl5pPr marL="1369680" indent="0">
              <a:buNone/>
              <a:defRPr sz="700"/>
            </a:lvl5pPr>
            <a:lvl6pPr marL="1712099" indent="0">
              <a:buNone/>
              <a:defRPr sz="700"/>
            </a:lvl6pPr>
            <a:lvl7pPr marL="2054522" indent="0">
              <a:buNone/>
              <a:defRPr sz="700"/>
            </a:lvl7pPr>
            <a:lvl8pPr marL="2396940" indent="0">
              <a:buNone/>
              <a:defRPr sz="700"/>
            </a:lvl8pPr>
            <a:lvl9pPr marL="2739359" indent="0">
              <a:buNone/>
              <a:defRPr sz="700"/>
            </a:lvl9pPr>
          </a:lstStyle>
          <a:p>
            <a:pPr lvl="0"/>
            <a:r>
              <a:rPr lang="zh-CN" altLang="en-US" smtClean="0"/>
              <a:t>单击此处编辑母版文本样式</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80"/>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80"/>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52350" y="322587"/>
            <a:ext cx="7929773" cy="405433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r>
              <a:rPr lang="de-DE" altLang="zh-CN">
                <a:solidFill>
                  <a:srgbClr val="000000"/>
                </a:solidFill>
              </a:rPr>
              <a:t>Page </a:t>
            </a:r>
            <a:fld id="{E27D592E-002E-4573-986C-72B2937AF963}" type="slidenum">
              <a:rPr lang="de-DE" altLang="zh-CN">
                <a:solidFill>
                  <a:srgbClr val="000000"/>
                </a:solidFill>
              </a:rPr>
              <a:pPr/>
              <a:t>‹#›</a:t>
            </a:fld>
            <a:endParaRPr lang="en-GB" altLang="zh-CN">
              <a:solidFill>
                <a:srgbClr val="000000"/>
              </a:solidFill>
            </a:endParaRPr>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10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51313"/>
            <a:ext cx="7931150" cy="3696890"/>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078AEE65-34EE-4829-AE40-647E97E13C63}"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25498" y="240506"/>
            <a:ext cx="8023225" cy="4953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2" y="951313"/>
            <a:ext cx="3889374" cy="3696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97427" y="951311"/>
            <a:ext cx="3889374" cy="1790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97427" y="2856310"/>
            <a:ext cx="3889374" cy="1791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Date Placeholder 5"/>
          <p:cNvSpPr>
            <a:spLocks noGrp="1" noChangeArrowheads="1"/>
          </p:cNvSpPr>
          <p:nvPr>
            <p:ph type="dt" sz="half" idx="10"/>
          </p:nvPr>
        </p:nvSpPr>
        <p:spPr>
          <a:xfrm>
            <a:off x="5929870" y="4875671"/>
            <a:ext cx="999952" cy="341631"/>
          </a:xfrm>
          <a:prstGeom prst="rect">
            <a:avLst/>
          </a:prstGeom>
          <a:ln>
            <a:miter lim="800000"/>
            <a:headEnd/>
            <a:tailEnd/>
          </a:ln>
        </p:spPr>
        <p:txBody>
          <a:bodyPr lIns="68482" tIns="34241" rIns="68482" bIns="34241"/>
          <a:lstStyle>
            <a:lvl1pPr>
              <a:buFont typeface="Arial" pitchFamily="34" charset="0"/>
              <a:buNone/>
              <a:defRPr/>
            </a:lvl1pPr>
          </a:lstStyle>
          <a:p>
            <a:r>
              <a:rPr lang="de-DE" altLang="zh-CN">
                <a:solidFill>
                  <a:srgbClr val="000000"/>
                </a:solidFill>
              </a:rPr>
              <a:t>Page </a:t>
            </a:r>
            <a:fld id="{A8A99C71-7B07-422F-B786-6758678C1D59}" type="slidenum">
              <a:rPr lang="de-DE" altLang="zh-CN">
                <a:solidFill>
                  <a:srgbClr val="000000"/>
                </a:solidFill>
              </a:rPr>
              <a:pPr/>
              <a:t>‹#›</a:t>
            </a:fld>
            <a:endParaRPr lang="en-GB" altLang="zh-CN">
              <a:solidFill>
                <a:srgbClr val="000000"/>
              </a:solidFil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90" y="270833"/>
            <a:ext cx="7745655" cy="377605"/>
          </a:xfrm>
          <a:noFill/>
          <a:ln>
            <a:noFill/>
          </a:ln>
          <a:effectLst/>
          <a:extLst/>
        </p:spPr>
        <p:txBody>
          <a:bodyPr lIns="26961" tIns="26961" rIns="26961" bIns="2696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482" tIns="34241" rIns="68482" bIns="34241"/>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2465" y="322670"/>
            <a:ext cx="7745412" cy="65365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2464" y="1231113"/>
            <a:ext cx="3887787"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3" y="1231113"/>
            <a:ext cx="3889374" cy="31456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Logo"/>
          <p:cNvPicPr>
            <a:picLocks noChangeAspect="1" noChangeArrowheads="1"/>
          </p:cNvPicPr>
          <p:nvPr/>
        </p:nvPicPr>
        <p:blipFill>
          <a:blip r:embed="rId2" cstate="email"/>
          <a:srcRect/>
          <a:stretch>
            <a:fillRect/>
          </a:stretch>
        </p:blipFill>
        <p:spPr bwMode="auto">
          <a:xfrm>
            <a:off x="7508875" y="4183860"/>
            <a:ext cx="820738" cy="616744"/>
          </a:xfrm>
          <a:prstGeom prst="rect">
            <a:avLst/>
          </a:prstGeom>
          <a:noFill/>
          <a:ln w="9525">
            <a:noFill/>
            <a:miter lim="800000"/>
            <a:headEnd/>
            <a:tailEnd/>
          </a:ln>
        </p:spPr>
      </p:pic>
      <p:pic>
        <p:nvPicPr>
          <p:cNvPr id="5" name="Picture 14" descr="2"/>
          <p:cNvPicPr>
            <a:picLocks noChangeAspect="1" noChangeArrowheads="1"/>
          </p:cNvPicPr>
          <p:nvPr/>
        </p:nvPicPr>
        <p:blipFill>
          <a:blip r:embed="rId3" cstate="email"/>
          <a:srcRect/>
          <a:stretch>
            <a:fillRect/>
          </a:stretch>
        </p:blipFill>
        <p:spPr bwMode="auto">
          <a:xfrm>
            <a:off x="0" y="588169"/>
            <a:ext cx="9144000" cy="2857500"/>
          </a:xfrm>
          <a:prstGeom prst="rect">
            <a:avLst/>
          </a:prstGeom>
          <a:noFill/>
          <a:ln w="9525">
            <a:noFill/>
            <a:miter lim="800000"/>
            <a:headEnd/>
            <a:tailEnd/>
          </a:ln>
        </p:spPr>
      </p:pic>
      <p:sp>
        <p:nvSpPr>
          <p:cNvPr id="6" name="Text Box 16"/>
          <p:cNvSpPr txBox="1">
            <a:spLocks noChangeArrowheads="1"/>
          </p:cNvSpPr>
          <p:nvPr/>
        </p:nvSpPr>
        <p:spPr bwMode="auto">
          <a:xfrm>
            <a:off x="671513" y="4654153"/>
            <a:ext cx="2212680" cy="223088"/>
          </a:xfrm>
          <a:prstGeom prst="rect">
            <a:avLst/>
          </a:prstGeom>
          <a:noFill/>
          <a:ln w="9525" algn="ctr">
            <a:noFill/>
            <a:miter lim="800000"/>
            <a:headEnd/>
            <a:tailEnd/>
          </a:ln>
          <a:effectLst/>
        </p:spPr>
        <p:txBody>
          <a:bodyPr wrap="none" lIns="68448" tIns="34225" rIns="68448" bIns="34225">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HUAWEI TECHNOLOGIES CO., LTD.</a:t>
            </a:r>
          </a:p>
        </p:txBody>
      </p:sp>
      <p:sp>
        <p:nvSpPr>
          <p:cNvPr id="7" name="Rectangle 33"/>
          <p:cNvSpPr>
            <a:spLocks noChangeArrowheads="1"/>
          </p:cNvSpPr>
          <p:nvPr/>
        </p:nvSpPr>
        <p:spPr bwMode="auto">
          <a:xfrm>
            <a:off x="4202115" y="4654163"/>
            <a:ext cx="1218762" cy="223055"/>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000" b="0" dirty="0">
                <a:solidFill>
                  <a:srgbClr val="000000"/>
                </a:solidFill>
                <a:latin typeface="FrutigerNext LT Bold" pitchFamily="20" charset="0"/>
                <a:ea typeface="MS PGothic" pitchFamily="34" charset="-128"/>
              </a:rPr>
              <a:t>All rights reserved</a:t>
            </a:r>
          </a:p>
        </p:txBody>
      </p:sp>
      <p:sp>
        <p:nvSpPr>
          <p:cNvPr id="8" name="Rectangle 34"/>
          <p:cNvSpPr>
            <a:spLocks noChangeArrowheads="1"/>
          </p:cNvSpPr>
          <p:nvPr/>
        </p:nvSpPr>
        <p:spPr bwMode="auto">
          <a:xfrm>
            <a:off x="7092949" y="250032"/>
            <a:ext cx="734521" cy="253862"/>
          </a:xfrm>
          <a:prstGeom prst="rect">
            <a:avLst/>
          </a:prstGeom>
          <a:noFill/>
          <a:ln w="9525" algn="ctr">
            <a:noFill/>
            <a:miter lim="800000"/>
            <a:headEnd/>
            <a:tailEnd/>
          </a:ln>
          <a:effectLst/>
        </p:spPr>
        <p:txBody>
          <a:bodyPr wrap="none" lIns="68420" tIns="34209" rIns="68420" bIns="34209">
            <a:spAutoFit/>
          </a:bodyPr>
          <a:lstStyle/>
          <a:p>
            <a:pPr eaLnBrk="0" hangingPunct="0">
              <a:buClrTx/>
              <a:buFontTx/>
              <a:buNone/>
              <a:defRPr/>
            </a:pPr>
            <a:r>
              <a:rPr lang="en-US" altLang="zh-CN" sz="1200" dirty="0">
                <a:solidFill>
                  <a:srgbClr val="666666"/>
                </a:solidFill>
                <a:latin typeface="FrutigerNext LT Regular" charset="0"/>
                <a:ea typeface="MS PGothic" pitchFamily="34" charset="-128"/>
              </a:rPr>
              <a:t>Internal </a:t>
            </a:r>
          </a:p>
        </p:txBody>
      </p:sp>
      <p:sp>
        <p:nvSpPr>
          <p:cNvPr id="9" name="Text Box 35"/>
          <p:cNvSpPr txBox="1">
            <a:spLocks noChangeArrowheads="1"/>
          </p:cNvSpPr>
          <p:nvPr/>
        </p:nvSpPr>
        <p:spPr bwMode="auto">
          <a:xfrm>
            <a:off x="7110415" y="3045619"/>
            <a:ext cx="1223648" cy="223098"/>
          </a:xfrm>
          <a:prstGeom prst="rect">
            <a:avLst/>
          </a:prstGeom>
          <a:noFill/>
          <a:ln w="9525">
            <a:noFill/>
            <a:miter lim="800000"/>
            <a:headEnd/>
            <a:tailEnd/>
          </a:ln>
        </p:spPr>
        <p:txBody>
          <a:bodyPr wrap="none" lIns="68448" tIns="34225" rIns="68448" bIns="34225">
            <a:spAutoFit/>
          </a:bodyPr>
          <a:lstStyle/>
          <a:p>
            <a:pPr eaLnBrk="0" hangingPunct="0">
              <a:buClrTx/>
              <a:buFontTx/>
              <a:buNone/>
              <a:defRPr/>
            </a:pPr>
            <a:r>
              <a:rPr lang="en-US" altLang="zh-CN" sz="1000" b="0" dirty="0">
                <a:solidFill>
                  <a:srgbClr val="FFFFFF"/>
                </a:solidFill>
                <a:latin typeface="FrutigerNext LT Regular" charset="0"/>
                <a:ea typeface="MS PGothic" pitchFamily="34" charset="-128"/>
              </a:rPr>
              <a:t>www.huawei.com</a:t>
            </a:r>
          </a:p>
        </p:txBody>
      </p:sp>
      <p:sp>
        <p:nvSpPr>
          <p:cNvPr id="72728" name="Rectangle 24"/>
          <p:cNvSpPr>
            <a:spLocks noGrp="1" noChangeArrowheads="1"/>
          </p:cNvSpPr>
          <p:nvPr>
            <p:ph type="ctrTitle" sz="quarter"/>
          </p:nvPr>
        </p:nvSpPr>
        <p:spPr>
          <a:xfrm>
            <a:off x="623888" y="1842241"/>
            <a:ext cx="5245100" cy="451754"/>
          </a:xfrm>
        </p:spPr>
        <p:txBody>
          <a:bodyPr lIns="58670" tIns="29339" rIns="58670" bIns="29339"/>
          <a:lstStyle>
            <a:lvl1pPr algn="ctr">
              <a:defRPr sz="2500">
                <a:solidFill>
                  <a:schemeClr val="bg1"/>
                </a:solidFill>
              </a:defRPr>
            </a:lvl1pPr>
          </a:lstStyle>
          <a:p>
            <a:r>
              <a:rPr lang="zh-CN" altLang="en-US" smtClean="0"/>
              <a:t>单击此处编辑母版标题样式</a:t>
            </a:r>
            <a:endParaRPr lang="zh-CN" altLang="en-US"/>
          </a:p>
        </p:txBody>
      </p:sp>
      <p:sp>
        <p:nvSpPr>
          <p:cNvPr id="72729" name="Rectangle 25"/>
          <p:cNvSpPr>
            <a:spLocks noGrp="1" noChangeArrowheads="1"/>
          </p:cNvSpPr>
          <p:nvPr>
            <p:ph type="subTitle" sz="quarter" idx="1"/>
          </p:nvPr>
        </p:nvSpPr>
        <p:spPr>
          <a:xfrm>
            <a:off x="622300" y="2842022"/>
            <a:ext cx="5246688" cy="364038"/>
          </a:xfrm>
        </p:spPr>
        <p:txBody>
          <a:bodyPr/>
          <a:lstStyle>
            <a:lvl1pPr marL="0" indent="0" algn="ctr">
              <a:buFont typeface="Wingdings" pitchFamily="2" charset="2"/>
              <a:buNone/>
              <a:defRPr sz="1600">
                <a:solidFill>
                  <a:schemeClr val="bg1"/>
                </a:solidFill>
                <a:ea typeface="黑体" pitchFamily="2" charset="-122"/>
              </a:defRPr>
            </a:lvl1pPr>
          </a:lstStyle>
          <a:p>
            <a:r>
              <a:rPr lang="zh-CN" altLang="en-US" smtClean="0"/>
              <a:t>单击此处编辑母版副标题样式</a:t>
            </a:r>
            <a:endParaRPr lang="zh-CN" altLang="en-US"/>
          </a:p>
        </p:txBody>
      </p:sp>
      <p:sp>
        <p:nvSpPr>
          <p:cNvPr id="10" name="Rectangle 26"/>
          <p:cNvSpPr>
            <a:spLocks noGrp="1" noChangeArrowheads="1"/>
          </p:cNvSpPr>
          <p:nvPr>
            <p:ph type="dt" sz="quarter" idx="10"/>
          </p:nvPr>
        </p:nvSpPr>
        <p:spPr>
          <a:xfrm>
            <a:off x="652474" y="257176"/>
            <a:ext cx="2135187" cy="357188"/>
          </a:xfrm>
        </p:spPr>
        <p:txBody>
          <a:bodyPr lIns="68460" tIns="34230" rIns="68460" bIns="34230"/>
          <a:lstStyle>
            <a:lvl1pPr>
              <a:lnSpc>
                <a:spcPct val="100000"/>
              </a:lnSpc>
              <a:defRPr>
                <a:latin typeface="FrutigerNext LT Regular" pitchFamily="32" charset="0"/>
              </a:defRPr>
            </a:lvl1pPr>
          </a:lstStyle>
          <a:p>
            <a:pPr>
              <a:defRPr/>
            </a:pPr>
            <a:endParaRPr lang="en-US" altLang="zh-CN">
              <a:solidFill>
                <a:srgbClr val="000000"/>
              </a:solidFil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2463" y="1231112"/>
            <a:ext cx="6850062" cy="201671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A6DAD479-7DA7-4406-AE75-C60340384FC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52098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968837"/>
            <a:ext cx="7772400" cy="336338"/>
          </a:xfrm>
        </p:spPr>
        <p:txBody>
          <a:bodyPr anchor="b"/>
          <a:lstStyle>
            <a:lvl1pPr marL="0" indent="0">
              <a:buNone/>
              <a:defRPr sz="1500"/>
            </a:lvl1pPr>
            <a:lvl2pPr marL="342377" indent="0">
              <a:buNone/>
              <a:defRPr sz="1300"/>
            </a:lvl2pPr>
            <a:lvl3pPr marL="684744" indent="0">
              <a:buNone/>
              <a:defRPr sz="1200"/>
            </a:lvl3pPr>
            <a:lvl4pPr marL="1027116" indent="0">
              <a:buNone/>
              <a:defRPr sz="1000"/>
            </a:lvl4pPr>
            <a:lvl5pPr marL="1369486" indent="0">
              <a:buNone/>
              <a:defRPr sz="1000"/>
            </a:lvl5pPr>
            <a:lvl6pPr marL="1711856" indent="0">
              <a:buNone/>
              <a:defRPr sz="1000"/>
            </a:lvl6pPr>
            <a:lvl7pPr marL="2054231" indent="0">
              <a:buNone/>
              <a:defRPr sz="1000"/>
            </a:lvl7pPr>
            <a:lvl8pPr marL="2396600" indent="0">
              <a:buNone/>
              <a:defRPr sz="1000"/>
            </a:lvl8pPr>
            <a:lvl9pPr marL="2738971" indent="0">
              <a:buNone/>
              <a:defRPr sz="10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1562445-3ED7-4324-A443-120F302F397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4" y="1231109"/>
            <a:ext cx="3348037"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2" y="1231109"/>
            <a:ext cx="3349625" cy="2293797"/>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29871758-B540-443B-A83A-718FF7D422A0}"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54904"/>
            <a:ext cx="8229600" cy="35940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39420"/>
            <a:ext cx="4040188"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239420"/>
            <a:ext cx="4041775" cy="391738"/>
          </a:xfrm>
        </p:spPr>
        <p:txBody>
          <a:bodyPr anchor="b"/>
          <a:lstStyle>
            <a:lvl1pPr marL="0" indent="0">
              <a:buNone/>
              <a:defRPr sz="1800" b="1"/>
            </a:lvl1pPr>
            <a:lvl2pPr marL="342377" indent="0">
              <a:buNone/>
              <a:defRPr sz="1500" b="1"/>
            </a:lvl2pPr>
            <a:lvl3pPr marL="684744" indent="0">
              <a:buNone/>
              <a:defRPr sz="1300" b="1"/>
            </a:lvl3pPr>
            <a:lvl4pPr marL="1027116" indent="0">
              <a:buNone/>
              <a:defRPr sz="1200" b="1"/>
            </a:lvl4pPr>
            <a:lvl5pPr marL="1369486" indent="0">
              <a:buNone/>
              <a:defRPr sz="1200" b="1"/>
            </a:lvl5pPr>
            <a:lvl6pPr marL="1711856" indent="0">
              <a:buNone/>
              <a:defRPr sz="1200" b="1"/>
            </a:lvl6pPr>
            <a:lvl7pPr marL="2054231" indent="0">
              <a:buNone/>
              <a:defRPr sz="1200" b="1"/>
            </a:lvl7pPr>
            <a:lvl8pPr marL="2396600" indent="0">
              <a:buNone/>
              <a:defRPr sz="1200" b="1"/>
            </a:lvl8pPr>
            <a:lvl9pPr marL="2738971"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6"/>
            <a:ext cx="4041775" cy="1665933"/>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4EAE503-62C9-49F4-94E1-1C00D900BDFB}"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E78ED706-77B1-4133-AF65-E36D4BA99B07}"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C90D978B-40C6-4F51-AA67-ED989DCF5844}"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786171"/>
            <a:ext cx="3008313" cy="290154"/>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218299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1" y="1076331"/>
            <a:ext cx="3008313"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9DD6DE8F-3FC1-4CB7-A774-090D7585B3A2}"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735350"/>
            <a:ext cx="5486400" cy="2901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3"/>
            <a:ext cx="5486400" cy="502538"/>
          </a:xfrm>
        </p:spPr>
        <p:txBody>
          <a:bodyPr/>
          <a:lstStyle>
            <a:lvl1pPr marL="0" indent="0">
              <a:buNone/>
              <a:defRPr sz="2400"/>
            </a:lvl1pPr>
            <a:lvl2pPr marL="342377" indent="0">
              <a:buNone/>
              <a:defRPr sz="2100"/>
            </a:lvl2pPr>
            <a:lvl3pPr marL="684744" indent="0">
              <a:buNone/>
              <a:defRPr sz="1800"/>
            </a:lvl3pPr>
            <a:lvl4pPr marL="1027116" indent="0">
              <a:buNone/>
              <a:defRPr sz="1500"/>
            </a:lvl4pPr>
            <a:lvl5pPr marL="1369486" indent="0">
              <a:buNone/>
              <a:defRPr sz="1500"/>
            </a:lvl5pPr>
            <a:lvl6pPr marL="1711856" indent="0">
              <a:buNone/>
              <a:defRPr sz="1500"/>
            </a:lvl6pPr>
            <a:lvl7pPr marL="2054231" indent="0">
              <a:buNone/>
              <a:defRPr sz="1500"/>
            </a:lvl7pPr>
            <a:lvl8pPr marL="2396600" indent="0">
              <a:buNone/>
              <a:defRPr sz="1500"/>
            </a:lvl8pPr>
            <a:lvl9pPr marL="2738971" indent="0">
              <a:buNone/>
              <a:defRPr sz="1500"/>
            </a:lvl9pPr>
          </a:lstStyle>
          <a:p>
            <a:pPr lvl="0"/>
            <a:r>
              <a:rPr lang="zh-CN" altLang="en-US" noProof="0" smtClean="0"/>
              <a:t>单击图标添加图片</a:t>
            </a:r>
          </a:p>
        </p:txBody>
      </p:sp>
      <p:sp>
        <p:nvSpPr>
          <p:cNvPr id="4" name="文本占位符 3"/>
          <p:cNvSpPr>
            <a:spLocks noGrp="1"/>
          </p:cNvSpPr>
          <p:nvPr>
            <p:ph type="body" sz="half" idx="2"/>
          </p:nvPr>
        </p:nvSpPr>
        <p:spPr>
          <a:xfrm>
            <a:off x="1792289" y="4025508"/>
            <a:ext cx="5486400" cy="243982"/>
          </a:xfrm>
        </p:spPr>
        <p:txBody>
          <a:bodyPr/>
          <a:lstStyle>
            <a:lvl1pPr marL="0" indent="0">
              <a:buNone/>
              <a:defRPr sz="1000"/>
            </a:lvl1pPr>
            <a:lvl2pPr marL="342377" indent="0">
              <a:buNone/>
              <a:defRPr sz="900"/>
            </a:lvl2pPr>
            <a:lvl3pPr marL="684744" indent="0">
              <a:buNone/>
              <a:defRPr sz="700"/>
            </a:lvl3pPr>
            <a:lvl4pPr marL="1027116" indent="0">
              <a:buNone/>
              <a:defRPr sz="700"/>
            </a:lvl4pPr>
            <a:lvl5pPr marL="1369486" indent="0">
              <a:buNone/>
              <a:defRPr sz="700"/>
            </a:lvl5pPr>
            <a:lvl6pPr marL="1711856" indent="0">
              <a:buNone/>
              <a:defRPr sz="700"/>
            </a:lvl6pPr>
            <a:lvl7pPr marL="2054231" indent="0">
              <a:buNone/>
              <a:defRPr sz="700"/>
            </a:lvl7pPr>
            <a:lvl8pPr marL="2396600" indent="0">
              <a:buNone/>
              <a:defRPr sz="700"/>
            </a:lvl8pPr>
            <a:lvl9pPr marL="2738971" indent="0">
              <a:buNone/>
              <a:defRPr sz="7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0B8AC5C6-EF5F-4FAC-AD39-7B946E42B76D}"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64464" y="1231111"/>
            <a:ext cx="4138066" cy="16311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5EEBBF20-B451-4F12-A2CE-E5171849BF63}"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95250" y="621508"/>
            <a:ext cx="703237" cy="224075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0441" y="621508"/>
            <a:ext cx="2408362" cy="224075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3428A4F1-5A87-4BC4-A3DF-47709CD3BB9E}"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621508"/>
            <a:ext cx="6850062" cy="35718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2463" y="1231111"/>
            <a:ext cx="6850062" cy="391658"/>
          </a:xfrm>
        </p:spPr>
        <p:txBody>
          <a:bodyPr/>
          <a:lstStyle/>
          <a:p>
            <a:pPr lvl="0"/>
            <a:r>
              <a:rPr lang="zh-CN" altLang="en-US" noProof="0" smtClean="0"/>
              <a:t>单击图标添加表格</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solidFill>
                  <a:srgbClr val="000000"/>
                </a:solidFill>
              </a:rPr>
              <a:t>Page </a:t>
            </a:r>
            <a:fld id="{1EF3260F-4C4B-435E-8AC7-ECE938E116B5}" type="slidenum">
              <a:rPr lang="de-DE" altLang="zh-CN">
                <a:solidFill>
                  <a:srgbClr val="000000"/>
                </a:solidFill>
              </a:rPr>
              <a:pPr>
                <a:defRPr/>
              </a:pPr>
              <a:t>‹#›</a:t>
            </a:fld>
            <a:endParaRPr lang="en-GB"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94619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6"/>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88"/>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5" y="300083"/>
            <a:ext cx="7828703" cy="737767"/>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59" y="32666"/>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0"/>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17"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3130" y="72458"/>
            <a:ext cx="8066635" cy="857250"/>
          </a:xfrm>
          <a:prstGeom prst="rect">
            <a:avLst/>
          </a:prstGeom>
        </p:spPr>
        <p:txBody>
          <a:bodyPr lIns="69961" tIns="34980" rIns="69961" bIns="34980"/>
          <a:lstStyle/>
          <a:p>
            <a:r>
              <a:rPr lang="zh-CN" altLang="en-US" smtClean="0"/>
              <a:t>单击此处编辑母版标题样式</a:t>
            </a:r>
            <a:endParaRPr lang="zh-CN" altLang="en-US"/>
          </a:p>
        </p:txBody>
      </p:sp>
      <p:sp>
        <p:nvSpPr>
          <p:cNvPr id="3" name="内容占位符 2"/>
          <p:cNvSpPr>
            <a:spLocks noGrp="1"/>
          </p:cNvSpPr>
          <p:nvPr>
            <p:ph idx="1"/>
          </p:nvPr>
        </p:nvSpPr>
        <p:spPr>
          <a:xfrm>
            <a:off x="621662" y="1200150"/>
            <a:ext cx="8065274" cy="3394302"/>
          </a:xfrm>
          <a:prstGeom prst="rect">
            <a:avLst/>
          </a:prstGeom>
        </p:spPr>
        <p:txBody>
          <a:bodyPr lIns="69961" tIns="34980" rIns="69961" bIns="3498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xfrm>
            <a:off x="5929590" y="4800600"/>
            <a:ext cx="1056960" cy="826634"/>
          </a:xfrm>
          <a:prstGeom prst="rect">
            <a:avLst/>
          </a:prstGeom>
          <a:ln/>
        </p:spPr>
        <p:txBody>
          <a:bodyPr lIns="69961" tIns="34980" rIns="69961" bIns="34980"/>
          <a:lstStyle>
            <a:lvl1pPr>
              <a:defRPr/>
            </a:lvl1pPr>
          </a:lstStyle>
          <a:p>
            <a:pPr>
              <a:defRPr/>
            </a:pPr>
            <a:endParaRPr lang="de-DE"/>
          </a:p>
          <a:p>
            <a:pPr>
              <a:defRPr/>
            </a:pPr>
            <a:r>
              <a:rPr lang="de-DE"/>
              <a:t>Page </a:t>
            </a:r>
            <a:fld id="{7C6B7321-7146-4891-A1B9-A12CC4EDE151}" type="slidenum">
              <a:rPr lang="de-DE"/>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5205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83065280"/>
      </p:ext>
    </p:extLst>
  </p:cSld>
  <p:clrMapOvr>
    <a:masterClrMapping/>
  </p:clrMapOvr>
  <p:transition advClick="0" advTm="8000">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76160" y="32668"/>
            <a:ext cx="6800032" cy="609601"/>
          </a:xfrm>
          <a:prstGeom prst="rect">
            <a:avLst/>
          </a:prstGeom>
        </p:spPr>
        <p:txBody>
          <a:bodyPr lIns="68553" tIns="34276" rIns="68553" bIns="34276" anchor="ctr"/>
          <a:lstStyle>
            <a:lvl1pPr algn="l">
              <a:defRPr sz="2700">
                <a:latin typeface="黑体" pitchFamily="2" charset="-122"/>
                <a:ea typeface="黑体" pitchFamily="2" charset="-122"/>
              </a:defRPr>
            </a:lvl1pPr>
          </a:lstStyle>
          <a:p>
            <a:r>
              <a:rPr lang="zh-CN" altLang="en-US" dirty="0" smtClean="0"/>
              <a:t>单击此处编辑母版标题样式</a:t>
            </a:r>
            <a:endParaRPr lang="zh-CN" altLang="en-US" dirty="0"/>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770607488"/>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4" name="页脚占位符 3"/>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pic>
        <p:nvPicPr>
          <p:cNvPr id="6" name="图片 5"/>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907220280"/>
      </p:ext>
    </p:extLst>
  </p:cSld>
  <p:clrMapOvr>
    <a:masterClrMapping/>
  </p:clrMapOvr>
  <p:transition advClick="0" advTm="8000">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7069" y="300079"/>
            <a:ext cx="7828703" cy="645434"/>
          </a:xfrm>
          <a:prstGeom prst="rect">
            <a:avLst/>
          </a:prstGeo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0036" rIns="60073" bIns="30036" numCol="1" anchor="t" anchorCtr="0" compatLnSpc="1">
            <a:prstTxWarp prst="textNoShape">
              <a:avLst/>
            </a:prstTxWarp>
            <a:spAutoFit/>
          </a:bodyPr>
          <a:lstStyle>
            <a:lvl1pPr>
              <a:defRPr lang="zh-CN" altLang="en-US" kern="1200" dirty="0">
                <a:latin typeface="+mj-lt"/>
                <a:ea typeface="Arial Unicode MS" pitchFamily="34" charset="-122"/>
                <a:cs typeface="Times New Roman" pitchFamily="18" charset="0"/>
              </a:defRPr>
            </a:lvl1pPr>
          </a:lstStyle>
          <a:p>
            <a:pPr lvl="0"/>
            <a:r>
              <a:rPr lang="zh-CN" altLang="en-US" dirty="0" smtClean="0"/>
              <a:t>单击此处编辑母版标题样式</a:t>
            </a:r>
            <a:endParaRPr lang="zh-CN" altLang="en-US" dirty="0"/>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1020041562"/>
      </p:ext>
    </p:extLst>
  </p:cSld>
  <p:clrMapOvr>
    <a:masterClrMapping/>
  </p:clrMapOvr>
  <p:transition advClick="0" advTm="8000"/>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336972"/>
            <a:ext cx="7632700" cy="653653"/>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64088" y="1221288"/>
            <a:ext cx="7615824" cy="3438558"/>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977039246"/>
      </p:ext>
    </p:extLst>
  </p:cSld>
  <p:clrMapOvr>
    <a:masterClrMapping/>
  </p:clrMapOvr>
  <p:transition advClick="0" advTm="8000">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55650" y="276776"/>
            <a:ext cx="7632700" cy="559338"/>
          </a:xfrm>
          <a:prstGeom prst="rect">
            <a:avLst/>
          </a:prstGeom>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755650" y="972764"/>
            <a:ext cx="7596000" cy="36000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图片 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ransition advClick="0" advTm="8000">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4"/>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6" name="页脚占位符 5"/>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1" y="4767267"/>
            <a:ext cx="2133600" cy="273844"/>
          </a:xfrm>
          <a:prstGeom prst="rect">
            <a:avLst/>
          </a:prstGeom>
        </p:spPr>
        <p:txBody>
          <a:bodyPr/>
          <a:lstStyle/>
          <a:p>
            <a:fld id="{5BAA12BA-7539-4DF8-9800-C0C05854C258}" type="datetimeFigureOut">
              <a:rPr lang="zh-CN" altLang="en-US" smtClean="0"/>
              <a:pPr/>
              <a:t>2013/10/30</a:t>
            </a:fld>
            <a:endParaRPr lang="zh-CN" altLang="en-US"/>
          </a:p>
        </p:txBody>
      </p:sp>
      <p:sp>
        <p:nvSpPr>
          <p:cNvPr id="5" name="页脚占位符 4"/>
          <p:cNvSpPr>
            <a:spLocks noGrp="1"/>
          </p:cNvSpPr>
          <p:nvPr>
            <p:ph type="ftr" sz="quarter" idx="11"/>
          </p:nvPr>
        </p:nvSpPr>
        <p:spPr>
          <a:xfrm>
            <a:off x="3124200" y="4767267"/>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7"/>
            <a:ext cx="2133600" cy="273844"/>
          </a:xfrm>
          <a:prstGeom prst="rect">
            <a:avLst/>
          </a:prstGeom>
        </p:spPr>
        <p:txBody>
          <a:bodyPr/>
          <a:lstStyle/>
          <a:p>
            <a:fld id="{0235F95F-31AD-4167-851A-AF7B1C5F54E7}"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p:nvSpPr>
        <p:spPr bwMode="auto">
          <a:xfrm>
            <a:off x="7389482" y="3108735"/>
            <a:ext cx="1102707" cy="207749"/>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p:nvSpPr>
        <p:spPr bwMode="auto">
          <a:xfrm>
            <a:off x="7801326" y="4145757"/>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29" y="1597821"/>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6"/>
          <p:cNvGrpSpPr>
            <a:grpSpLocks/>
          </p:cNvGrpSpPr>
          <p:nvPr/>
        </p:nvGrpSpPr>
        <p:grpSpPr bwMode="auto">
          <a:xfrm>
            <a:off x="9352305" y="3958828"/>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p:nvGrpSpPr>
        <p:grpSpPr bwMode="auto">
          <a:xfrm>
            <a:off x="9352305" y="4468416"/>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p:nvGrpSpPr>
        <p:grpSpPr bwMode="auto">
          <a:xfrm>
            <a:off x="9352305" y="5023247"/>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p:nvGrpSpPr>
        <p:grpSpPr bwMode="auto">
          <a:xfrm>
            <a:off x="9352305" y="3774281"/>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p:nvGrpSpPr>
        <p:grpSpPr bwMode="auto">
          <a:xfrm>
            <a:off x="9352305" y="3265884"/>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55"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buClrTx/>
              <a:buFont typeface="Wingdings" pitchFamily="2" charset="2"/>
              <a:buNone/>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p:nvPicPr>
        <p:blipFill>
          <a:blip r:embed="rId3" cstate="email"/>
          <a:srcRect/>
          <a:stretch>
            <a:fillRect/>
          </a:stretch>
        </p:blipFill>
        <p:spPr bwMode="auto">
          <a:xfrm>
            <a:off x="7956066" y="4272617"/>
            <a:ext cx="529691" cy="528638"/>
          </a:xfrm>
          <a:prstGeom prst="rect">
            <a:avLst/>
          </a:prstGeom>
          <a:noFill/>
        </p:spPr>
      </p:pic>
      <p:sp>
        <p:nvSpPr>
          <p:cNvPr id="62" name="Rectangle 21"/>
          <p:cNvSpPr>
            <a:spLocks noChangeArrowheads="1"/>
          </p:cNvSpPr>
          <p:nvPr/>
        </p:nvSpPr>
        <p:spPr bwMode="auto">
          <a:xfrm>
            <a:off x="666100" y="4547700"/>
            <a:ext cx="1606862"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2" y="83147"/>
            <a:ext cx="8208412" cy="857250"/>
          </a:xfrm>
        </p:spPr>
        <p:txBody>
          <a:bodyPr/>
          <a:lstStyle>
            <a:lvl1pPr>
              <a:defRPr>
                <a:latin typeface="微软雅黑" pitchFamily="34" charset="-122"/>
                <a:ea typeface="微软雅黑" pitchFamily="3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082" y="963731"/>
            <a:ext cx="8208412" cy="3394472"/>
          </a:xfrm>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809" indent="0">
              <a:buNone/>
              <a:defRPr sz="1300"/>
            </a:lvl2pPr>
            <a:lvl3pPr marL="685617" indent="0">
              <a:buNone/>
              <a:defRPr sz="1200"/>
            </a:lvl3pPr>
            <a:lvl4pPr marL="1028426" indent="0">
              <a:buNone/>
              <a:defRPr sz="1000"/>
            </a:lvl4pPr>
            <a:lvl5pPr marL="1371234" indent="0">
              <a:buNone/>
              <a:defRPr sz="1000"/>
            </a:lvl5pPr>
            <a:lvl6pPr marL="1714043" indent="0">
              <a:buNone/>
              <a:defRPr sz="1000"/>
            </a:lvl6pPr>
            <a:lvl7pPr marL="2056851" indent="0">
              <a:buNone/>
              <a:defRPr sz="1000"/>
            </a:lvl7pPr>
            <a:lvl8pPr marL="2399660" indent="0">
              <a:buNone/>
              <a:defRPr sz="1000"/>
            </a:lvl8pPr>
            <a:lvl9pPr marL="2742468" indent="0">
              <a:buNone/>
              <a:defRPr sz="1000"/>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44089"/>
            <a:ext cx="7632700" cy="65365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221590"/>
            <a:ext cx="7632700" cy="314563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4" name="图片 3"/>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234944863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809" indent="0">
              <a:buNone/>
              <a:defRPr sz="1500" b="1"/>
            </a:lvl2pPr>
            <a:lvl3pPr marL="685617" indent="0">
              <a:buNone/>
              <a:defRPr sz="130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809" indent="0">
              <a:buNone/>
              <a:defRPr sz="2100"/>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809" indent="0">
              <a:buNone/>
              <a:defRPr sz="900"/>
            </a:lvl2pPr>
            <a:lvl3pPr marL="685617" indent="0">
              <a:buNone/>
              <a:defRPr sz="700"/>
            </a:lvl3pPr>
            <a:lvl4pPr marL="1028426" indent="0">
              <a:buNone/>
              <a:defRPr sz="700"/>
            </a:lvl4pPr>
            <a:lvl5pPr marL="1371234" indent="0">
              <a:buNone/>
              <a:defRPr sz="700"/>
            </a:lvl5pPr>
            <a:lvl6pPr marL="1714043" indent="0">
              <a:buNone/>
              <a:defRPr sz="700"/>
            </a:lvl6pPr>
            <a:lvl7pPr marL="2056851" indent="0">
              <a:buNone/>
              <a:defRPr sz="700"/>
            </a:lvl7pPr>
            <a:lvl8pPr marL="2399660" indent="0">
              <a:buNone/>
              <a:defRPr sz="700"/>
            </a:lvl8pPr>
            <a:lvl9pPr marL="2742468" indent="0">
              <a:buNone/>
              <a:defRPr sz="700"/>
            </a:lvl9pPr>
          </a:lstStyle>
          <a:p>
            <a:pPr lvl="0"/>
            <a:r>
              <a:rPr lang="zh-CN" altLang="en-US" smtClean="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8609" y="205980"/>
            <a:ext cx="2056864"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6" y="205980"/>
            <a:ext cx="6058703"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5" y="1597823"/>
            <a:ext cx="7772757"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p:spPr>
        <p:txBody>
          <a:bodyPr/>
          <a:lstStyle>
            <a:lvl1pPr marL="0" indent="0" algn="ctr">
              <a:buNone/>
              <a:defRPr/>
            </a:lvl1pPr>
            <a:lvl2pPr marL="342713" indent="0" algn="ctr">
              <a:buNone/>
              <a:defRPr/>
            </a:lvl2pPr>
            <a:lvl3pPr marL="685423" indent="0" algn="ctr">
              <a:buNone/>
              <a:defRPr/>
            </a:lvl3pPr>
            <a:lvl4pPr marL="1028134" indent="0" algn="ctr">
              <a:buNone/>
              <a:defRPr/>
            </a:lvl4pPr>
            <a:lvl5pPr marL="1370846" indent="0" algn="ctr">
              <a:buNone/>
              <a:defRPr/>
            </a:lvl5pPr>
            <a:lvl6pPr marL="1713557" indent="0" algn="ctr">
              <a:buNone/>
              <a:defRPr/>
            </a:lvl6pPr>
            <a:lvl7pPr marL="2056269" indent="0" algn="ctr">
              <a:buNone/>
              <a:defRPr/>
            </a:lvl7pPr>
            <a:lvl8pPr marL="2398980" indent="0" algn="ctr">
              <a:buNone/>
              <a:defRPr/>
            </a:lvl8pPr>
            <a:lvl9pPr marL="274169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473246783"/>
      </p:ext>
    </p:extLst>
  </p:cSld>
  <p:clrMapOvr>
    <a:masterClrMapping/>
  </p:clrMapOvr>
  <p:transition advClick="0" advTm="8000">
    <p:fade thruBlk="1"/>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5"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5" y="2180035"/>
            <a:ext cx="7772757" cy="1125140"/>
          </a:xfrm>
        </p:spPr>
        <p:txBody>
          <a:bodyPr anchor="b"/>
          <a:lstStyle>
            <a:lvl1pPr marL="0" indent="0">
              <a:buNone/>
              <a:defRPr sz="1500"/>
            </a:lvl1pPr>
            <a:lvl2pPr marL="342713" indent="0">
              <a:buNone/>
              <a:defRPr sz="1300"/>
            </a:lvl2pPr>
            <a:lvl3pPr marL="685423" indent="0">
              <a:buNone/>
              <a:defRPr sz="1200"/>
            </a:lvl3pPr>
            <a:lvl4pPr marL="1028134" indent="0">
              <a:buNone/>
              <a:defRPr sz="1000"/>
            </a:lvl4pPr>
            <a:lvl5pPr marL="1370846" indent="0">
              <a:buNone/>
              <a:defRPr sz="1000"/>
            </a:lvl5pPr>
            <a:lvl6pPr marL="1713557" indent="0">
              <a:buNone/>
              <a:defRPr sz="1000"/>
            </a:lvl6pPr>
            <a:lvl7pPr marL="2056269" indent="0">
              <a:buNone/>
              <a:defRPr sz="1000"/>
            </a:lvl7pPr>
            <a:lvl8pPr marL="2398980" indent="0">
              <a:buNone/>
              <a:defRPr sz="1000"/>
            </a:lvl8pPr>
            <a:lvl9pPr marL="2741690" indent="0">
              <a:buNone/>
              <a:defRPr sz="1000"/>
            </a:lvl9pPr>
          </a:lstStyle>
          <a:p>
            <a:pPr lvl="0"/>
            <a:r>
              <a:rPr lang="zh-CN" altLang="en-US" smtClean="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72529"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4582" y="1293019"/>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4" y="1151335"/>
            <a:ext cx="4039929"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4"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713" indent="0">
              <a:buNone/>
              <a:defRPr sz="1500" b="1"/>
            </a:lvl2pPr>
            <a:lvl3pPr marL="685423" indent="0">
              <a:buNone/>
              <a:defRPr sz="1300" b="1"/>
            </a:lvl3pPr>
            <a:lvl4pPr marL="1028134" indent="0">
              <a:buNone/>
              <a:defRPr sz="1200" b="1"/>
            </a:lvl4pPr>
            <a:lvl5pPr marL="1370846" indent="0">
              <a:buNone/>
              <a:defRPr sz="1200" b="1"/>
            </a:lvl5pPr>
            <a:lvl6pPr marL="1713557" indent="0">
              <a:buNone/>
              <a:defRPr sz="1200" b="1"/>
            </a:lvl6pPr>
            <a:lvl7pPr marL="2056269" indent="0">
              <a:buNone/>
              <a:defRPr sz="1200" b="1"/>
            </a:lvl7pPr>
            <a:lvl8pPr marL="2398980" indent="0">
              <a:buNone/>
              <a:defRPr sz="1200" b="1"/>
            </a:lvl8pPr>
            <a:lvl9pPr marL="274169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1"/>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713" indent="0">
              <a:buNone/>
              <a:defRPr sz="2100"/>
            </a:lvl2pPr>
            <a:lvl3pPr marL="685423" indent="0">
              <a:buNone/>
              <a:defRPr sz="1800"/>
            </a:lvl3pPr>
            <a:lvl4pPr marL="1028134" indent="0">
              <a:buNone/>
              <a:defRPr sz="1500"/>
            </a:lvl4pPr>
            <a:lvl5pPr marL="1370846" indent="0">
              <a:buNone/>
              <a:defRPr sz="1500"/>
            </a:lvl5pPr>
            <a:lvl6pPr marL="1713557" indent="0">
              <a:buNone/>
              <a:defRPr sz="1500"/>
            </a:lvl6pPr>
            <a:lvl7pPr marL="2056269" indent="0">
              <a:buNone/>
              <a:defRPr sz="1500"/>
            </a:lvl7pPr>
            <a:lvl8pPr marL="2398980" indent="0">
              <a:buNone/>
              <a:defRPr sz="1500"/>
            </a:lvl8pPr>
            <a:lvl9pPr marL="274169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5"/>
            <a:ext cx="5486162" cy="603647"/>
          </a:xfrm>
        </p:spPr>
        <p:txBody>
          <a:bodyPr/>
          <a:lstStyle>
            <a:lvl1pPr marL="0" indent="0">
              <a:buNone/>
              <a:defRPr sz="1000"/>
            </a:lvl1pPr>
            <a:lvl2pPr marL="342713" indent="0">
              <a:buNone/>
              <a:defRPr sz="900"/>
            </a:lvl2pPr>
            <a:lvl3pPr marL="685423" indent="0">
              <a:buNone/>
              <a:defRPr sz="700"/>
            </a:lvl3pPr>
            <a:lvl4pPr marL="1028134" indent="0">
              <a:buNone/>
              <a:defRPr sz="700"/>
            </a:lvl4pPr>
            <a:lvl5pPr marL="1370846" indent="0">
              <a:buNone/>
              <a:defRPr sz="700"/>
            </a:lvl5pPr>
            <a:lvl6pPr marL="1713557" indent="0">
              <a:buNone/>
              <a:defRPr sz="700"/>
            </a:lvl6pPr>
            <a:lvl7pPr marL="2056269" indent="0">
              <a:buNone/>
              <a:defRPr sz="700"/>
            </a:lvl7pPr>
            <a:lvl8pPr marL="2398980" indent="0">
              <a:buNone/>
              <a:defRPr sz="700"/>
            </a:lvl8pPr>
            <a:lvl9pPr marL="2741690" indent="0">
              <a:buNone/>
              <a:defRPr sz="700"/>
            </a:lvl9pPr>
          </a:lstStyle>
          <a:p>
            <a:pPr lvl="0"/>
            <a:r>
              <a:rPr lang="zh-CN" altLang="en-US" smtClean="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4078" y="366714"/>
            <a:ext cx="2078290" cy="43207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85637" y="366714"/>
            <a:ext cx="6124171" cy="43207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6" y="1597824"/>
            <a:ext cx="7772757" cy="1102519"/>
          </a:xfrm>
          <a:prstGeom prst="rect">
            <a:avLst/>
          </a:prstGeom>
        </p:spPr>
        <p:txBody>
          <a:bodyPr lIns="68532" tIns="34266" rIns="68532" bIns="34266"/>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32" tIns="34266" rIns="68532" bIns="34266"/>
          <a:lstStyle>
            <a:lvl1pPr marL="0" indent="0" algn="ctr">
              <a:buNone/>
              <a:defRPr/>
            </a:lvl1pPr>
            <a:lvl2pPr marL="342665" indent="0" algn="ctr">
              <a:buNone/>
              <a:defRPr/>
            </a:lvl2pPr>
            <a:lvl3pPr marL="685326" indent="0" algn="ctr">
              <a:buNone/>
              <a:defRPr/>
            </a:lvl3pPr>
            <a:lvl4pPr marL="1027989" indent="0" algn="ctr">
              <a:buNone/>
              <a:defRPr/>
            </a:lvl4pPr>
            <a:lvl5pPr marL="1370652" indent="0" algn="ctr">
              <a:buNone/>
              <a:defRPr/>
            </a:lvl5pPr>
            <a:lvl6pPr marL="1713314" indent="0" algn="ctr">
              <a:buNone/>
              <a:defRPr/>
            </a:lvl6pPr>
            <a:lvl7pPr marL="2055978" indent="0" algn="ctr">
              <a:buNone/>
              <a:defRPr/>
            </a:lvl7pPr>
            <a:lvl8pPr marL="2398640" indent="0" algn="ctr">
              <a:buNone/>
              <a:defRPr/>
            </a:lvl8pPr>
            <a:lvl9pPr marL="2741302"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0" name="Freeform 5"/>
          <p:cNvSpPr>
            <a:spLocks/>
          </p:cNvSpPr>
          <p:nvPr userDrawn="1"/>
        </p:nvSpPr>
        <p:spPr bwMode="auto">
          <a:xfrm>
            <a:off x="239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562" tIns="34281" rIns="68562" bIns="34281" numCol="1" anchor="t" anchorCtr="0" compatLnSpc="1">
            <a:prstTxWarp prst="textNoShape">
              <a:avLst/>
            </a:prstTxWarp>
          </a:bodyPr>
          <a:lstStyle/>
          <a:p>
            <a:pPr lvl="0"/>
            <a:endParaRPr lang="zh-CN" altLang="en-US"/>
          </a:p>
        </p:txBody>
      </p:sp>
      <p:sp>
        <p:nvSpPr>
          <p:cNvPr id="111" name="Text Box 7"/>
          <p:cNvSpPr txBox="1">
            <a:spLocks noChangeArrowheads="1"/>
          </p:cNvSpPr>
          <p:nvPr userDrawn="1"/>
        </p:nvSpPr>
        <p:spPr bwMode="auto">
          <a:xfrm>
            <a:off x="7389483" y="3108744"/>
            <a:ext cx="1111486" cy="207731"/>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8562" tIns="34281" rIns="68562" bIns="34281" anchor="ctr"/>
          <a:lstStyle/>
          <a:p>
            <a:endParaRPr lang="zh-CN" altLang="en-US"/>
          </a:p>
        </p:txBody>
      </p:sp>
      <p:sp>
        <p:nvSpPr>
          <p:cNvPr id="1508364" name="Rectangle 12"/>
          <p:cNvSpPr>
            <a:spLocks noGrp="1" noChangeArrowheads="1"/>
          </p:cNvSpPr>
          <p:nvPr>
            <p:ph type="ctrTitle"/>
          </p:nvPr>
        </p:nvSpPr>
        <p:spPr>
          <a:xfrm>
            <a:off x="672531" y="1597830"/>
            <a:ext cx="5511159" cy="1102519"/>
          </a:xfrm>
          <a:prstGeom prst="rect">
            <a:avLst/>
          </a:prstGeom>
        </p:spPr>
        <p:txBody>
          <a:bodyPr lIns="68562" tIns="34281" rIns="68562" bIns="34281"/>
          <a:lstStyle>
            <a:lvl1pPr>
              <a:defRPr sz="3000">
                <a:solidFill>
                  <a:schemeClr val="bg1"/>
                </a:solidFill>
                <a:effectLst>
                  <a:outerShdw blurRad="50800" dist="38100" dir="2700000" algn="tl" rotWithShape="0">
                    <a:prstClr val="black">
                      <a:alpha val="40000"/>
                    </a:prstClr>
                  </a:outerShdw>
                </a:effectLst>
              </a:defRPr>
            </a:lvl1pPr>
          </a:lstStyle>
          <a:p>
            <a:r>
              <a:rPr lang="zh-CN" altLang="en-US" dirty="0"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a:prstGeom prst="rect">
            <a:avLst/>
          </a:prstGeom>
        </p:spPr>
        <p:txBody>
          <a:bodyPr lIns="68562" tIns="34281" rIns="68562" bIns="34281"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88" y="4085447"/>
            <a:ext cx="920113" cy="238497"/>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dirty="0">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7"/>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46"/>
          <p:cNvGrpSpPr>
            <a:grpSpLocks/>
          </p:cNvGrpSpPr>
          <p:nvPr userDrawn="1"/>
        </p:nvGrpSpPr>
        <p:grpSpPr bwMode="auto">
          <a:xfrm>
            <a:off x="9352305" y="3774290"/>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56"/>
          <p:cNvGrpSpPr>
            <a:grpSpLocks/>
          </p:cNvGrpSpPr>
          <p:nvPr userDrawn="1"/>
        </p:nvGrpSpPr>
        <p:grpSpPr bwMode="auto">
          <a:xfrm>
            <a:off x="9352305" y="3265893"/>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4" y="359570"/>
            <a:ext cx="1218883" cy="1538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000">
                <a:latin typeface="+mn-lt"/>
                <a:ea typeface="+mn-ea"/>
              </a:defRPr>
            </a:lvl1pPr>
          </a:lstStyle>
          <a:p>
            <a:pPr defTabSz="685617" fontAlgn="auto">
              <a:spcBef>
                <a:spcPts val="0"/>
              </a:spcBef>
              <a:spcAft>
                <a:spcPts val="0"/>
              </a:spcAft>
              <a:defRPr/>
            </a:pPr>
            <a:endParaRPr lang="en-US" altLang="zh-CN"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8" y="4272619"/>
            <a:ext cx="529691" cy="528638"/>
          </a:xfrm>
          <a:prstGeom prst="rect">
            <a:avLst/>
          </a:prstGeom>
          <a:noFill/>
        </p:spPr>
      </p:pic>
      <p:sp>
        <p:nvSpPr>
          <p:cNvPr id="62" name="Rectangle 21"/>
          <p:cNvSpPr>
            <a:spLocks noChangeArrowheads="1"/>
          </p:cNvSpPr>
          <p:nvPr userDrawn="1"/>
        </p:nvSpPr>
        <p:spPr bwMode="auto">
          <a:xfrm>
            <a:off x="666113" y="4547700"/>
            <a:ext cx="1602437" cy="1846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2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4"/>
            <a:ext cx="8229838" cy="3394472"/>
          </a:xfrm>
          <a:prstGeom prst="rect">
            <a:avLst/>
          </a:prstGeom>
        </p:spPr>
        <p:txBody>
          <a:bodyPr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6" y="3305179"/>
            <a:ext cx="7772757" cy="1021556"/>
          </a:xfrm>
          <a:prstGeom prst="rect">
            <a:avLst/>
          </a:prstGeom>
        </p:spPr>
        <p:txBody>
          <a:bodyPr lIns="68532" tIns="34266" rIns="68532" bIns="34266"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6" y="2180035"/>
            <a:ext cx="7772757" cy="1125140"/>
          </a:xfrm>
          <a:prstGeom prst="rect">
            <a:avLst/>
          </a:prstGeom>
        </p:spPr>
        <p:txBody>
          <a:bodyPr lIns="68532" tIns="34266" rIns="68532" bIns="34266" anchor="b"/>
          <a:lstStyle>
            <a:lvl1pPr marL="0" indent="0">
              <a:buNone/>
              <a:defRPr sz="1500"/>
            </a:lvl1pPr>
            <a:lvl2pPr marL="342665" indent="0">
              <a:buNone/>
              <a:defRPr sz="1300"/>
            </a:lvl2pPr>
            <a:lvl3pPr marL="685326" indent="0">
              <a:buNone/>
              <a:defRPr sz="1200"/>
            </a:lvl3pPr>
            <a:lvl4pPr marL="1027989" indent="0">
              <a:buNone/>
              <a:defRPr sz="1000"/>
            </a:lvl4pPr>
            <a:lvl5pPr marL="1370652" indent="0">
              <a:buNone/>
              <a:defRPr sz="1000"/>
            </a:lvl5pPr>
            <a:lvl6pPr marL="1713314" indent="0">
              <a:buNone/>
              <a:defRPr sz="1000"/>
            </a:lvl6pPr>
            <a:lvl7pPr marL="2055978" indent="0">
              <a:buNone/>
              <a:defRPr sz="1000"/>
            </a:lvl7pPr>
            <a:lvl8pPr marL="2398640" indent="0">
              <a:buNone/>
              <a:defRPr sz="1000"/>
            </a:lvl8pPr>
            <a:lvl9pPr marL="2741302" indent="0">
              <a:buNone/>
              <a:defRPr sz="1000"/>
            </a:lvl9pPr>
          </a:lstStyle>
          <a:p>
            <a:pPr lvl="0"/>
            <a:r>
              <a:rPr lang="zh-CN" altLang="en-US" smtClean="0"/>
              <a:t>单击此处编辑母版文本样式</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36" y="1200154"/>
            <a:ext cx="4057784" cy="3394472"/>
          </a:xfrm>
          <a:prstGeom prst="rect">
            <a:avLst/>
          </a:prstGeom>
        </p:spPr>
        <p:txBody>
          <a:bodyPr lIns="68532" tIns="34266" rIns="68532" bIns="34266"/>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5" y="1151335"/>
            <a:ext cx="4039929"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085" y="1631156"/>
            <a:ext cx="4039929"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32" tIns="34266" rIns="68532" bIns="34266" anchor="b"/>
          <a:lstStyle>
            <a:lvl1pPr marL="0" indent="0">
              <a:buNone/>
              <a:defRPr sz="1800" b="1"/>
            </a:lvl1pPr>
            <a:lvl2pPr marL="342665" indent="0">
              <a:buNone/>
              <a:defRPr sz="1500" b="1"/>
            </a:lvl2pPr>
            <a:lvl3pPr marL="685326" indent="0">
              <a:buNone/>
              <a:defRPr sz="1300" b="1"/>
            </a:lvl3pPr>
            <a:lvl4pPr marL="1027989" indent="0">
              <a:buNone/>
              <a:defRPr sz="1200" b="1"/>
            </a:lvl4pPr>
            <a:lvl5pPr marL="1370652" indent="0">
              <a:buNone/>
              <a:defRPr sz="1200" b="1"/>
            </a:lvl5pPr>
            <a:lvl6pPr marL="1713314" indent="0">
              <a:buNone/>
              <a:defRPr sz="1200" b="1"/>
            </a:lvl6pPr>
            <a:lvl7pPr marL="2055978" indent="0">
              <a:buNone/>
              <a:defRPr sz="1200" b="1"/>
            </a:lvl7pPr>
            <a:lvl8pPr marL="2398640" indent="0">
              <a:buNone/>
              <a:defRPr sz="1200" b="1"/>
            </a:lvl8pPr>
            <a:lvl9pPr marL="274130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1156"/>
            <a:ext cx="4042310" cy="2963466"/>
          </a:xfrm>
          <a:prstGeom prst="rect">
            <a:avLst/>
          </a:prstGeom>
        </p:spPr>
        <p:txBody>
          <a:bodyPr lIns="68532" tIns="34266" rIns="68532" bIns="34266"/>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92"/>
            <a:ext cx="5112403" cy="4389835"/>
          </a:xfrm>
          <a:prstGeom prst="rect">
            <a:avLst/>
          </a:prstGeom>
        </p:spPr>
        <p:txBody>
          <a:bodyPr lIns="68532" tIns="34266" rIns="68532" bIns="34266"/>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328"/>
            <a:ext cx="3007926" cy="351829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1"/>
            <a:ext cx="5486162" cy="425054"/>
          </a:xfrm>
          <a:prstGeom prst="rect">
            <a:avLst/>
          </a:prstGeom>
        </p:spPr>
        <p:txBody>
          <a:bodyPr lIns="68532" tIns="34266" rIns="68532" bIns="34266"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32" tIns="34266" rIns="68532" bIns="34266"/>
          <a:lstStyle>
            <a:lvl1pPr marL="0" indent="0">
              <a:buNone/>
              <a:defRPr sz="2400"/>
            </a:lvl1pPr>
            <a:lvl2pPr marL="342665" indent="0">
              <a:buNone/>
              <a:defRPr sz="2100"/>
            </a:lvl2pPr>
            <a:lvl3pPr marL="685326" indent="0">
              <a:buNone/>
              <a:defRPr sz="1800"/>
            </a:lvl3pPr>
            <a:lvl4pPr marL="1027989" indent="0">
              <a:buNone/>
              <a:defRPr sz="1500"/>
            </a:lvl4pPr>
            <a:lvl5pPr marL="1370652" indent="0">
              <a:buNone/>
              <a:defRPr sz="1500"/>
            </a:lvl5pPr>
            <a:lvl6pPr marL="1713314" indent="0">
              <a:buNone/>
              <a:defRPr sz="1500"/>
            </a:lvl6pPr>
            <a:lvl7pPr marL="2055978" indent="0">
              <a:buNone/>
              <a:defRPr sz="1500"/>
            </a:lvl7pPr>
            <a:lvl8pPr marL="2398640" indent="0">
              <a:buNone/>
              <a:defRPr sz="1500"/>
            </a:lvl8pPr>
            <a:lvl9pPr marL="274130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615" y="4025506"/>
            <a:ext cx="5486162" cy="603647"/>
          </a:xfrm>
          <a:prstGeom prst="rect">
            <a:avLst/>
          </a:prstGeom>
        </p:spPr>
        <p:txBody>
          <a:bodyPr lIns="68532" tIns="34266" rIns="68532" bIns="34266"/>
          <a:lstStyle>
            <a:lvl1pPr marL="0" indent="0">
              <a:buNone/>
              <a:defRPr sz="1000"/>
            </a:lvl1pPr>
            <a:lvl2pPr marL="342665" indent="0">
              <a:buNone/>
              <a:defRPr sz="900"/>
            </a:lvl2pPr>
            <a:lvl3pPr marL="685326" indent="0">
              <a:buNone/>
              <a:defRPr sz="700"/>
            </a:lvl3pPr>
            <a:lvl4pPr marL="1027989" indent="0">
              <a:buNone/>
              <a:defRPr sz="700"/>
            </a:lvl4pPr>
            <a:lvl5pPr marL="1370652" indent="0">
              <a:buNone/>
              <a:defRPr sz="700"/>
            </a:lvl5pPr>
            <a:lvl6pPr marL="1713314" indent="0">
              <a:buNone/>
              <a:defRPr sz="700"/>
            </a:lvl6pPr>
            <a:lvl7pPr marL="2055978" indent="0">
              <a:buNone/>
              <a:defRPr sz="700"/>
            </a:lvl7pPr>
            <a:lvl8pPr marL="2398640" indent="0">
              <a:buNone/>
              <a:defRPr sz="700"/>
            </a:lvl8pPr>
            <a:lvl9pPr marL="2741302" indent="0">
              <a:buNone/>
              <a:defRPr sz="700"/>
            </a:lvl9pPr>
          </a:lstStyle>
          <a:p>
            <a:pPr lvl="0"/>
            <a:r>
              <a:rPr lang="zh-CN" altLang="en-US" smtClean="0"/>
              <a:t>单击此处编辑母版文本样式</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9"/>
            <a:ext cx="8229838" cy="857250"/>
          </a:xfrm>
          <a:prstGeom prst="rect">
            <a:avLst/>
          </a:prstGeom>
        </p:spPr>
        <p:txBody>
          <a:bodyPr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4"/>
            <a:ext cx="8229838" cy="3394472"/>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80"/>
            <a:ext cx="2056864" cy="4388644"/>
          </a:xfrm>
          <a:prstGeom prst="rect">
            <a:avLst/>
          </a:prstGeom>
        </p:spPr>
        <p:txBody>
          <a:bodyPr vert="eaVert" lIns="68532" tIns="34266" rIns="68532" bIns="34266"/>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80"/>
            <a:ext cx="6058703" cy="4388644"/>
          </a:xfrm>
          <a:prstGeom prst="rect">
            <a:avLst/>
          </a:prstGeom>
        </p:spPr>
        <p:txBody>
          <a:bodyPr vert="eaVert" lIns="68532" tIns="34266" rIns="68532" bIns="34266"/>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表格">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755650" y="244088"/>
            <a:ext cx="7632700" cy="653653"/>
          </a:xfrm>
          <a:prstGeom prst="rect">
            <a:avLst/>
          </a:prstGeom>
        </p:spPr>
        <p:txBody>
          <a:bodyPr/>
          <a:lstStyle/>
          <a:p>
            <a:r>
              <a:rPr lang="zh-CN" altLang="en-US" smtClean="0"/>
              <a:t>单击此处编辑母版标题样式</a:t>
            </a:r>
            <a:endParaRPr lang="zh-CN" altLang="en-US"/>
          </a:p>
        </p:txBody>
      </p:sp>
      <p:sp>
        <p:nvSpPr>
          <p:cNvPr id="6" name="内容占位符 2"/>
          <p:cNvSpPr>
            <a:spLocks noGrp="1"/>
          </p:cNvSpPr>
          <p:nvPr>
            <p:ph idx="1"/>
          </p:nvPr>
        </p:nvSpPr>
        <p:spPr>
          <a:xfrm>
            <a:off x="755650" y="1221590"/>
            <a:ext cx="7632700" cy="3145631"/>
          </a:xfrm>
          <a:prstGeom prst="rect">
            <a:avLst/>
          </a:prstGeom>
        </p:spPr>
        <p:txBody>
          <a:bodyPr/>
          <a:lstStyle>
            <a:lvl1pPr>
              <a:defRPr>
                <a:latin typeface="华文细黑" pitchFamily="2" charset="-122"/>
                <a:ea typeface="华文细黑" pitchFamily="2" charset="-122"/>
              </a:defRPr>
            </a:lvl1pPr>
            <a:lvl2pPr>
              <a:defRPr>
                <a:latin typeface="华文细黑" pitchFamily="2" charset="-122"/>
                <a:ea typeface="华文细黑" pitchFamily="2" charset="-122"/>
              </a:defRPr>
            </a:lvl2pPr>
            <a:lvl3pPr>
              <a:defRPr>
                <a:latin typeface="华文细黑" pitchFamily="2" charset="-122"/>
                <a:ea typeface="华文细黑" pitchFamily="2" charset="-122"/>
              </a:defRPr>
            </a:lvl3pPr>
            <a:lvl4pPr>
              <a:defRPr>
                <a:latin typeface="华文细黑" pitchFamily="2" charset="-122"/>
                <a:ea typeface="华文细黑" pitchFamily="2" charset="-122"/>
              </a:defRPr>
            </a:lvl4pPr>
            <a:lvl5pPr>
              <a:defRPr>
                <a:latin typeface="华文细黑" pitchFamily="2" charset="-122"/>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图片 3"/>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extLst>
      <p:ext uri="{BB962C8B-B14F-4D97-AF65-F5344CB8AC3E}">
        <p14:creationId xmlns:p14="http://schemas.microsoft.com/office/powerpoint/2010/main" xmlns="" val="31920322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6" y="270828"/>
            <a:ext cx="7745655" cy="377605"/>
          </a:xfrm>
          <a:prstGeom prst="rect">
            <a:avLst/>
          </a:prstGeom>
          <a:noFill/>
          <a:ln>
            <a:noFill/>
          </a:ln>
          <a:effectLst/>
          <a:extLst/>
        </p:spPr>
        <p:txBody>
          <a:bodyPr lIns="26976" tIns="26976" rIns="26976" bIns="26976"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solidFill>
                  <a:srgbClr val="000000"/>
                </a:solidFill>
              </a:rPr>
              <a:t>Page </a:t>
            </a:r>
            <a:fld id="{9F68B845-00CA-4139-AE96-7D420E41CAB0}" type="slidenum">
              <a:rPr lang="de-DE" altLang="zh-CN">
                <a:solidFill>
                  <a:srgbClr val="000000"/>
                </a:solidFill>
              </a:rPr>
              <a:pPr>
                <a:defRPr/>
              </a:pPr>
              <a:t>‹#›</a:t>
            </a:fld>
            <a:endParaRPr lang="en-GB" altLang="zh-CN">
              <a:solidFill>
                <a:srgbClr val="000000"/>
              </a:solidFill>
            </a:endParaRPr>
          </a:p>
        </p:txBody>
      </p:sp>
    </p:spTree>
    <p:extLst>
      <p:ext uri="{BB962C8B-B14F-4D97-AF65-F5344CB8AC3E}">
        <p14:creationId xmlns="" xmlns:p14="http://schemas.microsoft.com/office/powerpoint/2010/main" val="1608801556"/>
      </p:ext>
    </p:extLst>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8"/>
            <a:ext cx="7745655" cy="377605"/>
          </a:xfrm>
          <a:prstGeom prst="rect">
            <a:avLst/>
          </a:prstGeom>
          <a:noFill/>
          <a:ln>
            <a:noFill/>
          </a:ln>
          <a:effectLst/>
          <a:extLst/>
        </p:spPr>
        <p:txBody>
          <a:bodyPr lIns="26981" tIns="26981" rIns="26981" bIns="26981" anchor="t">
            <a:spAutoFit/>
          </a:bodyPr>
          <a:lstStyle>
            <a:lvl1pPr>
              <a:defRPr lang="zh-CN" altLang="en-US" sz="2100" b="0" kern="1200">
                <a:latin typeface="FrutigerNext LT Medium" pitchFamily="34" charset="0"/>
              </a:defRPr>
            </a:lvl1pPr>
          </a:lstStyle>
          <a:p>
            <a:pPr lvl="0"/>
            <a:r>
              <a:rPr lang="zh-CN" altLang="en-US"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2"/>
            <a:ext cx="2096724" cy="341630"/>
          </a:xfrm>
          <a:prstGeom prst="rect">
            <a:avLst/>
          </a:prstGeom>
          <a:ln/>
        </p:spPr>
        <p:txBody>
          <a:bodyPr lIns="68532" tIns="34266" rIns="68532" bIns="34266"/>
          <a:lstStyle>
            <a:lvl1pPr>
              <a:defRPr/>
            </a:lvl1pPr>
          </a:lstStyle>
          <a:p>
            <a:pPr>
              <a:defRPr/>
            </a:pPr>
            <a:r>
              <a:rPr lang="de-DE" altLang="zh-CN"/>
              <a:t>Page </a:t>
            </a:r>
            <a:fld id="{9F68B845-00CA-4139-AE96-7D420E41CAB0}" type="slidenum">
              <a:rPr lang="de-DE" altLang="zh-CN"/>
              <a:pPr>
                <a:defRPr/>
              </a:pPr>
              <a:t>‹#›</a:t>
            </a:fld>
            <a:endParaRPr lang="en-GB" altLang="zh-CN"/>
          </a:p>
        </p:txBody>
      </p:sp>
    </p:spTree>
    <p:extLst>
      <p:ext uri="{BB962C8B-B14F-4D97-AF65-F5344CB8AC3E}">
        <p14:creationId xmlns:p14="http://schemas.microsoft.com/office/powerpoint/2010/main" xmlns="" val="1608801556"/>
      </p:ext>
    </p:extLst>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5"/>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8"/>
            <a:ext cx="5723035" cy="3145631"/>
          </a:xfrm>
          <a:prstGeom prst="rect">
            <a:avLst/>
          </a:prstGeom>
        </p:spPr>
        <p:txBody>
          <a:bodyPr lIns="68512" tIns="34256" rIns="68512" bIns="34256"/>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 xmlns:p14="http://schemas.microsoft.com/office/powerpoint/2010/main" val="276243073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30699" y="244086"/>
            <a:ext cx="7828870" cy="653653"/>
          </a:xfrm>
          <a:prstGeom prst="rect">
            <a:avLst/>
          </a:prstGeom>
        </p:spPr>
        <p:txBody>
          <a:bodyPr/>
          <a:lstStyle>
            <a:lvl1pPr>
              <a:defRPr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66591" y="1221589"/>
            <a:ext cx="5723035" cy="3145631"/>
          </a:xfrm>
          <a:prstGeom prst="rect">
            <a:avLst/>
          </a:prstGeom>
        </p:spPr>
        <p:txBody>
          <a:bodyPr lIns="68502" tIns="34251" rIns="68502" bIns="34251"/>
          <a:lstStyle>
            <a:lvl1pPr>
              <a:defRPr>
                <a:latin typeface="FrutigerNext LT Regular" pitchFamily="34" charset="0"/>
              </a:defRPr>
            </a:lvl1pPr>
            <a:lvl2pPr>
              <a:defRPr>
                <a:latin typeface="FrutigerNext LT Regular" pitchFamily="34" charset="0"/>
              </a:defRPr>
            </a:lvl2pPr>
            <a:lvl3pPr>
              <a:defRPr>
                <a:latin typeface="FrutigerNext LT Regular" pitchFamily="34" charset="0"/>
              </a:defRPr>
            </a:lvl3pPr>
            <a:lvl4pPr>
              <a:defRPr>
                <a:latin typeface="FrutigerNext LT Regular" pitchFamily="34" charset="0"/>
              </a:defRPr>
            </a:lvl4pPr>
            <a:lvl5pPr>
              <a:defRPr>
                <a:latin typeface="FrutigerNext LT Regular"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 xmlns:p14="http://schemas.microsoft.com/office/powerpoint/2010/main" val="256909712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email"/>
          <a:srcRect/>
          <a:stretch>
            <a:fillRect/>
          </a:stretch>
        </p:blipFill>
        <p:spPr bwMode="auto">
          <a:xfrm>
            <a:off x="0" y="654851"/>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email"/>
          <a:srcRect/>
          <a:stretch>
            <a:fillRect/>
          </a:stretch>
        </p:blipFill>
        <p:spPr bwMode="auto">
          <a:xfrm>
            <a:off x="7575173" y="4175531"/>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5" y="4654154"/>
            <a:ext cx="2207211"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TECHNOLOGIES CO., LTD.</a:t>
            </a:r>
            <a:endParaRPr lang="en-US" altLang="zh-CN" sz="1800" b="0" dirty="0">
              <a:solidFill>
                <a:srgbClr val="000000"/>
              </a:solidFill>
              <a:ea typeface="ＭＳ Ｐゴシック" pitchFamily="34" charset="-128"/>
            </a:endParaRPr>
          </a:p>
        </p:txBody>
      </p:sp>
      <p:sp>
        <p:nvSpPr>
          <p:cNvPr id="7" name="Text Box 7"/>
          <p:cNvSpPr txBox="1">
            <a:spLocks noChangeArrowheads="1"/>
          </p:cNvSpPr>
          <p:nvPr/>
        </p:nvSpPr>
        <p:spPr bwMode="auto">
          <a:xfrm>
            <a:off x="7225219" y="3070625"/>
            <a:ext cx="1218159" cy="220353"/>
          </a:xfrm>
          <a:prstGeom prst="rect">
            <a:avLst/>
          </a:prstGeom>
          <a:noFill/>
          <a:ln w="9525">
            <a:noFill/>
            <a:miter lim="800000"/>
            <a:headEnd/>
            <a:tailEnd/>
          </a:ln>
        </p:spPr>
        <p:txBody>
          <a:bodyPr wrap="none" lIns="65757" tIns="32876" rIns="65757" bIns="32876">
            <a:spAutoFit/>
          </a:bodyPr>
          <a:lstStyle/>
          <a:p>
            <a:pPr defTabSz="657478" eaLnBrk="0" hangingPunct="0">
              <a:buClrTx/>
              <a:buFontTx/>
              <a:buNone/>
              <a:defRPr/>
            </a:pPr>
            <a:r>
              <a:rPr lang="en-US" altLang="zh-CN" sz="1000" b="0" dirty="0">
                <a:solidFill>
                  <a:srgbClr val="FFFFFF"/>
                </a:solidFill>
                <a:latin typeface="FrutigerNext LT Regular" pitchFamily="34" charset="0"/>
                <a:ea typeface="ＭＳ Ｐゴシック" pitchFamily="34" charset="-128"/>
              </a:rPr>
              <a:t>www.huawei.com</a:t>
            </a:r>
          </a:p>
        </p:txBody>
      </p:sp>
      <p:sp>
        <p:nvSpPr>
          <p:cNvPr id="8" name="Rectangle 8"/>
          <p:cNvSpPr>
            <a:spLocks noChangeArrowheads="1"/>
          </p:cNvSpPr>
          <p:nvPr/>
        </p:nvSpPr>
        <p:spPr bwMode="auto">
          <a:xfrm>
            <a:off x="3983988" y="4654161"/>
            <a:ext cx="1371993" cy="220319"/>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000" b="0" dirty="0">
                <a:solidFill>
                  <a:srgbClr val="000000"/>
                </a:solidFill>
                <a:latin typeface="FrutigerNext LT Bold" pitchFamily="1" charset="0"/>
                <a:ea typeface="ＭＳ Ｐゴシック" pitchFamily="34" charset="-128"/>
              </a:rPr>
              <a:t>Huawei Confidential </a:t>
            </a:r>
          </a:p>
        </p:txBody>
      </p:sp>
      <p:sp>
        <p:nvSpPr>
          <p:cNvPr id="9" name="Rectangle 9"/>
          <p:cNvSpPr>
            <a:spLocks noChangeArrowheads="1"/>
          </p:cNvSpPr>
          <p:nvPr/>
        </p:nvSpPr>
        <p:spPr bwMode="auto">
          <a:xfrm>
            <a:off x="6677667" y="227419"/>
            <a:ext cx="1685777" cy="239573"/>
          </a:xfrm>
          <a:prstGeom prst="rect">
            <a:avLst/>
          </a:prstGeom>
          <a:noFill/>
          <a:ln w="9525" algn="ctr">
            <a:noFill/>
            <a:miter lim="800000"/>
            <a:headEnd/>
            <a:tailEnd/>
          </a:ln>
          <a:effectLst/>
        </p:spPr>
        <p:txBody>
          <a:bodyPr wrap="none" lIns="65730" tIns="32859" rIns="65730" bIns="32859">
            <a:spAutoFit/>
          </a:bodyPr>
          <a:lstStyle/>
          <a:p>
            <a:pPr defTabSz="657478" eaLnBrk="0" hangingPunct="0">
              <a:buClrTx/>
              <a:buFontTx/>
              <a:buNone/>
              <a:defRPr/>
            </a:pPr>
            <a:r>
              <a:rPr lang="en-US" altLang="zh-CN" sz="1100" dirty="0">
                <a:solidFill>
                  <a:srgbClr val="666666"/>
                </a:solidFill>
                <a:latin typeface="FrutigerNext LT Regular" pitchFamily="34" charset="0"/>
                <a:ea typeface="ＭＳ Ｐゴシック" pitchFamily="34" charset="-128"/>
              </a:rPr>
              <a:t>Security Level: Internal </a:t>
            </a:r>
          </a:p>
        </p:txBody>
      </p:sp>
      <p:sp>
        <p:nvSpPr>
          <p:cNvPr id="10" name="Text Box 11"/>
          <p:cNvSpPr txBox="1">
            <a:spLocks noChangeArrowheads="1"/>
          </p:cNvSpPr>
          <p:nvPr/>
        </p:nvSpPr>
        <p:spPr bwMode="auto">
          <a:xfrm>
            <a:off x="-1967590" y="992986"/>
            <a:ext cx="1967591" cy="3078765"/>
          </a:xfrm>
          <a:prstGeom prst="rect">
            <a:avLst/>
          </a:prstGeom>
          <a:noFill/>
          <a:ln w="9525" algn="ctr">
            <a:noFill/>
            <a:miter lim="800000"/>
            <a:headEnd/>
            <a:tailEnd/>
          </a:ln>
          <a:effectLst/>
        </p:spPr>
        <p:txBody>
          <a:bodyPr lIns="65769" tIns="32880" rIns="65769" bIns="32880">
            <a:spAutoFit/>
          </a:bodyPr>
          <a:lstStyle/>
          <a:p>
            <a:pPr algn="r" defTabSz="657478" eaLnBrk="0" hangingPunct="0">
              <a:lnSpc>
                <a:spcPct val="125000"/>
              </a:lnSpc>
              <a:buClrTx/>
              <a:buFontTx/>
              <a:buNone/>
              <a:defRPr/>
            </a:pPr>
            <a:r>
              <a:rPr lang="zh-CN" altLang="en-US" sz="900" b="0" dirty="0">
                <a:solidFill>
                  <a:srgbClr val="FFFFFF"/>
                </a:solidFill>
                <a:ea typeface="华文细黑" pitchFamily="2" charset="-122"/>
              </a:rPr>
              <a:t>英文标题</a:t>
            </a:r>
            <a:r>
              <a:rPr lang="en-US" altLang="zh-CN" sz="900" b="0" dirty="0">
                <a:solidFill>
                  <a:srgbClr val="FFFFFF"/>
                </a:solidFill>
                <a:ea typeface="华文细黑" pitchFamily="2" charset="-122"/>
              </a:rPr>
              <a:t>:40-47pt  </a:t>
            </a:r>
          </a:p>
          <a:p>
            <a:pPr algn="r" defTabSz="657478" eaLnBrk="0" hangingPunct="0">
              <a:lnSpc>
                <a:spcPct val="125000"/>
              </a:lnSpc>
              <a:buClrTx/>
              <a:buFontTx/>
              <a:buNone/>
              <a:defRPr/>
            </a:pP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:26-30pt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内部使用字体 </a:t>
            </a:r>
            <a:r>
              <a:rPr lang="en-US" altLang="zh-CN" sz="900" b="0" dirty="0">
                <a:solidFill>
                  <a:srgbClr val="FFFFFF"/>
                </a:solidFill>
                <a:ea typeface="华文细黑" pitchFamily="2" charset="-122"/>
              </a:rPr>
              <a:t>:</a:t>
            </a:r>
          </a:p>
          <a:p>
            <a:pPr algn="r" defTabSz="657478" eaLnBrk="0" hangingPunct="0">
              <a:lnSpc>
                <a:spcPct val="125000"/>
              </a:lnSpc>
              <a:buClrTx/>
              <a:buFontTx/>
              <a:buNone/>
              <a:defRPr/>
            </a:pPr>
            <a:r>
              <a:rPr lang="en-US" altLang="zh-CN" sz="900" b="0" dirty="0" err="1">
                <a:solidFill>
                  <a:srgbClr val="FFFFFF"/>
                </a:solidFill>
                <a:ea typeface="华文细黑" pitchFamily="2" charset="-122"/>
              </a:rPr>
              <a:t>FrutigerNext</a:t>
            </a:r>
            <a:r>
              <a:rPr lang="en-US" altLang="zh-CN" sz="900" b="0" dirty="0">
                <a:solidFill>
                  <a:srgbClr val="FFFFFF"/>
                </a:solidFill>
                <a:ea typeface="华文细黑" pitchFamily="2" charset="-122"/>
              </a:rPr>
              <a:t> LT Medium</a:t>
            </a:r>
          </a:p>
          <a:p>
            <a:pPr algn="r" defTabSz="657478" eaLnBrk="0" hangingPunct="0">
              <a:lnSpc>
                <a:spcPct val="125000"/>
              </a:lnSpc>
              <a:buClrTx/>
              <a:buFontTx/>
              <a:buNone/>
              <a:defRPr/>
            </a:pPr>
            <a:r>
              <a:rPr lang="zh-CN" altLang="en-US" sz="900" b="0" dirty="0">
                <a:solidFill>
                  <a:srgbClr val="FFFFFF"/>
                </a:solidFill>
                <a:ea typeface="华文细黑" pitchFamily="2" charset="-122"/>
              </a:rPr>
              <a:t>外部使用字体 </a:t>
            </a:r>
            <a:r>
              <a:rPr lang="en-US" altLang="zh-CN" sz="900" b="0" dirty="0">
                <a:solidFill>
                  <a:srgbClr val="FFFFFF"/>
                </a:solidFill>
                <a:ea typeface="华文细黑" pitchFamily="2" charset="-122"/>
              </a:rPr>
              <a:t>: Arial</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中文标题</a:t>
            </a:r>
            <a:r>
              <a:rPr lang="en-US" altLang="zh-CN" sz="900" b="0" dirty="0">
                <a:solidFill>
                  <a:srgbClr val="FFFFFF"/>
                </a:solidFill>
                <a:ea typeface="华文细黑" pitchFamily="2" charset="-122"/>
              </a:rPr>
              <a:t>:35-47pt</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黑体</a:t>
            </a:r>
          </a:p>
          <a:p>
            <a:pPr algn="r" defTabSz="657478" eaLnBrk="0" hangingPunct="0">
              <a:lnSpc>
                <a:spcPct val="125000"/>
              </a:lnSpc>
              <a:buClrTx/>
              <a:buFontTx/>
              <a:buNone/>
              <a:defRPr/>
            </a:pPr>
            <a:r>
              <a:rPr lang="en-US" altLang="zh-CN" sz="900" b="0" dirty="0">
                <a:solidFill>
                  <a:srgbClr val="FFFFFF"/>
                </a:solidFill>
                <a:ea typeface="华文细黑" pitchFamily="2" charset="-122"/>
              </a:rPr>
              <a:t>  </a:t>
            </a:r>
            <a:r>
              <a:rPr lang="zh-CN" altLang="en-US" sz="900" b="0" dirty="0">
                <a:solidFill>
                  <a:srgbClr val="FFFFFF"/>
                </a:solidFill>
                <a:ea typeface="华文细黑" pitchFamily="2" charset="-122"/>
              </a:rPr>
              <a:t>副标题</a:t>
            </a:r>
            <a:r>
              <a:rPr lang="en-US" altLang="zh-CN" sz="900" b="0" dirty="0">
                <a:solidFill>
                  <a:srgbClr val="FFFFFF"/>
                </a:solidFill>
                <a:ea typeface="华文细黑" pitchFamily="2" charset="-122"/>
              </a:rPr>
              <a:t>:24-28pt</a:t>
            </a: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r>
              <a:rPr lang="zh-CN" altLang="en-US" sz="900" b="0" dirty="0">
                <a:solidFill>
                  <a:srgbClr val="FFFFFF"/>
                </a:solidFill>
                <a:ea typeface="华文细黑" pitchFamily="2" charset="-122"/>
              </a:rPr>
              <a:t>字体颜色</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反白</a:t>
            </a:r>
          </a:p>
          <a:p>
            <a:pPr algn="r" defTabSz="657478" eaLnBrk="0" hangingPunct="0">
              <a:lnSpc>
                <a:spcPct val="125000"/>
              </a:lnSpc>
              <a:buClrTx/>
              <a:buFontTx/>
              <a:buNone/>
              <a:defRPr/>
            </a:pPr>
            <a:r>
              <a:rPr lang="zh-CN" altLang="en-US" sz="900" b="0" dirty="0">
                <a:solidFill>
                  <a:srgbClr val="FFFFFF"/>
                </a:solidFill>
                <a:ea typeface="华文细黑" pitchFamily="2" charset="-122"/>
              </a:rPr>
              <a:t>字体</a:t>
            </a:r>
            <a:r>
              <a:rPr lang="en-US" altLang="zh-CN" sz="900" b="0" dirty="0">
                <a:solidFill>
                  <a:srgbClr val="FFFFFF"/>
                </a:solidFill>
                <a:ea typeface="华文细黑" pitchFamily="2" charset="-122"/>
              </a:rPr>
              <a:t>:</a:t>
            </a:r>
            <a:r>
              <a:rPr lang="zh-CN" altLang="en-US" sz="900" b="0" dirty="0">
                <a:solidFill>
                  <a:srgbClr val="FFFFFF"/>
                </a:solidFill>
                <a:ea typeface="华文细黑" pitchFamily="2" charset="-122"/>
              </a:rPr>
              <a:t>细黑体</a:t>
            </a: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buClrTx/>
              <a:buFontTx/>
              <a:buNone/>
              <a:defRPr/>
            </a:pPr>
            <a:endParaRPr lang="zh-CN" altLang="en-US" sz="900" b="0" dirty="0">
              <a:solidFill>
                <a:srgbClr val="FFFFFF"/>
              </a:solidFill>
              <a:ea typeface="华文细黑" pitchFamily="2" charset="-122"/>
            </a:endParaRPr>
          </a:p>
          <a:p>
            <a:pPr algn="r" defTabSz="657478" eaLnBrk="0" hangingPunct="0">
              <a:lnSpc>
                <a:spcPct val="125000"/>
              </a:lnSpc>
              <a:spcBef>
                <a:spcPct val="50000"/>
              </a:spcBef>
              <a:buClrTx/>
              <a:buFontTx/>
              <a:buNone/>
              <a:defRPr/>
            </a:pPr>
            <a:endParaRPr lang="zh-CN" altLang="en-US" sz="900" b="0" dirty="0">
              <a:solidFill>
                <a:srgbClr val="000000"/>
              </a:solidFill>
              <a:ea typeface="华文细黑" pitchFamily="2" charset="-122"/>
            </a:endParaRPr>
          </a:p>
        </p:txBody>
      </p:sp>
      <p:sp>
        <p:nvSpPr>
          <p:cNvPr id="664580" name="Rectangle 4"/>
          <p:cNvSpPr>
            <a:spLocks noGrp="1" noChangeArrowheads="1"/>
          </p:cNvSpPr>
          <p:nvPr>
            <p:ph type="ctrTitle" sz="quarter"/>
          </p:nvPr>
        </p:nvSpPr>
        <p:spPr>
          <a:xfrm>
            <a:off x="685621" y="1043946"/>
            <a:ext cx="5304044" cy="1249867"/>
          </a:xfrm>
        </p:spPr>
        <p:txBody>
          <a:bodyPr lIns="65769" tIns="32880" rIns="65769" bIns="32880"/>
          <a:lstStyle>
            <a:lvl1pPr algn="ctr">
              <a:defRPr sz="3400" b="1">
                <a:solidFill>
                  <a:schemeClr val="bg1"/>
                </a:solidFill>
              </a:defRPr>
            </a:lvl1pPr>
          </a:lstStyle>
          <a:p>
            <a:r>
              <a:rPr lang="zh-CN" altLang="en-US" smtClean="0"/>
              <a:t>单击此处编辑母版标题样式</a:t>
            </a:r>
            <a:endParaRPr lang="zh-CN" altLang="en-US"/>
          </a:p>
        </p:txBody>
      </p:sp>
      <p:sp>
        <p:nvSpPr>
          <p:cNvPr id="664581" name="Rectangle 5"/>
          <p:cNvSpPr>
            <a:spLocks noGrp="1" noChangeArrowheads="1"/>
          </p:cNvSpPr>
          <p:nvPr>
            <p:ph type="subTitle" sz="quarter" idx="1"/>
          </p:nvPr>
        </p:nvSpPr>
        <p:spPr>
          <a:xfrm>
            <a:off x="684432" y="2386654"/>
            <a:ext cx="5305234" cy="648740"/>
          </a:xfrm>
        </p:spPr>
        <p:txBody>
          <a:bodyPr lIns="65769" tIns="32880" rIns="65769" bIns="32880"/>
          <a:lstStyle>
            <a:lvl1pPr marL="0" indent="0" algn="ctr">
              <a:buFont typeface="Wingdings" pitchFamily="2" charset="2"/>
              <a:buNone/>
              <a:defRPr sz="1700" b="0">
                <a:solidFill>
                  <a:schemeClr val="bg1"/>
                </a:solidFill>
                <a:latin typeface="华文细黑" pitchFamily="2" charset="-122"/>
              </a:defRPr>
            </a:lvl1pPr>
          </a:lstStyle>
          <a:p>
            <a:r>
              <a:rPr lang="zh-CN" altLang="en-US" smtClean="0"/>
              <a:t>单击此处编辑母版副标题样式</a:t>
            </a:r>
            <a:endParaRPr lang="zh-CN" altLang="en-US"/>
          </a:p>
        </p:txBody>
      </p:sp>
      <p:sp>
        <p:nvSpPr>
          <p:cNvPr id="11" name="Rectangle 10"/>
          <p:cNvSpPr>
            <a:spLocks noGrp="1" noChangeArrowheads="1"/>
          </p:cNvSpPr>
          <p:nvPr>
            <p:ph type="dt" sz="quarter" idx="10"/>
          </p:nvPr>
        </p:nvSpPr>
        <p:spPr bwMode="auto">
          <a:xfrm>
            <a:off x="684432" y="272660"/>
            <a:ext cx="2134234" cy="355997"/>
          </a:xfrm>
          <a:prstGeom prst="rect">
            <a:avLst/>
          </a:prstGeom>
          <a:ln>
            <a:miter lim="800000"/>
            <a:headEnd/>
            <a:tailEnd/>
          </a:ln>
        </p:spPr>
        <p:txBody>
          <a:bodyPr vert="horz" wrap="square" lIns="65769" tIns="32880" rIns="65769" bIns="32880" numCol="1" anchor="t" anchorCtr="0" compatLnSpc="1">
            <a:prstTxWarp prst="textNoShape">
              <a:avLst/>
            </a:prstTxWarp>
          </a:bodyPr>
          <a:lstStyle>
            <a:lvl1pPr eaLnBrk="0" hangingPunct="0">
              <a:defRPr sz="1000" b="0">
                <a:solidFill>
                  <a:srgbClr val="000000"/>
                </a:solidFill>
                <a:latin typeface="FrutigerNext LT Regular" pitchFamily="34" charset="0"/>
                <a:ea typeface="MS PGothic" pitchFamily="34" charset="-128"/>
              </a:defRPr>
            </a:lvl1pPr>
          </a:lstStyle>
          <a:p>
            <a:pPr>
              <a:buClrTx/>
              <a:buFontTx/>
              <a:buNone/>
              <a:defRPr/>
            </a:pPr>
            <a:fld id="{9A7FCE89-0B48-460C-8337-BEADEA460568}" type="datetime1">
              <a:rPr lang="zh-CN" altLang="en-US"/>
              <a:pPr>
                <a:buClrTx/>
                <a:buFontTx/>
                <a:buNone/>
                <a:defRPr/>
              </a:pPr>
              <a:t>2013/10/30</a:t>
            </a:fld>
            <a:endParaRPr lang="en-US" altLang="zh-CN"/>
          </a:p>
        </p:txBody>
      </p:sp>
    </p:spTree>
    <p:extLst>
      <p:ext uri="{BB962C8B-B14F-4D97-AF65-F5344CB8AC3E}">
        <p14:creationId xmlns="" xmlns:p14="http://schemas.microsoft.com/office/powerpoint/2010/main" val="282817432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284981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2" y="330560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2" y="2179533"/>
            <a:ext cx="7772757" cy="1126070"/>
          </a:xfrm>
        </p:spPr>
        <p:txBody>
          <a:bodyPr anchor="b"/>
          <a:lstStyle>
            <a:lvl1pPr marL="0" indent="0">
              <a:buNone/>
              <a:defRPr sz="1500"/>
            </a:lvl1pPr>
            <a:lvl2pPr marL="342413" indent="0">
              <a:buNone/>
              <a:defRPr sz="1300"/>
            </a:lvl2pPr>
            <a:lvl3pPr marL="684823" indent="0">
              <a:buNone/>
              <a:defRPr sz="1100"/>
            </a:lvl3pPr>
            <a:lvl4pPr marL="1027233" indent="0">
              <a:buNone/>
              <a:defRPr sz="1000"/>
            </a:lvl4pPr>
            <a:lvl5pPr marL="1369642" indent="0">
              <a:buNone/>
              <a:defRPr sz="1000"/>
            </a:lvl5pPr>
            <a:lvl6pPr marL="1712054" indent="0">
              <a:buNone/>
              <a:defRPr sz="1000"/>
            </a:lvl6pPr>
            <a:lvl7pPr marL="2054465" indent="0">
              <a:buNone/>
              <a:defRPr sz="1000"/>
            </a:lvl7pPr>
            <a:lvl8pPr marL="2396874" indent="0">
              <a:buNone/>
              <a:defRPr sz="1000"/>
            </a:lvl8pPr>
            <a:lvl9pPr marL="2739284" indent="0">
              <a:buNone/>
              <a:defRPr sz="1000"/>
            </a:lvl9pPr>
          </a:lstStyle>
          <a:p>
            <a:pPr lvl="0"/>
            <a:r>
              <a:rPr lang="zh-CN" altLang="en-US" smtClean="0"/>
              <a:t>单击此处编辑母版文本样式</a:t>
            </a:r>
          </a:p>
        </p:txBody>
      </p:sp>
    </p:spTree>
    <p:extLst>
      <p:ext uri="{BB962C8B-B14F-4D97-AF65-F5344CB8AC3E}">
        <p14:creationId xmlns="" xmlns:p14="http://schemas.microsoft.com/office/powerpoint/2010/main" val="39056000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33870" y="1199875"/>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7016889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2" y="205940"/>
            <a:ext cx="8229838" cy="85705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91" y="1151075"/>
            <a:ext cx="4039929"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4" name="内容占位符 3"/>
          <p:cNvSpPr>
            <a:spLocks noGrp="1"/>
          </p:cNvSpPr>
          <p:nvPr>
            <p:ph sz="half" idx="2"/>
          </p:nvPr>
        </p:nvSpPr>
        <p:spPr>
          <a:xfrm>
            <a:off x="457091" y="1630780"/>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609" y="1151075"/>
            <a:ext cx="4042310" cy="479711"/>
          </a:xfrm>
        </p:spPr>
        <p:txBody>
          <a:bodyPr anchor="b"/>
          <a:lstStyle>
            <a:lvl1pPr marL="0" indent="0">
              <a:buNone/>
              <a:defRPr sz="1800" b="1"/>
            </a:lvl1pPr>
            <a:lvl2pPr marL="342413" indent="0">
              <a:buNone/>
              <a:defRPr sz="1500" b="1"/>
            </a:lvl2pPr>
            <a:lvl3pPr marL="684823" indent="0">
              <a:buNone/>
              <a:defRPr sz="1300" b="1"/>
            </a:lvl3pPr>
            <a:lvl4pPr marL="1027233" indent="0">
              <a:buNone/>
              <a:defRPr sz="1100" b="1"/>
            </a:lvl4pPr>
            <a:lvl5pPr marL="1369642" indent="0">
              <a:buNone/>
              <a:defRPr sz="1100" b="1"/>
            </a:lvl5pPr>
            <a:lvl6pPr marL="1712054" indent="0">
              <a:buNone/>
              <a:defRPr sz="1100" b="1"/>
            </a:lvl6pPr>
            <a:lvl7pPr marL="2054465" indent="0">
              <a:buNone/>
              <a:defRPr sz="1100" b="1"/>
            </a:lvl7pPr>
            <a:lvl8pPr marL="2396874" indent="0">
              <a:buNone/>
              <a:defRPr sz="1100" b="1"/>
            </a:lvl8pPr>
            <a:lvl9pPr marL="2739284" indent="0">
              <a:buNone/>
              <a:defRPr sz="1100" b="1"/>
            </a:lvl9pPr>
          </a:lstStyle>
          <a:p>
            <a:pPr lvl="0"/>
            <a:r>
              <a:rPr lang="zh-CN" altLang="en-US" smtClean="0"/>
              <a:t>单击此处编辑母版文本样式</a:t>
            </a:r>
          </a:p>
        </p:txBody>
      </p:sp>
      <p:sp>
        <p:nvSpPr>
          <p:cNvPr id="6" name="内容占位符 5"/>
          <p:cNvSpPr>
            <a:spLocks noGrp="1"/>
          </p:cNvSpPr>
          <p:nvPr>
            <p:ph sz="quarter" idx="4"/>
          </p:nvPr>
        </p:nvSpPr>
        <p:spPr>
          <a:xfrm>
            <a:off x="4644609" y="1630780"/>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85459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extLst>
      <p:ext uri="{BB962C8B-B14F-4D97-AF65-F5344CB8AC3E}">
        <p14:creationId xmlns="" xmlns:p14="http://schemas.microsoft.com/office/powerpoint/2010/main" val="371402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85635" y="205979"/>
            <a:ext cx="8229838" cy="857250"/>
          </a:xfrm>
          <a:prstGeom prst="rect">
            <a:avLst/>
          </a:prstGeom>
        </p:spPr>
        <p:txBody>
          <a:bodyPr/>
          <a:lstStyle/>
          <a:p>
            <a:r>
              <a:rPr lang="zh-CN" altLang="en-US" smtClean="0"/>
              <a:t>单击此处编辑母版标题样式</a:t>
            </a:r>
            <a:endParaRPr lang="zh-CN" altLang="en-US"/>
          </a:p>
        </p:txBody>
      </p:sp>
      <p:pic>
        <p:nvPicPr>
          <p:cNvPr id="3" name="图片 2"/>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a:ext>
            </a:extLst>
          </a:blip>
          <a:srcRect/>
          <a:stretch>
            <a:fillRect/>
          </a:stretch>
        </p:blipFill>
        <p:spPr bwMode="auto">
          <a:xfrm>
            <a:off x="8427021" y="-33501"/>
            <a:ext cx="733333" cy="720191"/>
          </a:xfrm>
          <a:prstGeom prst="rect">
            <a:avLst/>
          </a:prstGeom>
          <a:noFill/>
          <a:ln>
            <a:noFill/>
          </a:ln>
        </p:spPr>
      </p:pic>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8727682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44"/>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50"/>
            <a:ext cx="5112403" cy="4390009"/>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082" y="1076078"/>
            <a:ext cx="3007926" cy="3518673"/>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 xmlns:p14="http://schemas.microsoft.com/office/powerpoint/2010/main" val="12466912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15"/>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8"/>
            <a:ext cx="5486162" cy="3086576"/>
          </a:xfrm>
        </p:spPr>
        <p:txBody>
          <a:bodyPr/>
          <a:lstStyle>
            <a:lvl1pPr marL="0" indent="0">
              <a:buNone/>
              <a:defRPr sz="2400"/>
            </a:lvl1pPr>
            <a:lvl2pPr marL="342413" indent="0">
              <a:buNone/>
              <a:defRPr sz="2200"/>
            </a:lvl2pPr>
            <a:lvl3pPr marL="684823" indent="0">
              <a:buNone/>
              <a:defRPr sz="1800"/>
            </a:lvl3pPr>
            <a:lvl4pPr marL="1027233" indent="0">
              <a:buNone/>
              <a:defRPr sz="1500"/>
            </a:lvl4pPr>
            <a:lvl5pPr marL="1369642" indent="0">
              <a:buNone/>
              <a:defRPr sz="1500"/>
            </a:lvl5pPr>
            <a:lvl6pPr marL="1712054" indent="0">
              <a:buNone/>
              <a:defRPr sz="1500"/>
            </a:lvl6pPr>
            <a:lvl7pPr marL="2054465" indent="0">
              <a:buNone/>
              <a:defRPr sz="1500"/>
            </a:lvl7pPr>
            <a:lvl8pPr marL="2396874" indent="0">
              <a:buNone/>
              <a:defRPr sz="1500"/>
            </a:lvl8pPr>
            <a:lvl9pPr marL="2739284"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615" y="4025766"/>
            <a:ext cx="5486162" cy="603508"/>
          </a:xfrm>
        </p:spPr>
        <p:txBody>
          <a:bodyPr/>
          <a:lstStyle>
            <a:lvl1pPr marL="0" indent="0">
              <a:buNone/>
              <a:defRPr sz="1000"/>
            </a:lvl1pPr>
            <a:lvl2pPr marL="342413" indent="0">
              <a:buNone/>
              <a:defRPr sz="900"/>
            </a:lvl2pPr>
            <a:lvl3pPr marL="684823" indent="0">
              <a:buNone/>
              <a:defRPr sz="700"/>
            </a:lvl3pPr>
            <a:lvl4pPr marL="1027233" indent="0">
              <a:buNone/>
              <a:defRPr sz="700"/>
            </a:lvl4pPr>
            <a:lvl5pPr marL="1369642" indent="0">
              <a:buNone/>
              <a:defRPr sz="700"/>
            </a:lvl5pPr>
            <a:lvl6pPr marL="1712054" indent="0">
              <a:buNone/>
              <a:defRPr sz="700"/>
            </a:lvl6pPr>
            <a:lvl7pPr marL="2054465" indent="0">
              <a:buNone/>
              <a:defRPr sz="700"/>
            </a:lvl7pPr>
            <a:lvl8pPr marL="2396874" indent="0">
              <a:buNone/>
              <a:defRPr sz="700"/>
            </a:lvl8pPr>
            <a:lvl9pPr marL="2739284" indent="0">
              <a:buNone/>
              <a:defRPr sz="700"/>
            </a:lvl9pPr>
          </a:lstStyle>
          <a:p>
            <a:pPr lvl="0"/>
            <a:r>
              <a:rPr lang="zh-CN" altLang="en-US" smtClean="0"/>
              <a:t>单击此处编辑母版文本样式</a:t>
            </a:r>
          </a:p>
        </p:txBody>
      </p:sp>
    </p:spTree>
    <p:extLst>
      <p:ext uri="{BB962C8B-B14F-4D97-AF65-F5344CB8AC3E}">
        <p14:creationId xmlns="" xmlns:p14="http://schemas.microsoft.com/office/powerpoint/2010/main" val="32539312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7706423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33"/>
            <a:ext cx="2071148" cy="4387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33"/>
            <a:ext cx="6099174" cy="438762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34965246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63" y="205940"/>
            <a:ext cx="8229838" cy="857051"/>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6" y="1199875"/>
            <a:ext cx="8229838" cy="3393686"/>
          </a:xfrm>
        </p:spPr>
        <p:txBody>
          <a:bodyPr/>
          <a:lstStyle/>
          <a:p>
            <a:pPr lvl="0"/>
            <a:r>
              <a:rPr lang="zh-CN" altLang="en-US" noProof="0" smtClean="0"/>
              <a:t>单击图标添加表格</a:t>
            </a:r>
            <a:endParaRPr lang="zh-CN" altLang="en-US" noProof="0"/>
          </a:p>
        </p:txBody>
      </p:sp>
    </p:spTree>
    <p:extLst>
      <p:ext uri="{BB962C8B-B14F-4D97-AF65-F5344CB8AC3E}">
        <p14:creationId xmlns="" xmlns:p14="http://schemas.microsoft.com/office/powerpoint/2010/main" val="1381245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9" name="Freeform 6"/>
          <p:cNvSpPr>
            <a:spLocks/>
          </p:cNvSpPr>
          <p:nvPr userDrawn="1"/>
        </p:nvSpPr>
        <p:spPr bwMode="auto">
          <a:xfrm>
            <a:off x="6257486" y="1003030"/>
            <a:ext cx="2885324" cy="2577704"/>
          </a:xfrm>
          <a:custGeom>
            <a:avLst/>
            <a:gdLst>
              <a:gd name="T0" fmla="*/ 0 w 1208"/>
              <a:gd name="T1" fmla="*/ 1077 h 1077"/>
              <a:gd name="T2" fmla="*/ 375 w 1208"/>
              <a:gd name="T3" fmla="*/ 0 h 1077"/>
              <a:gd name="T4" fmla="*/ 1208 w 1208"/>
              <a:gd name="T5" fmla="*/ 0 h 1077"/>
              <a:gd name="T6" fmla="*/ 1208 w 1208"/>
              <a:gd name="T7" fmla="*/ 1077 h 1077"/>
              <a:gd name="T8" fmla="*/ 0 w 1208"/>
              <a:gd name="T9" fmla="*/ 1077 h 1077"/>
            </a:gdLst>
            <a:ahLst/>
            <a:cxnLst>
              <a:cxn ang="0">
                <a:pos x="T0" y="T1"/>
              </a:cxn>
              <a:cxn ang="0">
                <a:pos x="T2" y="T3"/>
              </a:cxn>
              <a:cxn ang="0">
                <a:pos x="T4" y="T5"/>
              </a:cxn>
              <a:cxn ang="0">
                <a:pos x="T6" y="T7"/>
              </a:cxn>
              <a:cxn ang="0">
                <a:pos x="T8" y="T9"/>
              </a:cxn>
            </a:cxnLst>
            <a:rect l="0" t="0" r="r" b="b"/>
            <a:pathLst>
              <a:path w="1208" h="1077">
                <a:moveTo>
                  <a:pt x="0" y="1077"/>
                </a:moveTo>
                <a:cubicBezTo>
                  <a:pt x="120" y="501"/>
                  <a:pt x="267" y="176"/>
                  <a:pt x="375" y="0"/>
                </a:cubicBezTo>
                <a:cubicBezTo>
                  <a:pt x="375" y="0"/>
                  <a:pt x="1208" y="0"/>
                  <a:pt x="1208" y="0"/>
                </a:cubicBezTo>
                <a:cubicBezTo>
                  <a:pt x="1208" y="1077"/>
                  <a:pt x="1208" y="1077"/>
                  <a:pt x="1208" y="1077"/>
                </a:cubicBezTo>
                <a:lnTo>
                  <a:pt x="0" y="1077"/>
                </a:lnTo>
                <a:close/>
              </a:path>
            </a:pathLst>
          </a:custGeom>
          <a:gradFill>
            <a:gsLst>
              <a:gs pos="15000">
                <a:schemeClr val="bg1">
                  <a:lumMod val="85000"/>
                </a:schemeClr>
              </a:gs>
              <a:gs pos="80000">
                <a:schemeClr val="bg1">
                  <a:lumMod val="65000"/>
                </a:schemeClr>
              </a:gs>
            </a:gsLst>
            <a:lin ang="5400000" scaled="0"/>
          </a:grad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0" name="Freeform 5"/>
          <p:cNvSpPr>
            <a:spLocks/>
          </p:cNvSpPr>
          <p:nvPr userDrawn="1"/>
        </p:nvSpPr>
        <p:spPr bwMode="auto">
          <a:xfrm>
            <a:off x="2381" y="1003030"/>
            <a:ext cx="6646719" cy="2577704"/>
          </a:xfrm>
          <a:custGeom>
            <a:avLst/>
            <a:gdLst>
              <a:gd name="T0" fmla="*/ 2484 w 2783"/>
              <a:gd name="T1" fmla="*/ 1077 h 1077"/>
              <a:gd name="T2" fmla="*/ 2783 w 2783"/>
              <a:gd name="T3" fmla="*/ 0 h 1077"/>
              <a:gd name="T4" fmla="*/ 0 w 2783"/>
              <a:gd name="T5" fmla="*/ 0 h 1077"/>
              <a:gd name="T6" fmla="*/ 0 w 2783"/>
              <a:gd name="T7" fmla="*/ 1077 h 1077"/>
              <a:gd name="T8" fmla="*/ 2484 w 2783"/>
              <a:gd name="T9" fmla="*/ 1077 h 1077"/>
            </a:gdLst>
            <a:ahLst/>
            <a:cxnLst>
              <a:cxn ang="0">
                <a:pos x="T0" y="T1"/>
              </a:cxn>
              <a:cxn ang="0">
                <a:pos x="T2" y="T3"/>
              </a:cxn>
              <a:cxn ang="0">
                <a:pos x="T4" y="T5"/>
              </a:cxn>
              <a:cxn ang="0">
                <a:pos x="T6" y="T7"/>
              </a:cxn>
              <a:cxn ang="0">
                <a:pos x="T8" y="T9"/>
              </a:cxn>
            </a:cxnLst>
            <a:rect l="0" t="0" r="r" b="b"/>
            <a:pathLst>
              <a:path w="2783" h="1077">
                <a:moveTo>
                  <a:pt x="2484" y="1077"/>
                </a:moveTo>
                <a:cubicBezTo>
                  <a:pt x="2695" y="564"/>
                  <a:pt x="2765" y="218"/>
                  <a:pt x="2783" y="0"/>
                </a:cubicBezTo>
                <a:cubicBezTo>
                  <a:pt x="2783" y="0"/>
                  <a:pt x="0" y="0"/>
                  <a:pt x="0" y="0"/>
                </a:cubicBezTo>
                <a:cubicBezTo>
                  <a:pt x="0" y="1077"/>
                  <a:pt x="0" y="1077"/>
                  <a:pt x="0" y="1077"/>
                </a:cubicBezTo>
                <a:cubicBezTo>
                  <a:pt x="0" y="1077"/>
                  <a:pt x="2484" y="1077"/>
                  <a:pt x="2484" y="1077"/>
                </a:cubicBezTo>
                <a:close/>
              </a:path>
            </a:pathLst>
          </a:custGeom>
          <a:blipFill dpi="0" rotWithShape="1">
            <a:blip r:embed="rId2" cstate="email"/>
            <a:srcRect/>
            <a:stretch>
              <a:fillRect/>
            </a:stretch>
          </a:blipFill>
          <a:ln>
            <a:noFill/>
          </a:ln>
        </p:spPr>
        <p:txBody>
          <a:bodyPr vert="horz" wrap="square" lIns="68482" tIns="34241" rIns="68482" bIns="34241" numCol="1" anchor="t" anchorCtr="0" compatLnSpc="1">
            <a:prstTxWarp prst="textNoShape">
              <a:avLst/>
            </a:prstTxWarp>
          </a:bodyPr>
          <a:lstStyle/>
          <a:p>
            <a:endParaRPr lang="zh-CN" altLang="en-US">
              <a:solidFill>
                <a:srgbClr val="000000"/>
              </a:solidFill>
            </a:endParaRPr>
          </a:p>
        </p:txBody>
      </p:sp>
      <p:sp>
        <p:nvSpPr>
          <p:cNvPr id="111" name="Text Box 7"/>
          <p:cNvSpPr txBox="1">
            <a:spLocks noChangeArrowheads="1"/>
          </p:cNvSpPr>
          <p:nvPr userDrawn="1"/>
        </p:nvSpPr>
        <p:spPr bwMode="auto">
          <a:xfrm>
            <a:off x="7389490" y="3108743"/>
            <a:ext cx="1102707" cy="20774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8482" tIns="34241" rIns="68482" bIns="3424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Wingdings" pitchFamily="2" charset="2"/>
              <a:buNone/>
              <a:defRPr/>
            </a:pPr>
            <a:r>
              <a:rPr lang="en-US" altLang="zh-CN" sz="900" dirty="0" smtClean="0">
                <a:solidFill>
                  <a:srgbClr val="FFFFFF"/>
                </a:solidFill>
                <a:latin typeface="FrutigerNext LT Bold" pitchFamily="34" charset="0"/>
                <a:ea typeface="MS PGothic" pitchFamily="34" charset="-128"/>
              </a:rPr>
              <a:t>www.huawei.com</a:t>
            </a:r>
          </a:p>
        </p:txBody>
      </p:sp>
      <p:sp>
        <p:nvSpPr>
          <p:cNvPr id="68" name="Rectangle 86"/>
          <p:cNvSpPr>
            <a:spLocks noChangeArrowheads="1"/>
          </p:cNvSpPr>
          <p:nvPr userDrawn="1"/>
        </p:nvSpPr>
        <p:spPr bwMode="auto">
          <a:xfrm>
            <a:off x="7801326" y="4145758"/>
            <a:ext cx="716570" cy="74890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8482" tIns="34241" rIns="68482" bIns="34241" anchor="ctr"/>
          <a:lstStyle/>
          <a:p>
            <a:endParaRPr lang="zh-CN" altLang="en-US">
              <a:solidFill>
                <a:srgbClr val="000000"/>
              </a:solidFill>
            </a:endParaRPr>
          </a:p>
        </p:txBody>
      </p:sp>
      <p:sp>
        <p:nvSpPr>
          <p:cNvPr id="1508364" name="Rectangle 12"/>
          <p:cNvSpPr>
            <a:spLocks noGrp="1" noChangeArrowheads="1"/>
          </p:cNvSpPr>
          <p:nvPr>
            <p:ph type="ctrTitle"/>
          </p:nvPr>
        </p:nvSpPr>
        <p:spPr>
          <a:xfrm>
            <a:off x="672529" y="1597829"/>
            <a:ext cx="5511159" cy="1102519"/>
          </a:xfrm>
        </p:spPr>
        <p:txBody>
          <a:bodyPr/>
          <a:lstStyle>
            <a:lvl1pPr>
              <a:defRPr sz="3000">
                <a:solidFill>
                  <a:schemeClr val="bg1"/>
                </a:solidFill>
                <a:effectLst>
                  <a:outerShdw blurRad="50800" dist="38100" dir="2700000" algn="tl" rotWithShape="0">
                    <a:prstClr val="black">
                      <a:alpha val="40000"/>
                    </a:prstClr>
                  </a:outerShdw>
                </a:effectLst>
              </a:defRPr>
            </a:lvl1pPr>
          </a:lstStyle>
          <a:p>
            <a:r>
              <a:rPr lang="zh-CN" altLang="en-US" smtClean="0"/>
              <a:t>单击此处编辑母版标题样式</a:t>
            </a:r>
            <a:endParaRPr lang="zh-CN" altLang="en-US" dirty="0"/>
          </a:p>
        </p:txBody>
      </p:sp>
      <p:sp>
        <p:nvSpPr>
          <p:cNvPr id="1508365" name="Rectangle 13"/>
          <p:cNvSpPr>
            <a:spLocks noGrp="1" noChangeArrowheads="1"/>
          </p:cNvSpPr>
          <p:nvPr>
            <p:ph type="subTitle" idx="1"/>
          </p:nvPr>
        </p:nvSpPr>
        <p:spPr>
          <a:xfrm>
            <a:off x="672529" y="3081338"/>
            <a:ext cx="5509968" cy="400050"/>
          </a:xfrm>
        </p:spPr>
        <p:txBody>
          <a:bodyPr anchor="ctr"/>
          <a:lstStyle>
            <a:lvl1pPr marL="0" indent="0">
              <a:buFontTx/>
              <a:buNone/>
              <a:defRPr>
                <a:solidFill>
                  <a:schemeClr val="bg1"/>
                </a:solidFill>
                <a:effectLst>
                  <a:outerShdw blurRad="50800" dist="38100" dir="2700000" algn="tl" rotWithShape="0">
                    <a:prstClr val="black">
                      <a:alpha val="40000"/>
                    </a:prstClr>
                  </a:outerShdw>
                </a:effectLst>
              </a:defRPr>
            </a:lvl1pPr>
          </a:lstStyle>
          <a:p>
            <a:r>
              <a:rPr lang="zh-CN" altLang="en-US" smtClean="0"/>
              <a:t>单击此处编辑母版副标题样式</a:t>
            </a:r>
            <a:endParaRPr lang="zh-CN" altLang="en-US"/>
          </a:p>
        </p:txBody>
      </p:sp>
      <p:sp>
        <p:nvSpPr>
          <p:cNvPr id="1508366" name="Rectangle 14"/>
          <p:cNvSpPr>
            <a:spLocks noChangeArrowheads="1"/>
          </p:cNvSpPr>
          <p:nvPr userDrawn="1"/>
        </p:nvSpPr>
        <p:spPr bwMode="auto">
          <a:xfrm>
            <a:off x="-1844988" y="396479"/>
            <a:ext cx="1844988" cy="3980259"/>
          </a:xfrm>
          <a:prstGeom prst="rect">
            <a:avLst/>
          </a:prstGeom>
          <a:noFill/>
          <a:ln w="9525">
            <a:noFill/>
            <a:miter lim="800000"/>
            <a:headEnd/>
            <a:tailEnd/>
          </a:ln>
          <a:effectLst/>
        </p:spPr>
        <p:txBody>
          <a:bodyPr lIns="65759" tIns="32876" rIns="65759" bIns="32876"/>
          <a:lstStyle/>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18" indent="-256818"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18" indent="-256818"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18" indent="-256818"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18" indent="-256818"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508367" name="Rectangle 15"/>
          <p:cNvSpPr>
            <a:spLocks noChangeArrowheads="1"/>
          </p:cNvSpPr>
          <p:nvPr userDrawn="1"/>
        </p:nvSpPr>
        <p:spPr bwMode="auto">
          <a:xfrm>
            <a:off x="9268993" y="4083513"/>
            <a:ext cx="920113" cy="242362"/>
          </a:xfrm>
          <a:prstGeom prst="rect">
            <a:avLst/>
          </a:prstGeom>
          <a:solidFill>
            <a:srgbClr val="F8F8F8"/>
          </a:solidFill>
          <a:ln w="9525" algn="ctr">
            <a:noFill/>
            <a:miter lim="800000"/>
            <a:headEnd/>
            <a:tailEnd/>
          </a:ln>
          <a:effectLst/>
        </p:spPr>
        <p:txBody>
          <a:bodyPr lIns="68470" tIns="34235" rIns="68470" bIns="34235" anchor="ctr">
            <a:spAutoFit/>
          </a:bodyPr>
          <a:lstStyle/>
          <a:p>
            <a:pPr algn="ctr" defTabSz="657496" eaLnBrk="0" hangingPunct="0">
              <a:buClrTx/>
              <a:buFontTx/>
              <a:buNone/>
            </a:pPr>
            <a:endParaRPr lang="zh-CN" altLang="zh-CN" sz="1100" b="0" dirty="0">
              <a:solidFill>
                <a:srgbClr val="000000"/>
              </a:solidFill>
              <a:latin typeface="FrutigerNext LT Regular" pitchFamily="34" charset="0"/>
              <a:ea typeface="MS PGothic" pitchFamily="34" charset="-128"/>
            </a:endParaRPr>
          </a:p>
        </p:txBody>
      </p:sp>
      <p:grpSp>
        <p:nvGrpSpPr>
          <p:cNvPr id="2" name="Group 16"/>
          <p:cNvGrpSpPr>
            <a:grpSpLocks/>
          </p:cNvGrpSpPr>
          <p:nvPr userDrawn="1"/>
        </p:nvGrpSpPr>
        <p:grpSpPr bwMode="auto">
          <a:xfrm>
            <a:off x="9352305" y="3958836"/>
            <a:ext cx="741566" cy="138113"/>
            <a:chOff x="6657" y="3492"/>
            <a:chExt cx="527" cy="121"/>
          </a:xfrm>
        </p:grpSpPr>
        <p:sp>
          <p:nvSpPr>
            <p:cNvPr id="1508369"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508370"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71"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372"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21"/>
          <p:cNvGrpSpPr>
            <a:grpSpLocks/>
          </p:cNvGrpSpPr>
          <p:nvPr userDrawn="1"/>
        </p:nvGrpSpPr>
        <p:grpSpPr bwMode="auto">
          <a:xfrm>
            <a:off x="9352305" y="4652965"/>
            <a:ext cx="741566" cy="136922"/>
            <a:chOff x="6657" y="4103"/>
            <a:chExt cx="527" cy="121"/>
          </a:xfrm>
        </p:grpSpPr>
        <p:sp>
          <p:nvSpPr>
            <p:cNvPr id="1508374"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375"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76"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508377"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26"/>
          <p:cNvGrpSpPr>
            <a:grpSpLocks/>
          </p:cNvGrpSpPr>
          <p:nvPr userDrawn="1"/>
        </p:nvGrpSpPr>
        <p:grpSpPr bwMode="auto">
          <a:xfrm>
            <a:off x="9352305" y="4837510"/>
            <a:ext cx="741566" cy="136922"/>
            <a:chOff x="6657" y="4266"/>
            <a:chExt cx="527" cy="121"/>
          </a:xfrm>
        </p:grpSpPr>
        <p:sp>
          <p:nvSpPr>
            <p:cNvPr id="1508379"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508380"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508381"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82"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31"/>
          <p:cNvGrpSpPr>
            <a:grpSpLocks/>
          </p:cNvGrpSpPr>
          <p:nvPr userDrawn="1"/>
        </p:nvGrpSpPr>
        <p:grpSpPr bwMode="auto">
          <a:xfrm>
            <a:off x="9352305" y="4145758"/>
            <a:ext cx="741566" cy="136922"/>
            <a:chOff x="6657" y="3656"/>
            <a:chExt cx="527" cy="121"/>
          </a:xfrm>
        </p:grpSpPr>
        <p:sp>
          <p:nvSpPr>
            <p:cNvPr id="1508384"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385"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86"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387"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36"/>
          <p:cNvGrpSpPr>
            <a:grpSpLocks/>
          </p:cNvGrpSpPr>
          <p:nvPr userDrawn="1"/>
        </p:nvGrpSpPr>
        <p:grpSpPr bwMode="auto">
          <a:xfrm>
            <a:off x="9352305" y="4468417"/>
            <a:ext cx="741566" cy="136922"/>
            <a:chOff x="6657" y="3941"/>
            <a:chExt cx="527" cy="121"/>
          </a:xfrm>
        </p:grpSpPr>
        <p:sp>
          <p:nvSpPr>
            <p:cNvPr id="1508389"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508390"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508391"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2"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41"/>
          <p:cNvGrpSpPr>
            <a:grpSpLocks/>
          </p:cNvGrpSpPr>
          <p:nvPr userDrawn="1"/>
        </p:nvGrpSpPr>
        <p:grpSpPr bwMode="auto">
          <a:xfrm>
            <a:off x="9352305" y="5023249"/>
            <a:ext cx="741566" cy="136922"/>
            <a:chOff x="6657" y="4430"/>
            <a:chExt cx="527" cy="121"/>
          </a:xfrm>
        </p:grpSpPr>
        <p:sp>
          <p:nvSpPr>
            <p:cNvPr id="1508394"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395"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508396"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508397"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46"/>
          <p:cNvGrpSpPr>
            <a:grpSpLocks/>
          </p:cNvGrpSpPr>
          <p:nvPr userDrawn="1"/>
        </p:nvGrpSpPr>
        <p:grpSpPr bwMode="auto">
          <a:xfrm>
            <a:off x="9352305" y="3774289"/>
            <a:ext cx="741566" cy="138113"/>
            <a:chOff x="6657" y="3329"/>
            <a:chExt cx="527" cy="122"/>
          </a:xfrm>
        </p:grpSpPr>
        <p:sp>
          <p:nvSpPr>
            <p:cNvPr id="1508399"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0"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508401"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02"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51"/>
          <p:cNvGrpSpPr>
            <a:grpSpLocks/>
          </p:cNvGrpSpPr>
          <p:nvPr userDrawn="1"/>
        </p:nvGrpSpPr>
        <p:grpSpPr bwMode="auto">
          <a:xfrm>
            <a:off x="9352305" y="3450433"/>
            <a:ext cx="741566" cy="136922"/>
            <a:chOff x="6657" y="3043"/>
            <a:chExt cx="527" cy="121"/>
          </a:xfrm>
        </p:grpSpPr>
        <p:sp>
          <p:nvSpPr>
            <p:cNvPr id="150840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50840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50840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50840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56"/>
          <p:cNvGrpSpPr>
            <a:grpSpLocks/>
          </p:cNvGrpSpPr>
          <p:nvPr userDrawn="1"/>
        </p:nvGrpSpPr>
        <p:grpSpPr bwMode="auto">
          <a:xfrm>
            <a:off x="9352305" y="3265892"/>
            <a:ext cx="741566" cy="138113"/>
            <a:chOff x="6657" y="2881"/>
            <a:chExt cx="527" cy="121"/>
          </a:xfrm>
        </p:grpSpPr>
        <p:sp>
          <p:nvSpPr>
            <p:cNvPr id="1508409"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508410"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508411"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508412"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508413" name="Rectangle 61"/>
          <p:cNvSpPr>
            <a:spLocks noChangeArrowheads="1"/>
          </p:cNvSpPr>
          <p:nvPr userDrawn="1"/>
        </p:nvSpPr>
        <p:spPr bwMode="auto">
          <a:xfrm>
            <a:off x="9199945" y="1697831"/>
            <a:ext cx="1051048" cy="1990725"/>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508414" name="Rectangle 62"/>
          <p:cNvSpPr>
            <a:spLocks noChangeArrowheads="1"/>
          </p:cNvSpPr>
          <p:nvPr userDrawn="1"/>
        </p:nvSpPr>
        <p:spPr bwMode="auto">
          <a:xfrm>
            <a:off x="9199945" y="-46435"/>
            <a:ext cx="1051048" cy="628651"/>
          </a:xfrm>
          <a:prstGeom prst="rect">
            <a:avLst/>
          </a:prstGeom>
          <a:noFill/>
          <a:ln w="9525">
            <a:noFill/>
            <a:miter lim="800000"/>
            <a:headEnd/>
            <a:tailEnd/>
          </a:ln>
          <a:effectLst/>
        </p:spPr>
        <p:txBody>
          <a:bodyPr lIns="65759" tIns="32876" rIns="65759" bIns="32876"/>
          <a:lstStyle/>
          <a:p>
            <a:pPr marL="256818" indent="-256818">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dirty="0">
                <a:solidFill>
                  <a:srgbClr val="F8F8F8"/>
                </a:solidFill>
                <a:latin typeface="华文细黑" pitchFamily="2" charset="-122"/>
                <a:ea typeface="华文细黑" pitchFamily="2" charset="-122"/>
                <a:cs typeface="SimSun" pitchFamily="2" charset="-122"/>
              </a:rPr>
              <a:t>.</a:t>
            </a:r>
          </a:p>
        </p:txBody>
      </p:sp>
      <p:sp>
        <p:nvSpPr>
          <p:cNvPr id="64" name="Rectangle 19"/>
          <p:cNvSpPr>
            <a:spLocks noGrp="1" noChangeArrowheads="1"/>
          </p:cNvSpPr>
          <p:nvPr>
            <p:ph type="dt" sz="quarter" idx="2"/>
          </p:nvPr>
        </p:nvSpPr>
        <p:spPr bwMode="auto">
          <a:xfrm>
            <a:off x="657063" y="359570"/>
            <a:ext cx="1218883" cy="153888"/>
          </a:xfrm>
          <a:prstGeom prst="rect">
            <a:avLst/>
          </a:prstGeom>
          <a:noFill/>
          <a:ln>
            <a:noFill/>
          </a:ln>
          <a:effectLst/>
          <a:extLst>
            <a:ext uri="{909E8E84-426E-40DD-AFC4-6F175D3DCCD1}">
              <a14:hiddenFill xmlns:a14="http://schemas.microsoft.com/office/drawing/2010/main" xmlns="">
                <a:solidFill>
                  <a:srgbClr val="FFCC99"/>
                </a:solidFill>
              </a14:hiddenFill>
            </a:ext>
            <a:ext uri="{91240B29-F687-4F45-9708-019B960494DF}">
              <a14:hiddenLine xmlns:a14="http://schemas.microsoft.com/office/drawing/2010/main" xmlns="" w="9525">
                <a:solidFill>
                  <a:srgbClr val="B2B2B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fontAlgn="auto">
              <a:spcBef>
                <a:spcPts val="0"/>
              </a:spcBef>
              <a:spcAft>
                <a:spcPts val="0"/>
              </a:spcAft>
              <a:buClrTx/>
              <a:buFontTx/>
              <a:buNone/>
              <a:defRPr sz="1000">
                <a:latin typeface="+mn-lt"/>
                <a:ea typeface="+mn-ea"/>
              </a:defRPr>
            </a:lvl1pPr>
          </a:lstStyle>
          <a:p>
            <a:pPr>
              <a:defRPr/>
            </a:pPr>
            <a:endParaRPr lang="en-US" altLang="zh-CN" b="0" kern="0" dirty="0">
              <a:solidFill>
                <a:sysClr val="windowText" lastClr="000000"/>
              </a:solidFill>
              <a:latin typeface="FrutigerNext LT Medium"/>
            </a:endParaRPr>
          </a:p>
        </p:txBody>
      </p:sp>
      <p:pic>
        <p:nvPicPr>
          <p:cNvPr id="115" name="Picture 77" descr="Logo"/>
          <p:cNvPicPr>
            <a:picLocks noChangeAspect="1" noChangeArrowheads="1"/>
          </p:cNvPicPr>
          <p:nvPr userDrawn="1"/>
        </p:nvPicPr>
        <p:blipFill>
          <a:blip r:embed="rId3" cstate="email"/>
          <a:srcRect/>
          <a:stretch>
            <a:fillRect/>
          </a:stretch>
        </p:blipFill>
        <p:spPr bwMode="auto">
          <a:xfrm>
            <a:off x="7956074" y="4272619"/>
            <a:ext cx="529691" cy="528638"/>
          </a:xfrm>
          <a:prstGeom prst="rect">
            <a:avLst/>
          </a:prstGeom>
          <a:noFill/>
        </p:spPr>
      </p:pic>
      <p:sp>
        <p:nvSpPr>
          <p:cNvPr id="62" name="Rectangle 21"/>
          <p:cNvSpPr>
            <a:spLocks noChangeArrowheads="1"/>
          </p:cNvSpPr>
          <p:nvPr userDrawn="1"/>
        </p:nvSpPr>
        <p:spPr bwMode="auto">
          <a:xfrm>
            <a:off x="666100" y="4547700"/>
            <a:ext cx="1606862" cy="1846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9974" tIns="0" rIns="59974"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426" eaLnBrk="0" hangingPunct="0">
              <a:buClrTx/>
              <a:buFontTx/>
              <a:buNone/>
            </a:pPr>
            <a:r>
              <a:rPr lang="en-US" altLang="zh-CN" sz="12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31" y="3305179"/>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31" y="2180035"/>
            <a:ext cx="7772757" cy="1125140"/>
          </a:xfrm>
        </p:spPr>
        <p:txBody>
          <a:bodyPr anchor="b"/>
          <a:lstStyle>
            <a:lvl1pPr marL="0" indent="0">
              <a:buNone/>
              <a:defRPr sz="1500"/>
            </a:lvl1pPr>
            <a:lvl2pPr marL="342425" indent="0">
              <a:buNone/>
              <a:defRPr sz="1300"/>
            </a:lvl2pPr>
            <a:lvl3pPr marL="684841" indent="0">
              <a:buNone/>
              <a:defRPr sz="1200"/>
            </a:lvl3pPr>
            <a:lvl4pPr marL="1027261" indent="0">
              <a:buNone/>
              <a:defRPr sz="1000"/>
            </a:lvl4pPr>
            <a:lvl5pPr marL="1369680" indent="0">
              <a:buNone/>
              <a:defRPr sz="1000"/>
            </a:lvl5pPr>
            <a:lvl6pPr marL="1712099" indent="0">
              <a:buNone/>
              <a:defRPr sz="1000"/>
            </a:lvl6pPr>
            <a:lvl7pPr marL="2054522" indent="0">
              <a:buNone/>
              <a:defRPr sz="1000"/>
            </a:lvl7pPr>
            <a:lvl8pPr marL="2396940" indent="0">
              <a:buNone/>
              <a:defRPr sz="1000"/>
            </a:lvl8pPr>
            <a:lvl9pPr marL="2739359" indent="0">
              <a:buNone/>
              <a:defRPr sz="1000"/>
            </a:lvl9pPr>
          </a:lstStyle>
          <a:p>
            <a:pPr lvl="0"/>
            <a:r>
              <a:rPr lang="zh-CN" altLang="en-US" smtClean="0"/>
              <a:t>单击此处编辑母版文本样式</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7690" y="1200154"/>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wmf"/></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0.xml"/><Relationship Id="rId1" Type="http://schemas.openxmlformats.org/officeDocument/2006/relationships/slideLayout" Target="../slideLayouts/slideLayout83.xml"/><Relationship Id="rId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1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image" Target="../media/image16.png"/><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image" Target="../media/image15.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3" Type="http://schemas.openxmlformats.org/officeDocument/2006/relationships/slideLayout" Target="../slideLayouts/slideLayout98.xml"/><Relationship Id="rId21" Type="http://schemas.openxmlformats.org/officeDocument/2006/relationships/image" Target="../media/image10.jpeg"/><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image" Target="../media/image7.png"/><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10" Type="http://schemas.openxmlformats.org/officeDocument/2006/relationships/slideLayout" Target="../slideLayouts/slideLayout105.xml"/><Relationship Id="rId19" Type="http://schemas.openxmlformats.org/officeDocument/2006/relationships/theme" Target="../theme/theme12.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image" Target="../media/image1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theme" Target="../theme/theme13.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5" Type="http://schemas.openxmlformats.org/officeDocument/2006/relationships/image" Target="../media/image20.png"/><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image" Target="../media/image19.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8.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6" Type="http://schemas.openxmlformats.org/officeDocument/2006/relationships/image" Target="../media/image9.jpe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theme" Target="../theme/theme4.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7.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2.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image" Target="../media/image14.jpeg"/><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13.jpe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82.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2" descr="E:\01 日常工作\10 多媒体\PPT内部汇报用模板\PPT封面03副本.jpg"/>
          <p:cNvPicPr>
            <a:picLocks noChangeAspect="1" noChangeArrowheads="1"/>
          </p:cNvPicPr>
          <p:nvPr/>
        </p:nvPicPr>
        <p:blipFill>
          <a:blip r:embed="rId3" cstate="print"/>
          <a:srcRect/>
          <a:stretch>
            <a:fillRect/>
          </a:stretch>
        </p:blipFill>
        <p:spPr bwMode="auto">
          <a:xfrm>
            <a:off x="0" y="0"/>
            <a:ext cx="9144000" cy="5143500"/>
          </a:xfrm>
          <a:prstGeom prst="rect">
            <a:avLst/>
          </a:prstGeom>
          <a:noFill/>
        </p:spPr>
      </p:pic>
      <p:sp>
        <p:nvSpPr>
          <p:cNvPr id="15" name="Rectangle 8"/>
          <p:cNvSpPr>
            <a:spLocks noGrp="1" noChangeArrowheads="1"/>
          </p:cNvSpPr>
          <p:nvPr>
            <p:ph type="title"/>
          </p:nvPr>
        </p:nvSpPr>
        <p:spPr bwMode="auto">
          <a:xfrm>
            <a:off x="504832" y="1977631"/>
            <a:ext cx="5686135" cy="561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34281" rIns="68562" bIns="34281" numCol="1" anchor="t" anchorCtr="0" compatLnSpc="1">
            <a:prstTxWarp prst="textNoShape">
              <a:avLst/>
            </a:prstTxWarp>
            <a:spAutoFit/>
          </a:bodyPr>
          <a:lstStyle/>
          <a:p>
            <a:pPr lvl="0"/>
            <a:r>
              <a:rPr lang="en-US" altLang="zh-CN" dirty="0" smtClean="0"/>
              <a:t>Click to edit Master title style</a:t>
            </a:r>
            <a:endParaRPr lang="zh-CN" altLang="en-US" dirty="0" smtClean="0"/>
          </a:p>
        </p:txBody>
      </p:sp>
      <p:sp>
        <p:nvSpPr>
          <p:cNvPr id="19" name="Rectangle 21"/>
          <p:cNvSpPr>
            <a:spLocks noChangeArrowheads="1"/>
          </p:cNvSpPr>
          <p:nvPr/>
        </p:nvSpPr>
        <p:spPr bwMode="auto">
          <a:xfrm>
            <a:off x="450234" y="277776"/>
            <a:ext cx="1424894" cy="153888"/>
          </a:xfrm>
          <a:prstGeom prst="rect">
            <a:avLst/>
          </a:prstGeom>
          <a:noFill/>
          <a:ln w="9525" algn="ctr">
            <a:noFill/>
            <a:miter lim="800000"/>
            <a:headEnd/>
            <a:tailEnd/>
          </a:ln>
          <a:effectLst/>
        </p:spPr>
        <p:txBody>
          <a:bodyPr wrap="none" lIns="80082" tIns="0" rIns="80082" bIns="0">
            <a:spAutoFit/>
          </a:bodyPr>
          <a:lstStyle/>
          <a:p>
            <a:pPr defTabSz="801688" eaLnBrk="0" hangingPunct="0"/>
            <a:fld id="{8520E964-B8DE-4320-8AEF-101A290CFAF7}" type="datetime3">
              <a:rPr lang="zh-CN" altLang="en-US" sz="1000" smtClean="0">
                <a:solidFill>
                  <a:schemeClr val="tx1"/>
                </a:solidFill>
                <a:latin typeface="+mn-ea"/>
                <a:ea typeface="+mn-ea"/>
              </a:rPr>
              <a:pPr defTabSz="801688" eaLnBrk="0" hangingPunct="0"/>
              <a:t>2013年10月30日星期三</a:t>
            </a:fld>
            <a:endParaRPr lang="en-US" altLang="zh-CN" sz="1000" dirty="0">
              <a:solidFill>
                <a:schemeClr val="tx1"/>
              </a:solidFill>
              <a:latin typeface="+mn-ea"/>
              <a:ea typeface="+mn-ea"/>
            </a:endParaRPr>
          </a:p>
        </p:txBody>
      </p:sp>
      <p:pic>
        <p:nvPicPr>
          <p:cNvPr id="20" name="Picture 3" descr="C:\Users\z00124665\Desktop\Operational Guide for Background Panels of the Enterprise Business Group.WMF"/>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504825" y="906454"/>
            <a:ext cx="3168650" cy="126223"/>
          </a:xfrm>
          <a:prstGeom prst="rect">
            <a:avLst/>
          </a:prstGeom>
          <a:noFill/>
        </p:spPr>
      </p:pic>
      <p:sp>
        <p:nvSpPr>
          <p:cNvPr id="21" name="Text Box 5"/>
          <p:cNvSpPr txBox="1">
            <a:spLocks noChangeArrowheads="1"/>
          </p:cNvSpPr>
          <p:nvPr/>
        </p:nvSpPr>
        <p:spPr bwMode="auto">
          <a:xfrm>
            <a:off x="504836" y="4647903"/>
            <a:ext cx="2166619" cy="153888"/>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smtClean="0">
                <a:solidFill>
                  <a:srgbClr val="000000"/>
                </a:solidFill>
                <a:latin typeface="FrutigerNext LT Bold" pitchFamily="34" charset="0"/>
                <a:ea typeface="MS PGothic" pitchFamily="34" charset="-128"/>
              </a:rPr>
              <a:t>HUAWEI TECHNOLOGIES CO., LTD.</a:t>
            </a:r>
          </a:p>
        </p:txBody>
      </p:sp>
      <p:sp>
        <p:nvSpPr>
          <p:cNvPr id="22" name="Text Box 5"/>
          <p:cNvSpPr txBox="1">
            <a:spLocks noChangeArrowheads="1"/>
          </p:cNvSpPr>
          <p:nvPr/>
        </p:nvSpPr>
        <p:spPr bwMode="auto">
          <a:xfrm>
            <a:off x="7338102" y="3220555"/>
            <a:ext cx="1310615" cy="138499"/>
          </a:xfrm>
          <a:prstGeom prst="rect">
            <a:avLst/>
          </a:prstGeom>
          <a:noFill/>
          <a:ln>
            <a:noFill/>
          </a:ln>
          <a:extLst>
            <a:ext uri="{909E8E84-426E-40DD-AFC4-6F175D3DCCD1}">
              <a14:hiddenFill xmlns:a14="http://schemas.microsoft.com/office/drawing/2010/main" xmlns="">
                <a:solidFill>
                  <a:srgbClr val="4F81BD"/>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a:defRPr/>
            </a:pPr>
            <a:r>
              <a:rPr lang="en-US" altLang="zh-CN" sz="900" dirty="0" smtClean="0">
                <a:solidFill>
                  <a:schemeClr val="bg1"/>
                </a:solidFill>
                <a:latin typeface="FrutigerNext LT Bold" pitchFamily="34" charset="0"/>
                <a:ea typeface="MS PGothic" pitchFamily="34" charset="-128"/>
              </a:rPr>
              <a:t>enterprise.huawei.com</a:t>
            </a:r>
          </a:p>
        </p:txBody>
      </p:sp>
      <p:pic>
        <p:nvPicPr>
          <p:cNvPr id="24" name="Picture 20" descr="Logo"/>
          <p:cNvPicPr>
            <a:picLocks noChangeAspect="1" noChangeArrowheads="1"/>
          </p:cNvPicPr>
          <p:nvPr/>
        </p:nvPicPr>
        <p:blipFill>
          <a:blip r:embed="rId5" cstate="print">
            <a:extLst>
              <a:ext uri="{28A0092B-C50C-407E-A947-70E740481C1C}">
                <a14:useLocalDpi xmlns:a14="http://schemas.microsoft.com/office/drawing/2010/main" xmlns=""/>
              </a:ext>
            </a:extLst>
          </a:blip>
          <a:srcRect/>
          <a:stretch>
            <a:fillRect/>
          </a:stretch>
        </p:blipFill>
        <p:spPr bwMode="auto">
          <a:xfrm>
            <a:off x="7796502" y="4028549"/>
            <a:ext cx="764054" cy="762535"/>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7634681" y="4794654"/>
            <a:ext cx="971297" cy="230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5"/>
            <a:ext cx="7828702"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17" rIns="60036" bIns="30017"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4" y="2874174"/>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50" y="4876803"/>
            <a:ext cx="2097335" cy="341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8"/>
            <a:ext cx="2775815" cy="284157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8700" tIns="29351" rIns="58700" bIns="29351">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9"/>
            <a:ext cx="1295063" cy="80784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6"/>
            <a:ext cx="1295063" cy="142339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12" tIns="34256" rIns="68512" bIns="3425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7"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00" tIns="0" rIns="60000"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68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 xmlns:p14="http://schemas.microsoft.com/office/powerpoint/2010/main" val="4025030271"/>
      </p:ext>
    </p:extLst>
  </p:cSld>
  <p:clrMap bg1="lt1" tx1="dk1" bg2="lt2" tx2="dk2" accent1="accent1" accent2="accent2" accent3="accent3" accent4="accent4" accent5="accent5" accent6="accent6" hlink="hlink" folHlink="folHlink"/>
  <p:sldLayoutIdLst>
    <p:sldLayoutId id="2147484002" r:id="rId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56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13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69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26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26" indent="-256926"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669" indent="-21410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413" indent="-171284"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8980" indent="-171284"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545" indent="-171284"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112"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678"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243"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1809" indent="-17128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132" rtl="0" eaLnBrk="1" latinLnBrk="0" hangingPunct="1">
        <a:defRPr sz="1300" kern="1200">
          <a:solidFill>
            <a:schemeClr val="tx1"/>
          </a:solidFill>
          <a:latin typeface="+mn-lt"/>
          <a:ea typeface="+mn-ea"/>
          <a:cs typeface="+mn-cs"/>
        </a:defRPr>
      </a:lvl1pPr>
      <a:lvl2pPr marL="342569" algn="l" defTabSz="685132" rtl="0" eaLnBrk="1" latinLnBrk="0" hangingPunct="1">
        <a:defRPr sz="1300" kern="1200">
          <a:solidFill>
            <a:schemeClr val="tx1"/>
          </a:solidFill>
          <a:latin typeface="+mn-lt"/>
          <a:ea typeface="+mn-ea"/>
          <a:cs typeface="+mn-cs"/>
        </a:defRPr>
      </a:lvl2pPr>
      <a:lvl3pPr marL="685132" algn="l" defTabSz="685132" rtl="0" eaLnBrk="1" latinLnBrk="0" hangingPunct="1">
        <a:defRPr sz="1300" kern="1200">
          <a:solidFill>
            <a:schemeClr val="tx1"/>
          </a:solidFill>
          <a:latin typeface="+mn-lt"/>
          <a:ea typeface="+mn-ea"/>
          <a:cs typeface="+mn-cs"/>
        </a:defRPr>
      </a:lvl3pPr>
      <a:lvl4pPr marL="1027698" algn="l" defTabSz="685132" rtl="0" eaLnBrk="1" latinLnBrk="0" hangingPunct="1">
        <a:defRPr sz="1300" kern="1200">
          <a:solidFill>
            <a:schemeClr val="tx1"/>
          </a:solidFill>
          <a:latin typeface="+mn-lt"/>
          <a:ea typeface="+mn-ea"/>
          <a:cs typeface="+mn-cs"/>
        </a:defRPr>
      </a:lvl4pPr>
      <a:lvl5pPr marL="1370262" algn="l" defTabSz="685132" rtl="0" eaLnBrk="1" latinLnBrk="0" hangingPunct="1">
        <a:defRPr sz="1300" kern="1200">
          <a:solidFill>
            <a:schemeClr val="tx1"/>
          </a:solidFill>
          <a:latin typeface="+mn-lt"/>
          <a:ea typeface="+mn-ea"/>
          <a:cs typeface="+mn-cs"/>
        </a:defRPr>
      </a:lvl5pPr>
      <a:lvl6pPr marL="1712828" algn="l" defTabSz="685132" rtl="0" eaLnBrk="1" latinLnBrk="0" hangingPunct="1">
        <a:defRPr sz="1300" kern="1200">
          <a:solidFill>
            <a:schemeClr val="tx1"/>
          </a:solidFill>
          <a:latin typeface="+mn-lt"/>
          <a:ea typeface="+mn-ea"/>
          <a:cs typeface="+mn-cs"/>
        </a:defRPr>
      </a:lvl6pPr>
      <a:lvl7pPr marL="2055396" algn="l" defTabSz="685132" rtl="0" eaLnBrk="1" latinLnBrk="0" hangingPunct="1">
        <a:defRPr sz="1300" kern="1200">
          <a:solidFill>
            <a:schemeClr val="tx1"/>
          </a:solidFill>
          <a:latin typeface="+mn-lt"/>
          <a:ea typeface="+mn-ea"/>
          <a:cs typeface="+mn-cs"/>
        </a:defRPr>
      </a:lvl7pPr>
      <a:lvl8pPr marL="2397960" algn="l" defTabSz="685132" rtl="0" eaLnBrk="1" latinLnBrk="0" hangingPunct="1">
        <a:defRPr sz="1300" kern="1200">
          <a:solidFill>
            <a:schemeClr val="tx1"/>
          </a:solidFill>
          <a:latin typeface="+mn-lt"/>
          <a:ea typeface="+mn-ea"/>
          <a:cs typeface="+mn-cs"/>
        </a:defRPr>
      </a:lvl8pPr>
      <a:lvl9pPr marL="2740524" algn="l" defTabSz="685132"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14" cstate="email">
            <a:lum contrast="6000"/>
          </a:blip>
          <a:srcRect/>
          <a:stretch>
            <a:fillRect/>
          </a:stretch>
        </p:blipFill>
        <p:spPr bwMode="auto">
          <a:xfrm>
            <a:off x="0" y="4677969"/>
            <a:ext cx="9144000" cy="464344"/>
          </a:xfrm>
          <a:prstGeom prst="rect">
            <a:avLst/>
          </a:prstGeom>
          <a:noFill/>
          <a:ln w="9525">
            <a:noFill/>
            <a:miter lim="800000"/>
            <a:headEnd/>
            <a:tailEnd/>
          </a:ln>
        </p:spPr>
      </p:pic>
      <p:sp>
        <p:nvSpPr>
          <p:cNvPr id="663555" name="Rectangle 3"/>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6" tIns="32881" rIns="65766" bIns="32881"/>
          <a:lstStyle/>
          <a:p>
            <a:pPr algn="r" defTabSz="657571">
              <a:lnSpc>
                <a:spcPct val="125000"/>
              </a:lnSpc>
              <a:buClr>
                <a:srgbClr val="990000"/>
              </a:buClr>
              <a:buFont typeface="Wingdings" pitchFamily="2" charset="2"/>
              <a:buNone/>
              <a:defRPr/>
            </a:pPr>
            <a:r>
              <a:rPr lang="zh-CN" altLang="en-US" sz="900" b="0" dirty="0">
                <a:solidFill>
                  <a:srgbClr val="FFFFFF"/>
                </a:solidFill>
              </a:rPr>
              <a:t>英文标题</a:t>
            </a:r>
            <a:r>
              <a:rPr lang="en-US" altLang="zh-CN" sz="900" b="0" dirty="0">
                <a:solidFill>
                  <a:srgbClr val="FFFFFF"/>
                </a:solidFill>
              </a:rPr>
              <a:t>:32-35pt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Medium</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中文标题</a:t>
            </a:r>
            <a:r>
              <a:rPr lang="en-US" altLang="zh-CN" sz="900" b="0" dirty="0">
                <a:solidFill>
                  <a:srgbClr val="FFFFFF"/>
                </a:solidFill>
              </a:rPr>
              <a:t>:30-32pt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 R153 G0 B0</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黑体</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英文正文</a:t>
            </a:r>
            <a:r>
              <a:rPr lang="en-US" altLang="zh-CN" sz="900" b="0" dirty="0">
                <a:solidFill>
                  <a:srgbClr val="FFFFFF"/>
                </a:solidFill>
              </a:rPr>
              <a:t>:20-22pt</a:t>
            </a:r>
          </a:p>
          <a:p>
            <a:pPr algn="r" defTabSz="657571">
              <a:lnSpc>
                <a:spcPct val="125000"/>
              </a:lnSpc>
              <a:buClr>
                <a:srgbClr val="990000"/>
              </a:buClr>
              <a:buFont typeface="Wingdings" pitchFamily="2" charset="2"/>
              <a:buNone/>
              <a:defRPr/>
            </a:pPr>
            <a:r>
              <a:rPr lang="zh-CN" altLang="en-US" sz="900" b="0" dirty="0">
                <a:solidFill>
                  <a:srgbClr val="FFFFFF"/>
                </a:solidFill>
              </a:rPr>
              <a:t>子目录 </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 :18pt  </a:t>
            </a: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内部使用字体 </a:t>
            </a:r>
            <a:r>
              <a:rPr lang="en-US" altLang="zh-CN" sz="900" b="0" dirty="0">
                <a:solidFill>
                  <a:srgbClr val="FFFFFF"/>
                </a:solidFill>
                <a:latin typeface="FrutigerNext LT Regular" pitchFamily="34" charset="0"/>
              </a:rPr>
              <a:t>:</a:t>
            </a:r>
          </a:p>
          <a:p>
            <a:pPr algn="r" defTabSz="657571">
              <a:lnSpc>
                <a:spcPct val="125000"/>
              </a:lnSpc>
              <a:buClr>
                <a:srgbClr val="990000"/>
              </a:buClr>
              <a:buFont typeface="Wingdings" pitchFamily="2" charset="2"/>
              <a:buNone/>
              <a:defRPr/>
            </a:pPr>
            <a:r>
              <a:rPr lang="en-US" altLang="zh-CN" sz="900" b="0" dirty="0" err="1">
                <a:solidFill>
                  <a:srgbClr val="FFFFFF"/>
                </a:solidFill>
                <a:latin typeface="FrutigerNext LT Regular" pitchFamily="34" charset="0"/>
              </a:rPr>
              <a:t>FrutigerNext</a:t>
            </a:r>
            <a:r>
              <a:rPr lang="en-US" altLang="zh-CN" sz="900" b="0" dirty="0">
                <a:solidFill>
                  <a:srgbClr val="FFFFFF"/>
                </a:solidFill>
                <a:latin typeface="FrutigerNext LT Regular" pitchFamily="34" charset="0"/>
              </a:rPr>
              <a:t> LT Regular</a:t>
            </a:r>
          </a:p>
          <a:p>
            <a:pPr algn="r" defTabSz="657571">
              <a:lnSpc>
                <a:spcPct val="125000"/>
              </a:lnSpc>
              <a:buClr>
                <a:srgbClr val="990000"/>
              </a:buClr>
              <a:buFont typeface="Wingdings" pitchFamily="2" charset="2"/>
              <a:buNone/>
              <a:defRPr/>
            </a:pPr>
            <a:r>
              <a:rPr lang="zh-CN" altLang="en-US" sz="900" b="0" dirty="0">
                <a:solidFill>
                  <a:srgbClr val="FFFFFF"/>
                </a:solidFill>
                <a:latin typeface="FrutigerNext LT Regular" pitchFamily="34" charset="0"/>
              </a:rPr>
              <a:t>外部使用字体 </a:t>
            </a:r>
            <a:r>
              <a:rPr lang="en-US" altLang="zh-CN" sz="900" b="0" dirty="0">
                <a:solidFill>
                  <a:srgbClr val="FFFFFF"/>
                </a:solidFill>
                <a:latin typeface="FrutigerNext LT Regular" pitchFamily="34" charset="0"/>
              </a:rPr>
              <a:t>: Arial</a:t>
            </a:r>
          </a:p>
          <a:p>
            <a:pPr algn="r" defTabSz="657571">
              <a:lnSpc>
                <a:spcPct val="7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中文正文</a:t>
            </a:r>
            <a:r>
              <a:rPr lang="en-US" altLang="zh-CN" sz="900" b="0" dirty="0">
                <a:solidFill>
                  <a:srgbClr val="FFFFFF"/>
                </a:solidFill>
              </a:rPr>
              <a:t>:18-20pt</a:t>
            </a:r>
          </a:p>
          <a:p>
            <a:pPr algn="r" defTabSz="657571">
              <a:lnSpc>
                <a:spcPct val="125000"/>
              </a:lnSpc>
              <a:buClr>
                <a:srgbClr val="990000"/>
              </a:buClr>
              <a:buFont typeface="Wingdings" pitchFamily="2" charset="2"/>
              <a:buNone/>
              <a:defRPr/>
            </a:pPr>
            <a:r>
              <a:rPr lang="zh-CN" altLang="en-US" sz="900" b="0" dirty="0">
                <a:solidFill>
                  <a:srgbClr val="FFFFFF"/>
                </a:solidFill>
              </a:rPr>
              <a:t>子目录</a:t>
            </a:r>
            <a:r>
              <a:rPr lang="en-US" altLang="zh-CN" sz="900" b="0" dirty="0">
                <a:solidFill>
                  <a:srgbClr val="FFFFFF"/>
                </a:solidFill>
              </a:rPr>
              <a:t>(2-5</a:t>
            </a:r>
            <a:r>
              <a:rPr lang="zh-CN" altLang="en-US" sz="900" b="0" dirty="0">
                <a:solidFill>
                  <a:srgbClr val="FFFFFF"/>
                </a:solidFill>
              </a:rPr>
              <a:t>级</a:t>
            </a:r>
            <a:r>
              <a:rPr lang="en-US" altLang="zh-CN" sz="900" b="0" dirty="0">
                <a:solidFill>
                  <a:srgbClr val="FFFFFF"/>
                </a:solidFill>
              </a:rPr>
              <a:t>):18pt </a:t>
            </a:r>
            <a:endParaRPr lang="zh-CN" altLang="en-US" sz="900" b="0" dirty="0">
              <a:solidFill>
                <a:srgbClr val="FFFFFF"/>
              </a:solidFill>
            </a:endParaRPr>
          </a:p>
          <a:p>
            <a:pPr algn="r" defTabSz="657571">
              <a:lnSpc>
                <a:spcPct val="125000"/>
              </a:lnSpc>
              <a:buClr>
                <a:srgbClr val="990000"/>
              </a:buClr>
              <a:buFont typeface="Wingdings" pitchFamily="2" charset="2"/>
              <a:buNone/>
              <a:defRPr/>
            </a:pPr>
            <a:r>
              <a:rPr lang="zh-CN" altLang="en-US" sz="900" b="0" dirty="0">
                <a:solidFill>
                  <a:srgbClr val="FFFFFF"/>
                </a:solidFill>
              </a:rPr>
              <a:t>颜色</a:t>
            </a:r>
            <a:r>
              <a:rPr lang="en-US" altLang="zh-CN" sz="900" b="0" dirty="0">
                <a:solidFill>
                  <a:srgbClr val="FFFFFF"/>
                </a:solidFill>
              </a:rPr>
              <a:t>:</a:t>
            </a:r>
            <a:r>
              <a:rPr lang="zh-CN" altLang="en-US" sz="900" b="0" dirty="0">
                <a:solidFill>
                  <a:srgbClr val="FFFFFF"/>
                </a:solidFill>
              </a:rPr>
              <a:t>黑色</a:t>
            </a:r>
          </a:p>
          <a:p>
            <a:pPr algn="r" defTabSz="657571">
              <a:lnSpc>
                <a:spcPct val="125000"/>
              </a:lnSpc>
              <a:buClr>
                <a:srgbClr val="990000"/>
              </a:buClr>
              <a:buFont typeface="Wingdings" pitchFamily="2" charset="2"/>
              <a:buNone/>
              <a:defRPr/>
            </a:pPr>
            <a:r>
              <a:rPr lang="zh-CN" altLang="en-US" sz="900" b="0" dirty="0">
                <a:solidFill>
                  <a:srgbClr val="FFFFFF"/>
                </a:solidFill>
              </a:rPr>
              <a:t>字体</a:t>
            </a:r>
            <a:r>
              <a:rPr lang="en-US" altLang="zh-CN" sz="900" b="0" dirty="0">
                <a:solidFill>
                  <a:srgbClr val="FFFFFF"/>
                </a:solidFill>
              </a:rPr>
              <a:t>:</a:t>
            </a:r>
            <a:r>
              <a:rPr lang="zh-CN" altLang="en-US" sz="900" b="0" dirty="0">
                <a:solidFill>
                  <a:srgbClr val="FFFFFF"/>
                </a:solidFill>
              </a:rPr>
              <a:t>细黑体 </a:t>
            </a: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en-US" altLang="zh-CN" sz="900" b="0" dirty="0">
              <a:solidFill>
                <a:srgbClr val="FFFFFF"/>
              </a:solidFill>
            </a:endParaRPr>
          </a:p>
          <a:p>
            <a:pPr algn="r" defTabSz="657571">
              <a:lnSpc>
                <a:spcPct val="125000"/>
              </a:lnSpc>
              <a:buClr>
                <a:srgbClr val="990000"/>
              </a:buClr>
              <a:buFont typeface="Wingdings" pitchFamily="2" charset="2"/>
              <a:buNone/>
              <a:defRPr/>
            </a:pPr>
            <a:endParaRPr lang="zh-CN" altLang="en-US" sz="900" b="0" dirty="0">
              <a:solidFill>
                <a:srgbClr val="080808"/>
              </a:solidFill>
            </a:endParaRPr>
          </a:p>
        </p:txBody>
      </p:sp>
      <p:sp>
        <p:nvSpPr>
          <p:cNvPr id="663556" name="Rectangle 4"/>
          <p:cNvSpPr>
            <a:spLocks noChangeArrowheads="1"/>
          </p:cNvSpPr>
          <p:nvPr/>
        </p:nvSpPr>
        <p:spPr bwMode="auto">
          <a:xfrm>
            <a:off x="9268984" y="4083852"/>
            <a:ext cx="918923" cy="241697"/>
          </a:xfrm>
          <a:prstGeom prst="rect">
            <a:avLst/>
          </a:prstGeom>
          <a:solidFill>
            <a:schemeClr val="bg1"/>
          </a:solidFill>
          <a:ln w="9525" algn="ctr">
            <a:noFill/>
            <a:miter lim="800000"/>
            <a:headEnd/>
            <a:tailEnd/>
          </a:ln>
          <a:effectLst/>
        </p:spPr>
        <p:txBody>
          <a:bodyPr lIns="68479" tIns="34239" rIns="68479" bIns="34239" anchor="ctr">
            <a:spAutoFit/>
          </a:bodyP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nvGrpSpPr>
          <p:cNvPr id="2" name="Group 5"/>
          <p:cNvGrpSpPr>
            <a:grpSpLocks/>
          </p:cNvGrpSpPr>
          <p:nvPr/>
        </p:nvGrpSpPr>
        <p:grpSpPr bwMode="auto">
          <a:xfrm>
            <a:off x="9352307" y="3958834"/>
            <a:ext cx="740376"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3" name="Group 10"/>
          <p:cNvGrpSpPr>
            <a:grpSpLocks/>
          </p:cNvGrpSpPr>
          <p:nvPr/>
        </p:nvGrpSpPr>
        <p:grpSpPr bwMode="auto">
          <a:xfrm>
            <a:off x="9352307" y="4652965"/>
            <a:ext cx="740376" cy="136922"/>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4" name="Group 15"/>
          <p:cNvGrpSpPr>
            <a:grpSpLocks/>
          </p:cNvGrpSpPr>
          <p:nvPr/>
        </p:nvGrpSpPr>
        <p:grpSpPr bwMode="auto">
          <a:xfrm>
            <a:off x="9352307" y="4837510"/>
            <a:ext cx="740376" cy="13692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5" name="Group 20"/>
          <p:cNvGrpSpPr>
            <a:grpSpLocks/>
          </p:cNvGrpSpPr>
          <p:nvPr/>
        </p:nvGrpSpPr>
        <p:grpSpPr bwMode="auto">
          <a:xfrm>
            <a:off x="9352307" y="4145758"/>
            <a:ext cx="740376" cy="136922"/>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6" name="Group 25"/>
          <p:cNvGrpSpPr>
            <a:grpSpLocks/>
          </p:cNvGrpSpPr>
          <p:nvPr/>
        </p:nvGrpSpPr>
        <p:grpSpPr bwMode="auto">
          <a:xfrm>
            <a:off x="9352307" y="4468417"/>
            <a:ext cx="740376" cy="13692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7" name="Group 30"/>
          <p:cNvGrpSpPr>
            <a:grpSpLocks/>
          </p:cNvGrpSpPr>
          <p:nvPr/>
        </p:nvGrpSpPr>
        <p:grpSpPr bwMode="auto">
          <a:xfrm>
            <a:off x="9352307" y="5023249"/>
            <a:ext cx="740376" cy="13692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8" name="Group 35"/>
          <p:cNvGrpSpPr>
            <a:grpSpLocks/>
          </p:cNvGrpSpPr>
          <p:nvPr/>
        </p:nvGrpSpPr>
        <p:grpSpPr bwMode="auto">
          <a:xfrm>
            <a:off x="9352307" y="3774287"/>
            <a:ext cx="740376"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9" name="Group 40"/>
          <p:cNvGrpSpPr>
            <a:grpSpLocks/>
          </p:cNvGrpSpPr>
          <p:nvPr/>
        </p:nvGrpSpPr>
        <p:grpSpPr bwMode="auto">
          <a:xfrm>
            <a:off x="9352307" y="3450433"/>
            <a:ext cx="740376" cy="136922"/>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grpSp>
        <p:nvGrpSpPr>
          <p:cNvPr id="10" name="Group 45"/>
          <p:cNvGrpSpPr>
            <a:grpSpLocks/>
          </p:cNvGrpSpPr>
          <p:nvPr/>
        </p:nvGrpSpPr>
        <p:grpSpPr bwMode="auto">
          <a:xfrm>
            <a:off x="9352307" y="3265890"/>
            <a:ext cx="740376" cy="138113"/>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eaLnBrk="0" hangingPunct="0">
                <a:buClrTx/>
                <a:buFontTx/>
                <a:buNone/>
                <a:defRPr/>
              </a:pPr>
              <a:endParaRPr lang="zh-CN" altLang="en-US" sz="1100" b="0">
                <a:solidFill>
                  <a:srgbClr val="000000"/>
                </a:solidFill>
                <a:latin typeface="FrutigerNext LT Regular" pitchFamily="34" charset="0"/>
                <a:ea typeface="ＭＳ Ｐゴシック" pitchFamily="34" charset="-128"/>
              </a:endParaRPr>
            </a:p>
          </p:txBody>
        </p:sp>
      </p:grpSp>
      <p:sp>
        <p:nvSpPr>
          <p:cNvPr id="663602" name="Rectangle 50"/>
          <p:cNvSpPr>
            <a:spLocks noChangeArrowheads="1"/>
          </p:cNvSpPr>
          <p:nvPr/>
        </p:nvSpPr>
        <p:spPr bwMode="auto">
          <a:xfrm>
            <a:off x="9199945" y="1697831"/>
            <a:ext cx="1049858" cy="1990725"/>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配色参考方案：</a:t>
            </a: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建议同一页面内不超过四种颜色，以下是９组配色方案，同一页面内只选择一组使用。</a:t>
            </a:r>
            <a:endParaRPr lang="en-US" altLang="zh-CN" sz="900" b="0" dirty="0">
              <a:solidFill>
                <a:srgbClr val="FFFFFF"/>
              </a:solidFill>
              <a:latin typeface="华文细黑" pitchFamily="2" charset="-122"/>
            </a:endParaRPr>
          </a:p>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（仅供参考）</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3" name="Rectangle 51"/>
          <p:cNvSpPr>
            <a:spLocks noChangeArrowheads="1"/>
          </p:cNvSpPr>
          <p:nvPr/>
        </p:nvSpPr>
        <p:spPr bwMode="auto">
          <a:xfrm>
            <a:off x="9199945" y="-46435"/>
            <a:ext cx="1049858" cy="628651"/>
          </a:xfrm>
          <a:prstGeom prst="rect">
            <a:avLst/>
          </a:prstGeom>
          <a:noFill/>
          <a:ln w="9525">
            <a:noFill/>
            <a:miter lim="800000"/>
            <a:headEnd/>
            <a:tailEnd/>
          </a:ln>
          <a:effectLst/>
        </p:spPr>
        <p:txBody>
          <a:bodyPr lIns="65766" tIns="32881" rIns="65766" bIns="32881"/>
          <a:lstStyle/>
          <a:p>
            <a:pPr defTabSz="657571">
              <a:lnSpc>
                <a:spcPct val="120000"/>
              </a:lnSpc>
              <a:buClr>
                <a:srgbClr val="990000"/>
              </a:buClr>
              <a:buFont typeface="Wingdings" pitchFamily="2" charset="2"/>
              <a:buNone/>
              <a:defRPr/>
            </a:pPr>
            <a:r>
              <a:rPr lang="zh-CN" altLang="en-US" sz="900" b="0" dirty="0">
                <a:solidFill>
                  <a:srgbClr val="FFFFFF"/>
                </a:solidFill>
                <a:latin typeface="华文细黑" pitchFamily="2" charset="-122"/>
              </a:rPr>
              <a:t>客户或者合作伙伴的标志放在右上角</a:t>
            </a:r>
            <a:r>
              <a:rPr lang="en-US" altLang="zh-CN" sz="900" b="0" dirty="0">
                <a:solidFill>
                  <a:srgbClr val="FFFFFF"/>
                </a:solidFill>
                <a:latin typeface="华文细黑" pitchFamily="2" charset="-122"/>
              </a:rPr>
              <a:t>.</a:t>
            </a:r>
          </a:p>
          <a:p>
            <a:pPr defTabSz="657571">
              <a:lnSpc>
                <a:spcPct val="125000"/>
              </a:lnSpc>
              <a:buClr>
                <a:srgbClr val="990000"/>
              </a:buClr>
              <a:buFont typeface="Wingdings" pitchFamily="2" charset="2"/>
              <a:buNone/>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en-US" altLang="zh-CN" sz="900" b="0" dirty="0">
              <a:solidFill>
                <a:srgbClr val="FFFFFF"/>
              </a:solidFill>
              <a:latin typeface="华文细黑" pitchFamily="2" charset="-122"/>
            </a:endParaRPr>
          </a:p>
          <a:p>
            <a:pPr defTabSz="657571">
              <a:lnSpc>
                <a:spcPct val="125000"/>
              </a:lnSpc>
              <a:buClr>
                <a:srgbClr val="990000"/>
              </a:buClr>
              <a:defRPr/>
            </a:pPr>
            <a:endParaRPr lang="zh-CN" altLang="en-US" sz="900" b="0" dirty="0">
              <a:solidFill>
                <a:srgbClr val="FFFFFF"/>
              </a:solidFill>
              <a:latin typeface="华文细黑" pitchFamily="2" charset="-122"/>
            </a:endParaRPr>
          </a:p>
        </p:txBody>
      </p:sp>
      <p:sp>
        <p:nvSpPr>
          <p:cNvPr id="663604" name="Text Box 52"/>
          <p:cNvSpPr txBox="1">
            <a:spLocks noChangeArrowheads="1"/>
          </p:cNvSpPr>
          <p:nvPr/>
        </p:nvSpPr>
        <p:spPr bwMode="auto">
          <a:xfrm>
            <a:off x="630874" y="4842280"/>
            <a:ext cx="2088135" cy="197833"/>
          </a:xfrm>
          <a:prstGeom prst="rect">
            <a:avLst/>
          </a:prstGeom>
          <a:noFill/>
          <a:ln w="9525">
            <a:noFill/>
            <a:miter lim="800000"/>
            <a:headEnd/>
            <a:tailEnd/>
          </a:ln>
        </p:spPr>
        <p:txBody>
          <a:bodyPr wrap="none" lIns="58691" tIns="29348" rIns="58691" bIns="29348">
            <a:spAutoFit/>
          </a:bodyPr>
          <a:lstStyle/>
          <a:p>
            <a:pPr defTabSz="587413" eaLnBrk="0" hangingPunct="0">
              <a:buClrTx/>
              <a:buFontTx/>
              <a:buNone/>
              <a:defRPr/>
            </a:pPr>
            <a:r>
              <a:rPr lang="en-US" altLang="zh-CN" sz="900" dirty="0">
                <a:solidFill>
                  <a:srgbClr val="080808"/>
                </a:solidFill>
                <a:ea typeface="ＭＳ Ｐゴシック" pitchFamily="34" charset="-128"/>
              </a:rPr>
              <a:t>HUAWEI TECHNOLOGIES CO., LTD.</a:t>
            </a:r>
          </a:p>
        </p:txBody>
      </p:sp>
      <p:sp>
        <p:nvSpPr>
          <p:cNvPr id="663605" name="Rectangle 53"/>
          <p:cNvSpPr>
            <a:spLocks noChangeArrowheads="1"/>
          </p:cNvSpPr>
          <p:nvPr/>
        </p:nvSpPr>
        <p:spPr bwMode="auto">
          <a:xfrm>
            <a:off x="5931340" y="4795839"/>
            <a:ext cx="1057000" cy="826294"/>
          </a:xfrm>
          <a:prstGeom prst="rect">
            <a:avLst/>
          </a:prstGeom>
          <a:noFill/>
          <a:ln w="9525">
            <a:noFill/>
            <a:miter lim="800000"/>
            <a:headEnd/>
            <a:tailEnd/>
          </a:ln>
          <a:effectLst/>
        </p:spPr>
        <p:txBody>
          <a:bodyPr lIns="0" tIns="0" rIns="0" bIns="0"/>
          <a:lstStyle/>
          <a:p>
            <a:pPr defTabSz="587413" eaLnBrk="0" hangingPunct="0">
              <a:lnSpc>
                <a:spcPct val="85000"/>
              </a:lnSpc>
              <a:buClrTx/>
              <a:buFontTx/>
              <a:buNone/>
              <a:defRPr/>
            </a:pPr>
            <a:endParaRPr lang="de-DE" sz="700" b="0" dirty="0">
              <a:solidFill>
                <a:srgbClr val="080808"/>
              </a:solidFill>
              <a:ea typeface="ＭＳ Ｐゴシック" pitchFamily="34" charset="-128"/>
            </a:endParaRPr>
          </a:p>
          <a:p>
            <a:pPr defTabSz="587413" eaLnBrk="0" hangingPunct="0">
              <a:lnSpc>
                <a:spcPct val="85000"/>
              </a:lnSpc>
              <a:buClrTx/>
              <a:buFontTx/>
              <a:buNone/>
              <a:defRPr/>
            </a:pPr>
            <a:r>
              <a:rPr lang="de-DE" sz="700" b="0" dirty="0">
                <a:solidFill>
                  <a:srgbClr val="080808"/>
                </a:solidFill>
                <a:ea typeface="ＭＳ Ｐゴシック" pitchFamily="34" charset="-128"/>
              </a:rPr>
              <a:t>Page </a:t>
            </a:r>
            <a:fld id="{CA825B19-71A3-4AA3-8627-BD8F0BBECF7A}" type="slidenum">
              <a:rPr lang="de-DE" sz="700" b="0">
                <a:solidFill>
                  <a:srgbClr val="080808"/>
                </a:solidFill>
                <a:ea typeface="ＭＳ Ｐゴシック" pitchFamily="34" charset="-128"/>
              </a:rPr>
              <a:pPr defTabSz="587413" eaLnBrk="0" hangingPunct="0">
                <a:lnSpc>
                  <a:spcPct val="85000"/>
                </a:lnSpc>
                <a:buClrTx/>
                <a:buFontTx/>
                <a:buNone/>
                <a:defRPr/>
              </a:pPr>
              <a:t>‹#›</a:t>
            </a:fld>
            <a:endParaRPr lang="en-GB" sz="700" b="0" dirty="0">
              <a:solidFill>
                <a:srgbClr val="080808"/>
              </a:solidFill>
              <a:ea typeface="ＭＳ Ｐゴシック" pitchFamily="34" charset="-128"/>
            </a:endParaRPr>
          </a:p>
        </p:txBody>
      </p:sp>
      <p:pic>
        <p:nvPicPr>
          <p:cNvPr id="3090" name="Picture 54" descr="图片3副本"/>
          <p:cNvPicPr>
            <a:picLocks noChangeAspect="1" noChangeArrowheads="1"/>
          </p:cNvPicPr>
          <p:nvPr/>
        </p:nvPicPr>
        <p:blipFill>
          <a:blip r:embed="rId15" cstate="email"/>
          <a:srcRect/>
          <a:stretch>
            <a:fillRect/>
          </a:stretch>
        </p:blipFill>
        <p:spPr bwMode="auto">
          <a:xfrm>
            <a:off x="7634681" y="4788702"/>
            <a:ext cx="971297" cy="230981"/>
          </a:xfrm>
          <a:prstGeom prst="rect">
            <a:avLst/>
          </a:prstGeom>
          <a:noFill/>
          <a:ln w="9525">
            <a:noFill/>
            <a:miter lim="800000"/>
            <a:headEnd/>
            <a:tailEnd/>
          </a:ln>
        </p:spPr>
      </p:pic>
      <p:sp>
        <p:nvSpPr>
          <p:cNvPr id="3091" name="Rectangle 55"/>
          <p:cNvSpPr>
            <a:spLocks noGrp="1" noChangeArrowheads="1"/>
          </p:cNvSpPr>
          <p:nvPr>
            <p:ph type="title"/>
          </p:nvPr>
        </p:nvSpPr>
        <p:spPr bwMode="auto">
          <a:xfrm>
            <a:off x="607061" y="205979"/>
            <a:ext cx="8229838" cy="857250"/>
          </a:xfrm>
          <a:prstGeom prst="rect">
            <a:avLst/>
          </a:prstGeom>
          <a:noFill/>
          <a:ln w="9525">
            <a:noFill/>
            <a:miter lim="800000"/>
            <a:headEnd/>
            <a:tailEnd/>
          </a:ln>
        </p:spPr>
        <p:txBody>
          <a:bodyPr vert="horz" wrap="square" lIns="68490" tIns="34245" rIns="68490" bIns="34245" numCol="1" anchor="ctr" anchorCtr="0" compatLnSpc="1">
            <a:prstTxWarp prst="textNoShape">
              <a:avLst/>
            </a:prstTxWarp>
          </a:bodyPr>
          <a:lstStyle/>
          <a:p>
            <a:pPr lvl="0"/>
            <a:r>
              <a:rPr lang="zh-CN" altLang="en-US" smtClean="0"/>
              <a:t>单击此处编辑母版标题样式</a:t>
            </a:r>
          </a:p>
        </p:txBody>
      </p:sp>
      <p:sp>
        <p:nvSpPr>
          <p:cNvPr id="3092" name="Rectangle 56"/>
          <p:cNvSpPr>
            <a:spLocks noGrp="1" noChangeArrowheads="1"/>
          </p:cNvSpPr>
          <p:nvPr>
            <p:ph type="body" idx="1"/>
          </p:nvPr>
        </p:nvSpPr>
        <p:spPr bwMode="auto">
          <a:xfrm>
            <a:off x="661816" y="1200153"/>
            <a:ext cx="8229838" cy="3393281"/>
          </a:xfrm>
          <a:prstGeom prst="rect">
            <a:avLst/>
          </a:prstGeom>
          <a:noFill/>
          <a:ln w="9525">
            <a:noFill/>
            <a:miter lim="800000"/>
            <a:headEnd/>
            <a:tailEnd/>
          </a:ln>
        </p:spPr>
        <p:txBody>
          <a:bodyPr vert="horz" wrap="square" lIns="68490" tIns="34245" rIns="68490" bIns="3424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 xmlns:p14="http://schemas.microsoft.com/office/powerpoint/2010/main" val="314440812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Lst>
  <p:txStyles>
    <p:titleStyle>
      <a:lvl1pPr algn="l" defTabSz="656492" rtl="0" eaLnBrk="1" fontAlgn="base" hangingPunct="1">
        <a:spcBef>
          <a:spcPct val="0"/>
        </a:spcBef>
        <a:spcAft>
          <a:spcPct val="0"/>
        </a:spcAft>
        <a:defRPr sz="2500">
          <a:solidFill>
            <a:srgbClr val="990000"/>
          </a:solidFill>
          <a:latin typeface="+mj-lt"/>
          <a:ea typeface="+mj-ea"/>
          <a:cs typeface="+mj-cs"/>
        </a:defRPr>
      </a:lvl1pPr>
      <a:lvl2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2pPr>
      <a:lvl3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3pPr>
      <a:lvl4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4pPr>
      <a:lvl5pPr algn="l" defTabSz="656492" rtl="0" eaLnBrk="1" fontAlgn="base" hangingPunct="1">
        <a:spcBef>
          <a:spcPct val="0"/>
        </a:spcBef>
        <a:spcAft>
          <a:spcPct val="0"/>
        </a:spcAft>
        <a:defRPr sz="2500">
          <a:solidFill>
            <a:srgbClr val="990000"/>
          </a:solidFill>
          <a:latin typeface="FrutigerNext LT Medium" pitchFamily="34" charset="0"/>
          <a:ea typeface="黑体" pitchFamily="2" charset="-122"/>
        </a:defRPr>
      </a:lvl5pPr>
      <a:lvl6pPr marL="342461"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6pPr>
      <a:lvl7pPr marL="684920"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7pPr>
      <a:lvl8pPr marL="1027378"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8pPr>
      <a:lvl9pPr marL="1369836" algn="l" defTabSz="657571" rtl="0" eaLnBrk="1" fontAlgn="base" hangingPunct="1">
        <a:spcBef>
          <a:spcPct val="0"/>
        </a:spcBef>
        <a:spcAft>
          <a:spcPct val="0"/>
        </a:spcAft>
        <a:defRPr sz="2600">
          <a:solidFill>
            <a:srgbClr val="990000"/>
          </a:solidFill>
          <a:latin typeface="FrutigerNext LT Medium" pitchFamily="34" charset="0"/>
          <a:ea typeface="黑体" pitchFamily="2" charset="-122"/>
        </a:defRPr>
      </a:lvl9pPr>
    </p:titleStyle>
    <p:bodyStyle>
      <a:lvl1pPr marL="244996" indent="-244996" algn="l" defTabSz="656492" rtl="0" eaLnBrk="1" fontAlgn="base" hangingPunct="1">
        <a:lnSpc>
          <a:spcPct val="140000"/>
        </a:lnSpc>
        <a:spcBef>
          <a:spcPct val="0"/>
        </a:spcBef>
        <a:spcAft>
          <a:spcPct val="0"/>
        </a:spcAft>
        <a:buClr>
          <a:schemeClr val="tx2"/>
        </a:buClr>
        <a:buFont typeface="Wingdings" pitchFamily="2" charset="2"/>
        <a:buChar char="n"/>
        <a:defRPr sz="1600" b="1">
          <a:solidFill>
            <a:srgbClr val="080808"/>
          </a:solidFill>
          <a:latin typeface="+mn-lt"/>
          <a:ea typeface="+mn-ea"/>
          <a:cs typeface="+mn-cs"/>
        </a:defRPr>
      </a:lvl1pPr>
      <a:lvl2pPr marL="533996" indent="-204559" algn="l" defTabSz="656492" rtl="0" eaLnBrk="1" fontAlgn="base" hangingPunct="1">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21803" indent="-164118" algn="l" defTabSz="656492" rtl="0" eaLnBrk="1" fontAlgn="base" hangingPunct="1">
        <a:lnSpc>
          <a:spcPct val="140000"/>
        </a:lnSpc>
        <a:spcBef>
          <a:spcPct val="0"/>
        </a:spcBef>
        <a:spcAft>
          <a:spcPct val="0"/>
        </a:spcAft>
        <a:buFont typeface="FrutigerNext LT Light" pitchFamily="34" charset="0"/>
        <a:buChar char="»"/>
        <a:defRPr sz="1300">
          <a:solidFill>
            <a:schemeClr val="tx1"/>
          </a:solidFill>
          <a:latin typeface="FrutigerNext LT Light" pitchFamily="34" charset="0"/>
          <a:ea typeface="+mn-ea"/>
        </a:defRPr>
      </a:lvl3pPr>
      <a:lvl4pPr marL="1150050" indent="-164118" algn="l" defTabSz="656492" rtl="0" eaLnBrk="1" fontAlgn="base" hangingPunct="1">
        <a:lnSpc>
          <a:spcPct val="140000"/>
        </a:lnSpc>
        <a:spcBef>
          <a:spcPct val="0"/>
        </a:spcBef>
        <a:spcAft>
          <a:spcPct val="0"/>
        </a:spcAft>
        <a:buChar char="–"/>
        <a:defRPr sz="1100">
          <a:solidFill>
            <a:srgbClr val="080808"/>
          </a:solidFill>
          <a:latin typeface="+mj-lt"/>
          <a:ea typeface="+mn-ea"/>
        </a:defRPr>
      </a:lvl4pPr>
      <a:lvl5pPr marL="1479484" indent="-164118" algn="l" defTabSz="656492"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5pPr>
      <a:lvl6pPr marL="1822883"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65342"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507801"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50260" indent="-165281" algn="l" defTabSz="657571" rtl="0" eaLnBrk="1" fontAlgn="base" hangingPunct="1">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4920" rtl="0" eaLnBrk="1" latinLnBrk="0" hangingPunct="1">
        <a:defRPr sz="1300" kern="1200">
          <a:solidFill>
            <a:schemeClr val="tx1"/>
          </a:solidFill>
          <a:latin typeface="+mn-lt"/>
          <a:ea typeface="+mn-ea"/>
          <a:cs typeface="+mn-cs"/>
        </a:defRPr>
      </a:lvl1pPr>
      <a:lvl2pPr marL="342461" algn="l" defTabSz="684920" rtl="0" eaLnBrk="1" latinLnBrk="0" hangingPunct="1">
        <a:defRPr sz="1300" kern="1200">
          <a:solidFill>
            <a:schemeClr val="tx1"/>
          </a:solidFill>
          <a:latin typeface="+mn-lt"/>
          <a:ea typeface="+mn-ea"/>
          <a:cs typeface="+mn-cs"/>
        </a:defRPr>
      </a:lvl2pPr>
      <a:lvl3pPr marL="684920" algn="l" defTabSz="684920" rtl="0" eaLnBrk="1" latinLnBrk="0" hangingPunct="1">
        <a:defRPr sz="1300" kern="1200">
          <a:solidFill>
            <a:schemeClr val="tx1"/>
          </a:solidFill>
          <a:latin typeface="+mn-lt"/>
          <a:ea typeface="+mn-ea"/>
          <a:cs typeface="+mn-cs"/>
        </a:defRPr>
      </a:lvl3pPr>
      <a:lvl4pPr marL="1027378" algn="l" defTabSz="684920" rtl="0" eaLnBrk="1" latinLnBrk="0" hangingPunct="1">
        <a:defRPr sz="1300" kern="1200">
          <a:solidFill>
            <a:schemeClr val="tx1"/>
          </a:solidFill>
          <a:latin typeface="+mn-lt"/>
          <a:ea typeface="+mn-ea"/>
          <a:cs typeface="+mn-cs"/>
        </a:defRPr>
      </a:lvl4pPr>
      <a:lvl5pPr marL="1369836" algn="l" defTabSz="684920" rtl="0" eaLnBrk="1" latinLnBrk="0" hangingPunct="1">
        <a:defRPr sz="1300" kern="1200">
          <a:solidFill>
            <a:schemeClr val="tx1"/>
          </a:solidFill>
          <a:latin typeface="+mn-lt"/>
          <a:ea typeface="+mn-ea"/>
          <a:cs typeface="+mn-cs"/>
        </a:defRPr>
      </a:lvl5pPr>
      <a:lvl6pPr marL="1712297" algn="l" defTabSz="684920" rtl="0" eaLnBrk="1" latinLnBrk="0" hangingPunct="1">
        <a:defRPr sz="1300" kern="1200">
          <a:solidFill>
            <a:schemeClr val="tx1"/>
          </a:solidFill>
          <a:latin typeface="+mn-lt"/>
          <a:ea typeface="+mn-ea"/>
          <a:cs typeface="+mn-cs"/>
        </a:defRPr>
      </a:lvl6pPr>
      <a:lvl7pPr marL="2054757" algn="l" defTabSz="684920" rtl="0" eaLnBrk="1" latinLnBrk="0" hangingPunct="1">
        <a:defRPr sz="1300" kern="1200">
          <a:solidFill>
            <a:schemeClr val="tx1"/>
          </a:solidFill>
          <a:latin typeface="+mn-lt"/>
          <a:ea typeface="+mn-ea"/>
          <a:cs typeface="+mn-cs"/>
        </a:defRPr>
      </a:lvl7pPr>
      <a:lvl8pPr marL="2397214" algn="l" defTabSz="684920" rtl="0" eaLnBrk="1" latinLnBrk="0" hangingPunct="1">
        <a:defRPr sz="1300" kern="1200">
          <a:solidFill>
            <a:schemeClr val="tx1"/>
          </a:solidFill>
          <a:latin typeface="+mn-lt"/>
          <a:ea typeface="+mn-ea"/>
          <a:cs typeface="+mn-cs"/>
        </a:defRPr>
      </a:lvl8pPr>
      <a:lvl9pPr marL="2739672" algn="l" defTabSz="684920"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20" cstate="email">
            <a:extLst>
              <a:ext uri="{28A0092B-C50C-407E-A947-70E740481C1C}">
                <a14:useLocalDpi xmlns:a14="http://schemas.microsoft.com/office/drawing/2010/main" xmlns="" val="0"/>
              </a:ext>
            </a:extLst>
          </a:blip>
          <a:srcRect/>
          <a:stretch>
            <a:fillRect/>
          </a:stretch>
        </p:blipFill>
        <p:spPr bwMode="auto">
          <a:xfrm>
            <a:off x="1" y="4668443"/>
            <a:ext cx="9140429" cy="47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图片 61"/>
          <p:cNvPicPr>
            <a:picLocks noChangeAspect="1"/>
          </p:cNvPicPr>
          <p:nvPr/>
        </p:nvPicPr>
        <p:blipFill>
          <a:blip r:embed="rId21" cstate="email">
            <a:extLst>
              <a:ext uri="{28A0092B-C50C-407E-A947-70E740481C1C}">
                <a14:useLocalDpi xmlns:a14="http://schemas.microsoft.com/office/drawing/2010/main" xmlns="" val="0"/>
              </a:ext>
            </a:extLst>
          </a:blip>
          <a:stretch>
            <a:fillRect/>
          </a:stretch>
        </p:blipFill>
        <p:spPr>
          <a:xfrm>
            <a:off x="2401504" y="389549"/>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7428" eaLnBrk="0" hangingPunct="0">
              <a:lnSpc>
                <a:spcPct val="85000"/>
              </a:lnSpc>
              <a:buClrTx/>
              <a:buFontTx/>
              <a:buNone/>
            </a:pPr>
            <a:endParaRPr lang="de-DE" sz="700" b="0" dirty="0">
              <a:solidFill>
                <a:srgbClr val="000000"/>
              </a:solidFill>
              <a:ea typeface="MS PGothic" pitchFamily="34" charset="-128"/>
            </a:endParaRPr>
          </a:p>
          <a:p>
            <a:pPr defTabSz="587428" eaLnBrk="0" hangingPunct="0">
              <a:lnSpc>
                <a:spcPct val="85000"/>
              </a:lnSpc>
              <a:buClrTx/>
              <a:buFontTx/>
              <a:buNone/>
            </a:pPr>
            <a:r>
              <a:rPr lang="de-DE" sz="700" b="0" dirty="0">
                <a:solidFill>
                  <a:srgbClr val="000000"/>
                </a:solidFill>
                <a:ea typeface="MS PGothic" pitchFamily="34" charset="-128"/>
              </a:rPr>
              <a:t>Page </a:t>
            </a:r>
            <a:fld id="{E68EC476-442B-4BB7-9603-F1440C241F3D}" type="slidenum">
              <a:rPr lang="de-DE" sz="700" b="0">
                <a:solidFill>
                  <a:srgbClr val="000000"/>
                </a:solidFill>
                <a:ea typeface="MS PGothic" pitchFamily="34" charset="-128"/>
              </a:rPr>
              <a:pPr defTabSz="587428" eaLnBrk="0" hangingPunct="0">
                <a:lnSpc>
                  <a:spcPct val="85000"/>
                </a:lnSpc>
                <a:buClrTx/>
                <a:buFontTx/>
                <a:buNone/>
              </a:pPr>
              <a:t>‹#›</a:t>
            </a:fld>
            <a:endParaRPr lang="en-GB" sz="700" b="0" dirty="0">
              <a:solidFill>
                <a:srgbClr val="000000"/>
              </a:solidFill>
              <a:ea typeface="MS PGothic" pitchFamily="34" charset="-128"/>
            </a:endParaRPr>
          </a:p>
        </p:txBody>
      </p:sp>
      <p:pic>
        <p:nvPicPr>
          <p:cNvPr id="1470551" name="Picture 87" descr="图片3副本"/>
          <p:cNvPicPr>
            <a:picLocks noChangeAspect="1" noChangeArrowheads="1"/>
          </p:cNvPicPr>
          <p:nvPr/>
        </p:nvPicPr>
        <p:blipFill>
          <a:blip r:embed="rId22" cstate="email"/>
          <a:srcRect/>
          <a:stretch>
            <a:fillRect/>
          </a:stretch>
        </p:blipFill>
        <p:spPr bwMode="auto">
          <a:xfrm>
            <a:off x="7634681" y="4789894"/>
            <a:ext cx="971297" cy="230981"/>
          </a:xfrm>
          <a:prstGeom prst="rect">
            <a:avLst/>
          </a:prstGeom>
          <a:noFill/>
        </p:spPr>
      </p:pic>
      <p:sp>
        <p:nvSpPr>
          <p:cNvPr id="1470552" name="Rectangle 88"/>
          <p:cNvSpPr>
            <a:spLocks noGrp="1" noChangeArrowheads="1"/>
          </p:cNvSpPr>
          <p:nvPr>
            <p:ph type="title"/>
          </p:nvPr>
        </p:nvSpPr>
        <p:spPr bwMode="auto">
          <a:xfrm>
            <a:off x="585635" y="205979"/>
            <a:ext cx="8229838" cy="857250"/>
          </a:xfrm>
          <a:prstGeom prst="rect">
            <a:avLst/>
          </a:prstGeom>
          <a:noFill/>
          <a:ln w="9525" algn="ctr">
            <a:noFill/>
            <a:miter lim="800000"/>
            <a:headEnd/>
            <a:tailEnd/>
          </a:ln>
          <a:effectLst/>
        </p:spPr>
        <p:txBody>
          <a:bodyPr vert="horz" wrap="square" lIns="68492" tIns="34246" rIns="68492" bIns="34246"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4"/>
            <a:ext cx="8229838" cy="3394472"/>
          </a:xfrm>
          <a:prstGeom prst="rect">
            <a:avLst/>
          </a:prstGeom>
          <a:noFill/>
          <a:ln w="9525" algn="ctr">
            <a:noFill/>
            <a:miter lim="800000"/>
            <a:headEnd/>
            <a:tailEnd/>
          </a:ln>
          <a:effectLst/>
        </p:spPr>
        <p:txBody>
          <a:bodyPr vert="horz" wrap="square" lIns="68492" tIns="34246" rIns="68492" bIns="3424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768" tIns="32881" rIns="65768" bIns="32881"/>
          <a:lstStyle/>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6854" indent="-25685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6854" indent="-256854"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6854" indent="-256854"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6854" indent="-256854"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92" y="4083513"/>
            <a:ext cx="920113" cy="242362"/>
          </a:xfrm>
          <a:prstGeom prst="rect">
            <a:avLst/>
          </a:prstGeom>
          <a:solidFill>
            <a:srgbClr val="F8F8F8"/>
          </a:solidFill>
          <a:ln w="9525" algn="ctr">
            <a:noFill/>
            <a:miter lim="800000"/>
            <a:headEnd/>
            <a:tailEnd/>
          </a:ln>
          <a:effectLst/>
        </p:spPr>
        <p:txBody>
          <a:bodyPr lIns="68480" tIns="34240" rIns="68480" bIns="34240" anchor="ctr">
            <a:spAutoFit/>
          </a:bodyPr>
          <a:lstStyle/>
          <a:p>
            <a:pPr algn="ctr" defTabSz="657589" eaLnBrk="0" hangingPunct="0">
              <a:buClrTx/>
              <a:buFontTx/>
              <a:buNone/>
            </a:pPr>
            <a:endParaRPr lang="zh-CN" altLang="zh-CN" sz="1100" b="0">
              <a:solidFill>
                <a:srgbClr val="000000"/>
              </a:solidFill>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35"/>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solidFill>
                  <a:srgbClr val="000000"/>
                </a:solidFill>
              </a:endParaRPr>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grpSp>
        <p:nvGrpSpPr>
          <p:cNvPr id="6" name="Group 160"/>
          <p:cNvGrpSpPr>
            <a:grpSpLocks/>
          </p:cNvGrpSpPr>
          <p:nvPr/>
        </p:nvGrpSpPr>
        <p:grpSpPr bwMode="auto">
          <a:xfrm>
            <a:off x="9352305" y="4468417"/>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grpSp>
      <p:grpSp>
        <p:nvGrpSpPr>
          <p:cNvPr id="7" name="Group 165"/>
          <p:cNvGrpSpPr>
            <a:grpSpLocks/>
          </p:cNvGrpSpPr>
          <p:nvPr/>
        </p:nvGrpSpPr>
        <p:grpSpPr bwMode="auto">
          <a:xfrm>
            <a:off x="9352305" y="5023249"/>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grpSp>
      <p:grpSp>
        <p:nvGrpSpPr>
          <p:cNvPr id="8" name="Group 170"/>
          <p:cNvGrpSpPr>
            <a:grpSpLocks/>
          </p:cNvGrpSpPr>
          <p:nvPr/>
        </p:nvGrpSpPr>
        <p:grpSpPr bwMode="auto">
          <a:xfrm>
            <a:off x="9352305" y="3774288"/>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solidFill>
                  <a:srgbClr val="000000"/>
                </a:solidFill>
              </a:endParaRPr>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solidFill>
                  <a:srgbClr val="000000"/>
                </a:solidFill>
              </a:endParaRPr>
            </a:p>
          </p:txBody>
        </p:sp>
      </p:grpSp>
      <p:grpSp>
        <p:nvGrpSpPr>
          <p:cNvPr id="10" name="Group 180"/>
          <p:cNvGrpSpPr>
            <a:grpSpLocks/>
          </p:cNvGrpSpPr>
          <p:nvPr/>
        </p:nvGrpSpPr>
        <p:grpSpPr bwMode="auto">
          <a:xfrm>
            <a:off x="9352305" y="3265891"/>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solidFill>
                  <a:srgbClr val="000000"/>
                </a:solidFill>
              </a:endParaRPr>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6854" indent="-256854">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768" tIns="32881" rIns="65768" bIns="32881"/>
          <a:lstStyle/>
          <a:p>
            <a:pPr marL="256854" indent="-256854">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9" y="4816817"/>
            <a:ext cx="1360385" cy="153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59983" tIns="0" rIns="59983"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511" eaLnBrk="0" hangingPunct="0">
              <a:buClrTx/>
              <a:buFontTx/>
              <a:buNone/>
            </a:pPr>
            <a:r>
              <a:rPr lang="en-US" altLang="zh-CN" sz="1000" b="0" dirty="0">
                <a:solidFill>
                  <a:srgbClr val="000000">
                    <a:lumMod val="75000"/>
                    <a:lumOff val="25000"/>
                  </a:srgb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 id="2147484033" r:id="rId17"/>
    <p:sldLayoutId id="2147484034" r:id="rId18"/>
  </p:sldLayoutIdLst>
  <p:timing>
    <p:tnLst>
      <p:par>
        <p:cTn id="1" dur="indefinite" restart="never" nodeType="tmRoot"/>
      </p:par>
    </p:tnLst>
  </p:timing>
  <p:hf sldNum="0" hdr="0" ftr="0"/>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47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4938"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740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6987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6854" indent="-25685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511" indent="-21404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6170" indent="-17123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8640" indent="-171236" algn="l" rtl="0" eaLnBrk="1" fontAlgn="base" hangingPunct="1">
        <a:spcBef>
          <a:spcPct val="20000"/>
        </a:spcBef>
        <a:spcAft>
          <a:spcPct val="0"/>
        </a:spcAft>
        <a:buChar char="–"/>
        <a:defRPr sz="1200">
          <a:solidFill>
            <a:schemeClr val="tx1"/>
          </a:solidFill>
          <a:latin typeface="+mn-lt"/>
          <a:ea typeface="+mn-ea"/>
          <a:cs typeface="+mn-cs"/>
        </a:defRPr>
      </a:lvl4pPr>
      <a:lvl5pPr marL="154110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3578"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047"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8515"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0984" indent="-171236"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4938" rtl="0" eaLnBrk="1" latinLnBrk="0" hangingPunct="1">
        <a:defRPr sz="1300" kern="1200">
          <a:solidFill>
            <a:schemeClr val="tx1"/>
          </a:solidFill>
          <a:latin typeface="+mn-lt"/>
          <a:ea typeface="+mn-ea"/>
          <a:cs typeface="+mn-cs"/>
        </a:defRPr>
      </a:lvl1pPr>
      <a:lvl2pPr marL="342473" algn="l" defTabSz="684938" rtl="0" eaLnBrk="1" latinLnBrk="0" hangingPunct="1">
        <a:defRPr sz="1300" kern="1200">
          <a:solidFill>
            <a:schemeClr val="tx1"/>
          </a:solidFill>
          <a:latin typeface="+mn-lt"/>
          <a:ea typeface="+mn-ea"/>
          <a:cs typeface="+mn-cs"/>
        </a:defRPr>
      </a:lvl2pPr>
      <a:lvl3pPr marL="684938" algn="l" defTabSz="684938" rtl="0" eaLnBrk="1" latinLnBrk="0" hangingPunct="1">
        <a:defRPr sz="1300" kern="1200">
          <a:solidFill>
            <a:schemeClr val="tx1"/>
          </a:solidFill>
          <a:latin typeface="+mn-lt"/>
          <a:ea typeface="+mn-ea"/>
          <a:cs typeface="+mn-cs"/>
        </a:defRPr>
      </a:lvl3pPr>
      <a:lvl4pPr marL="1027407" algn="l" defTabSz="684938" rtl="0" eaLnBrk="1" latinLnBrk="0" hangingPunct="1">
        <a:defRPr sz="1300" kern="1200">
          <a:solidFill>
            <a:schemeClr val="tx1"/>
          </a:solidFill>
          <a:latin typeface="+mn-lt"/>
          <a:ea typeface="+mn-ea"/>
          <a:cs typeface="+mn-cs"/>
        </a:defRPr>
      </a:lvl4pPr>
      <a:lvl5pPr marL="1369874" algn="l" defTabSz="684938" rtl="0" eaLnBrk="1" latinLnBrk="0" hangingPunct="1">
        <a:defRPr sz="1300" kern="1200">
          <a:solidFill>
            <a:schemeClr val="tx1"/>
          </a:solidFill>
          <a:latin typeface="+mn-lt"/>
          <a:ea typeface="+mn-ea"/>
          <a:cs typeface="+mn-cs"/>
        </a:defRPr>
      </a:lvl5pPr>
      <a:lvl6pPr marL="1712342" algn="l" defTabSz="684938" rtl="0" eaLnBrk="1" latinLnBrk="0" hangingPunct="1">
        <a:defRPr sz="1300" kern="1200">
          <a:solidFill>
            <a:schemeClr val="tx1"/>
          </a:solidFill>
          <a:latin typeface="+mn-lt"/>
          <a:ea typeface="+mn-ea"/>
          <a:cs typeface="+mn-cs"/>
        </a:defRPr>
      </a:lvl6pPr>
      <a:lvl7pPr marL="2054814" algn="l" defTabSz="684938" rtl="0" eaLnBrk="1" latinLnBrk="0" hangingPunct="1">
        <a:defRPr sz="1300" kern="1200">
          <a:solidFill>
            <a:schemeClr val="tx1"/>
          </a:solidFill>
          <a:latin typeface="+mn-lt"/>
          <a:ea typeface="+mn-ea"/>
          <a:cs typeface="+mn-cs"/>
        </a:defRPr>
      </a:lvl7pPr>
      <a:lvl8pPr marL="2397280" algn="l" defTabSz="684938" rtl="0" eaLnBrk="1" latinLnBrk="0" hangingPunct="1">
        <a:defRPr sz="1300" kern="1200">
          <a:solidFill>
            <a:schemeClr val="tx1"/>
          </a:solidFill>
          <a:latin typeface="+mn-lt"/>
          <a:ea typeface="+mn-ea"/>
          <a:cs typeface="+mn-cs"/>
        </a:defRPr>
      </a:lvl8pPr>
      <a:lvl9pPr marL="2739747" algn="l" defTabSz="684938"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2463" y="621508"/>
            <a:ext cx="6850062" cy="357188"/>
          </a:xfrm>
          <a:prstGeom prst="rect">
            <a:avLst/>
          </a:prstGeom>
          <a:noFill/>
          <a:ln w="9525">
            <a:noFill/>
            <a:miter lim="800000"/>
            <a:headEnd/>
            <a:tailEnd/>
          </a:ln>
        </p:spPr>
        <p:txBody>
          <a:bodyPr vert="horz" wrap="square" lIns="58658" tIns="29334" rIns="58658" bIns="29334" numCol="1" anchor="ctr" anchorCtr="0" compatLnSpc="1">
            <a:prstTxWarp prst="textNoShape">
              <a:avLst/>
            </a:prstTxWarp>
            <a:spAutoFit/>
          </a:bodyPr>
          <a:lstStyle/>
          <a:p>
            <a:pPr lvl="0"/>
            <a:r>
              <a:rPr lang="zh-CN" altLang="en-US" smtClean="0"/>
              <a:t>单击此处编辑母版标题样式</a:t>
            </a:r>
          </a:p>
        </p:txBody>
      </p:sp>
      <p:pic>
        <p:nvPicPr>
          <p:cNvPr id="4099" name="Picture 7" descr="7"/>
          <p:cNvPicPr>
            <a:picLocks noChangeAspect="1" noChangeArrowheads="1"/>
          </p:cNvPicPr>
          <p:nvPr/>
        </p:nvPicPr>
        <p:blipFill>
          <a:blip r:embed="rId14" cstate="email"/>
          <a:srcRect/>
          <a:stretch>
            <a:fillRect/>
          </a:stretch>
        </p:blipFill>
        <p:spPr bwMode="auto">
          <a:xfrm>
            <a:off x="1" y="4666063"/>
            <a:ext cx="9142413" cy="477440"/>
          </a:xfrm>
          <a:prstGeom prst="rect">
            <a:avLst/>
          </a:prstGeom>
          <a:noFill/>
          <a:ln w="9525">
            <a:noFill/>
            <a:miter lim="800000"/>
            <a:headEnd/>
            <a:tailEnd/>
          </a:ln>
        </p:spPr>
      </p:pic>
      <p:pic>
        <p:nvPicPr>
          <p:cNvPr id="4100" name="Picture 9" descr="8"/>
          <p:cNvPicPr>
            <a:picLocks noChangeAspect="1" noChangeArrowheads="1"/>
          </p:cNvPicPr>
          <p:nvPr/>
        </p:nvPicPr>
        <p:blipFill>
          <a:blip r:embed="rId15" cstate="email"/>
          <a:srcRect/>
          <a:stretch>
            <a:fillRect/>
          </a:stretch>
        </p:blipFill>
        <p:spPr bwMode="auto">
          <a:xfrm>
            <a:off x="7508876" y="4800604"/>
            <a:ext cx="1309688" cy="232172"/>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110298" y="4810125"/>
            <a:ext cx="1595437" cy="20121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bodyPr>
          <a:lstStyle>
            <a:lvl1pPr algn="l">
              <a:lnSpc>
                <a:spcPct val="145000"/>
              </a:lnSpc>
              <a:defRPr sz="1000">
                <a:latin typeface="FrutigerNext LT Bold" pitchFamily="20" charset="0"/>
              </a:defRPr>
            </a:lvl1pPr>
          </a:lstStyle>
          <a:p>
            <a:pPr eaLnBrk="0" hangingPunct="0">
              <a:buClrTx/>
              <a:buFontTx/>
              <a:buNone/>
              <a:defRPr/>
            </a:pPr>
            <a:r>
              <a:rPr lang="de-DE" altLang="zh-CN" b="0">
                <a:solidFill>
                  <a:srgbClr val="000000"/>
                </a:solidFill>
                <a:ea typeface="ＭＳ Ｐゴシック" pitchFamily="34" charset="-128"/>
              </a:rPr>
              <a:t>Page </a:t>
            </a:r>
            <a:fld id="{3C1805C0-02D9-47D1-812F-294F9009989A}" type="slidenum">
              <a:rPr lang="de-DE" altLang="zh-CN" b="0">
                <a:solidFill>
                  <a:srgbClr val="000000"/>
                </a:solidFill>
                <a:ea typeface="ＭＳ Ｐゴシック" pitchFamily="34" charset="-128"/>
              </a:rPr>
              <a:pPr eaLnBrk="0" hangingPunct="0">
                <a:buClrTx/>
                <a:buFontTx/>
                <a:buNone/>
                <a:defRPr/>
              </a:pPr>
              <a:t>‹#›</a:t>
            </a:fld>
            <a:endParaRPr lang="en-GB" altLang="zh-CN" b="0">
              <a:solidFill>
                <a:srgbClr val="000000"/>
              </a:solidFill>
              <a:ea typeface="ＭＳ Ｐゴシック" pitchFamily="34" charset="-128"/>
            </a:endParaRPr>
          </a:p>
        </p:txBody>
      </p:sp>
      <p:sp>
        <p:nvSpPr>
          <p:cNvPr id="4102" name="Rectangle 12"/>
          <p:cNvSpPr>
            <a:spLocks noGrp="1" noChangeArrowheads="1"/>
          </p:cNvSpPr>
          <p:nvPr>
            <p:ph type="body" idx="1"/>
          </p:nvPr>
        </p:nvSpPr>
        <p:spPr bwMode="auto">
          <a:xfrm>
            <a:off x="652463" y="1231116"/>
            <a:ext cx="6850062" cy="2164451"/>
          </a:xfrm>
          <a:prstGeom prst="rect">
            <a:avLst/>
          </a:prstGeom>
          <a:noFill/>
          <a:ln w="9525">
            <a:noFill/>
            <a:miter lim="800000"/>
            <a:headEnd/>
            <a:tailEnd/>
          </a:ln>
        </p:spPr>
        <p:txBody>
          <a:bodyPr vert="horz" wrap="square" lIns="58679" tIns="29343" rIns="58679" bIns="29343" numCol="1" anchor="t" anchorCtr="0" compatLnSpc="1">
            <a:prstTxWarp prst="textNoShape">
              <a:avLst/>
            </a:prstTxWarp>
            <a:spAutoFit/>
          </a:bodyPr>
          <a:lstStyle/>
          <a:p>
            <a:pPr lvl="0"/>
            <a:r>
              <a:rPr lang="zh-CN" altLang="en-US" smtClean="0"/>
              <a:t>单击此处编辑母版文本样式</a:t>
            </a:r>
          </a:p>
          <a:p>
            <a:pPr lvl="1"/>
            <a:r>
              <a:rPr lang="zh-CN" altLang="en-US" smtClean="0"/>
              <a:t>单击此处编辑母版文本样式</a:t>
            </a:r>
          </a:p>
          <a:p>
            <a:pPr lvl="2"/>
            <a:r>
              <a:rPr lang="zh-CN" altLang="en-US" smtClean="0"/>
              <a:t>单击此处编辑母版文本样式</a:t>
            </a:r>
          </a:p>
          <a:p>
            <a:pPr lvl="3"/>
            <a:r>
              <a:rPr lang="zh-CN" altLang="en-US" smtClean="0"/>
              <a:t>单击此处编辑母版文本样式</a:t>
            </a:r>
          </a:p>
          <a:p>
            <a:pPr lvl="0"/>
            <a:endParaRPr lang="zh-CN" altLang="en-US" smtClean="0"/>
          </a:p>
        </p:txBody>
      </p:sp>
      <p:sp>
        <p:nvSpPr>
          <p:cNvPr id="28687" name="Text Box 15"/>
          <p:cNvSpPr txBox="1">
            <a:spLocks noChangeArrowheads="1"/>
          </p:cNvSpPr>
          <p:nvPr/>
        </p:nvSpPr>
        <p:spPr bwMode="auto">
          <a:xfrm>
            <a:off x="406408" y="4830367"/>
            <a:ext cx="2192857" cy="213176"/>
          </a:xfrm>
          <a:prstGeom prst="rect">
            <a:avLst/>
          </a:prstGeom>
          <a:noFill/>
          <a:ln w="9525">
            <a:noFill/>
            <a:miter lim="800000"/>
            <a:headEnd/>
            <a:tailEnd/>
          </a:ln>
        </p:spPr>
        <p:txBody>
          <a:bodyPr wrap="none" lIns="58649" tIns="29329" rIns="58649" bIns="29329">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HUAWEI TECHNOLOGIES CO., LTD.</a:t>
            </a:r>
          </a:p>
        </p:txBody>
      </p:sp>
      <p:sp>
        <p:nvSpPr>
          <p:cNvPr id="28688" name="Rectangle 16"/>
          <p:cNvSpPr>
            <a:spLocks noChangeArrowheads="1"/>
          </p:cNvSpPr>
          <p:nvPr/>
        </p:nvSpPr>
        <p:spPr bwMode="auto">
          <a:xfrm>
            <a:off x="3762375" y="4830374"/>
            <a:ext cx="2909888" cy="213157"/>
          </a:xfrm>
          <a:prstGeom prst="rect">
            <a:avLst/>
          </a:prstGeom>
          <a:noFill/>
          <a:ln w="9525" algn="ctr">
            <a:noFill/>
            <a:miter lim="800000"/>
            <a:headEnd/>
            <a:tailEnd/>
          </a:ln>
          <a:effectLst/>
        </p:spPr>
        <p:txBody>
          <a:bodyPr lIns="58634" tIns="29320" rIns="58634" bIns="29320">
            <a:spAutoFit/>
          </a:bodyPr>
          <a:lstStyle/>
          <a:p>
            <a:pPr defTabSz="587345" eaLnBrk="0" hangingPunct="0">
              <a:buClrTx/>
              <a:buFontTx/>
              <a:buNone/>
              <a:defRPr/>
            </a:pPr>
            <a:r>
              <a:rPr lang="en-US" altLang="zh-CN" sz="1000" b="0">
                <a:solidFill>
                  <a:srgbClr val="000000"/>
                </a:solidFill>
                <a:latin typeface="FrutigerNext LT Bold" pitchFamily="20" charset="0"/>
                <a:ea typeface="MS PGothic" pitchFamily="34" charset="-128"/>
              </a:rPr>
              <a:t>All rights reserved</a:t>
            </a:r>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hf sldNum="0" hdr="0" ftr="0"/>
  <p:txStyles>
    <p:titleStyle>
      <a:lvl1pPr algn="l" defTabSz="587345" rtl="0" eaLnBrk="1" fontAlgn="base" hangingPunct="1">
        <a:spcBef>
          <a:spcPct val="0"/>
        </a:spcBef>
        <a:spcAft>
          <a:spcPct val="0"/>
        </a:spcAft>
        <a:defRPr sz="1900">
          <a:solidFill>
            <a:srgbClr val="990000"/>
          </a:solidFill>
          <a:latin typeface="+mj-lt"/>
          <a:ea typeface="+mj-ea"/>
          <a:cs typeface="+mj-cs"/>
        </a:defRPr>
      </a:lvl1pPr>
      <a:lvl2pPr algn="l" defTabSz="587345" rtl="0" eaLnBrk="1" fontAlgn="base" hangingPunct="1">
        <a:spcBef>
          <a:spcPct val="0"/>
        </a:spcBef>
        <a:spcAft>
          <a:spcPct val="0"/>
        </a:spcAft>
        <a:defRPr sz="1900">
          <a:solidFill>
            <a:srgbClr val="990000"/>
          </a:solidFill>
          <a:latin typeface="Arial" charset="0"/>
          <a:ea typeface="黑体" pitchFamily="2" charset="-122"/>
        </a:defRPr>
      </a:lvl2pPr>
      <a:lvl3pPr algn="l" defTabSz="587345" rtl="0" eaLnBrk="1" fontAlgn="base" hangingPunct="1">
        <a:spcBef>
          <a:spcPct val="0"/>
        </a:spcBef>
        <a:spcAft>
          <a:spcPct val="0"/>
        </a:spcAft>
        <a:defRPr sz="1900">
          <a:solidFill>
            <a:srgbClr val="990000"/>
          </a:solidFill>
          <a:latin typeface="Arial" charset="0"/>
          <a:ea typeface="黑体" pitchFamily="2" charset="-122"/>
        </a:defRPr>
      </a:lvl3pPr>
      <a:lvl4pPr algn="l" defTabSz="587345" rtl="0" eaLnBrk="1" fontAlgn="base" hangingPunct="1">
        <a:spcBef>
          <a:spcPct val="0"/>
        </a:spcBef>
        <a:spcAft>
          <a:spcPct val="0"/>
        </a:spcAft>
        <a:defRPr sz="1900">
          <a:solidFill>
            <a:srgbClr val="990000"/>
          </a:solidFill>
          <a:latin typeface="Arial" charset="0"/>
          <a:ea typeface="黑体" pitchFamily="2" charset="-122"/>
        </a:defRPr>
      </a:lvl4pPr>
      <a:lvl5pPr algn="l" defTabSz="587345" rtl="0" eaLnBrk="1" fontAlgn="base" hangingPunct="1">
        <a:spcBef>
          <a:spcPct val="0"/>
        </a:spcBef>
        <a:spcAft>
          <a:spcPct val="0"/>
        </a:spcAft>
        <a:defRPr sz="1900">
          <a:solidFill>
            <a:srgbClr val="990000"/>
          </a:solidFill>
          <a:latin typeface="Arial" charset="0"/>
          <a:ea typeface="黑体" pitchFamily="2" charset="-122"/>
        </a:defRPr>
      </a:lvl5pPr>
      <a:lvl6pPr marL="342425" algn="l" defTabSz="587345" rtl="0" eaLnBrk="1" fontAlgn="base" hangingPunct="1">
        <a:spcBef>
          <a:spcPct val="0"/>
        </a:spcBef>
        <a:spcAft>
          <a:spcPct val="0"/>
        </a:spcAft>
        <a:defRPr sz="1900">
          <a:solidFill>
            <a:srgbClr val="990000"/>
          </a:solidFill>
          <a:latin typeface="Arial" charset="0"/>
          <a:ea typeface="黑体" pitchFamily="2" charset="-122"/>
        </a:defRPr>
      </a:lvl6pPr>
      <a:lvl7pPr marL="684841" algn="l" defTabSz="587345" rtl="0" eaLnBrk="1" fontAlgn="base" hangingPunct="1">
        <a:spcBef>
          <a:spcPct val="0"/>
        </a:spcBef>
        <a:spcAft>
          <a:spcPct val="0"/>
        </a:spcAft>
        <a:defRPr sz="1900">
          <a:solidFill>
            <a:srgbClr val="990000"/>
          </a:solidFill>
          <a:latin typeface="Arial" charset="0"/>
          <a:ea typeface="黑体" pitchFamily="2" charset="-122"/>
        </a:defRPr>
      </a:lvl7pPr>
      <a:lvl8pPr marL="1027261" algn="l" defTabSz="587345" rtl="0" eaLnBrk="1" fontAlgn="base" hangingPunct="1">
        <a:spcBef>
          <a:spcPct val="0"/>
        </a:spcBef>
        <a:spcAft>
          <a:spcPct val="0"/>
        </a:spcAft>
        <a:defRPr sz="1900">
          <a:solidFill>
            <a:srgbClr val="990000"/>
          </a:solidFill>
          <a:latin typeface="Arial" charset="0"/>
          <a:ea typeface="黑体" pitchFamily="2" charset="-122"/>
        </a:defRPr>
      </a:lvl8pPr>
      <a:lvl9pPr marL="1369680" algn="l" defTabSz="587345" rtl="0" eaLnBrk="1" fontAlgn="base" hangingPunct="1">
        <a:spcBef>
          <a:spcPct val="0"/>
        </a:spcBef>
        <a:spcAft>
          <a:spcPct val="0"/>
        </a:spcAft>
        <a:defRPr sz="1900">
          <a:solidFill>
            <a:srgbClr val="990000"/>
          </a:solidFill>
          <a:latin typeface="Arial" charset="0"/>
          <a:ea typeface="黑体" pitchFamily="2" charset="-122"/>
        </a:defRPr>
      </a:lvl9pPr>
    </p:titleStyle>
    <p:bodyStyle>
      <a:lvl1pPr marL="219959" indent="-219959" algn="l" defTabSz="587345" rtl="0" eaLnBrk="1" fontAlgn="base" hangingPunct="1">
        <a:lnSpc>
          <a:spcPct val="120000"/>
        </a:lnSpc>
        <a:spcBef>
          <a:spcPct val="20000"/>
        </a:spcBef>
        <a:spcAft>
          <a:spcPct val="20000"/>
        </a:spcAft>
        <a:buClr>
          <a:srgbClr val="990000"/>
        </a:buClr>
        <a:buSzPct val="85000"/>
        <a:buFont typeface="Wingdings" pitchFamily="2" charset="2"/>
        <a:buChar char="l"/>
        <a:defRPr>
          <a:solidFill>
            <a:schemeClr val="tx1"/>
          </a:solidFill>
          <a:latin typeface="+mn-lt"/>
          <a:ea typeface="+mn-ea"/>
          <a:cs typeface="+mn-cs"/>
        </a:defRPr>
      </a:lvl1pPr>
      <a:lvl2pPr marL="476773" indent="-183099" algn="l" defTabSz="587345" rtl="0" eaLnBrk="1" fontAlgn="base" hangingPunct="1">
        <a:lnSpc>
          <a:spcPct val="120000"/>
        </a:lnSpc>
        <a:spcBef>
          <a:spcPct val="20000"/>
        </a:spcBef>
        <a:spcAft>
          <a:spcPct val="20000"/>
        </a:spcAft>
        <a:buClr>
          <a:srgbClr val="5F5F5F"/>
        </a:buClr>
        <a:buFont typeface="Wingdings 3" pitchFamily="18" charset="2"/>
        <a:buChar char="["/>
        <a:defRPr>
          <a:solidFill>
            <a:schemeClr val="tx1"/>
          </a:solidFill>
          <a:latin typeface="+mn-lt"/>
          <a:ea typeface="+mn-ea"/>
        </a:defRPr>
      </a:lvl2pPr>
      <a:lvl3pPr marL="733588" indent="-14624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3pPr>
      <a:lvl4pPr marL="1027261" indent="-147430" algn="l" defTabSz="587345" rtl="0" eaLnBrk="1" fontAlgn="base" hangingPunct="1">
        <a:lnSpc>
          <a:spcPct val="120000"/>
        </a:lnSpc>
        <a:spcBef>
          <a:spcPct val="20000"/>
        </a:spcBef>
        <a:spcAft>
          <a:spcPct val="20000"/>
        </a:spcAft>
        <a:buClr>
          <a:schemeClr val="tx1"/>
        </a:buClr>
        <a:buFont typeface="Arial" pitchFamily="34" charset="0"/>
        <a:buChar char="▪"/>
        <a:defRPr>
          <a:solidFill>
            <a:schemeClr val="tx1"/>
          </a:solidFill>
          <a:latin typeface="+mn-lt"/>
          <a:ea typeface="+mn-ea"/>
        </a:defRPr>
      </a:lvl4pPr>
      <a:lvl5pPr marL="132093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5pPr>
      <a:lvl6pPr marL="166335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6pPr>
      <a:lvl7pPr marL="2005770"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7pPr>
      <a:lvl8pPr marL="2348194"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8pPr>
      <a:lvl9pPr marL="2690615" indent="-147430" algn="l" defTabSz="587345" rtl="0" eaLnBrk="1" fontAlgn="base" hangingPunct="1">
        <a:spcBef>
          <a:spcPct val="20000"/>
        </a:spcBef>
        <a:spcAft>
          <a:spcPct val="0"/>
        </a:spcAft>
        <a:buChar char="»"/>
        <a:defRPr sz="1300">
          <a:solidFill>
            <a:schemeClr val="tx1"/>
          </a:solidFill>
          <a:latin typeface="+mn-lt"/>
          <a:ea typeface="宋体" pitchFamily="2" charset="-122"/>
        </a:defRPr>
      </a:lvl9pPr>
    </p:bodyStyle>
    <p:otherStyle>
      <a:defPPr>
        <a:defRPr lang="zh-CN"/>
      </a:defPPr>
      <a:lvl1pPr marL="0" algn="l" defTabSz="684841" rtl="0" eaLnBrk="1" latinLnBrk="0" hangingPunct="1">
        <a:defRPr sz="1300" kern="1200">
          <a:solidFill>
            <a:schemeClr val="tx1"/>
          </a:solidFill>
          <a:latin typeface="+mn-lt"/>
          <a:ea typeface="+mn-ea"/>
          <a:cs typeface="+mn-cs"/>
        </a:defRPr>
      </a:lvl1pPr>
      <a:lvl2pPr marL="342425" algn="l" defTabSz="684841" rtl="0" eaLnBrk="1" latinLnBrk="0" hangingPunct="1">
        <a:defRPr sz="1300" kern="1200">
          <a:solidFill>
            <a:schemeClr val="tx1"/>
          </a:solidFill>
          <a:latin typeface="+mn-lt"/>
          <a:ea typeface="+mn-ea"/>
          <a:cs typeface="+mn-cs"/>
        </a:defRPr>
      </a:lvl2pPr>
      <a:lvl3pPr marL="684841" algn="l" defTabSz="684841" rtl="0" eaLnBrk="1" latinLnBrk="0" hangingPunct="1">
        <a:defRPr sz="1300" kern="1200">
          <a:solidFill>
            <a:schemeClr val="tx1"/>
          </a:solidFill>
          <a:latin typeface="+mn-lt"/>
          <a:ea typeface="+mn-ea"/>
          <a:cs typeface="+mn-cs"/>
        </a:defRPr>
      </a:lvl3pPr>
      <a:lvl4pPr marL="1027261" algn="l" defTabSz="684841" rtl="0" eaLnBrk="1" latinLnBrk="0" hangingPunct="1">
        <a:defRPr sz="1300" kern="1200">
          <a:solidFill>
            <a:schemeClr val="tx1"/>
          </a:solidFill>
          <a:latin typeface="+mn-lt"/>
          <a:ea typeface="+mn-ea"/>
          <a:cs typeface="+mn-cs"/>
        </a:defRPr>
      </a:lvl4pPr>
      <a:lvl5pPr marL="1369680" algn="l" defTabSz="684841" rtl="0" eaLnBrk="1" latinLnBrk="0" hangingPunct="1">
        <a:defRPr sz="1300" kern="1200">
          <a:solidFill>
            <a:schemeClr val="tx1"/>
          </a:solidFill>
          <a:latin typeface="+mn-lt"/>
          <a:ea typeface="+mn-ea"/>
          <a:cs typeface="+mn-cs"/>
        </a:defRPr>
      </a:lvl5pPr>
      <a:lvl6pPr marL="1712099" algn="l" defTabSz="684841" rtl="0" eaLnBrk="1" latinLnBrk="0" hangingPunct="1">
        <a:defRPr sz="1300" kern="1200">
          <a:solidFill>
            <a:schemeClr val="tx1"/>
          </a:solidFill>
          <a:latin typeface="+mn-lt"/>
          <a:ea typeface="+mn-ea"/>
          <a:cs typeface="+mn-cs"/>
        </a:defRPr>
      </a:lvl6pPr>
      <a:lvl7pPr marL="2054522" algn="l" defTabSz="684841" rtl="0" eaLnBrk="1" latinLnBrk="0" hangingPunct="1">
        <a:defRPr sz="1300" kern="1200">
          <a:solidFill>
            <a:schemeClr val="tx1"/>
          </a:solidFill>
          <a:latin typeface="+mn-lt"/>
          <a:ea typeface="+mn-ea"/>
          <a:cs typeface="+mn-cs"/>
        </a:defRPr>
      </a:lvl7pPr>
      <a:lvl8pPr marL="2396940" algn="l" defTabSz="684841" rtl="0" eaLnBrk="1" latinLnBrk="0" hangingPunct="1">
        <a:defRPr sz="1300" kern="1200">
          <a:solidFill>
            <a:schemeClr val="tx1"/>
          </a:solidFill>
          <a:latin typeface="+mn-lt"/>
          <a:ea typeface="+mn-ea"/>
          <a:cs typeface="+mn-cs"/>
        </a:defRPr>
      </a:lvl8pPr>
      <a:lvl9pPr marL="2739359" algn="l" defTabSz="684841"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0" y="2375231"/>
            <a:ext cx="9144000" cy="393938"/>
          </a:xfrm>
          <a:prstGeom prst="rect">
            <a:avLst/>
          </a:prstGeom>
          <a:solidFill>
            <a:srgbClr val="EAEAEA"/>
          </a:solidFill>
          <a:ln w="9525" algn="ctr">
            <a:noFill/>
            <a:miter lim="800000"/>
            <a:headEnd/>
            <a:tailEnd/>
          </a:ln>
          <a:effectLst/>
        </p:spPr>
        <p:txBody>
          <a:bodyPr wrap="square" lIns="91425" tIns="45712" rIns="91425" bIns="45712" anchor="ctr">
            <a:spAutoFit/>
          </a:bodyPr>
          <a:lstStyle/>
          <a:p>
            <a:pPr>
              <a:lnSpc>
                <a:spcPct val="140000"/>
              </a:lnSpc>
              <a:buClr>
                <a:srgbClr val="FF0000"/>
              </a:buClr>
              <a:buSzPct val="90000"/>
              <a:buFont typeface="Wingdings" pitchFamily="2" charset="2"/>
              <a:buChar char="l"/>
              <a:defRPr/>
            </a:pPr>
            <a:endParaRPr lang="zh-CN" altLang="en-US" sz="1400" b="1">
              <a:solidFill>
                <a:srgbClr val="000000"/>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823" r:id="rId1"/>
    <p:sldLayoutId id="2147483850" r:id="rId2"/>
    <p:sldLayoutId id="2147483854" r:id="rId3"/>
    <p:sldLayoutId id="2147483856" r:id="rId4"/>
    <p:sldLayoutId id="2147483864" r:id="rId5"/>
    <p:sldLayoutId id="2147483867"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54" r:id="rId15"/>
    <p:sldLayoutId id="2147483955" r:id="rId16"/>
    <p:sldLayoutId id="2147483956" r:id="rId17"/>
    <p:sldLayoutId id="2147483957" r:id="rId18"/>
    <p:sldLayoutId id="2147483958" r:id="rId19"/>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pic>
        <p:nvPicPr>
          <p:cNvPr id="15" name="Picture 104" descr="PPT胶片内页元素-16比9-内页灰条"/>
          <p:cNvPicPr>
            <a:picLocks noChangeAspect="1" noChangeArrowheads="1"/>
          </p:cNvPicPr>
          <p:nvPr/>
        </p:nvPicPr>
        <p:blipFill>
          <a:blip r:embed="rId14" cstate="print">
            <a:extLst>
              <a:ext uri="{28A0092B-C50C-407E-A947-70E740481C1C}">
                <a14:useLocalDpi xmlns:a14="http://schemas.microsoft.com/office/drawing/2010/main" xmlns=""/>
              </a:ext>
            </a:extLst>
          </a:blip>
          <a:srcRect/>
          <a:stretch>
            <a:fillRect/>
          </a:stretch>
        </p:blipFill>
        <p:spPr bwMode="auto">
          <a:xfrm>
            <a:off x="0" y="4668388"/>
            <a:ext cx="9144000" cy="475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01" descr="图片3副本"/>
          <p:cNvPicPr>
            <a:picLocks noChangeAspect="1" noChangeArrowheads="1"/>
          </p:cNvPicPr>
          <p:nvPr/>
        </p:nvPicPr>
        <p:blipFill>
          <a:blip r:embed="rId15" cstate="print">
            <a:extLst>
              <a:ext uri="{28A0092B-C50C-407E-A947-70E740481C1C}">
                <a14:useLocalDpi xmlns:a14="http://schemas.microsoft.com/office/drawing/2010/main" xmlns=""/>
              </a:ext>
            </a:extLst>
          </a:blip>
          <a:srcRect/>
          <a:stretch>
            <a:fillRect/>
          </a:stretch>
        </p:blipFill>
        <p:spPr bwMode="auto">
          <a:xfrm>
            <a:off x="7637663" y="4805337"/>
            <a:ext cx="971676" cy="23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8"/>
          <p:cNvSpPr txBox="1">
            <a:spLocks noChangeArrowheads="1"/>
          </p:cNvSpPr>
          <p:nvPr/>
        </p:nvSpPr>
        <p:spPr bwMode="auto">
          <a:xfrm>
            <a:off x="504835" y="4887509"/>
            <a:ext cx="1744813" cy="12311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800" dirty="0" smtClean="0">
                <a:latin typeface="FrutigerNext LT Bold" pitchFamily="34" charset="0"/>
                <a:ea typeface="MS PGothic" pitchFamily="34" charset="-128"/>
              </a:rPr>
              <a:t>HUAWEI TECHNOLOGIES CO., LTD.</a:t>
            </a:r>
          </a:p>
        </p:txBody>
      </p:sp>
      <p:sp>
        <p:nvSpPr>
          <p:cNvPr id="18" name="Rectangle 21"/>
          <p:cNvSpPr>
            <a:spLocks noChangeArrowheads="1"/>
          </p:cNvSpPr>
          <p:nvPr/>
        </p:nvSpPr>
        <p:spPr bwMode="auto">
          <a:xfrm>
            <a:off x="3853364" y="4887509"/>
            <a:ext cx="1149178" cy="1231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lIns="80082" tIns="0" rIns="80082" bIns="0">
            <a:spAutoFit/>
          </a:bodyPr>
          <a:lstStyle/>
          <a:p>
            <a:pPr defTabSz="801688" eaLnBrk="0" hangingPunct="0"/>
            <a:r>
              <a:rPr lang="en-US" altLang="zh-CN" sz="800" dirty="0">
                <a:latin typeface="FrutigerNext LT Bold" pitchFamily="34" charset="0"/>
                <a:ea typeface="ＭＳ Ｐゴシック" pitchFamily="34" charset="-128"/>
              </a:rPr>
              <a:t>Huawei Confidential </a:t>
            </a:r>
          </a:p>
        </p:txBody>
      </p:sp>
      <p:sp>
        <p:nvSpPr>
          <p:cNvPr id="19" name="Rectangle 5"/>
          <p:cNvSpPr>
            <a:spLocks noChangeArrowheads="1"/>
          </p:cNvSpPr>
          <p:nvPr/>
        </p:nvSpPr>
        <p:spPr bwMode="auto">
          <a:xfrm>
            <a:off x="6363528" y="4887509"/>
            <a:ext cx="2098154" cy="3417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eaLnBrk="0" hangingPunct="0">
              <a:lnSpc>
                <a:spcPct val="85000"/>
              </a:lnSpc>
            </a:pPr>
            <a:r>
              <a:rPr lang="de-DE" altLang="zh-CN" sz="800" dirty="0" smtClean="0">
                <a:solidFill>
                  <a:srgbClr val="000000"/>
                </a:solidFill>
                <a:latin typeface="FrutigerNext LT Bold" pitchFamily="34" charset="0"/>
                <a:ea typeface="ＭＳ Ｐゴシック" pitchFamily="34" charset="-128"/>
              </a:rPr>
              <a:t>Page </a:t>
            </a:r>
            <a:fld id="{78ECEAFF-B846-4D61-B32B-143CBFF944E0}" type="slidenum">
              <a:rPr lang="de-DE" altLang="zh-CN" sz="8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800" dirty="0">
              <a:solidFill>
                <a:srgbClr val="000000"/>
              </a:solidFill>
              <a:latin typeface="FrutigerNext LT Bold" pitchFamily="34" charset="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4" r:id="rId1"/>
    <p:sldLayoutId id="2147483822" r:id="rId2"/>
    <p:sldLayoutId id="2147483836" r:id="rId3"/>
    <p:sldLayoutId id="2147483865" r:id="rId4"/>
    <p:sldLayoutId id="2147483928" r:id="rId5"/>
    <p:sldLayoutId id="2147483929" r:id="rId6"/>
    <p:sldLayoutId id="2147483930" r:id="rId7"/>
    <p:sldLayoutId id="2147483931" r:id="rId8"/>
    <p:sldLayoutId id="2147483933" r:id="rId9"/>
    <p:sldLayoutId id="2147483934" r:id="rId10"/>
    <p:sldLayoutId id="2147483935" r:id="rId11"/>
    <p:sldLayoutId id="2147483959" r:id="rId12"/>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bwMode="auto">
          <a:xfrm>
            <a:off x="0" y="0"/>
            <a:ext cx="9144000" cy="5143500"/>
          </a:xfrm>
          <a:prstGeom prst="rect">
            <a:avLst/>
          </a:prstGeom>
          <a:solidFill>
            <a:schemeClr val="bg1">
              <a:lumMod val="95000"/>
            </a:schemeClr>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9" name="组合 8"/>
          <p:cNvGrpSpPr/>
          <p:nvPr/>
        </p:nvGrpSpPr>
        <p:grpSpPr>
          <a:xfrm>
            <a:off x="12" y="1962988"/>
            <a:ext cx="9143999" cy="3180521"/>
            <a:chOff x="0" y="2616200"/>
            <a:chExt cx="12195175" cy="4241800"/>
          </a:xfrm>
        </p:grpSpPr>
        <p:pic>
          <p:nvPicPr>
            <p:cNvPr id="10" name="Picture 79" descr="5"/>
            <p:cNvPicPr>
              <a:picLocks noChangeAspect="1" noChangeArrowheads="1"/>
            </p:cNvPicPr>
            <p:nvPr userDrawn="1"/>
          </p:nvPicPr>
          <p:blipFill>
            <a:blip r:embed="rId16" cstate="print">
              <a:extLst>
                <a:ext uri="{28A0092B-C50C-407E-A947-70E740481C1C}">
                  <a14:useLocalDpi xmlns:a14="http://schemas.microsoft.com/office/drawing/2010/main" xmlns=""/>
                </a:ext>
              </a:extLst>
            </a:blip>
            <a:srcRect/>
            <a:stretch>
              <a:fillRect/>
            </a:stretch>
          </p:blipFill>
          <p:spPr bwMode="auto">
            <a:xfrm>
              <a:off x="0" y="5616575"/>
              <a:ext cx="12195175" cy="1241425"/>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 Box 80"/>
            <p:cNvSpPr txBox="1">
              <a:spLocks noChangeArrowheads="1"/>
            </p:cNvSpPr>
            <p:nvPr userDrawn="1"/>
          </p:nvSpPr>
          <p:spPr bwMode="auto">
            <a:xfrm>
              <a:off x="4613275" y="2616200"/>
              <a:ext cx="2796794" cy="7799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3200" dirty="0">
                  <a:solidFill>
                    <a:srgbClr val="990000"/>
                  </a:solidFill>
                  <a:latin typeface="FrutigerNext LT Medium" pitchFamily="34" charset="0"/>
                  <a:ea typeface="ＭＳ Ｐゴシック" pitchFamily="34" charset="-128"/>
                </a:rPr>
                <a:t>Thank you</a:t>
              </a:r>
            </a:p>
          </p:txBody>
        </p:sp>
        <p:sp>
          <p:nvSpPr>
            <p:cNvPr id="14" name="Text Box 81"/>
            <p:cNvSpPr txBox="1">
              <a:spLocks noChangeArrowheads="1"/>
            </p:cNvSpPr>
            <p:nvPr userDrawn="1"/>
          </p:nvSpPr>
          <p:spPr bwMode="auto">
            <a:xfrm>
              <a:off x="4683441" y="3389507"/>
              <a:ext cx="2823218" cy="4925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eaLnBrk="0" hangingPunct="0"/>
              <a:r>
                <a:rPr lang="en-US" altLang="zh-CN" sz="1800" dirty="0">
                  <a:solidFill>
                    <a:srgbClr val="666666"/>
                  </a:solidFill>
                  <a:latin typeface="FrutigerNext LT Regular" pitchFamily="34" charset="0"/>
                  <a:ea typeface="ＭＳ Ｐゴシック" pitchFamily="34" charset="-128"/>
                </a:rPr>
                <a:t>www.huawei.com</a:t>
              </a:r>
              <a:endParaRPr lang="en-US" altLang="zh-CN" sz="1600" dirty="0">
                <a:solidFill>
                  <a:srgbClr val="990000"/>
                </a:solidFill>
                <a:latin typeface="FrutigerNext LT Regular" pitchFamily="34" charset="0"/>
                <a:ea typeface="ＭＳ Ｐゴシック" pitchFamily="34" charset="-128"/>
              </a:endParaRPr>
            </a:p>
          </p:txBody>
        </p:sp>
        <p:sp>
          <p:nvSpPr>
            <p:cNvPr id="15" name="TextBox 14"/>
            <p:cNvSpPr txBox="1"/>
            <p:nvPr userDrawn="1"/>
          </p:nvSpPr>
          <p:spPr>
            <a:xfrm>
              <a:off x="865188" y="4187924"/>
              <a:ext cx="10412412" cy="1200641"/>
            </a:xfrm>
            <a:prstGeom prst="rect">
              <a:avLst/>
            </a:prstGeom>
            <a:noFill/>
          </p:spPr>
          <p:txBody>
            <a:bodyPr wrap="square" rtlCol="0">
              <a:spAutoFit/>
            </a:bodyPr>
            <a:lstStyle/>
            <a:p>
              <a:pPr algn="just">
                <a:lnSpc>
                  <a:spcPct val="100000"/>
                </a:lnSpc>
              </a:pPr>
              <a:r>
                <a:rPr lang="en-US" altLang="zh-CN" sz="1050" b="1" kern="1200" dirty="0" smtClean="0">
                  <a:solidFill>
                    <a:schemeClr val="tx1"/>
                  </a:solidFill>
                  <a:effectLst/>
                  <a:latin typeface="Calibri" pitchFamily="34" charset="0"/>
                  <a:ea typeface="宋体" charset="-122"/>
                  <a:cs typeface="+mn-cs"/>
                </a:rPr>
                <a:t>Copyright©2012 Huawei Technologies Co., Ltd. All Rights Reserved.</a:t>
              </a:r>
              <a:endParaRPr lang="zh-CN" altLang="zh-CN" sz="1050" kern="1200" dirty="0" smtClean="0">
                <a:solidFill>
                  <a:schemeClr val="tx1"/>
                </a:solidFill>
                <a:effectLst/>
                <a:latin typeface="Calibri" pitchFamily="34" charset="0"/>
                <a:ea typeface="宋体" charset="-122"/>
                <a:cs typeface="+mn-cs"/>
              </a:endParaRPr>
            </a:p>
            <a:p>
              <a:pPr algn="just">
                <a:lnSpc>
                  <a:spcPct val="100000"/>
                </a:lnSpc>
              </a:pPr>
              <a:r>
                <a:rPr lang="en-US" altLang="zh-CN" sz="1050" kern="1200" dirty="0" smtClean="0">
                  <a:solidFill>
                    <a:schemeClr val="tx1"/>
                  </a:solidFill>
                  <a:effectLst/>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50" kern="1200" dirty="0">
                <a:solidFill>
                  <a:schemeClr val="tx1"/>
                </a:solidFill>
                <a:effectLst/>
                <a:latin typeface="Calibri" pitchFamily="34" charset="0"/>
                <a:ea typeface="宋体" charset="-122"/>
                <a:cs typeface="+mn-cs"/>
              </a:endParaRPr>
            </a:p>
          </p:txBody>
        </p:sp>
      </p:grpSp>
    </p:spTree>
  </p:cSld>
  <p:clrMap bg1="lt1" tx1="dk1" bg2="lt2" tx2="dk2" accent1="accent1" accent2="accent2" accent3="accent3" accent4="accent4" accent5="accent5" accent6="accent6" hlink="hlink" folHlink="folHlink"/>
  <p:sldLayoutIdLst>
    <p:sldLayoutId id="2147483834" r:id="rId1"/>
    <p:sldLayoutId id="2147483846" r:id="rId2"/>
    <p:sldLayoutId id="2147483861"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84" r:id="rId12"/>
    <p:sldLayoutId id="2147483938" r:id="rId13"/>
    <p:sldLayoutId id="2147483939" r:id="rId14"/>
  </p:sldLayoutIdLst>
  <p:transition>
    <p:fade/>
  </p:transition>
  <p:timing>
    <p:tnLst>
      <p:par>
        <p:cTn id="1" dur="indefinite" restart="never" nodeType="tmRoot"/>
      </p:par>
    </p:tnLst>
  </p:timing>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 name="Picture 104" descr="PPT胶片内页元素-16比9-内页灰条"/>
          <p:cNvPicPr>
            <a:picLocks noChangeAspect="1" noChangeArrowheads="1"/>
          </p:cNvPicPr>
          <p:nvPr/>
        </p:nvPicPr>
        <p:blipFill>
          <a:blip r:embed="rId13" cstate="email">
            <a:extLst>
              <a:ext uri="{28A0092B-C50C-407E-A947-70E740481C1C}">
                <a14:useLocalDpi xmlns="" xmlns:a14="http://schemas.microsoft.com/office/drawing/2010/main" val="0"/>
              </a:ext>
            </a:extLst>
          </a:blip>
          <a:srcRect/>
          <a:stretch>
            <a:fillRect/>
          </a:stretch>
        </p:blipFill>
        <p:spPr bwMode="auto">
          <a:xfrm>
            <a:off x="1" y="4668441"/>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2" name="图片 61"/>
          <p:cNvPicPr>
            <a:picLocks noChangeAspect="1"/>
          </p:cNvPicPr>
          <p:nvPr/>
        </p:nvPicPr>
        <p:blipFill>
          <a:blip r:embed="rId14" cstate="email">
            <a:extLst>
              <a:ext uri="{28A0092B-C50C-407E-A947-70E740481C1C}">
                <a14:useLocalDpi xmlns="" xmlns:a14="http://schemas.microsoft.com/office/drawing/2010/main" val="0"/>
              </a:ext>
            </a:extLst>
          </a:blip>
          <a:stretch>
            <a:fillRect/>
          </a:stretch>
        </p:blipFill>
        <p:spPr>
          <a:xfrm>
            <a:off x="2401504" y="389542"/>
            <a:ext cx="6742496" cy="4280981"/>
          </a:xfrm>
          <a:prstGeom prst="rect">
            <a:avLst/>
          </a:prstGeom>
        </p:spPr>
      </p:pic>
      <p:sp>
        <p:nvSpPr>
          <p:cNvPr id="1470550" name="Rectangle 86"/>
          <p:cNvSpPr>
            <a:spLocks noChangeArrowheads="1"/>
          </p:cNvSpPr>
          <p:nvPr/>
        </p:nvSpPr>
        <p:spPr bwMode="auto">
          <a:xfrm>
            <a:off x="5931340" y="4797030"/>
            <a:ext cx="1057000" cy="826294"/>
          </a:xfrm>
          <a:prstGeom prst="rect">
            <a:avLst/>
          </a:prstGeom>
          <a:noFill/>
          <a:ln w="9525">
            <a:noFill/>
            <a:miter lim="800000"/>
            <a:headEnd/>
            <a:tailEnd/>
          </a:ln>
          <a:effectLst/>
        </p:spPr>
        <p:txBody>
          <a:bodyPr lIns="0" tIns="0" rIns="0" bIns="0"/>
          <a:lstStyle/>
          <a:p>
            <a:pPr defTabSz="588012" eaLnBrk="0" hangingPunct="0">
              <a:lnSpc>
                <a:spcPct val="85000"/>
              </a:lnSpc>
              <a:buClrTx/>
              <a:buFontTx/>
              <a:buNone/>
            </a:pPr>
            <a:endParaRPr lang="de-DE" sz="700" b="0" dirty="0">
              <a:ea typeface="MS PGothic" pitchFamily="34" charset="-128"/>
            </a:endParaRPr>
          </a:p>
          <a:p>
            <a:pPr defTabSz="588012" eaLnBrk="0" hangingPunct="0">
              <a:lnSpc>
                <a:spcPct val="85000"/>
              </a:lnSpc>
              <a:buClrTx/>
              <a:buFontTx/>
              <a:buNone/>
            </a:pPr>
            <a:r>
              <a:rPr lang="de-DE" sz="700" b="0" dirty="0">
                <a:ea typeface="MS PGothic" pitchFamily="34" charset="-128"/>
              </a:rPr>
              <a:t>Page </a:t>
            </a:r>
            <a:fld id="{E68EC476-442B-4BB7-9603-F1440C241F3D}" type="slidenum">
              <a:rPr lang="de-DE" sz="700" b="0">
                <a:ea typeface="MS PGothic" pitchFamily="34" charset="-128"/>
              </a:rPr>
              <a:pPr defTabSz="588012" eaLnBrk="0" hangingPunct="0">
                <a:lnSpc>
                  <a:spcPct val="85000"/>
                </a:lnSpc>
                <a:buClrTx/>
                <a:buFontTx/>
                <a:buNone/>
              </a:pPr>
              <a:t>‹#›</a:t>
            </a:fld>
            <a:endParaRPr lang="en-GB" sz="700" b="0" dirty="0">
              <a:ea typeface="MS PGothic" pitchFamily="34" charset="-128"/>
            </a:endParaRPr>
          </a:p>
        </p:txBody>
      </p:sp>
      <p:pic>
        <p:nvPicPr>
          <p:cNvPr id="1470551" name="Picture 87" descr="图片3副本"/>
          <p:cNvPicPr>
            <a:picLocks noChangeAspect="1" noChangeArrowheads="1"/>
          </p:cNvPicPr>
          <p:nvPr/>
        </p:nvPicPr>
        <p:blipFill>
          <a:blip r:embed="rId15" cstate="email"/>
          <a:srcRect/>
          <a:stretch>
            <a:fillRect/>
          </a:stretch>
        </p:blipFill>
        <p:spPr bwMode="auto">
          <a:xfrm>
            <a:off x="7634681" y="4789887"/>
            <a:ext cx="971297" cy="230981"/>
          </a:xfrm>
          <a:prstGeom prst="rect">
            <a:avLst/>
          </a:prstGeom>
          <a:noFill/>
        </p:spPr>
      </p:pic>
      <p:sp>
        <p:nvSpPr>
          <p:cNvPr id="1470552" name="Rectangle 88"/>
          <p:cNvSpPr>
            <a:spLocks noGrp="1" noChangeArrowheads="1"/>
          </p:cNvSpPr>
          <p:nvPr>
            <p:ph type="title"/>
          </p:nvPr>
        </p:nvSpPr>
        <p:spPr bwMode="auto">
          <a:xfrm>
            <a:off x="585635" y="205979"/>
            <a:ext cx="8229838" cy="857250"/>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p>
            <a:pPr lvl="0"/>
            <a:r>
              <a:rPr lang="zh-CN" altLang="en-US" smtClean="0"/>
              <a:t>单击此处编辑母版标题样式</a:t>
            </a:r>
          </a:p>
        </p:txBody>
      </p:sp>
      <p:sp>
        <p:nvSpPr>
          <p:cNvPr id="1470553" name="Rectangle 89"/>
          <p:cNvSpPr>
            <a:spLocks noGrp="1" noChangeArrowheads="1"/>
          </p:cNvSpPr>
          <p:nvPr>
            <p:ph type="body" idx="1"/>
          </p:nvPr>
        </p:nvSpPr>
        <p:spPr bwMode="auto">
          <a:xfrm>
            <a:off x="585635" y="1200152"/>
            <a:ext cx="8229838" cy="3394472"/>
          </a:xfrm>
          <a:prstGeom prst="rect">
            <a:avLst/>
          </a:prstGeom>
          <a:noFill/>
          <a:ln w="9525" algn="ctr">
            <a:noFill/>
            <a:miter lim="800000"/>
            <a:headEnd/>
            <a:tailEnd/>
          </a:ln>
          <a:effectLst/>
        </p:spPr>
        <p:txBody>
          <a:bodyPr vert="horz" wrap="square" lIns="68562" tIns="34281" rIns="68562" bIns="3428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0602" name="Rectangle 138"/>
          <p:cNvSpPr>
            <a:spLocks noChangeArrowheads="1"/>
          </p:cNvSpPr>
          <p:nvPr/>
        </p:nvSpPr>
        <p:spPr bwMode="auto">
          <a:xfrm>
            <a:off x="-1844988" y="396479"/>
            <a:ext cx="1844988" cy="3980259"/>
          </a:xfrm>
          <a:prstGeom prst="rect">
            <a:avLst/>
          </a:prstGeom>
          <a:noFill/>
          <a:ln w="9525">
            <a:noFill/>
            <a:miter lim="800000"/>
            <a:headEnd/>
            <a:tailEnd/>
          </a:ln>
          <a:effectLst/>
        </p:spPr>
        <p:txBody>
          <a:bodyPr lIns="65831" tIns="32916" rIns="65831" bIns="32916"/>
          <a:lstStyle/>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英文标题</a:t>
            </a:r>
            <a:r>
              <a:rPr lang="en-US" altLang="zh-CN" sz="900" b="0" dirty="0">
                <a:solidFill>
                  <a:srgbClr val="F8F8F8"/>
                </a:solidFill>
                <a:ea typeface="华文细黑" pitchFamily="2" charset="-122"/>
                <a:cs typeface="SimSun" pitchFamily="2" charset="-122"/>
              </a:rPr>
              <a:t>:32-35pt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Medium</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中文标题</a:t>
            </a:r>
            <a:r>
              <a:rPr lang="en-US" altLang="zh-CN" sz="900" b="0" dirty="0">
                <a:solidFill>
                  <a:srgbClr val="F8F8F8"/>
                </a:solidFill>
                <a:ea typeface="华文细黑" pitchFamily="2" charset="-122"/>
                <a:cs typeface="SimSun" pitchFamily="2" charset="-122"/>
              </a:rPr>
              <a:t>:30-32pt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 R153 G0 B0</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黑体</a:t>
            </a: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endParaRPr lang="zh-CN" altLang="en-US"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英文正文</a:t>
            </a:r>
            <a:r>
              <a:rPr lang="en-US" altLang="zh-CN" sz="900" b="0" dirty="0">
                <a:solidFill>
                  <a:srgbClr val="F8F8F8"/>
                </a:solidFill>
                <a:ea typeface="华文细黑" pitchFamily="2" charset="-122"/>
                <a:cs typeface="SimSun" pitchFamily="2" charset="-122"/>
              </a:rPr>
              <a:t>:20-22pt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 </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 :18pt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内部使用字体 </a:t>
            </a:r>
            <a:r>
              <a:rPr lang="en-US" altLang="zh-CN" sz="900" b="0" dirty="0">
                <a:solidFill>
                  <a:srgbClr val="F8F8F8"/>
                </a:solidFill>
                <a:latin typeface="FrutigerNext LT Medium" pitchFamily="34" charset="0"/>
                <a:ea typeface="华文细黑" pitchFamily="2" charset="-122"/>
                <a:cs typeface="SimSun" pitchFamily="2" charset="-122"/>
              </a:rPr>
              <a:t>:</a:t>
            </a:r>
          </a:p>
          <a:p>
            <a:pPr marL="257106" indent="-257106"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ea typeface="华文细黑" pitchFamily="2" charset="-122"/>
                <a:cs typeface="SimSun" pitchFamily="2" charset="-122"/>
              </a:rPr>
              <a:t>FrutigerNext</a:t>
            </a:r>
            <a:r>
              <a:rPr lang="en-US" altLang="zh-CN" sz="900" b="0" dirty="0">
                <a:solidFill>
                  <a:srgbClr val="F8F8F8"/>
                </a:solidFill>
                <a:latin typeface="FrutigerNext LT Medium" pitchFamily="34" charset="0"/>
                <a:ea typeface="华文细黑" pitchFamily="2" charset="-122"/>
                <a:cs typeface="SimSun" pitchFamily="2" charset="-122"/>
              </a:rPr>
              <a:t> LT Regular</a:t>
            </a:r>
          </a:p>
          <a:p>
            <a:pPr marL="257106" indent="-257106" algn="r">
              <a:lnSpc>
                <a:spcPct val="125000"/>
              </a:lnSpc>
              <a:spcBef>
                <a:spcPct val="20000"/>
              </a:spcBef>
              <a:buClr>
                <a:srgbClr val="990000"/>
              </a:buClr>
              <a:buFontTx/>
              <a:buNone/>
            </a:pPr>
            <a:r>
              <a:rPr lang="zh-CN" altLang="en-US" sz="900" b="0" dirty="0">
                <a:solidFill>
                  <a:srgbClr val="F8F8F8"/>
                </a:solidFill>
                <a:latin typeface="FrutigerNext LT Medium" pitchFamily="34" charset="0"/>
                <a:ea typeface="华文细黑" pitchFamily="2" charset="-122"/>
                <a:cs typeface="SimSun" pitchFamily="2" charset="-122"/>
              </a:rPr>
              <a:t>外部使用字体 </a:t>
            </a:r>
            <a:r>
              <a:rPr lang="en-US" altLang="zh-CN" sz="900" b="0" dirty="0">
                <a:solidFill>
                  <a:srgbClr val="F8F8F8"/>
                </a:solidFill>
                <a:latin typeface="FrutigerNext LT Medium" pitchFamily="34" charset="0"/>
                <a:ea typeface="华文细黑" pitchFamily="2" charset="-122"/>
                <a:cs typeface="SimSun" pitchFamily="2" charset="-122"/>
              </a:rPr>
              <a:t>: Arial</a:t>
            </a:r>
          </a:p>
          <a:p>
            <a:pPr marL="257106" indent="-257106" algn="r">
              <a:lnSpc>
                <a:spcPct val="75000"/>
              </a:lnSpc>
              <a:spcBef>
                <a:spcPct val="20000"/>
              </a:spcBef>
              <a:buClr>
                <a:srgbClr val="990000"/>
              </a:buClr>
              <a:buFontTx/>
              <a:buNone/>
            </a:pPr>
            <a:endParaRPr lang="en-US" altLang="zh-CN" sz="900" b="0" dirty="0">
              <a:solidFill>
                <a:srgbClr val="F8F8F8"/>
              </a:solidFill>
              <a:ea typeface="华文细黑" pitchFamily="2" charset="-122"/>
              <a:cs typeface="SimSun" pitchFamily="2" charset="-122"/>
            </a:endParaRP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中文正文</a:t>
            </a:r>
            <a:r>
              <a:rPr lang="en-US" altLang="zh-CN" sz="900" b="0" dirty="0">
                <a:solidFill>
                  <a:srgbClr val="F8F8F8"/>
                </a:solidFill>
                <a:ea typeface="华文细黑" pitchFamily="2" charset="-122"/>
                <a:cs typeface="SimSun" pitchFamily="2" charset="-122"/>
              </a:rPr>
              <a:t>:18-20pt</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子目录</a:t>
            </a:r>
            <a:r>
              <a:rPr lang="en-US" altLang="zh-CN" sz="900" b="0" dirty="0">
                <a:solidFill>
                  <a:srgbClr val="F8F8F8"/>
                </a:solidFill>
                <a:ea typeface="华文细黑" pitchFamily="2" charset="-122"/>
                <a:cs typeface="SimSun" pitchFamily="2" charset="-122"/>
              </a:rPr>
              <a:t>(2-5</a:t>
            </a:r>
            <a:r>
              <a:rPr lang="zh-CN" altLang="en-US" sz="900" b="0" dirty="0">
                <a:solidFill>
                  <a:srgbClr val="F8F8F8"/>
                </a:solidFill>
                <a:ea typeface="华文细黑" pitchFamily="2" charset="-122"/>
                <a:cs typeface="SimSun" pitchFamily="2" charset="-122"/>
              </a:rPr>
              <a:t>级</a:t>
            </a:r>
            <a:r>
              <a:rPr lang="en-US" altLang="zh-CN" sz="900" b="0" dirty="0">
                <a:solidFill>
                  <a:srgbClr val="F8F8F8"/>
                </a:solidFill>
                <a:ea typeface="华文细黑" pitchFamily="2" charset="-122"/>
                <a:cs typeface="SimSun" pitchFamily="2" charset="-122"/>
              </a:rPr>
              <a:t>):18pt </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颜色</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黑色</a:t>
            </a:r>
          </a:p>
          <a:p>
            <a:pPr marL="257106" indent="-257106" algn="r">
              <a:lnSpc>
                <a:spcPct val="125000"/>
              </a:lnSpc>
              <a:spcBef>
                <a:spcPct val="20000"/>
              </a:spcBef>
              <a:buClr>
                <a:srgbClr val="990000"/>
              </a:buClr>
              <a:buFontTx/>
              <a:buNone/>
            </a:pPr>
            <a:r>
              <a:rPr lang="zh-CN" altLang="en-US" sz="900" b="0" dirty="0">
                <a:solidFill>
                  <a:srgbClr val="F8F8F8"/>
                </a:solidFill>
                <a:ea typeface="华文细黑" pitchFamily="2" charset="-122"/>
                <a:cs typeface="SimSun" pitchFamily="2" charset="-122"/>
              </a:rPr>
              <a:t>字体</a:t>
            </a:r>
            <a:r>
              <a:rPr lang="en-US" altLang="zh-CN" sz="900" b="0" dirty="0">
                <a:solidFill>
                  <a:srgbClr val="F8F8F8"/>
                </a:solidFill>
                <a:ea typeface="华文细黑" pitchFamily="2" charset="-122"/>
                <a:cs typeface="SimSun" pitchFamily="2" charset="-122"/>
              </a:rPr>
              <a:t>:</a:t>
            </a:r>
            <a:r>
              <a:rPr lang="zh-CN" altLang="en-US" sz="900" b="0" dirty="0">
                <a:solidFill>
                  <a:srgbClr val="F8F8F8"/>
                </a:solidFill>
                <a:ea typeface="华文细黑" pitchFamily="2" charset="-122"/>
                <a:cs typeface="SimSun" pitchFamily="2" charset="-122"/>
              </a:rPr>
              <a:t>细黑体 </a:t>
            </a:r>
            <a:endParaRPr lang="zh-CN" altLang="en-US" sz="900" b="0" dirty="0">
              <a:solidFill>
                <a:srgbClr val="080808"/>
              </a:solidFill>
              <a:ea typeface="华文细黑" pitchFamily="2" charset="-122"/>
              <a:cs typeface="SimSun" pitchFamily="2" charset="-122"/>
            </a:endParaRPr>
          </a:p>
        </p:txBody>
      </p:sp>
      <p:sp>
        <p:nvSpPr>
          <p:cNvPr id="1470603" name="Rectangle 139"/>
          <p:cNvSpPr>
            <a:spLocks noChangeArrowheads="1"/>
          </p:cNvSpPr>
          <p:nvPr/>
        </p:nvSpPr>
        <p:spPr bwMode="auto">
          <a:xfrm>
            <a:off x="9268985" y="4083513"/>
            <a:ext cx="920113" cy="242362"/>
          </a:xfrm>
          <a:prstGeom prst="rect">
            <a:avLst/>
          </a:prstGeom>
          <a:solidFill>
            <a:srgbClr val="F8F8F8"/>
          </a:solidFill>
          <a:ln w="9525" algn="ctr">
            <a:noFill/>
            <a:miter lim="800000"/>
            <a:headEnd/>
            <a:tailEnd/>
          </a:ln>
          <a:effectLst/>
        </p:spPr>
        <p:txBody>
          <a:bodyPr lIns="68550" tIns="34275" rIns="68550" bIns="34275" anchor="ctr">
            <a:spAutoFit/>
          </a:bodyPr>
          <a:lstStyle/>
          <a:p>
            <a:pPr algn="ctr" defTabSz="658240" eaLnBrk="0" hangingPunct="0">
              <a:buClrTx/>
              <a:buFontTx/>
              <a:buNone/>
            </a:pPr>
            <a:endParaRPr lang="zh-CN" altLang="zh-CN" sz="1100" b="0">
              <a:latin typeface="FrutigerNext LT Regular" pitchFamily="34" charset="0"/>
              <a:ea typeface="MS PGothic" pitchFamily="34" charset="-128"/>
            </a:endParaRPr>
          </a:p>
        </p:txBody>
      </p:sp>
      <p:grpSp>
        <p:nvGrpSpPr>
          <p:cNvPr id="2" name="Group 140"/>
          <p:cNvGrpSpPr>
            <a:grpSpLocks/>
          </p:cNvGrpSpPr>
          <p:nvPr/>
        </p:nvGrpSpPr>
        <p:grpSpPr bwMode="auto">
          <a:xfrm>
            <a:off x="9352305" y="3958828"/>
            <a:ext cx="741566" cy="138113"/>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145"/>
          <p:cNvGrpSpPr>
            <a:grpSpLocks/>
          </p:cNvGrpSpPr>
          <p:nvPr/>
        </p:nvGrpSpPr>
        <p:grpSpPr bwMode="auto">
          <a:xfrm>
            <a:off x="9352305" y="4652965"/>
            <a:ext cx="741566" cy="136922"/>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150"/>
          <p:cNvGrpSpPr>
            <a:grpSpLocks/>
          </p:cNvGrpSpPr>
          <p:nvPr/>
        </p:nvGrpSpPr>
        <p:grpSpPr bwMode="auto">
          <a:xfrm>
            <a:off x="9352305" y="4837510"/>
            <a:ext cx="741566" cy="13692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55"/>
          <p:cNvGrpSpPr>
            <a:grpSpLocks/>
          </p:cNvGrpSpPr>
          <p:nvPr/>
        </p:nvGrpSpPr>
        <p:grpSpPr bwMode="auto">
          <a:xfrm>
            <a:off x="9352305" y="4145758"/>
            <a:ext cx="741566" cy="136922"/>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60"/>
          <p:cNvGrpSpPr>
            <a:grpSpLocks/>
          </p:cNvGrpSpPr>
          <p:nvPr/>
        </p:nvGrpSpPr>
        <p:grpSpPr bwMode="auto">
          <a:xfrm>
            <a:off x="9352305" y="4468416"/>
            <a:ext cx="741566" cy="13692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65"/>
          <p:cNvGrpSpPr>
            <a:grpSpLocks/>
          </p:cNvGrpSpPr>
          <p:nvPr/>
        </p:nvGrpSpPr>
        <p:grpSpPr bwMode="auto">
          <a:xfrm>
            <a:off x="9352305" y="5023247"/>
            <a:ext cx="741566" cy="13692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70"/>
          <p:cNvGrpSpPr>
            <a:grpSpLocks/>
          </p:cNvGrpSpPr>
          <p:nvPr/>
        </p:nvGrpSpPr>
        <p:grpSpPr bwMode="auto">
          <a:xfrm>
            <a:off x="9352305" y="3774281"/>
            <a:ext cx="741566" cy="138113"/>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75"/>
          <p:cNvGrpSpPr>
            <a:grpSpLocks/>
          </p:cNvGrpSpPr>
          <p:nvPr/>
        </p:nvGrpSpPr>
        <p:grpSpPr bwMode="auto">
          <a:xfrm>
            <a:off x="9352305" y="3450433"/>
            <a:ext cx="741566" cy="136922"/>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80"/>
          <p:cNvGrpSpPr>
            <a:grpSpLocks/>
          </p:cNvGrpSpPr>
          <p:nvPr/>
        </p:nvGrpSpPr>
        <p:grpSpPr bwMode="auto">
          <a:xfrm>
            <a:off x="9352305" y="3265884"/>
            <a:ext cx="741566" cy="138113"/>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0649" name="Rectangle 185"/>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配色参考方案：</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106" indent="-257106">
              <a:lnSpc>
                <a:spcPct val="120000"/>
              </a:lnSpc>
              <a:spcBef>
                <a:spcPct val="20000"/>
              </a:spcBef>
              <a:buClr>
                <a:srgbClr val="990000"/>
              </a:buClr>
              <a:buFontTx/>
              <a:buNone/>
            </a:pPr>
            <a:r>
              <a:rPr lang="zh-CN" altLang="en-US" sz="900" b="0" dirty="0">
                <a:solidFill>
                  <a:srgbClr val="F8F8F8"/>
                </a:solidFill>
                <a:latin typeface="华文细黑" pitchFamily="2" charset="-122"/>
                <a:ea typeface="华文细黑" pitchFamily="2" charset="-122"/>
                <a:cs typeface="SimSun" pitchFamily="2" charset="-122"/>
              </a:rPr>
              <a:t>（仅供参考）</a:t>
            </a:r>
          </a:p>
        </p:txBody>
      </p:sp>
      <p:sp>
        <p:nvSpPr>
          <p:cNvPr id="1470650" name="Rectangle 186"/>
          <p:cNvSpPr>
            <a:spLocks noChangeArrowheads="1"/>
          </p:cNvSpPr>
          <p:nvPr/>
        </p:nvSpPr>
        <p:spPr bwMode="auto">
          <a:xfrm>
            <a:off x="9199945" y="-46435"/>
            <a:ext cx="1051048" cy="628651"/>
          </a:xfrm>
          <a:prstGeom prst="rect">
            <a:avLst/>
          </a:prstGeom>
          <a:noFill/>
          <a:ln w="9525">
            <a:noFill/>
            <a:miter lim="800000"/>
            <a:headEnd/>
            <a:tailEnd/>
          </a:ln>
          <a:effectLst/>
        </p:spPr>
        <p:txBody>
          <a:bodyPr lIns="65831" tIns="32916" rIns="65831" bIns="32916"/>
          <a:lstStyle/>
          <a:p>
            <a:pPr marL="257106" indent="-257106">
              <a:lnSpc>
                <a:spcPct val="120000"/>
              </a:lnSpc>
              <a:spcBef>
                <a:spcPct val="20000"/>
              </a:spcBef>
              <a:buClr>
                <a:srgbClr val="990000"/>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
        <p:nvSpPr>
          <p:cNvPr id="58" name="Rectangle 21"/>
          <p:cNvSpPr>
            <a:spLocks noChangeArrowheads="1"/>
          </p:cNvSpPr>
          <p:nvPr/>
        </p:nvSpPr>
        <p:spPr bwMode="auto">
          <a:xfrm>
            <a:off x="666102"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45" tIns="0" rIns="60045"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110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5pPr>
      <a:lvl6pPr marL="34280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6pPr>
      <a:lvl7pPr marL="685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7pPr>
      <a:lvl8pPr marL="10284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8pPr>
      <a:lvl9pPr marL="1371234"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SimSun" pitchFamily="2" charset="-122"/>
        </a:defRPr>
      </a:lvl9pPr>
    </p:titleStyle>
    <p:bodyStyle>
      <a:lvl1pPr marL="257106" indent="-257106"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7064" indent="-214255" algn="l" rtl="0" eaLnBrk="1" fontAlgn="base" hangingPunct="1">
        <a:spcBef>
          <a:spcPct val="20000"/>
        </a:spcBef>
        <a:spcAft>
          <a:spcPct val="0"/>
        </a:spcAft>
        <a:buFont typeface="Arial" charset="0"/>
        <a:buChar char="›"/>
        <a:defRPr sz="1500">
          <a:solidFill>
            <a:schemeClr val="tx1"/>
          </a:solidFill>
          <a:latin typeface="+mn-lt"/>
          <a:ea typeface="+mn-ea"/>
          <a:cs typeface="+mn-cs"/>
        </a:defRPr>
      </a:lvl2pPr>
      <a:lvl3pPr marL="857021" indent="-171404"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199830" indent="-171404" algn="l" rtl="0" eaLnBrk="1" fontAlgn="base" hangingPunct="1">
        <a:spcBef>
          <a:spcPct val="20000"/>
        </a:spcBef>
        <a:spcAft>
          <a:spcPct val="0"/>
        </a:spcAft>
        <a:buChar char="–"/>
        <a:defRPr sz="1200">
          <a:solidFill>
            <a:schemeClr val="tx1"/>
          </a:solidFill>
          <a:latin typeface="+mn-lt"/>
          <a:ea typeface="+mn-ea"/>
          <a:cs typeface="+mn-cs"/>
        </a:defRPr>
      </a:lvl4pPr>
      <a:lvl5pPr marL="1542639"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5pPr>
      <a:lvl6pPr marL="1885447"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8256"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71064"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3873" indent="-171404"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617" rtl="0" eaLnBrk="1" latinLnBrk="0" hangingPunct="1">
        <a:defRPr sz="1300" kern="1200">
          <a:solidFill>
            <a:schemeClr val="tx1"/>
          </a:solidFill>
          <a:latin typeface="+mn-lt"/>
          <a:ea typeface="+mn-ea"/>
          <a:cs typeface="+mn-cs"/>
        </a:defRPr>
      </a:lvl1pPr>
      <a:lvl2pPr marL="342809" algn="l" defTabSz="685617" rtl="0" eaLnBrk="1" latinLnBrk="0" hangingPunct="1">
        <a:defRPr sz="1300" kern="1200">
          <a:solidFill>
            <a:schemeClr val="tx1"/>
          </a:solidFill>
          <a:latin typeface="+mn-lt"/>
          <a:ea typeface="+mn-ea"/>
          <a:cs typeface="+mn-cs"/>
        </a:defRPr>
      </a:lvl2pPr>
      <a:lvl3pPr marL="685617" algn="l" defTabSz="685617" rtl="0" eaLnBrk="1" latinLnBrk="0" hangingPunct="1">
        <a:defRPr sz="1300" kern="1200">
          <a:solidFill>
            <a:schemeClr val="tx1"/>
          </a:solidFill>
          <a:latin typeface="+mn-lt"/>
          <a:ea typeface="+mn-ea"/>
          <a:cs typeface="+mn-cs"/>
        </a:defRPr>
      </a:lvl3pPr>
      <a:lvl4pPr marL="1028426" algn="l" defTabSz="685617" rtl="0" eaLnBrk="1" latinLnBrk="0" hangingPunct="1">
        <a:defRPr sz="1300" kern="1200">
          <a:solidFill>
            <a:schemeClr val="tx1"/>
          </a:solidFill>
          <a:latin typeface="+mn-lt"/>
          <a:ea typeface="+mn-ea"/>
          <a:cs typeface="+mn-cs"/>
        </a:defRPr>
      </a:lvl4pPr>
      <a:lvl5pPr marL="1371234" algn="l" defTabSz="685617" rtl="0" eaLnBrk="1" latinLnBrk="0" hangingPunct="1">
        <a:defRPr sz="1300" kern="1200">
          <a:solidFill>
            <a:schemeClr val="tx1"/>
          </a:solidFill>
          <a:latin typeface="+mn-lt"/>
          <a:ea typeface="+mn-ea"/>
          <a:cs typeface="+mn-cs"/>
        </a:defRPr>
      </a:lvl5pPr>
      <a:lvl6pPr marL="1714043" algn="l" defTabSz="685617" rtl="0" eaLnBrk="1" latinLnBrk="0" hangingPunct="1">
        <a:defRPr sz="1300" kern="1200">
          <a:solidFill>
            <a:schemeClr val="tx1"/>
          </a:solidFill>
          <a:latin typeface="+mn-lt"/>
          <a:ea typeface="+mn-ea"/>
          <a:cs typeface="+mn-cs"/>
        </a:defRPr>
      </a:lvl6pPr>
      <a:lvl7pPr marL="2056851" algn="l" defTabSz="685617" rtl="0" eaLnBrk="1" latinLnBrk="0" hangingPunct="1">
        <a:defRPr sz="1300" kern="1200">
          <a:solidFill>
            <a:schemeClr val="tx1"/>
          </a:solidFill>
          <a:latin typeface="+mn-lt"/>
          <a:ea typeface="+mn-ea"/>
          <a:cs typeface="+mn-cs"/>
        </a:defRPr>
      </a:lvl7pPr>
      <a:lvl8pPr marL="2399660" algn="l" defTabSz="685617" rtl="0" eaLnBrk="1" latinLnBrk="0" hangingPunct="1">
        <a:defRPr sz="1300" kern="1200">
          <a:solidFill>
            <a:schemeClr val="tx1"/>
          </a:solidFill>
          <a:latin typeface="+mn-lt"/>
          <a:ea typeface="+mn-ea"/>
          <a:cs typeface="+mn-cs"/>
        </a:defRPr>
      </a:lvl8pPr>
      <a:lvl9pPr marL="2742468" algn="l" defTabSz="685617"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 name="图片 53"/>
          <p:cNvPicPr>
            <a:picLocks noChangeAspect="1"/>
          </p:cNvPicPr>
          <p:nvPr/>
        </p:nvPicPr>
        <p:blipFill>
          <a:blip r:embed="rId13" cstate="email">
            <a:extLst>
              <a:ext uri="{28A0092B-C50C-407E-A947-70E740481C1C}">
                <a14:useLocalDpi xmlns="" xmlns:a14="http://schemas.microsoft.com/office/drawing/2010/main" val="0"/>
              </a:ext>
            </a:extLst>
          </a:blip>
          <a:stretch>
            <a:fillRect/>
          </a:stretch>
        </p:blipFill>
        <p:spPr>
          <a:xfrm>
            <a:off x="619" y="0"/>
            <a:ext cx="9142762" cy="5143500"/>
          </a:xfrm>
          <a:prstGeom prst="rect">
            <a:avLst/>
          </a:prstGeom>
        </p:spPr>
      </p:pic>
      <p:sp>
        <p:nvSpPr>
          <p:cNvPr id="1478692" name="Rectangle 36"/>
          <p:cNvSpPr>
            <a:spLocks noGrp="1" noChangeArrowheads="1"/>
          </p:cNvSpPr>
          <p:nvPr>
            <p:ph type="title"/>
          </p:nvPr>
        </p:nvSpPr>
        <p:spPr bwMode="auto">
          <a:xfrm>
            <a:off x="585635" y="366712"/>
            <a:ext cx="8229838" cy="857250"/>
          </a:xfrm>
          <a:prstGeom prst="rect">
            <a:avLst/>
          </a:prstGeom>
          <a:noFill/>
          <a:ln w="9525" algn="ctr">
            <a:noFill/>
            <a:miter lim="800000"/>
            <a:headEnd/>
            <a:tailEnd/>
          </a:ln>
          <a:effectLst/>
        </p:spPr>
        <p:txBody>
          <a:bodyPr vert="horz" wrap="square" lIns="68552" tIns="34276" rIns="68552" bIns="34276" numCol="1" anchor="ctr" anchorCtr="0" compatLnSpc="1">
            <a:prstTxWarp prst="textNoShape">
              <a:avLst/>
            </a:prstTxWarp>
          </a:bodyPr>
          <a:lstStyle/>
          <a:p>
            <a:pPr lvl="0"/>
            <a:r>
              <a:rPr lang="en-US" altLang="zh-CN" smtClean="0"/>
              <a:t>Content</a:t>
            </a:r>
          </a:p>
        </p:txBody>
      </p:sp>
      <p:sp>
        <p:nvSpPr>
          <p:cNvPr id="1478693" name="Rectangle 37"/>
          <p:cNvSpPr>
            <a:spLocks noGrp="1" noChangeArrowheads="1"/>
          </p:cNvSpPr>
          <p:nvPr>
            <p:ph type="body" idx="1"/>
          </p:nvPr>
        </p:nvSpPr>
        <p:spPr bwMode="auto">
          <a:xfrm>
            <a:off x="672530" y="1293019"/>
            <a:ext cx="8229838" cy="3394472"/>
          </a:xfrm>
          <a:prstGeom prst="rect">
            <a:avLst/>
          </a:prstGeom>
          <a:noFill/>
          <a:ln w="9525" algn="ctr">
            <a:noFill/>
            <a:miter lim="800000"/>
            <a:headEnd/>
            <a:tailEnd/>
          </a:ln>
          <a:effectLst/>
        </p:spPr>
        <p:txBody>
          <a:bodyPr vert="horz" wrap="square" lIns="68552" tIns="34276" rIns="68552" bIns="342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78742" name="Rectangle 8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22" tIns="32911" rIns="65822" bIns="32911"/>
          <a:lstStyle/>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英文标题</a:t>
            </a:r>
            <a:r>
              <a:rPr lang="en-US" altLang="zh-CN" sz="900" b="0">
                <a:solidFill>
                  <a:srgbClr val="F8F8F8"/>
                </a:solidFill>
                <a:ea typeface="华文细黑" pitchFamily="2" charset="-122"/>
                <a:cs typeface="SimSun" pitchFamily="2" charset="-122"/>
              </a:rPr>
              <a:t>:32-35pt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Medium</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中文标题</a:t>
            </a:r>
            <a:r>
              <a:rPr lang="en-US" altLang="zh-CN" sz="900" b="0">
                <a:solidFill>
                  <a:srgbClr val="F8F8F8"/>
                </a:solidFill>
                <a:ea typeface="华文细黑" pitchFamily="2" charset="-122"/>
                <a:cs typeface="SimSun" pitchFamily="2" charset="-122"/>
              </a:rPr>
              <a:t>:30-32pt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 R153 G0 B0</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黑体</a:t>
            </a: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endParaRPr lang="zh-CN" altLang="en-US"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英文正文</a:t>
            </a:r>
            <a:r>
              <a:rPr lang="en-US" altLang="zh-CN" sz="900" b="0">
                <a:solidFill>
                  <a:srgbClr val="F8F8F8"/>
                </a:solidFill>
                <a:ea typeface="华文细黑" pitchFamily="2" charset="-122"/>
                <a:cs typeface="SimSun" pitchFamily="2" charset="-122"/>
              </a:rPr>
              <a:t>:20-22pt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 </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 :18pt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内部使用字体 </a:t>
            </a:r>
            <a:r>
              <a:rPr lang="en-US" altLang="zh-CN" sz="900" b="0">
                <a:solidFill>
                  <a:srgbClr val="F8F8F8"/>
                </a:solidFill>
                <a:latin typeface="FrutigerNext LT Medium" pitchFamily="34" charset="0"/>
                <a:ea typeface="华文细黑" pitchFamily="2" charset="-122"/>
                <a:cs typeface="SimSun" pitchFamily="2" charset="-122"/>
              </a:rPr>
              <a:t>:</a:t>
            </a:r>
          </a:p>
          <a:p>
            <a:pPr marL="257070" indent="-257070" algn="r">
              <a:lnSpc>
                <a:spcPct val="125000"/>
              </a:lnSpc>
              <a:spcBef>
                <a:spcPct val="20000"/>
              </a:spcBef>
              <a:buClr>
                <a:schemeClr val="tx2"/>
              </a:buClr>
              <a:buFontTx/>
              <a:buNone/>
            </a:pPr>
            <a:r>
              <a:rPr lang="en-US" altLang="zh-CN" sz="900" b="0">
                <a:solidFill>
                  <a:srgbClr val="F8F8F8"/>
                </a:solidFill>
                <a:latin typeface="FrutigerNext LT Medium" pitchFamily="34" charset="0"/>
                <a:ea typeface="华文细黑" pitchFamily="2" charset="-122"/>
                <a:cs typeface="SimSun" pitchFamily="2" charset="-122"/>
              </a:rPr>
              <a:t>FrutigerNext LT Regular</a:t>
            </a:r>
          </a:p>
          <a:p>
            <a:pPr marL="257070" indent="-257070" algn="r">
              <a:lnSpc>
                <a:spcPct val="125000"/>
              </a:lnSpc>
              <a:spcBef>
                <a:spcPct val="20000"/>
              </a:spcBef>
              <a:buClr>
                <a:schemeClr val="tx2"/>
              </a:buClr>
              <a:buFontTx/>
              <a:buNone/>
            </a:pPr>
            <a:r>
              <a:rPr lang="zh-CN" altLang="en-US" sz="900" b="0">
                <a:solidFill>
                  <a:srgbClr val="F8F8F8"/>
                </a:solidFill>
                <a:latin typeface="FrutigerNext LT Medium" pitchFamily="34" charset="0"/>
                <a:ea typeface="华文细黑" pitchFamily="2" charset="-122"/>
                <a:cs typeface="SimSun" pitchFamily="2" charset="-122"/>
              </a:rPr>
              <a:t>外部使用字体 </a:t>
            </a:r>
            <a:r>
              <a:rPr lang="en-US" altLang="zh-CN" sz="900" b="0">
                <a:solidFill>
                  <a:srgbClr val="F8F8F8"/>
                </a:solidFill>
                <a:latin typeface="FrutigerNext LT Medium" pitchFamily="34" charset="0"/>
                <a:ea typeface="华文细黑" pitchFamily="2" charset="-122"/>
                <a:cs typeface="SimSun" pitchFamily="2" charset="-122"/>
              </a:rPr>
              <a:t>: Arial</a:t>
            </a:r>
          </a:p>
          <a:p>
            <a:pPr marL="257070" indent="-257070" algn="r">
              <a:lnSpc>
                <a:spcPct val="75000"/>
              </a:lnSpc>
              <a:spcBef>
                <a:spcPct val="20000"/>
              </a:spcBef>
              <a:buClr>
                <a:schemeClr val="tx2"/>
              </a:buClr>
              <a:buFontTx/>
              <a:buNone/>
            </a:pPr>
            <a:endParaRPr lang="en-US" altLang="zh-CN" sz="900" b="0">
              <a:solidFill>
                <a:srgbClr val="F8F8F8"/>
              </a:solidFill>
              <a:ea typeface="华文细黑" pitchFamily="2" charset="-122"/>
              <a:cs typeface="SimSun" pitchFamily="2" charset="-122"/>
            </a:endParaRP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中文正文</a:t>
            </a:r>
            <a:r>
              <a:rPr lang="en-US" altLang="zh-CN" sz="900" b="0">
                <a:solidFill>
                  <a:srgbClr val="F8F8F8"/>
                </a:solidFill>
                <a:ea typeface="华文细黑" pitchFamily="2" charset="-122"/>
                <a:cs typeface="SimSun" pitchFamily="2" charset="-122"/>
              </a:rPr>
              <a:t>:18-20pt</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子目录</a:t>
            </a:r>
            <a:r>
              <a:rPr lang="en-US" altLang="zh-CN" sz="900" b="0">
                <a:solidFill>
                  <a:srgbClr val="F8F8F8"/>
                </a:solidFill>
                <a:ea typeface="华文细黑" pitchFamily="2" charset="-122"/>
                <a:cs typeface="SimSun" pitchFamily="2" charset="-122"/>
              </a:rPr>
              <a:t>(2-5</a:t>
            </a:r>
            <a:r>
              <a:rPr lang="zh-CN" altLang="en-US" sz="900" b="0">
                <a:solidFill>
                  <a:srgbClr val="F8F8F8"/>
                </a:solidFill>
                <a:ea typeface="华文细黑" pitchFamily="2" charset="-122"/>
                <a:cs typeface="SimSun" pitchFamily="2" charset="-122"/>
              </a:rPr>
              <a:t>级</a:t>
            </a:r>
            <a:r>
              <a:rPr lang="en-US" altLang="zh-CN" sz="900" b="0">
                <a:solidFill>
                  <a:srgbClr val="F8F8F8"/>
                </a:solidFill>
                <a:ea typeface="华文细黑" pitchFamily="2" charset="-122"/>
                <a:cs typeface="SimSun" pitchFamily="2" charset="-122"/>
              </a:rPr>
              <a:t>):18pt </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颜色</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黑色</a:t>
            </a:r>
          </a:p>
          <a:p>
            <a:pPr marL="257070" indent="-257070" algn="r">
              <a:lnSpc>
                <a:spcPct val="125000"/>
              </a:lnSpc>
              <a:spcBef>
                <a:spcPct val="20000"/>
              </a:spcBef>
              <a:buClr>
                <a:schemeClr val="tx2"/>
              </a:buClr>
              <a:buFontTx/>
              <a:buNone/>
            </a:pPr>
            <a:r>
              <a:rPr lang="zh-CN" altLang="en-US" sz="900" b="0">
                <a:solidFill>
                  <a:srgbClr val="F8F8F8"/>
                </a:solidFill>
                <a:ea typeface="华文细黑" pitchFamily="2" charset="-122"/>
                <a:cs typeface="SimSun" pitchFamily="2" charset="-122"/>
              </a:rPr>
              <a:t>字体</a:t>
            </a:r>
            <a:r>
              <a:rPr lang="en-US" altLang="zh-CN" sz="900" b="0">
                <a:solidFill>
                  <a:srgbClr val="F8F8F8"/>
                </a:solidFill>
                <a:ea typeface="华文细黑" pitchFamily="2" charset="-122"/>
                <a:cs typeface="SimSun" pitchFamily="2" charset="-122"/>
              </a:rPr>
              <a:t>:</a:t>
            </a:r>
            <a:r>
              <a:rPr lang="zh-CN" altLang="en-US" sz="900" b="0">
                <a:solidFill>
                  <a:srgbClr val="F8F8F8"/>
                </a:solidFill>
                <a:ea typeface="华文细黑" pitchFamily="2" charset="-122"/>
                <a:cs typeface="SimSun" pitchFamily="2" charset="-122"/>
              </a:rPr>
              <a:t>细黑体 </a:t>
            </a:r>
          </a:p>
          <a:p>
            <a:pPr marL="257070" indent="-257070" algn="r">
              <a:lnSpc>
                <a:spcPct val="125000"/>
              </a:lnSpc>
              <a:spcBef>
                <a:spcPct val="20000"/>
              </a:spcBef>
              <a:buClr>
                <a:schemeClr val="tx2"/>
              </a:buClr>
              <a:buFontTx/>
              <a:buNone/>
            </a:pPr>
            <a:endParaRPr lang="en-US" altLang="zh-CN" sz="900" b="0">
              <a:solidFill>
                <a:srgbClr val="080808"/>
              </a:solidFill>
              <a:ea typeface="华文细黑" pitchFamily="2" charset="-122"/>
              <a:cs typeface="SimSun" pitchFamily="2" charset="-122"/>
            </a:endParaRPr>
          </a:p>
        </p:txBody>
      </p:sp>
      <p:sp>
        <p:nvSpPr>
          <p:cNvPr id="1478743" name="Rectangle 87"/>
          <p:cNvSpPr>
            <a:spLocks noChangeArrowheads="1"/>
          </p:cNvSpPr>
          <p:nvPr/>
        </p:nvSpPr>
        <p:spPr bwMode="auto">
          <a:xfrm>
            <a:off x="9268986" y="4083513"/>
            <a:ext cx="920113" cy="242362"/>
          </a:xfrm>
          <a:prstGeom prst="rect">
            <a:avLst/>
          </a:prstGeom>
          <a:solidFill>
            <a:srgbClr val="F8F8F8"/>
          </a:solidFill>
          <a:ln w="9525" algn="ctr">
            <a:noFill/>
            <a:miter lim="800000"/>
            <a:headEnd/>
            <a:tailEnd/>
          </a:ln>
          <a:effectLst/>
        </p:spPr>
        <p:txBody>
          <a:bodyPr lIns="68540" tIns="34270" rIns="68540" bIns="34270" anchor="ctr">
            <a:spAutoFit/>
          </a:bodyPr>
          <a:lstStyle/>
          <a:p>
            <a:pPr algn="ctr" defTabSz="658147" eaLnBrk="0" hangingPunct="0">
              <a:buClrTx/>
              <a:buFontTx/>
              <a:buNone/>
            </a:pPr>
            <a:endParaRPr lang="zh-CN" altLang="zh-CN" sz="1100" b="0">
              <a:latin typeface="FrutigerNext LT Regular" pitchFamily="34" charset="0"/>
              <a:ea typeface="MS PGothic" pitchFamily="34" charset="-128"/>
            </a:endParaRPr>
          </a:p>
        </p:txBody>
      </p:sp>
      <p:grpSp>
        <p:nvGrpSpPr>
          <p:cNvPr id="2" name="Group 88"/>
          <p:cNvGrpSpPr>
            <a:grpSpLocks/>
          </p:cNvGrpSpPr>
          <p:nvPr/>
        </p:nvGrpSpPr>
        <p:grpSpPr bwMode="auto">
          <a:xfrm>
            <a:off x="9352305" y="3958829"/>
            <a:ext cx="741566" cy="138113"/>
            <a:chOff x="6657" y="3492"/>
            <a:chExt cx="527" cy="121"/>
          </a:xfrm>
        </p:grpSpPr>
        <p:sp>
          <p:nvSpPr>
            <p:cNvPr id="1478745" name="Rectangle 8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78746" name="Rectangle 9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47" name="Rectangle 9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48" name="Rectangle 9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93"/>
          <p:cNvGrpSpPr>
            <a:grpSpLocks/>
          </p:cNvGrpSpPr>
          <p:nvPr/>
        </p:nvGrpSpPr>
        <p:grpSpPr bwMode="auto">
          <a:xfrm>
            <a:off x="9352305" y="4652965"/>
            <a:ext cx="741566" cy="136922"/>
            <a:chOff x="6657" y="4103"/>
            <a:chExt cx="527" cy="121"/>
          </a:xfrm>
        </p:grpSpPr>
        <p:sp>
          <p:nvSpPr>
            <p:cNvPr id="1478750" name="Rectangle 9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51" name="Rectangle 9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2" name="Rectangle 9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78753" name="Rectangle 9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98"/>
          <p:cNvGrpSpPr>
            <a:grpSpLocks/>
          </p:cNvGrpSpPr>
          <p:nvPr/>
        </p:nvGrpSpPr>
        <p:grpSpPr bwMode="auto">
          <a:xfrm>
            <a:off x="9352305" y="4837510"/>
            <a:ext cx="741566" cy="136922"/>
            <a:chOff x="6657" y="4266"/>
            <a:chExt cx="527" cy="121"/>
          </a:xfrm>
        </p:grpSpPr>
        <p:sp>
          <p:nvSpPr>
            <p:cNvPr id="1478755" name="Rectangle 9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78756" name="Rectangle 10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78757" name="Rectangle 10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58" name="Rectangle 10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103"/>
          <p:cNvGrpSpPr>
            <a:grpSpLocks/>
          </p:cNvGrpSpPr>
          <p:nvPr/>
        </p:nvGrpSpPr>
        <p:grpSpPr bwMode="auto">
          <a:xfrm>
            <a:off x="9352305" y="4145758"/>
            <a:ext cx="741566" cy="136922"/>
            <a:chOff x="6657" y="3656"/>
            <a:chExt cx="527" cy="121"/>
          </a:xfrm>
        </p:grpSpPr>
        <p:sp>
          <p:nvSpPr>
            <p:cNvPr id="1478760" name="Rectangle 10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61" name="Rectangle 10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62" name="Rectangle 10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63" name="Rectangle 10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108"/>
          <p:cNvGrpSpPr>
            <a:grpSpLocks/>
          </p:cNvGrpSpPr>
          <p:nvPr/>
        </p:nvGrpSpPr>
        <p:grpSpPr bwMode="auto">
          <a:xfrm>
            <a:off x="9352305" y="4468417"/>
            <a:ext cx="741566" cy="136922"/>
            <a:chOff x="6657" y="3941"/>
            <a:chExt cx="527" cy="121"/>
          </a:xfrm>
        </p:grpSpPr>
        <p:sp>
          <p:nvSpPr>
            <p:cNvPr id="1478765" name="Rectangle 10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78766" name="Rectangle 11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78767" name="Rectangle 11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68" name="Rectangle 11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113"/>
          <p:cNvGrpSpPr>
            <a:grpSpLocks/>
          </p:cNvGrpSpPr>
          <p:nvPr/>
        </p:nvGrpSpPr>
        <p:grpSpPr bwMode="auto">
          <a:xfrm>
            <a:off x="9352305" y="5023248"/>
            <a:ext cx="741566" cy="136922"/>
            <a:chOff x="6657" y="4430"/>
            <a:chExt cx="527" cy="121"/>
          </a:xfrm>
        </p:grpSpPr>
        <p:sp>
          <p:nvSpPr>
            <p:cNvPr id="1478770" name="Rectangle 11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1" name="Rectangle 11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78772" name="Rectangle 11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78773" name="Rectangle 11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118"/>
          <p:cNvGrpSpPr>
            <a:grpSpLocks/>
          </p:cNvGrpSpPr>
          <p:nvPr/>
        </p:nvGrpSpPr>
        <p:grpSpPr bwMode="auto">
          <a:xfrm>
            <a:off x="9352305" y="3774282"/>
            <a:ext cx="741566" cy="138113"/>
            <a:chOff x="6657" y="3329"/>
            <a:chExt cx="527" cy="122"/>
          </a:xfrm>
        </p:grpSpPr>
        <p:sp>
          <p:nvSpPr>
            <p:cNvPr id="1478775" name="Rectangle 11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76" name="Rectangle 12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78777" name="Rectangle 12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78" name="Rectangle 12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23"/>
          <p:cNvGrpSpPr>
            <a:grpSpLocks/>
          </p:cNvGrpSpPr>
          <p:nvPr/>
        </p:nvGrpSpPr>
        <p:grpSpPr bwMode="auto">
          <a:xfrm>
            <a:off x="9352305" y="3450433"/>
            <a:ext cx="741566" cy="136922"/>
            <a:chOff x="6657" y="3043"/>
            <a:chExt cx="527" cy="121"/>
          </a:xfrm>
        </p:grpSpPr>
        <p:sp>
          <p:nvSpPr>
            <p:cNvPr id="1478780" name="Rectangle 12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78781" name="Rectangle 12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78782" name="Rectangle 12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78783" name="Rectangle 12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28"/>
          <p:cNvGrpSpPr>
            <a:grpSpLocks/>
          </p:cNvGrpSpPr>
          <p:nvPr/>
        </p:nvGrpSpPr>
        <p:grpSpPr bwMode="auto">
          <a:xfrm>
            <a:off x="9352305" y="3265885"/>
            <a:ext cx="741566" cy="138113"/>
            <a:chOff x="6657" y="2881"/>
            <a:chExt cx="527" cy="121"/>
          </a:xfrm>
        </p:grpSpPr>
        <p:sp>
          <p:nvSpPr>
            <p:cNvPr id="1478785" name="Rectangle 12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78786" name="Rectangle 13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78787" name="Rectangle 13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78788" name="Rectangle 13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78789" name="Rectangle 13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配色参考方案：</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建议同一页面内不超过四种颜色，以下是９组配色方案，同一页面内只选择一组使用。</a:t>
            </a:r>
          </a:p>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（仅供参考）</a:t>
            </a:r>
          </a:p>
        </p:txBody>
      </p:sp>
      <p:sp>
        <p:nvSpPr>
          <p:cNvPr id="1478790" name="Rectangle 134"/>
          <p:cNvSpPr>
            <a:spLocks noChangeArrowheads="1"/>
          </p:cNvSpPr>
          <p:nvPr/>
        </p:nvSpPr>
        <p:spPr bwMode="auto">
          <a:xfrm>
            <a:off x="9199945" y="-46435"/>
            <a:ext cx="1051048" cy="628651"/>
          </a:xfrm>
          <a:prstGeom prst="rect">
            <a:avLst/>
          </a:prstGeom>
          <a:noFill/>
          <a:ln w="9525">
            <a:noFill/>
            <a:miter lim="800000"/>
            <a:headEnd/>
            <a:tailEnd/>
          </a:ln>
          <a:effectLst/>
        </p:spPr>
        <p:txBody>
          <a:bodyPr lIns="65822" tIns="32911" rIns="65822" bIns="32911"/>
          <a:lstStyle/>
          <a:p>
            <a:pPr marL="257070" indent="-257070">
              <a:lnSpc>
                <a:spcPct val="120000"/>
              </a:lnSpc>
              <a:spcBef>
                <a:spcPct val="20000"/>
              </a:spcBef>
              <a:buClr>
                <a:schemeClr val="tx2"/>
              </a:buClr>
              <a:buFontTx/>
              <a:buNone/>
            </a:pPr>
            <a:r>
              <a:rPr lang="zh-CN" altLang="en-US" sz="900" b="0">
                <a:solidFill>
                  <a:srgbClr val="F8F8F8"/>
                </a:solidFill>
                <a:latin typeface="华文细黑" pitchFamily="2" charset="-122"/>
                <a:ea typeface="华文细黑" pitchFamily="2" charset="-122"/>
                <a:cs typeface="SimSun" pitchFamily="2" charset="-122"/>
              </a:rPr>
              <a:t>客户或者合作伙伴的标志放在右上角</a:t>
            </a:r>
            <a:r>
              <a:rPr lang="en-US" altLang="zh-CN" sz="900" b="0">
                <a:solidFill>
                  <a:srgbClr val="F8F8F8"/>
                </a:solidFill>
                <a:latin typeface="华文细黑" pitchFamily="2" charset="-122"/>
                <a:ea typeface="华文细黑" pitchFamily="2" charset="-122"/>
                <a:cs typeface="SimSun" pitchFamily="2" charset="-122"/>
              </a:rPr>
              <a:t>.</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fontAlgn="base" hangingPunct="1">
        <a:spcBef>
          <a:spcPct val="0"/>
        </a:spcBef>
        <a:spcAft>
          <a:spcPct val="0"/>
        </a:spcAft>
        <a:defRPr sz="3600" b="1">
          <a:solidFill>
            <a:srgbClr val="990000"/>
          </a:solidFill>
          <a:latin typeface="+mj-lt"/>
          <a:ea typeface="+mj-ea"/>
          <a:cs typeface="+mj-cs"/>
        </a:defRPr>
      </a:lvl1pPr>
      <a:lvl2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5pPr>
      <a:lvl6pPr marL="342761"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6pPr>
      <a:lvl7pPr marL="68552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7pPr>
      <a:lvl8pPr marL="102828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8pPr>
      <a:lvl9pPr marL="1371040" algn="l" rtl="0" eaLnBrk="1" fontAlgn="base" hangingPunct="1">
        <a:spcBef>
          <a:spcPct val="0"/>
        </a:spcBef>
        <a:spcAft>
          <a:spcPct val="0"/>
        </a:spcAft>
        <a:defRPr sz="3600" b="1">
          <a:solidFill>
            <a:srgbClr val="990000"/>
          </a:solidFill>
          <a:latin typeface="FrutigerNext LT Medium" pitchFamily="34" charset="0"/>
          <a:ea typeface="华文细黑" pitchFamily="2" charset="-122"/>
          <a:cs typeface="SimSun" pitchFamily="2" charset="-122"/>
        </a:defRPr>
      </a:lvl9pPr>
    </p:titleStyle>
    <p:bodyStyle>
      <a:lvl1pPr marL="257070" indent="-257070" algn="l" rtl="0" eaLnBrk="1" fontAlgn="base" hangingPunct="1">
        <a:lnSpc>
          <a:spcPct val="125000"/>
        </a:lnSpc>
        <a:spcBef>
          <a:spcPct val="20000"/>
        </a:spcBef>
        <a:spcAft>
          <a:spcPct val="0"/>
        </a:spcAft>
        <a:buClr>
          <a:schemeClr val="tx2"/>
        </a:buClr>
        <a:buChar char="•"/>
        <a:defRPr sz="2400" b="1">
          <a:solidFill>
            <a:srgbClr val="808080"/>
          </a:solidFill>
          <a:latin typeface="+mn-lt"/>
          <a:ea typeface="+mn-ea"/>
          <a:cs typeface="+mn-cs"/>
        </a:defRPr>
      </a:lvl1pPr>
      <a:lvl2pPr marL="556985" indent="-214225" algn="l" rtl="0" eaLnBrk="1" fontAlgn="base" hangingPunct="1">
        <a:lnSpc>
          <a:spcPct val="125000"/>
        </a:lnSpc>
        <a:spcBef>
          <a:spcPct val="20000"/>
        </a:spcBef>
        <a:spcAft>
          <a:spcPct val="0"/>
        </a:spcAft>
        <a:buFont typeface="Arial" charset="0"/>
        <a:buChar char="›"/>
        <a:defRPr sz="2100">
          <a:solidFill>
            <a:srgbClr val="808080"/>
          </a:solidFill>
          <a:latin typeface="+mn-lt"/>
          <a:ea typeface="+mn-ea"/>
          <a:cs typeface="+mn-cs"/>
        </a:defRPr>
      </a:lvl2pPr>
      <a:lvl3pPr marL="856900" indent="-171380" algn="l" rtl="0" eaLnBrk="1" fontAlgn="base" hangingPunct="1">
        <a:lnSpc>
          <a:spcPct val="125000"/>
        </a:lnSpc>
        <a:spcBef>
          <a:spcPct val="20000"/>
        </a:spcBef>
        <a:spcAft>
          <a:spcPct val="0"/>
        </a:spcAft>
        <a:buFont typeface="FrutigerNext LT Medium" pitchFamily="34" charset="0"/>
        <a:buChar char="»"/>
        <a:defRPr sz="1800">
          <a:solidFill>
            <a:srgbClr val="808080"/>
          </a:solidFill>
          <a:latin typeface="+mn-lt"/>
          <a:ea typeface="+mn-ea"/>
          <a:cs typeface="+mn-cs"/>
        </a:defRPr>
      </a:lvl3pPr>
      <a:lvl4pPr marL="1199660" indent="-171380" algn="l" rtl="0" eaLnBrk="1" fontAlgn="base" hangingPunct="1">
        <a:lnSpc>
          <a:spcPct val="125000"/>
        </a:lnSpc>
        <a:spcBef>
          <a:spcPct val="20000"/>
        </a:spcBef>
        <a:spcAft>
          <a:spcPct val="0"/>
        </a:spcAft>
        <a:buChar char="–"/>
        <a:defRPr sz="1500">
          <a:solidFill>
            <a:srgbClr val="808080"/>
          </a:solidFill>
          <a:latin typeface="+mn-lt"/>
          <a:ea typeface="+mn-ea"/>
          <a:cs typeface="+mn-cs"/>
        </a:defRPr>
      </a:lvl4pPr>
      <a:lvl5pPr marL="154242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5pPr>
      <a:lvl6pPr marL="188518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6pPr>
      <a:lvl7pPr marL="222794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7pPr>
      <a:lvl8pPr marL="257070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8pPr>
      <a:lvl9pPr marL="2913460" indent="-171380" algn="l" rtl="0" eaLnBrk="1" fontAlgn="base" hangingPunct="1">
        <a:lnSpc>
          <a:spcPct val="125000"/>
        </a:lnSpc>
        <a:spcBef>
          <a:spcPct val="20000"/>
        </a:spcBef>
        <a:spcAft>
          <a:spcPct val="0"/>
        </a:spcAft>
        <a:buFont typeface="Arial" charset="0"/>
        <a:buChar char="~"/>
        <a:defRPr sz="1500">
          <a:solidFill>
            <a:srgbClr val="808080"/>
          </a:solidFill>
          <a:latin typeface="+mn-lt"/>
          <a:ea typeface="+mn-ea"/>
          <a:cs typeface="+mn-cs"/>
        </a:defRPr>
      </a:lvl9pPr>
    </p:bodyStyle>
    <p:otherStyle>
      <a:defPPr>
        <a:defRPr lang="zh-CN"/>
      </a:defPPr>
      <a:lvl1pPr marL="0" algn="l" defTabSz="685520" rtl="0" eaLnBrk="1" latinLnBrk="0" hangingPunct="1">
        <a:defRPr sz="1300" kern="1200">
          <a:solidFill>
            <a:schemeClr val="tx1"/>
          </a:solidFill>
          <a:latin typeface="+mn-lt"/>
          <a:ea typeface="+mn-ea"/>
          <a:cs typeface="+mn-cs"/>
        </a:defRPr>
      </a:lvl1pPr>
      <a:lvl2pPr marL="342761" algn="l" defTabSz="685520" rtl="0" eaLnBrk="1" latinLnBrk="0" hangingPunct="1">
        <a:defRPr sz="1300" kern="1200">
          <a:solidFill>
            <a:schemeClr val="tx1"/>
          </a:solidFill>
          <a:latin typeface="+mn-lt"/>
          <a:ea typeface="+mn-ea"/>
          <a:cs typeface="+mn-cs"/>
        </a:defRPr>
      </a:lvl2pPr>
      <a:lvl3pPr marL="685520" algn="l" defTabSz="685520" rtl="0" eaLnBrk="1" latinLnBrk="0" hangingPunct="1">
        <a:defRPr sz="1300" kern="1200">
          <a:solidFill>
            <a:schemeClr val="tx1"/>
          </a:solidFill>
          <a:latin typeface="+mn-lt"/>
          <a:ea typeface="+mn-ea"/>
          <a:cs typeface="+mn-cs"/>
        </a:defRPr>
      </a:lvl3pPr>
      <a:lvl4pPr marL="1028280" algn="l" defTabSz="685520" rtl="0" eaLnBrk="1" latinLnBrk="0" hangingPunct="1">
        <a:defRPr sz="1300" kern="1200">
          <a:solidFill>
            <a:schemeClr val="tx1"/>
          </a:solidFill>
          <a:latin typeface="+mn-lt"/>
          <a:ea typeface="+mn-ea"/>
          <a:cs typeface="+mn-cs"/>
        </a:defRPr>
      </a:lvl4pPr>
      <a:lvl5pPr marL="1371040" algn="l" defTabSz="685520" rtl="0" eaLnBrk="1" latinLnBrk="0" hangingPunct="1">
        <a:defRPr sz="1300" kern="1200">
          <a:solidFill>
            <a:schemeClr val="tx1"/>
          </a:solidFill>
          <a:latin typeface="+mn-lt"/>
          <a:ea typeface="+mn-ea"/>
          <a:cs typeface="+mn-cs"/>
        </a:defRPr>
      </a:lvl5pPr>
      <a:lvl6pPr marL="1713800" algn="l" defTabSz="685520" rtl="0" eaLnBrk="1" latinLnBrk="0" hangingPunct="1">
        <a:defRPr sz="1300" kern="1200">
          <a:solidFill>
            <a:schemeClr val="tx1"/>
          </a:solidFill>
          <a:latin typeface="+mn-lt"/>
          <a:ea typeface="+mn-ea"/>
          <a:cs typeface="+mn-cs"/>
        </a:defRPr>
      </a:lvl6pPr>
      <a:lvl7pPr marL="2056560" algn="l" defTabSz="685520" rtl="0" eaLnBrk="1" latinLnBrk="0" hangingPunct="1">
        <a:defRPr sz="1300" kern="1200">
          <a:solidFill>
            <a:schemeClr val="tx1"/>
          </a:solidFill>
          <a:latin typeface="+mn-lt"/>
          <a:ea typeface="+mn-ea"/>
          <a:cs typeface="+mn-cs"/>
        </a:defRPr>
      </a:lvl7pPr>
      <a:lvl8pPr marL="2399320" algn="l" defTabSz="685520" rtl="0" eaLnBrk="1" latinLnBrk="0" hangingPunct="1">
        <a:defRPr sz="1300" kern="1200">
          <a:solidFill>
            <a:schemeClr val="tx1"/>
          </a:solidFill>
          <a:latin typeface="+mn-lt"/>
          <a:ea typeface="+mn-ea"/>
          <a:cs typeface="+mn-cs"/>
        </a:defRPr>
      </a:lvl8pPr>
      <a:lvl9pPr marL="2742079" algn="l" defTabSz="685520"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p:nvPicPr>
        <p:blipFill rotWithShape="1">
          <a:blip r:embed="rId15" cstate="email">
            <a:extLst>
              <a:ext uri="{28A0092B-C50C-407E-A947-70E740481C1C}">
                <a14:useLocalDpi xmlns="" xmlns:a14="http://schemas.microsoft.com/office/drawing/2010/main" val="0"/>
              </a:ext>
            </a:extLst>
          </a:blip>
          <a:srcRect/>
          <a:stretch/>
        </p:blipFill>
        <p:spPr>
          <a:xfrm>
            <a:off x="2401504" y="64294"/>
            <a:ext cx="6742496" cy="4147892"/>
          </a:xfrm>
          <a:prstGeom prst="rect">
            <a:avLst/>
          </a:prstGeom>
        </p:spPr>
      </p:pic>
      <p:sp>
        <p:nvSpPr>
          <p:cNvPr id="1487888" name="Text Box 16"/>
          <p:cNvSpPr txBox="1">
            <a:spLocks noChangeArrowheads="1"/>
          </p:cNvSpPr>
          <p:nvPr/>
        </p:nvSpPr>
        <p:spPr bwMode="auto">
          <a:xfrm>
            <a:off x="3434063" y="1962152"/>
            <a:ext cx="2431463" cy="623229"/>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3600" b="0">
                <a:solidFill>
                  <a:srgbClr val="990000"/>
                </a:solidFill>
                <a:latin typeface="FrutigerNext LT Medium" pitchFamily="34" charset="0"/>
                <a:ea typeface="MS PGothic" pitchFamily="34" charset="-128"/>
              </a:rPr>
              <a:t>Thank you</a:t>
            </a:r>
          </a:p>
        </p:txBody>
      </p:sp>
      <p:sp>
        <p:nvSpPr>
          <p:cNvPr id="1487889" name="Text Box 17"/>
          <p:cNvSpPr txBox="1">
            <a:spLocks noChangeArrowheads="1"/>
          </p:cNvSpPr>
          <p:nvPr/>
        </p:nvSpPr>
        <p:spPr bwMode="auto">
          <a:xfrm>
            <a:off x="3469770" y="2557463"/>
            <a:ext cx="2390554" cy="392397"/>
          </a:xfrm>
          <a:prstGeom prst="rect">
            <a:avLst/>
          </a:prstGeom>
          <a:noFill/>
          <a:ln w="9525">
            <a:noFill/>
            <a:miter lim="800000"/>
            <a:headEnd/>
            <a:tailEnd/>
          </a:ln>
        </p:spPr>
        <p:txBody>
          <a:bodyPr wrap="none" lIns="68542" tIns="34271" rIns="68542" bIns="34271">
            <a:spAutoFit/>
          </a:bodyPr>
          <a:lstStyle/>
          <a:p>
            <a:pPr eaLnBrk="0" hangingPunct="0">
              <a:buClrTx/>
              <a:buFontTx/>
              <a:buNone/>
            </a:pPr>
            <a:r>
              <a:rPr lang="en-US" altLang="zh-CN" sz="2100" b="0" dirty="0">
                <a:solidFill>
                  <a:srgbClr val="666666"/>
                </a:solidFill>
                <a:latin typeface="FrutigerNext LT Regular" pitchFamily="34" charset="0"/>
                <a:ea typeface="MS PGothic" pitchFamily="34" charset="-128"/>
              </a:rPr>
              <a:t>www.huawei.com</a:t>
            </a:r>
            <a:endParaRPr lang="en-US" altLang="zh-CN" sz="1700" b="0" dirty="0">
              <a:solidFill>
                <a:srgbClr val="990000"/>
              </a:solidFill>
              <a:latin typeface="FrutigerNext LT Regular" pitchFamily="34" charset="0"/>
              <a:ea typeface="MS PGothic" pitchFamily="34" charset="-128"/>
            </a:endParaRPr>
          </a:p>
        </p:txBody>
      </p:sp>
      <p:sp>
        <p:nvSpPr>
          <p:cNvPr id="1487938" name="Rectangle 66"/>
          <p:cNvSpPr>
            <a:spLocks noChangeArrowheads="1"/>
          </p:cNvSpPr>
          <p:nvPr/>
        </p:nvSpPr>
        <p:spPr bwMode="auto">
          <a:xfrm>
            <a:off x="-1844988" y="396479"/>
            <a:ext cx="1844988" cy="3980259"/>
          </a:xfrm>
          <a:prstGeom prst="rect">
            <a:avLst/>
          </a:prstGeom>
          <a:noFill/>
          <a:ln w="9525">
            <a:noFill/>
            <a:miter lim="800000"/>
            <a:headEnd/>
            <a:tailEnd/>
          </a:ln>
          <a:effectLst/>
        </p:spPr>
        <p:txBody>
          <a:bodyPr lIns="65813" tIns="32906" rIns="65813" bIns="32906"/>
          <a:lstStyle/>
          <a:p>
            <a:pPr marL="257034" indent="-257034" algn="r">
              <a:lnSpc>
                <a:spcPct val="125000"/>
              </a:lnSpc>
              <a:spcBef>
                <a:spcPct val="20000"/>
              </a:spcBef>
              <a:buClr>
                <a:srgbClr val="990000"/>
              </a:buClr>
              <a:buFontTx/>
              <a:buNone/>
            </a:pPr>
            <a:r>
              <a:rPr lang="zh-CN" altLang="en-US" sz="900" b="0" dirty="0">
                <a:solidFill>
                  <a:srgbClr val="F8F8F8"/>
                </a:solidFill>
              </a:rPr>
              <a:t>英文标题</a:t>
            </a:r>
            <a:r>
              <a:rPr lang="en-US" altLang="zh-CN" sz="900" b="0" dirty="0">
                <a:solidFill>
                  <a:srgbClr val="F8F8F8"/>
                </a:solidFill>
              </a:rPr>
              <a:t>:32-35pt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Medium</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中文标题</a:t>
            </a:r>
            <a:r>
              <a:rPr lang="en-US" altLang="zh-CN" sz="900" b="0" dirty="0">
                <a:solidFill>
                  <a:srgbClr val="F8F8F8"/>
                </a:solidFill>
              </a:rPr>
              <a:t>:30-32pt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 R153 G0 B0</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黑体</a:t>
            </a: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endParaRPr lang="zh-CN" altLang="en-US"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英文正文</a:t>
            </a:r>
            <a:r>
              <a:rPr lang="en-US" altLang="zh-CN" sz="900" b="0" dirty="0">
                <a:solidFill>
                  <a:srgbClr val="F8F8F8"/>
                </a:solidFill>
              </a:rPr>
              <a:t>:20-22pt</a:t>
            </a:r>
          </a:p>
          <a:p>
            <a:pPr marL="257034" indent="-257034" algn="r">
              <a:lnSpc>
                <a:spcPct val="125000"/>
              </a:lnSpc>
              <a:spcBef>
                <a:spcPct val="20000"/>
              </a:spcBef>
              <a:buClr>
                <a:srgbClr val="990000"/>
              </a:buClr>
              <a:buFontTx/>
              <a:buNone/>
            </a:pPr>
            <a:r>
              <a:rPr lang="zh-CN" altLang="en-US" sz="900" b="0" dirty="0">
                <a:solidFill>
                  <a:srgbClr val="F8F8F8"/>
                </a:solidFill>
              </a:rPr>
              <a:t>子目录 </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 :18pt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内部使用字体 </a:t>
            </a:r>
            <a:r>
              <a:rPr lang="en-US" altLang="zh-CN" sz="900" b="0" dirty="0">
                <a:solidFill>
                  <a:srgbClr val="F8F8F8"/>
                </a:solidFill>
                <a:latin typeface="FrutigerNext LT Medium" pitchFamily="34" charset="0"/>
              </a:rPr>
              <a:t>:</a:t>
            </a:r>
          </a:p>
          <a:p>
            <a:pPr marL="257034" indent="-257034" algn="r">
              <a:lnSpc>
                <a:spcPct val="125000"/>
              </a:lnSpc>
              <a:spcBef>
                <a:spcPct val="20000"/>
              </a:spcBef>
              <a:buClr>
                <a:srgbClr val="990000"/>
              </a:buClr>
              <a:buFontTx/>
              <a:buNone/>
            </a:pPr>
            <a:r>
              <a:rPr lang="en-US" altLang="zh-CN" sz="900" b="0" dirty="0" err="1">
                <a:solidFill>
                  <a:srgbClr val="F8F8F8"/>
                </a:solidFill>
                <a:latin typeface="FrutigerNext LT Medium" pitchFamily="34" charset="0"/>
              </a:rPr>
              <a:t>FrutigerNext</a:t>
            </a:r>
            <a:r>
              <a:rPr lang="en-US" altLang="zh-CN" sz="900" b="0" dirty="0">
                <a:solidFill>
                  <a:srgbClr val="F8F8F8"/>
                </a:solidFill>
                <a:latin typeface="FrutigerNext LT Medium" pitchFamily="34" charset="0"/>
              </a:rPr>
              <a:t> LT Regular</a:t>
            </a:r>
          </a:p>
          <a:p>
            <a:pPr marL="257034" indent="-257034" algn="r">
              <a:lnSpc>
                <a:spcPct val="125000"/>
              </a:lnSpc>
              <a:spcBef>
                <a:spcPct val="20000"/>
              </a:spcBef>
              <a:buClr>
                <a:srgbClr val="990000"/>
              </a:buClr>
              <a:buFontTx/>
              <a:buNone/>
            </a:pPr>
            <a:r>
              <a:rPr lang="zh-CN" altLang="en-US" sz="900" b="0" dirty="0">
                <a:solidFill>
                  <a:srgbClr val="F8F8F8"/>
                </a:solidFill>
                <a:latin typeface="FrutigerNext LT Medium" pitchFamily="34" charset="0"/>
              </a:rPr>
              <a:t>外部使用字体 </a:t>
            </a:r>
            <a:r>
              <a:rPr lang="en-US" altLang="zh-CN" sz="900" b="0" dirty="0">
                <a:solidFill>
                  <a:srgbClr val="F8F8F8"/>
                </a:solidFill>
                <a:latin typeface="FrutigerNext LT Medium" pitchFamily="34" charset="0"/>
              </a:rPr>
              <a:t>: Arial</a:t>
            </a:r>
          </a:p>
          <a:p>
            <a:pPr marL="257034" indent="-257034" algn="r">
              <a:lnSpc>
                <a:spcPct val="75000"/>
              </a:lnSpc>
              <a:spcBef>
                <a:spcPct val="20000"/>
              </a:spcBef>
              <a:buClr>
                <a:srgbClr val="990000"/>
              </a:buClr>
              <a:buFontTx/>
              <a:buNone/>
            </a:pPr>
            <a:endParaRPr lang="en-US" altLang="zh-CN" sz="900" b="0" dirty="0">
              <a:solidFill>
                <a:srgbClr val="F8F8F8"/>
              </a:solidFill>
            </a:endParaRPr>
          </a:p>
          <a:p>
            <a:pPr marL="257034" indent="-257034" algn="r">
              <a:lnSpc>
                <a:spcPct val="125000"/>
              </a:lnSpc>
              <a:spcBef>
                <a:spcPct val="20000"/>
              </a:spcBef>
              <a:buClr>
                <a:srgbClr val="990000"/>
              </a:buClr>
              <a:buFontTx/>
              <a:buNone/>
            </a:pPr>
            <a:r>
              <a:rPr lang="zh-CN" altLang="en-US" sz="900" b="0" dirty="0">
                <a:solidFill>
                  <a:srgbClr val="F8F8F8"/>
                </a:solidFill>
              </a:rPr>
              <a:t>中文正文</a:t>
            </a:r>
            <a:r>
              <a:rPr lang="en-US" altLang="zh-CN" sz="900" b="0" dirty="0">
                <a:solidFill>
                  <a:srgbClr val="F8F8F8"/>
                </a:solidFill>
              </a:rPr>
              <a:t>:18-20pt</a:t>
            </a:r>
          </a:p>
          <a:p>
            <a:pPr marL="257034" indent="-257034" algn="r">
              <a:lnSpc>
                <a:spcPct val="125000"/>
              </a:lnSpc>
              <a:spcBef>
                <a:spcPct val="20000"/>
              </a:spcBef>
              <a:buClr>
                <a:srgbClr val="990000"/>
              </a:buClr>
              <a:buFontTx/>
              <a:buNone/>
            </a:pPr>
            <a:r>
              <a:rPr lang="zh-CN" altLang="en-US" sz="900" b="0" dirty="0">
                <a:solidFill>
                  <a:srgbClr val="F8F8F8"/>
                </a:solidFill>
              </a:rPr>
              <a:t>子目录</a:t>
            </a:r>
            <a:r>
              <a:rPr lang="en-US" altLang="zh-CN" sz="900" b="0" dirty="0">
                <a:solidFill>
                  <a:srgbClr val="F8F8F8"/>
                </a:solidFill>
              </a:rPr>
              <a:t>(2-5</a:t>
            </a:r>
            <a:r>
              <a:rPr lang="zh-CN" altLang="en-US" sz="900" b="0" dirty="0">
                <a:solidFill>
                  <a:srgbClr val="F8F8F8"/>
                </a:solidFill>
              </a:rPr>
              <a:t>级</a:t>
            </a:r>
            <a:r>
              <a:rPr lang="en-US" altLang="zh-CN" sz="900" b="0" dirty="0">
                <a:solidFill>
                  <a:srgbClr val="F8F8F8"/>
                </a:solidFill>
              </a:rPr>
              <a:t>):18pt </a:t>
            </a:r>
          </a:p>
          <a:p>
            <a:pPr marL="257034" indent="-257034" algn="r">
              <a:lnSpc>
                <a:spcPct val="125000"/>
              </a:lnSpc>
              <a:spcBef>
                <a:spcPct val="20000"/>
              </a:spcBef>
              <a:buClr>
                <a:srgbClr val="990000"/>
              </a:buClr>
              <a:buFontTx/>
              <a:buNone/>
            </a:pPr>
            <a:r>
              <a:rPr lang="zh-CN" altLang="en-US" sz="900" b="0" dirty="0">
                <a:solidFill>
                  <a:srgbClr val="F8F8F8"/>
                </a:solidFill>
              </a:rPr>
              <a:t>颜色</a:t>
            </a:r>
            <a:r>
              <a:rPr lang="en-US" altLang="zh-CN" sz="900" b="0" dirty="0">
                <a:solidFill>
                  <a:srgbClr val="F8F8F8"/>
                </a:solidFill>
              </a:rPr>
              <a:t>:</a:t>
            </a:r>
            <a:r>
              <a:rPr lang="zh-CN" altLang="en-US" sz="900" b="0" dirty="0">
                <a:solidFill>
                  <a:srgbClr val="F8F8F8"/>
                </a:solidFill>
              </a:rPr>
              <a:t>黑色</a:t>
            </a:r>
          </a:p>
          <a:p>
            <a:pPr marL="257034" indent="-257034" algn="r">
              <a:lnSpc>
                <a:spcPct val="125000"/>
              </a:lnSpc>
              <a:spcBef>
                <a:spcPct val="20000"/>
              </a:spcBef>
              <a:buClr>
                <a:srgbClr val="990000"/>
              </a:buClr>
              <a:buFontTx/>
              <a:buNone/>
            </a:pPr>
            <a:r>
              <a:rPr lang="zh-CN" altLang="en-US" sz="900" b="0" dirty="0">
                <a:solidFill>
                  <a:srgbClr val="F8F8F8"/>
                </a:solidFill>
              </a:rPr>
              <a:t>字体</a:t>
            </a:r>
            <a:r>
              <a:rPr lang="en-US" altLang="zh-CN" sz="900" b="0" dirty="0">
                <a:solidFill>
                  <a:srgbClr val="F8F8F8"/>
                </a:solidFill>
              </a:rPr>
              <a:t>:</a:t>
            </a:r>
            <a:r>
              <a:rPr lang="zh-CN" altLang="en-US" sz="900" b="0" dirty="0">
                <a:solidFill>
                  <a:srgbClr val="F8F8F8"/>
                </a:solidFill>
              </a:rPr>
              <a:t>细黑体 </a:t>
            </a:r>
          </a:p>
          <a:p>
            <a:pPr marL="257034" indent="-257034" algn="r">
              <a:lnSpc>
                <a:spcPct val="125000"/>
              </a:lnSpc>
              <a:spcBef>
                <a:spcPct val="20000"/>
              </a:spcBef>
              <a:buClr>
                <a:srgbClr val="990000"/>
              </a:buClr>
              <a:buFontTx/>
              <a:buNone/>
            </a:pPr>
            <a:endParaRPr lang="en-US" altLang="zh-CN" sz="900" b="0" dirty="0">
              <a:solidFill>
                <a:srgbClr val="080808"/>
              </a:solidFill>
            </a:endParaRPr>
          </a:p>
        </p:txBody>
      </p:sp>
      <p:sp>
        <p:nvSpPr>
          <p:cNvPr id="1487939" name="Rectangle 67"/>
          <p:cNvSpPr>
            <a:spLocks noChangeArrowheads="1"/>
          </p:cNvSpPr>
          <p:nvPr/>
        </p:nvSpPr>
        <p:spPr bwMode="auto">
          <a:xfrm>
            <a:off x="9268987" y="4083513"/>
            <a:ext cx="920113" cy="242362"/>
          </a:xfrm>
          <a:prstGeom prst="rect">
            <a:avLst/>
          </a:prstGeom>
          <a:solidFill>
            <a:srgbClr val="F8F8F8"/>
          </a:solidFill>
          <a:ln w="9525" algn="ctr">
            <a:noFill/>
            <a:miter lim="800000"/>
            <a:headEnd/>
            <a:tailEnd/>
          </a:ln>
          <a:effectLst/>
        </p:spPr>
        <p:txBody>
          <a:bodyPr lIns="68530" tIns="34265" rIns="68530" bIns="34265" anchor="ctr">
            <a:spAutoFit/>
          </a:bodyPr>
          <a:lstStyle/>
          <a:p>
            <a:pPr algn="ctr" defTabSz="658054" eaLnBrk="0" hangingPunct="0">
              <a:buClrTx/>
              <a:buFontTx/>
              <a:buNone/>
            </a:pPr>
            <a:endParaRPr lang="zh-CN" altLang="zh-CN" sz="1100" b="0">
              <a:latin typeface="FrutigerNext LT Regular" pitchFamily="34" charset="0"/>
              <a:ea typeface="MS PGothic" pitchFamily="34" charset="-128"/>
            </a:endParaRPr>
          </a:p>
        </p:txBody>
      </p:sp>
      <p:grpSp>
        <p:nvGrpSpPr>
          <p:cNvPr id="2" name="Group 68"/>
          <p:cNvGrpSpPr>
            <a:grpSpLocks/>
          </p:cNvGrpSpPr>
          <p:nvPr/>
        </p:nvGrpSpPr>
        <p:grpSpPr bwMode="auto">
          <a:xfrm>
            <a:off x="9352305" y="3958830"/>
            <a:ext cx="741566" cy="138113"/>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endParaRPr lang="zh-CN" altLang="en-US"/>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3" name="Group 73"/>
          <p:cNvGrpSpPr>
            <a:grpSpLocks/>
          </p:cNvGrpSpPr>
          <p:nvPr/>
        </p:nvGrpSpPr>
        <p:grpSpPr bwMode="auto">
          <a:xfrm>
            <a:off x="9352305" y="4652965"/>
            <a:ext cx="741566" cy="136922"/>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endParaRPr lang="zh-CN" altLang="en-US"/>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endParaRPr lang="zh-CN" altLang="en-US"/>
            </a:p>
          </p:txBody>
        </p:sp>
      </p:grpSp>
      <p:grpSp>
        <p:nvGrpSpPr>
          <p:cNvPr id="4" name="Group 78"/>
          <p:cNvGrpSpPr>
            <a:grpSpLocks/>
          </p:cNvGrpSpPr>
          <p:nvPr/>
        </p:nvGrpSpPr>
        <p:grpSpPr bwMode="auto">
          <a:xfrm>
            <a:off x="9352305" y="4837510"/>
            <a:ext cx="741566" cy="136922"/>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endParaRPr lang="zh-CN" altLang="en-US"/>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endParaRPr lang="zh-CN" altLang="en-US"/>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endParaRPr lang="zh-CN" altLang="en-US"/>
            </a:p>
          </p:txBody>
        </p:sp>
      </p:grpSp>
      <p:grpSp>
        <p:nvGrpSpPr>
          <p:cNvPr id="5" name="Group 83"/>
          <p:cNvGrpSpPr>
            <a:grpSpLocks/>
          </p:cNvGrpSpPr>
          <p:nvPr/>
        </p:nvGrpSpPr>
        <p:grpSpPr bwMode="auto">
          <a:xfrm>
            <a:off x="9352305" y="4145758"/>
            <a:ext cx="741566" cy="136922"/>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endParaRPr lang="zh-CN" altLang="en-US"/>
            </a:p>
          </p:txBody>
        </p:sp>
      </p:grpSp>
      <p:grpSp>
        <p:nvGrpSpPr>
          <p:cNvPr id="6" name="Group 88"/>
          <p:cNvGrpSpPr>
            <a:grpSpLocks/>
          </p:cNvGrpSpPr>
          <p:nvPr/>
        </p:nvGrpSpPr>
        <p:grpSpPr bwMode="auto">
          <a:xfrm>
            <a:off x="9352305" y="4468417"/>
            <a:ext cx="741566" cy="136922"/>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endParaRPr lang="zh-CN" altLang="en-US"/>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endParaRPr lang="zh-CN" altLang="en-US"/>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endParaRPr lang="zh-CN" altLang="en-US"/>
            </a:p>
          </p:txBody>
        </p:sp>
      </p:grpSp>
      <p:grpSp>
        <p:nvGrpSpPr>
          <p:cNvPr id="7" name="Group 93"/>
          <p:cNvGrpSpPr>
            <a:grpSpLocks/>
          </p:cNvGrpSpPr>
          <p:nvPr/>
        </p:nvGrpSpPr>
        <p:grpSpPr bwMode="auto">
          <a:xfrm>
            <a:off x="9352305" y="5023249"/>
            <a:ext cx="741566" cy="136922"/>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endParaRPr lang="zh-CN" altLang="en-US"/>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endParaRPr lang="zh-CN" altLang="en-US"/>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endParaRPr lang="zh-CN" altLang="en-US"/>
            </a:p>
          </p:txBody>
        </p:sp>
      </p:grpSp>
      <p:grpSp>
        <p:nvGrpSpPr>
          <p:cNvPr id="8" name="Group 98"/>
          <p:cNvGrpSpPr>
            <a:grpSpLocks/>
          </p:cNvGrpSpPr>
          <p:nvPr/>
        </p:nvGrpSpPr>
        <p:grpSpPr bwMode="auto">
          <a:xfrm>
            <a:off x="9352305" y="3774283"/>
            <a:ext cx="741566" cy="138113"/>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endParaRPr lang="zh-CN" altLang="en-US"/>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endParaRPr lang="zh-CN" altLang="en-US"/>
            </a:p>
          </p:txBody>
        </p:sp>
      </p:grpSp>
      <p:grpSp>
        <p:nvGrpSpPr>
          <p:cNvPr id="9" name="Group 103"/>
          <p:cNvGrpSpPr>
            <a:grpSpLocks/>
          </p:cNvGrpSpPr>
          <p:nvPr/>
        </p:nvGrpSpPr>
        <p:grpSpPr bwMode="auto">
          <a:xfrm>
            <a:off x="9352305" y="3450433"/>
            <a:ext cx="741566" cy="136922"/>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endParaRPr lang="zh-CN" altLang="en-US"/>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endParaRPr lang="zh-CN" altLang="en-US"/>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endParaRPr lang="zh-CN" altLang="en-US"/>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endParaRPr lang="zh-CN" altLang="en-US"/>
            </a:p>
          </p:txBody>
        </p:sp>
      </p:grpSp>
      <p:grpSp>
        <p:nvGrpSpPr>
          <p:cNvPr id="10" name="Group 108"/>
          <p:cNvGrpSpPr>
            <a:grpSpLocks/>
          </p:cNvGrpSpPr>
          <p:nvPr/>
        </p:nvGrpSpPr>
        <p:grpSpPr bwMode="auto">
          <a:xfrm>
            <a:off x="9352305" y="3265886"/>
            <a:ext cx="741566" cy="138113"/>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endParaRPr lang="zh-CN" altLang="en-US"/>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endParaRPr lang="zh-CN" altLang="en-US"/>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endParaRPr lang="zh-CN" altLang="en-US"/>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endParaRPr lang="zh-CN" altLang="en-US"/>
            </a:p>
          </p:txBody>
        </p:sp>
      </p:grpSp>
      <p:sp>
        <p:nvSpPr>
          <p:cNvPr id="1487985" name="Rectangle 113"/>
          <p:cNvSpPr>
            <a:spLocks noChangeArrowheads="1"/>
          </p:cNvSpPr>
          <p:nvPr/>
        </p:nvSpPr>
        <p:spPr bwMode="auto">
          <a:xfrm>
            <a:off x="9199945" y="1697831"/>
            <a:ext cx="1051048" cy="1990725"/>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配色参考方案：</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建议同一页面内不超过四种颜色，以下是９组配色方案，同一页面内只选择一组使用。</a:t>
            </a:r>
          </a:p>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（仅供参考）</a:t>
            </a:r>
          </a:p>
        </p:txBody>
      </p:sp>
      <p:sp>
        <p:nvSpPr>
          <p:cNvPr id="1487986" name="Rectangle 114"/>
          <p:cNvSpPr>
            <a:spLocks noChangeArrowheads="1"/>
          </p:cNvSpPr>
          <p:nvPr/>
        </p:nvSpPr>
        <p:spPr bwMode="auto">
          <a:xfrm>
            <a:off x="9199945" y="-46435"/>
            <a:ext cx="1051048" cy="628651"/>
          </a:xfrm>
          <a:prstGeom prst="rect">
            <a:avLst/>
          </a:prstGeom>
          <a:noFill/>
          <a:ln w="9525">
            <a:noFill/>
            <a:miter lim="800000"/>
            <a:headEnd/>
            <a:tailEnd/>
          </a:ln>
          <a:effectLst/>
        </p:spPr>
        <p:txBody>
          <a:bodyPr lIns="65813" tIns="32906" rIns="65813" bIns="32906"/>
          <a:lstStyle/>
          <a:p>
            <a:pPr marL="257034" indent="-257034">
              <a:lnSpc>
                <a:spcPct val="120000"/>
              </a:lnSpc>
              <a:spcBef>
                <a:spcPct val="20000"/>
              </a:spcBef>
              <a:buClr>
                <a:srgbClr val="990000"/>
              </a:buClr>
              <a:buFontTx/>
              <a:buNone/>
            </a:pPr>
            <a:r>
              <a:rPr lang="zh-CN" altLang="en-US" sz="900" b="0">
                <a:solidFill>
                  <a:srgbClr val="F8F8F8"/>
                </a:solidFill>
                <a:latin typeface="华文细黑" pitchFamily="2" charset="-122"/>
              </a:rPr>
              <a:t>客户或者合作伙伴的标志放在右上角</a:t>
            </a:r>
            <a:r>
              <a:rPr lang="en-US" altLang="zh-CN" sz="900" b="0">
                <a:solidFill>
                  <a:srgbClr val="F8F8F8"/>
                </a:solidFill>
                <a:latin typeface="华文细黑" pitchFamily="2" charset="-122"/>
              </a:rPr>
              <a:t>.</a:t>
            </a:r>
          </a:p>
        </p:txBody>
      </p:sp>
      <p:pic>
        <p:nvPicPr>
          <p:cNvPr id="56" name="Picture 79" descr="5"/>
          <p:cNvPicPr>
            <a:picLocks noChangeAspect="1" noChangeArrowheads="1"/>
          </p:cNvPicPr>
          <p:nvPr/>
        </p:nvPicPr>
        <p:blipFill>
          <a:blip r:embed="rId16" cstate="email">
            <a:extLst>
              <a:ext uri="{28A0092B-C50C-407E-A947-70E740481C1C}">
                <a14:useLocalDpi xmlns="" xmlns:a14="http://schemas.microsoft.com/office/drawing/2010/main" val="0"/>
              </a:ext>
            </a:extLst>
          </a:blip>
          <a:srcRect/>
          <a:stretch>
            <a:fillRect/>
          </a:stretch>
        </p:blipFill>
        <p:spPr bwMode="auto">
          <a:xfrm>
            <a:off x="0" y="4212435"/>
            <a:ext cx="9144000" cy="9310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TextBox 58"/>
          <p:cNvSpPr txBox="1"/>
          <p:nvPr/>
        </p:nvSpPr>
        <p:spPr>
          <a:xfrm>
            <a:off x="657054" y="3327838"/>
            <a:ext cx="7829892" cy="838653"/>
          </a:xfrm>
          <a:prstGeom prst="rect">
            <a:avLst/>
          </a:prstGeom>
          <a:noFill/>
        </p:spPr>
        <p:txBody>
          <a:bodyPr wrap="square" lIns="68542" tIns="34271" rIns="68542" bIns="34271" rtlCol="0">
            <a:spAutoFit/>
          </a:bodyPr>
          <a:lstStyle/>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smtClean="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endParaRPr>
          </a:p>
          <a:p>
            <a:pPr marL="0" marR="0" lvl="0" indent="0" algn="just" defTabSz="685423"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smtClean="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xStyles>
    <p:titleStyle>
      <a:lvl1pPr algn="l" rtl="0" eaLnBrk="1" fontAlgn="base" hangingPunct="1">
        <a:spcBef>
          <a:spcPct val="0"/>
        </a:spcBef>
        <a:spcAft>
          <a:spcPct val="0"/>
        </a:spcAft>
        <a:defRPr sz="2400" b="1">
          <a:solidFill>
            <a:srgbClr val="990000"/>
          </a:solidFill>
          <a:latin typeface="+mj-lt"/>
          <a:ea typeface="+mj-ea"/>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5pPr>
      <a:lvl6pPr marL="34271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6pPr>
      <a:lvl7pPr marL="685423"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7pPr>
      <a:lvl8pPr marL="1028134"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8pPr>
      <a:lvl9pPr marL="1370846" algn="l" rtl="0" eaLnBrk="1" fontAlgn="base" hangingPunct="1">
        <a:spcBef>
          <a:spcPct val="0"/>
        </a:spcBef>
        <a:spcAft>
          <a:spcPct val="0"/>
        </a:spcAft>
        <a:defRPr sz="2400" b="1">
          <a:solidFill>
            <a:srgbClr val="990000"/>
          </a:solidFill>
          <a:latin typeface="FrutigerNext LT Medium" pitchFamily="34" charset="0"/>
          <a:ea typeface="SimSun" pitchFamily="2" charset="-122"/>
        </a:defRPr>
      </a:lvl9pPr>
    </p:titleStyle>
    <p:bodyStyle>
      <a:lvl1pPr marL="257034" indent="-257034" algn="l" rtl="0" eaLnBrk="1" fontAlgn="base" hangingPunct="1">
        <a:spcBef>
          <a:spcPct val="20000"/>
        </a:spcBef>
        <a:spcAft>
          <a:spcPct val="0"/>
        </a:spcAft>
        <a:buClr>
          <a:srgbClr val="990000"/>
        </a:buClr>
        <a:buChar char="•"/>
        <a:defRPr sz="1800" b="1">
          <a:solidFill>
            <a:schemeClr val="tx1"/>
          </a:solidFill>
          <a:latin typeface="+mn-lt"/>
          <a:ea typeface="+mn-ea"/>
          <a:cs typeface="+mn-cs"/>
        </a:defRPr>
      </a:lvl1pPr>
      <a:lvl2pPr marL="556906" indent="-214195" algn="l" rtl="0" eaLnBrk="1" fontAlgn="base" hangingPunct="1">
        <a:spcBef>
          <a:spcPct val="20000"/>
        </a:spcBef>
        <a:spcAft>
          <a:spcPct val="0"/>
        </a:spcAft>
        <a:buFont typeface="Arial" charset="0"/>
        <a:buChar char="›"/>
        <a:defRPr sz="1500">
          <a:solidFill>
            <a:schemeClr val="tx1"/>
          </a:solidFill>
          <a:latin typeface="+mn-lt"/>
          <a:ea typeface="+mn-ea"/>
        </a:defRPr>
      </a:lvl2pPr>
      <a:lvl3pPr marL="856778" indent="-171356"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199490" indent="-171356" algn="l" rtl="0" eaLnBrk="1" fontAlgn="base" hangingPunct="1">
        <a:spcBef>
          <a:spcPct val="20000"/>
        </a:spcBef>
        <a:spcAft>
          <a:spcPct val="0"/>
        </a:spcAft>
        <a:buChar char="–"/>
        <a:defRPr sz="1200">
          <a:solidFill>
            <a:schemeClr val="tx1"/>
          </a:solidFill>
          <a:latin typeface="+mn-lt"/>
          <a:ea typeface="+mn-ea"/>
        </a:defRPr>
      </a:lvl4pPr>
      <a:lvl5pPr marL="1542201" indent="-171356" algn="l" rtl="0" eaLnBrk="1" fontAlgn="base" hangingPunct="1">
        <a:spcBef>
          <a:spcPct val="20000"/>
        </a:spcBef>
        <a:spcAft>
          <a:spcPct val="0"/>
        </a:spcAft>
        <a:buFont typeface="Arial" charset="0"/>
        <a:buChar char="~"/>
        <a:defRPr sz="1200">
          <a:solidFill>
            <a:schemeClr val="tx1"/>
          </a:solidFill>
          <a:latin typeface="+mn-lt"/>
          <a:ea typeface="+mn-ea"/>
        </a:defRPr>
      </a:lvl5pPr>
      <a:lvl6pPr marL="1884913" indent="-171356" algn="l" rtl="0" eaLnBrk="1" fontAlgn="base" hangingPunct="1">
        <a:spcBef>
          <a:spcPct val="20000"/>
        </a:spcBef>
        <a:spcAft>
          <a:spcPct val="0"/>
        </a:spcAft>
        <a:buFont typeface="Arial" charset="0"/>
        <a:buChar char="~"/>
        <a:defRPr sz="1200">
          <a:solidFill>
            <a:schemeClr val="tx1"/>
          </a:solidFill>
          <a:latin typeface="+mn-lt"/>
          <a:ea typeface="+mn-ea"/>
        </a:defRPr>
      </a:lvl6pPr>
      <a:lvl7pPr marL="2227624" indent="-171356" algn="l" rtl="0" eaLnBrk="1" fontAlgn="base" hangingPunct="1">
        <a:spcBef>
          <a:spcPct val="20000"/>
        </a:spcBef>
        <a:spcAft>
          <a:spcPct val="0"/>
        </a:spcAft>
        <a:buFont typeface="Arial" charset="0"/>
        <a:buChar char="~"/>
        <a:defRPr sz="1200">
          <a:solidFill>
            <a:schemeClr val="tx1"/>
          </a:solidFill>
          <a:latin typeface="+mn-lt"/>
          <a:ea typeface="+mn-ea"/>
        </a:defRPr>
      </a:lvl7pPr>
      <a:lvl8pPr marL="2570335" indent="-171356" algn="l" rtl="0" eaLnBrk="1" fontAlgn="base" hangingPunct="1">
        <a:spcBef>
          <a:spcPct val="20000"/>
        </a:spcBef>
        <a:spcAft>
          <a:spcPct val="0"/>
        </a:spcAft>
        <a:buFont typeface="Arial" charset="0"/>
        <a:buChar char="~"/>
        <a:defRPr sz="1200">
          <a:solidFill>
            <a:schemeClr val="tx1"/>
          </a:solidFill>
          <a:latin typeface="+mn-lt"/>
          <a:ea typeface="+mn-ea"/>
        </a:defRPr>
      </a:lvl8pPr>
      <a:lvl9pPr marL="2913047" indent="-171356" algn="l" rtl="0" eaLnBrk="1" fontAlgn="base" hangingPunct="1">
        <a:spcBef>
          <a:spcPct val="20000"/>
        </a:spcBef>
        <a:spcAft>
          <a:spcPct val="0"/>
        </a:spcAft>
        <a:buFont typeface="Arial" charset="0"/>
        <a:buChar char="~"/>
        <a:defRPr sz="1200">
          <a:solidFill>
            <a:schemeClr val="tx1"/>
          </a:solidFill>
          <a:latin typeface="+mn-lt"/>
          <a:ea typeface="+mn-ea"/>
        </a:defRPr>
      </a:lvl9pPr>
    </p:bodyStyle>
    <p:otherStyle>
      <a:defPPr>
        <a:defRPr lang="zh-CN"/>
      </a:defPPr>
      <a:lvl1pPr marL="0" algn="l" defTabSz="685423" rtl="0" eaLnBrk="1" latinLnBrk="0" hangingPunct="1">
        <a:defRPr sz="1300" kern="1200">
          <a:solidFill>
            <a:schemeClr val="tx1"/>
          </a:solidFill>
          <a:latin typeface="+mn-lt"/>
          <a:ea typeface="+mn-ea"/>
          <a:cs typeface="+mn-cs"/>
        </a:defRPr>
      </a:lvl1pPr>
      <a:lvl2pPr marL="342713" algn="l" defTabSz="685423" rtl="0" eaLnBrk="1" latinLnBrk="0" hangingPunct="1">
        <a:defRPr sz="1300" kern="1200">
          <a:solidFill>
            <a:schemeClr val="tx1"/>
          </a:solidFill>
          <a:latin typeface="+mn-lt"/>
          <a:ea typeface="+mn-ea"/>
          <a:cs typeface="+mn-cs"/>
        </a:defRPr>
      </a:lvl2pPr>
      <a:lvl3pPr marL="685423" algn="l" defTabSz="685423" rtl="0" eaLnBrk="1" latinLnBrk="0" hangingPunct="1">
        <a:defRPr sz="1300" kern="1200">
          <a:solidFill>
            <a:schemeClr val="tx1"/>
          </a:solidFill>
          <a:latin typeface="+mn-lt"/>
          <a:ea typeface="+mn-ea"/>
          <a:cs typeface="+mn-cs"/>
        </a:defRPr>
      </a:lvl3pPr>
      <a:lvl4pPr marL="1028134" algn="l" defTabSz="685423" rtl="0" eaLnBrk="1" latinLnBrk="0" hangingPunct="1">
        <a:defRPr sz="1300" kern="1200">
          <a:solidFill>
            <a:schemeClr val="tx1"/>
          </a:solidFill>
          <a:latin typeface="+mn-lt"/>
          <a:ea typeface="+mn-ea"/>
          <a:cs typeface="+mn-cs"/>
        </a:defRPr>
      </a:lvl4pPr>
      <a:lvl5pPr marL="1370846" algn="l" defTabSz="685423" rtl="0" eaLnBrk="1" latinLnBrk="0" hangingPunct="1">
        <a:defRPr sz="1300" kern="1200">
          <a:solidFill>
            <a:schemeClr val="tx1"/>
          </a:solidFill>
          <a:latin typeface="+mn-lt"/>
          <a:ea typeface="+mn-ea"/>
          <a:cs typeface="+mn-cs"/>
        </a:defRPr>
      </a:lvl5pPr>
      <a:lvl6pPr marL="1713557" algn="l" defTabSz="685423" rtl="0" eaLnBrk="1" latinLnBrk="0" hangingPunct="1">
        <a:defRPr sz="1300" kern="1200">
          <a:solidFill>
            <a:schemeClr val="tx1"/>
          </a:solidFill>
          <a:latin typeface="+mn-lt"/>
          <a:ea typeface="+mn-ea"/>
          <a:cs typeface="+mn-cs"/>
        </a:defRPr>
      </a:lvl6pPr>
      <a:lvl7pPr marL="2056269" algn="l" defTabSz="685423" rtl="0" eaLnBrk="1" latinLnBrk="0" hangingPunct="1">
        <a:defRPr sz="1300" kern="1200">
          <a:solidFill>
            <a:schemeClr val="tx1"/>
          </a:solidFill>
          <a:latin typeface="+mn-lt"/>
          <a:ea typeface="+mn-ea"/>
          <a:cs typeface="+mn-cs"/>
        </a:defRPr>
      </a:lvl7pPr>
      <a:lvl8pPr marL="2398980" algn="l" defTabSz="685423" rtl="0" eaLnBrk="1" latinLnBrk="0" hangingPunct="1">
        <a:defRPr sz="1300" kern="1200">
          <a:solidFill>
            <a:schemeClr val="tx1"/>
          </a:solidFill>
          <a:latin typeface="+mn-lt"/>
          <a:ea typeface="+mn-ea"/>
          <a:cs typeface="+mn-cs"/>
        </a:defRPr>
      </a:lvl8pPr>
      <a:lvl9pPr marL="2741690" algn="l" defTabSz="685423"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2"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7634681" y="4794652"/>
            <a:ext cx="971297" cy="230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3"/>
            <a:ext cx="7828702"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26" rIns="60054" bIns="30026"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2" y="2874172"/>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8" y="4876803"/>
            <a:ext cx="2097335" cy="341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6"/>
            <a:ext cx="2775815" cy="284159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8718" tIns="29359" rIns="58718" bIns="29359">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6"/>
            <a:ext cx="1295063" cy="80786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5"/>
            <a:ext cx="1295063" cy="142341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32" tIns="34266" rIns="68532" bIns="3426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5"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18" tIns="0" rIns="60018"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851"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 xmlns:p14="http://schemas.microsoft.com/office/powerpoint/2010/main" val="2822213700"/>
      </p:ext>
    </p:extLst>
  </p:cSld>
  <p:clrMap bg1="lt1" tx1="dk1" bg2="lt2" tx2="dk2" accent1="accent1" accent2="accent2" accent3="accent3" accent4="accent4" accent5="accent5" accent6="accent6" hlink="hlink" folHlink="folHlink"/>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65"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326"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98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652"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98" indent="-256998"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827" indent="-21416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656" indent="-171332"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320" indent="-171332"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982" indent="-171332"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646"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7309"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971"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634" indent="-171332"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326" rtl="0" eaLnBrk="1" latinLnBrk="0" hangingPunct="1">
        <a:defRPr sz="1300" kern="1200">
          <a:solidFill>
            <a:schemeClr val="tx1"/>
          </a:solidFill>
          <a:latin typeface="+mn-lt"/>
          <a:ea typeface="+mn-ea"/>
          <a:cs typeface="+mn-cs"/>
        </a:defRPr>
      </a:lvl1pPr>
      <a:lvl2pPr marL="342665" algn="l" defTabSz="685326" rtl="0" eaLnBrk="1" latinLnBrk="0" hangingPunct="1">
        <a:defRPr sz="1300" kern="1200">
          <a:solidFill>
            <a:schemeClr val="tx1"/>
          </a:solidFill>
          <a:latin typeface="+mn-lt"/>
          <a:ea typeface="+mn-ea"/>
          <a:cs typeface="+mn-cs"/>
        </a:defRPr>
      </a:lvl2pPr>
      <a:lvl3pPr marL="685326" algn="l" defTabSz="685326" rtl="0" eaLnBrk="1" latinLnBrk="0" hangingPunct="1">
        <a:defRPr sz="1300" kern="1200">
          <a:solidFill>
            <a:schemeClr val="tx1"/>
          </a:solidFill>
          <a:latin typeface="+mn-lt"/>
          <a:ea typeface="+mn-ea"/>
          <a:cs typeface="+mn-cs"/>
        </a:defRPr>
      </a:lvl3pPr>
      <a:lvl4pPr marL="1027989" algn="l" defTabSz="685326" rtl="0" eaLnBrk="1" latinLnBrk="0" hangingPunct="1">
        <a:defRPr sz="1300" kern="1200">
          <a:solidFill>
            <a:schemeClr val="tx1"/>
          </a:solidFill>
          <a:latin typeface="+mn-lt"/>
          <a:ea typeface="+mn-ea"/>
          <a:cs typeface="+mn-cs"/>
        </a:defRPr>
      </a:lvl4pPr>
      <a:lvl5pPr marL="1370652" algn="l" defTabSz="685326" rtl="0" eaLnBrk="1" latinLnBrk="0" hangingPunct="1">
        <a:defRPr sz="1300" kern="1200">
          <a:solidFill>
            <a:schemeClr val="tx1"/>
          </a:solidFill>
          <a:latin typeface="+mn-lt"/>
          <a:ea typeface="+mn-ea"/>
          <a:cs typeface="+mn-cs"/>
        </a:defRPr>
      </a:lvl5pPr>
      <a:lvl6pPr marL="1713314" algn="l" defTabSz="685326" rtl="0" eaLnBrk="1" latinLnBrk="0" hangingPunct="1">
        <a:defRPr sz="1300" kern="1200">
          <a:solidFill>
            <a:schemeClr val="tx1"/>
          </a:solidFill>
          <a:latin typeface="+mn-lt"/>
          <a:ea typeface="+mn-ea"/>
          <a:cs typeface="+mn-cs"/>
        </a:defRPr>
      </a:lvl6pPr>
      <a:lvl7pPr marL="2055978" algn="l" defTabSz="685326" rtl="0" eaLnBrk="1" latinLnBrk="0" hangingPunct="1">
        <a:defRPr sz="1300" kern="1200">
          <a:solidFill>
            <a:schemeClr val="tx1"/>
          </a:solidFill>
          <a:latin typeface="+mn-lt"/>
          <a:ea typeface="+mn-ea"/>
          <a:cs typeface="+mn-cs"/>
        </a:defRPr>
      </a:lvl7pPr>
      <a:lvl8pPr marL="2398640" algn="l" defTabSz="685326" rtl="0" eaLnBrk="1" latinLnBrk="0" hangingPunct="1">
        <a:defRPr sz="1300" kern="1200">
          <a:solidFill>
            <a:schemeClr val="tx1"/>
          </a:solidFill>
          <a:latin typeface="+mn-lt"/>
          <a:ea typeface="+mn-ea"/>
          <a:cs typeface="+mn-cs"/>
        </a:defRPr>
      </a:lvl8pPr>
      <a:lvl9pPr marL="2741302" algn="l" defTabSz="685326"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5" name="Picture 104" descr="PPT胶片内页元素-16比9-内页灰条"/>
          <p:cNvPicPr>
            <a:picLocks noChangeAspect="1" noChangeArrowheads="1"/>
          </p:cNvPicPr>
          <p:nvPr/>
        </p:nvPicPr>
        <p:blipFill>
          <a:blip r:embed="rId3" cstate="email">
            <a:extLst>
              <a:ext uri="{28A0092B-C50C-407E-A947-70E740481C1C}">
                <a14:useLocalDpi xmlns="" xmlns:a14="http://schemas.microsoft.com/office/drawing/2010/main" val="0"/>
              </a:ext>
            </a:extLst>
          </a:blip>
          <a:srcRect/>
          <a:stretch>
            <a:fillRect/>
          </a:stretch>
        </p:blipFill>
        <p:spPr bwMode="auto">
          <a:xfrm>
            <a:off x="1" y="4668443"/>
            <a:ext cx="9140429" cy="475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6" name="Picture 101" descr="图片3副本"/>
          <p:cNvPicPr>
            <a:picLocks noChangeAspect="1" noChangeArrowheads="1"/>
          </p:cNvPicPr>
          <p:nvPr/>
        </p:nvPicPr>
        <p:blipFill>
          <a:blip r:embed="rId4" cstate="email">
            <a:extLst>
              <a:ext uri="{28A0092B-C50C-407E-A947-70E740481C1C}">
                <a14:useLocalDpi xmlns="" xmlns:a14="http://schemas.microsoft.com/office/drawing/2010/main" val="0"/>
              </a:ext>
            </a:extLst>
          </a:blip>
          <a:srcRect/>
          <a:stretch>
            <a:fillRect/>
          </a:stretch>
        </p:blipFill>
        <p:spPr bwMode="auto">
          <a:xfrm>
            <a:off x="7634681" y="4794653"/>
            <a:ext cx="971297" cy="230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8" name="Rectangle 13"/>
          <p:cNvSpPr>
            <a:spLocks noGrp="1" noChangeArrowheads="1"/>
          </p:cNvSpPr>
          <p:nvPr>
            <p:ph type="title"/>
          </p:nvPr>
        </p:nvSpPr>
        <p:spPr bwMode="auto">
          <a:xfrm>
            <a:off x="657054" y="244084"/>
            <a:ext cx="7828702" cy="65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30022" rIns="60045" bIns="30022" numCol="1" anchor="ctr" anchorCtr="0" compatLnSpc="1">
            <a:prstTxWarp prst="textNoShape">
              <a:avLst/>
            </a:prstTxWarp>
          </a:bodyPr>
          <a:lstStyle/>
          <a:p>
            <a:pPr lvl="0"/>
            <a:r>
              <a:rPr lang="zh-CN" altLang="en-US" smtClean="0"/>
              <a:t>单击此处编辑母版标题样式</a:t>
            </a:r>
            <a:endParaRPr lang="zh-CN" altLang="en-US" dirty="0" smtClean="0"/>
          </a:p>
        </p:txBody>
      </p:sp>
      <p:grpSp>
        <p:nvGrpSpPr>
          <p:cNvPr id="2" name="Group 88"/>
          <p:cNvGrpSpPr>
            <a:grpSpLocks/>
          </p:cNvGrpSpPr>
          <p:nvPr/>
        </p:nvGrpSpPr>
        <p:grpSpPr bwMode="auto">
          <a:xfrm>
            <a:off x="9324933" y="2874173"/>
            <a:ext cx="864169" cy="2269331"/>
            <a:chOff x="5874" y="2414"/>
            <a:chExt cx="544" cy="1906"/>
          </a:xfrm>
        </p:grpSpPr>
        <p:sp>
          <p:nvSpPr>
            <p:cNvPr id="3086" name="Rectangle 86"/>
            <p:cNvSpPr>
              <a:spLocks noChangeArrowheads="1"/>
            </p:cNvSpPr>
            <p:nvPr userDrawn="1"/>
          </p:nvSpPr>
          <p:spPr bwMode="auto">
            <a:xfrm>
              <a:off x="5874" y="2414"/>
              <a:ext cx="544" cy="190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buClrTx/>
                <a:buFontTx/>
                <a:buNone/>
              </a:pPr>
              <a:endParaRPr lang="zh-CN" altLang="en-US" b="0">
                <a:solidFill>
                  <a:srgbClr val="000000"/>
                </a:solidFill>
                <a:latin typeface="Calibri" pitchFamily="34" charset="0"/>
              </a:endParaRPr>
            </a:p>
          </p:txBody>
        </p:sp>
        <p:grpSp>
          <p:nvGrpSpPr>
            <p:cNvPr id="3" name="Group 87"/>
            <p:cNvGrpSpPr>
              <a:grpSpLocks/>
            </p:cNvGrpSpPr>
            <p:nvPr userDrawn="1"/>
          </p:nvGrpSpPr>
          <p:grpSpPr bwMode="auto">
            <a:xfrm>
              <a:off x="5941" y="2475"/>
              <a:ext cx="409" cy="1783"/>
              <a:chOff x="5921" y="2387"/>
              <a:chExt cx="409" cy="1783"/>
            </a:xfrm>
          </p:grpSpPr>
          <p:grpSp>
            <p:nvGrpSpPr>
              <p:cNvPr id="4" name="Group 18"/>
              <p:cNvGrpSpPr>
                <a:grpSpLocks noChangeAspect="1"/>
              </p:cNvGrpSpPr>
              <p:nvPr userDrawn="1"/>
            </p:nvGrpSpPr>
            <p:grpSpPr bwMode="auto">
              <a:xfrm>
                <a:off x="5921" y="2506"/>
                <a:ext cx="409" cy="101"/>
                <a:chOff x="5893" y="2387"/>
                <a:chExt cx="466" cy="115"/>
              </a:xfrm>
            </p:grpSpPr>
            <p:sp>
              <p:nvSpPr>
                <p:cNvPr id="3149" name="Rectangle 19"/>
                <p:cNvSpPr>
                  <a:spLocks noChangeAspect="1"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0" name="Rectangle 20"/>
                <p:cNvSpPr>
                  <a:spLocks noChangeAspect="1"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1" name="Rectangle 21"/>
                <p:cNvSpPr>
                  <a:spLocks noChangeAspect="1"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52" name="Rectangle 22"/>
                <p:cNvSpPr>
                  <a:spLocks noChangeAspect="1"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5" name="Group 23"/>
              <p:cNvGrpSpPr>
                <a:grpSpLocks noChangeAspect="1"/>
              </p:cNvGrpSpPr>
              <p:nvPr userDrawn="1"/>
            </p:nvGrpSpPr>
            <p:grpSpPr bwMode="auto">
              <a:xfrm>
                <a:off x="5921" y="2626"/>
                <a:ext cx="409" cy="101"/>
                <a:chOff x="5893" y="2523"/>
                <a:chExt cx="466" cy="115"/>
              </a:xfrm>
            </p:grpSpPr>
            <p:sp>
              <p:nvSpPr>
                <p:cNvPr id="3145" name="Rectangle 24"/>
                <p:cNvSpPr>
                  <a:spLocks noChangeAspect="1"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6" name="Rectangle 25"/>
                <p:cNvSpPr>
                  <a:spLocks noChangeAspect="1"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7" name="Rectangle 26"/>
                <p:cNvSpPr>
                  <a:spLocks noChangeAspect="1"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8" name="Rectangle 27"/>
                <p:cNvSpPr>
                  <a:spLocks noChangeAspect="1"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6" name="Group 28"/>
              <p:cNvGrpSpPr>
                <a:grpSpLocks noChangeAspect="1"/>
              </p:cNvGrpSpPr>
              <p:nvPr userDrawn="1"/>
            </p:nvGrpSpPr>
            <p:grpSpPr bwMode="auto">
              <a:xfrm>
                <a:off x="5921" y="2745"/>
                <a:ext cx="409" cy="101"/>
                <a:chOff x="5893" y="2659"/>
                <a:chExt cx="466" cy="115"/>
              </a:xfrm>
            </p:grpSpPr>
            <p:sp>
              <p:nvSpPr>
                <p:cNvPr id="3141" name="Rectangle 29"/>
                <p:cNvSpPr>
                  <a:spLocks noChangeAspect="1"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2" name="Rectangle 30"/>
                <p:cNvSpPr>
                  <a:spLocks noChangeAspect="1"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3" name="Rectangle 31"/>
                <p:cNvSpPr>
                  <a:spLocks noChangeAspect="1"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4" name="Rectangle 32"/>
                <p:cNvSpPr>
                  <a:spLocks noChangeAspect="1"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7" name="Group 33"/>
              <p:cNvGrpSpPr>
                <a:grpSpLocks noChangeAspect="1"/>
              </p:cNvGrpSpPr>
              <p:nvPr userDrawn="1"/>
            </p:nvGrpSpPr>
            <p:grpSpPr bwMode="auto">
              <a:xfrm>
                <a:off x="5921" y="2387"/>
                <a:ext cx="409" cy="104"/>
                <a:chOff x="5893" y="2251"/>
                <a:chExt cx="466" cy="119"/>
              </a:xfrm>
            </p:grpSpPr>
            <p:sp>
              <p:nvSpPr>
                <p:cNvPr id="3137" name="Rectangle 34"/>
                <p:cNvSpPr>
                  <a:spLocks noChangeAspect="1"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8" name="Rectangle 35"/>
                <p:cNvSpPr>
                  <a:spLocks noChangeAspect="1"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9" name="Rectangle 36"/>
                <p:cNvSpPr>
                  <a:spLocks noChangeAspect="1"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40" name="Rectangle 37"/>
                <p:cNvSpPr>
                  <a:spLocks noChangeAspect="1"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8" name="Group 38"/>
              <p:cNvGrpSpPr>
                <a:grpSpLocks noChangeAspect="1"/>
              </p:cNvGrpSpPr>
              <p:nvPr userDrawn="1"/>
            </p:nvGrpSpPr>
            <p:grpSpPr bwMode="auto">
              <a:xfrm>
                <a:off x="5921" y="2944"/>
                <a:ext cx="409" cy="101"/>
                <a:chOff x="5893" y="2886"/>
                <a:chExt cx="466" cy="115"/>
              </a:xfrm>
            </p:grpSpPr>
            <p:sp>
              <p:nvSpPr>
                <p:cNvPr id="3133" name="Rectangle 39"/>
                <p:cNvSpPr>
                  <a:spLocks noChangeAspect="1"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4" name="Rectangle 40"/>
                <p:cNvSpPr>
                  <a:spLocks noChangeAspect="1"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5" name="Rectangle 41"/>
                <p:cNvSpPr>
                  <a:spLocks noChangeAspect="1"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6" name="Rectangle 42"/>
                <p:cNvSpPr>
                  <a:spLocks noChangeAspect="1"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9" name="Group 43"/>
              <p:cNvGrpSpPr>
                <a:grpSpLocks noChangeAspect="1"/>
              </p:cNvGrpSpPr>
              <p:nvPr userDrawn="1"/>
            </p:nvGrpSpPr>
            <p:grpSpPr bwMode="auto">
              <a:xfrm>
                <a:off x="5921" y="3064"/>
                <a:ext cx="409" cy="101"/>
                <a:chOff x="5893" y="3022"/>
                <a:chExt cx="466" cy="115"/>
              </a:xfrm>
            </p:grpSpPr>
            <p:sp>
              <p:nvSpPr>
                <p:cNvPr id="3129" name="Rectangle 44"/>
                <p:cNvSpPr>
                  <a:spLocks noChangeAspect="1"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0" name="Rectangle 45"/>
                <p:cNvSpPr>
                  <a:spLocks noChangeAspect="1"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1" name="Rectangle 46"/>
                <p:cNvSpPr>
                  <a:spLocks noChangeAspect="1"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32" name="Rectangle 47"/>
                <p:cNvSpPr>
                  <a:spLocks noChangeAspect="1"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0" name="Group 48"/>
              <p:cNvGrpSpPr>
                <a:grpSpLocks noChangeAspect="1"/>
              </p:cNvGrpSpPr>
              <p:nvPr userDrawn="1"/>
            </p:nvGrpSpPr>
            <p:grpSpPr bwMode="auto">
              <a:xfrm>
                <a:off x="5921" y="3183"/>
                <a:ext cx="409" cy="101"/>
                <a:chOff x="5893" y="3158"/>
                <a:chExt cx="466" cy="115"/>
              </a:xfrm>
            </p:grpSpPr>
            <p:sp>
              <p:nvSpPr>
                <p:cNvPr id="3125" name="Rectangle 49"/>
                <p:cNvSpPr>
                  <a:spLocks noChangeAspect="1"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6" name="Rectangle 50"/>
                <p:cNvSpPr>
                  <a:spLocks noChangeAspect="1"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7" name="Rectangle 51"/>
                <p:cNvSpPr>
                  <a:spLocks noChangeAspect="1"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8" name="Rectangle 52"/>
                <p:cNvSpPr>
                  <a:spLocks noChangeAspect="1"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1" name="Group 53"/>
              <p:cNvGrpSpPr>
                <a:grpSpLocks noChangeAspect="1"/>
              </p:cNvGrpSpPr>
              <p:nvPr userDrawn="1"/>
            </p:nvGrpSpPr>
            <p:grpSpPr bwMode="auto">
              <a:xfrm>
                <a:off x="5921" y="3383"/>
                <a:ext cx="409" cy="100"/>
                <a:chOff x="5893" y="3385"/>
                <a:chExt cx="466" cy="115"/>
              </a:xfrm>
            </p:grpSpPr>
            <p:sp>
              <p:nvSpPr>
                <p:cNvPr id="3121" name="Rectangle 54"/>
                <p:cNvSpPr>
                  <a:spLocks noChangeAspect="1"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2" name="Rectangle 55"/>
                <p:cNvSpPr>
                  <a:spLocks noChangeAspect="1"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3" name="Rectangle 56"/>
                <p:cNvSpPr>
                  <a:spLocks noChangeAspect="1"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4" name="Rectangle 57"/>
                <p:cNvSpPr>
                  <a:spLocks noChangeAspect="1"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2" name="Group 58"/>
              <p:cNvGrpSpPr>
                <a:grpSpLocks noChangeAspect="1"/>
              </p:cNvGrpSpPr>
              <p:nvPr userDrawn="1"/>
            </p:nvGrpSpPr>
            <p:grpSpPr bwMode="auto">
              <a:xfrm>
                <a:off x="5921" y="3502"/>
                <a:ext cx="409" cy="101"/>
                <a:chOff x="5893" y="3521"/>
                <a:chExt cx="466" cy="115"/>
              </a:xfrm>
            </p:grpSpPr>
            <p:sp>
              <p:nvSpPr>
                <p:cNvPr id="3117" name="Rectangle 59"/>
                <p:cNvSpPr>
                  <a:spLocks noChangeAspect="1"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8" name="Rectangle 60"/>
                <p:cNvSpPr>
                  <a:spLocks noChangeAspect="1"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9" name="Rectangle 61"/>
                <p:cNvSpPr>
                  <a:spLocks noChangeAspect="1"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20" name="Rectangle 62"/>
                <p:cNvSpPr>
                  <a:spLocks noChangeAspect="1"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3" name="Group 63"/>
              <p:cNvGrpSpPr>
                <a:grpSpLocks noChangeAspect="1"/>
              </p:cNvGrpSpPr>
              <p:nvPr userDrawn="1"/>
            </p:nvGrpSpPr>
            <p:grpSpPr bwMode="auto">
              <a:xfrm>
                <a:off x="5921" y="3621"/>
                <a:ext cx="409" cy="101"/>
                <a:chOff x="5893" y="3657"/>
                <a:chExt cx="466" cy="115"/>
              </a:xfrm>
            </p:grpSpPr>
            <p:sp>
              <p:nvSpPr>
                <p:cNvPr id="3113" name="Rectangle 64"/>
                <p:cNvSpPr>
                  <a:spLocks noChangeAspect="1"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4" name="Rectangle 65"/>
                <p:cNvSpPr>
                  <a:spLocks noChangeAspect="1"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5" name="Rectangle 66"/>
                <p:cNvSpPr>
                  <a:spLocks noChangeAspect="1"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6" name="Rectangle 67"/>
                <p:cNvSpPr>
                  <a:spLocks noChangeAspect="1"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4" name="Group 68"/>
              <p:cNvGrpSpPr>
                <a:grpSpLocks noChangeAspect="1"/>
              </p:cNvGrpSpPr>
              <p:nvPr userDrawn="1"/>
            </p:nvGrpSpPr>
            <p:grpSpPr bwMode="auto">
              <a:xfrm>
                <a:off x="5921" y="3821"/>
                <a:ext cx="409" cy="101"/>
                <a:chOff x="5893" y="3884"/>
                <a:chExt cx="466" cy="115"/>
              </a:xfrm>
            </p:grpSpPr>
            <p:sp>
              <p:nvSpPr>
                <p:cNvPr id="3109" name="Rectangle 69"/>
                <p:cNvSpPr>
                  <a:spLocks noChangeAspect="1"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0" name="Rectangle 70"/>
                <p:cNvSpPr>
                  <a:spLocks noChangeAspect="1"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1" name="Rectangle 71"/>
                <p:cNvSpPr>
                  <a:spLocks noChangeAspect="1"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12" name="Rectangle 72"/>
                <p:cNvSpPr>
                  <a:spLocks noChangeAspect="1"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5" name="Group 73"/>
              <p:cNvGrpSpPr>
                <a:grpSpLocks noChangeAspect="1"/>
              </p:cNvGrpSpPr>
              <p:nvPr userDrawn="1"/>
            </p:nvGrpSpPr>
            <p:grpSpPr bwMode="auto">
              <a:xfrm>
                <a:off x="5921" y="3945"/>
                <a:ext cx="409" cy="101"/>
                <a:chOff x="5893" y="4026"/>
                <a:chExt cx="466" cy="115"/>
              </a:xfrm>
            </p:grpSpPr>
            <p:sp>
              <p:nvSpPr>
                <p:cNvPr id="3105" name="Rectangle 74"/>
                <p:cNvSpPr>
                  <a:spLocks noChangeAspect="1"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6" name="Rectangle 75"/>
                <p:cNvSpPr>
                  <a:spLocks noChangeAspect="1"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7" name="Rectangle 76"/>
                <p:cNvSpPr>
                  <a:spLocks noChangeAspect="1"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8" name="Rectangle 77"/>
                <p:cNvSpPr>
                  <a:spLocks noChangeAspect="1"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nvGrpSpPr>
              <p:cNvPr id="16" name="Group 78"/>
              <p:cNvGrpSpPr>
                <a:grpSpLocks noChangeAspect="1"/>
              </p:cNvGrpSpPr>
              <p:nvPr userDrawn="1"/>
            </p:nvGrpSpPr>
            <p:grpSpPr bwMode="auto">
              <a:xfrm>
                <a:off x="5921" y="4069"/>
                <a:ext cx="409" cy="101"/>
                <a:chOff x="5893" y="4167"/>
                <a:chExt cx="466" cy="115"/>
              </a:xfrm>
            </p:grpSpPr>
            <p:sp>
              <p:nvSpPr>
                <p:cNvPr id="3101" name="Rectangle 79"/>
                <p:cNvSpPr>
                  <a:spLocks noChangeAspect="1"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2" name="Rectangle 80"/>
                <p:cNvSpPr>
                  <a:spLocks noChangeAspect="1"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3" name="Rectangle 81"/>
                <p:cNvSpPr>
                  <a:spLocks noChangeAspect="1"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sp>
              <p:nvSpPr>
                <p:cNvPr id="3104" name="Rectangle 82"/>
                <p:cNvSpPr>
                  <a:spLocks noChangeAspect="1"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p>
                  <a:pPr>
                    <a:buClrTx/>
                    <a:buFontTx/>
                    <a:buNone/>
                  </a:pPr>
                  <a:endParaRPr lang="zh-CN" altLang="en-US" b="0">
                    <a:solidFill>
                      <a:srgbClr val="000000"/>
                    </a:solidFill>
                    <a:latin typeface="Calibri" pitchFamily="34" charset="0"/>
                  </a:endParaRPr>
                </a:p>
              </p:txBody>
            </p:sp>
          </p:grpSp>
        </p:grpSp>
      </p:grpSp>
      <p:sp>
        <p:nvSpPr>
          <p:cNvPr id="3082" name="Rectangle 5"/>
          <p:cNvSpPr>
            <a:spLocks noChangeArrowheads="1"/>
          </p:cNvSpPr>
          <p:nvPr/>
        </p:nvSpPr>
        <p:spPr bwMode="auto">
          <a:xfrm>
            <a:off x="6361049" y="4876803"/>
            <a:ext cx="2097335" cy="341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buClrTx/>
              <a:buFontTx/>
              <a:buNone/>
            </a:pPr>
            <a:r>
              <a:rPr lang="de-DE" altLang="zh-CN" sz="900" b="0">
                <a:solidFill>
                  <a:srgbClr val="000000"/>
                </a:solidFill>
                <a:latin typeface="FrutigerNext LT Bold" pitchFamily="1" charset="0"/>
                <a:ea typeface="ＭＳ Ｐゴシック" pitchFamily="34" charset="-128"/>
              </a:rPr>
              <a:t>Page </a:t>
            </a:r>
            <a:fld id="{8A3AEFC3-B008-441A-A725-D0B325EF3D69}" type="slidenum">
              <a:rPr lang="de-DE" altLang="zh-CN" sz="900" b="0">
                <a:solidFill>
                  <a:srgbClr val="000000"/>
                </a:solidFill>
                <a:latin typeface="FrutigerNext LT Bold" pitchFamily="1" charset="0"/>
                <a:ea typeface="ＭＳ Ｐゴシック" pitchFamily="34" charset="-128"/>
              </a:rPr>
              <a:pPr eaLnBrk="0" hangingPunct="0">
                <a:lnSpc>
                  <a:spcPct val="85000"/>
                </a:lnSpc>
                <a:buClrTx/>
                <a:buFontTx/>
                <a:buNone/>
              </a:pPr>
              <a:t>‹#›</a:t>
            </a:fld>
            <a:endParaRPr lang="en-GB" altLang="zh-CN" sz="900" b="0">
              <a:solidFill>
                <a:srgbClr val="000000"/>
              </a:solidFill>
              <a:latin typeface="FrutigerNext LT Bold" pitchFamily="1" charset="0"/>
              <a:ea typeface="ＭＳ Ｐゴシック" pitchFamily="34" charset="-128"/>
            </a:endParaRPr>
          </a:p>
        </p:txBody>
      </p:sp>
      <p:sp>
        <p:nvSpPr>
          <p:cNvPr id="10321" name="Text Box 81"/>
          <p:cNvSpPr txBox="1">
            <a:spLocks noChangeArrowheads="1"/>
          </p:cNvSpPr>
          <p:nvPr/>
        </p:nvSpPr>
        <p:spPr bwMode="auto">
          <a:xfrm>
            <a:off x="-2884134" y="997747"/>
            <a:ext cx="2775815" cy="284158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lgn="ctr">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8709" tIns="29355" rIns="58709" bIns="29355">
            <a:spAutoFit/>
          </a:bodyPr>
          <a:lstStyle>
            <a:lvl1pPr defTabSz="784225" eaLnBrk="0" hangingPunct="0">
              <a:defRPr>
                <a:solidFill>
                  <a:schemeClr val="tx1"/>
                </a:solidFill>
                <a:latin typeface="Calibri" pitchFamily="34" charset="0"/>
                <a:ea typeface="宋体" charset="-122"/>
              </a:defRPr>
            </a:lvl1pPr>
            <a:lvl2pPr marL="390525" defTabSz="784225" eaLnBrk="0" hangingPunct="0">
              <a:defRPr>
                <a:solidFill>
                  <a:schemeClr val="tx1"/>
                </a:solidFill>
                <a:latin typeface="Calibri" pitchFamily="34" charset="0"/>
                <a:ea typeface="宋体" charset="-122"/>
              </a:defRPr>
            </a:lvl2pPr>
            <a:lvl3pPr marL="784225" defTabSz="784225" eaLnBrk="0" hangingPunct="0">
              <a:defRPr>
                <a:solidFill>
                  <a:schemeClr val="tx1"/>
                </a:solidFill>
                <a:latin typeface="Calibri" pitchFamily="34" charset="0"/>
                <a:ea typeface="宋体" charset="-122"/>
              </a:defRPr>
            </a:lvl3pPr>
            <a:lvl4pPr marL="1174750" defTabSz="784225" eaLnBrk="0" hangingPunct="0">
              <a:defRPr>
                <a:solidFill>
                  <a:schemeClr val="tx1"/>
                </a:solidFill>
                <a:latin typeface="Calibri" pitchFamily="34" charset="0"/>
                <a:ea typeface="宋体" charset="-122"/>
              </a:defRPr>
            </a:lvl4pPr>
            <a:lvl5pPr marL="1566863" defTabSz="784225" eaLnBrk="0" hangingPunct="0">
              <a:defRPr>
                <a:solidFill>
                  <a:schemeClr val="tx1"/>
                </a:solidFill>
                <a:latin typeface="Calibri" pitchFamily="34" charset="0"/>
                <a:ea typeface="宋体" charset="-122"/>
              </a:defRPr>
            </a:lvl5pPr>
            <a:lvl6pPr marL="2024063" defTabSz="784225" eaLnBrk="0" fontAlgn="base" hangingPunct="0">
              <a:spcBef>
                <a:spcPct val="0"/>
              </a:spcBef>
              <a:spcAft>
                <a:spcPct val="0"/>
              </a:spcAft>
              <a:defRPr>
                <a:solidFill>
                  <a:schemeClr val="tx1"/>
                </a:solidFill>
                <a:latin typeface="Calibri" pitchFamily="34" charset="0"/>
                <a:ea typeface="宋体" charset="-122"/>
              </a:defRPr>
            </a:lvl6pPr>
            <a:lvl7pPr marL="2481263" defTabSz="784225" eaLnBrk="0" fontAlgn="base" hangingPunct="0">
              <a:spcBef>
                <a:spcPct val="0"/>
              </a:spcBef>
              <a:spcAft>
                <a:spcPct val="0"/>
              </a:spcAft>
              <a:defRPr>
                <a:solidFill>
                  <a:schemeClr val="tx1"/>
                </a:solidFill>
                <a:latin typeface="Calibri" pitchFamily="34" charset="0"/>
                <a:ea typeface="宋体" charset="-122"/>
              </a:defRPr>
            </a:lvl7pPr>
            <a:lvl8pPr marL="2938463" defTabSz="784225" eaLnBrk="0" fontAlgn="base" hangingPunct="0">
              <a:spcBef>
                <a:spcPct val="0"/>
              </a:spcBef>
              <a:spcAft>
                <a:spcPct val="0"/>
              </a:spcAft>
              <a:defRPr>
                <a:solidFill>
                  <a:schemeClr val="tx1"/>
                </a:solidFill>
                <a:latin typeface="Calibri" pitchFamily="34" charset="0"/>
                <a:ea typeface="宋体" charset="-122"/>
              </a:defRPr>
            </a:lvl8pPr>
            <a:lvl9pPr marL="3395663" defTabSz="784225"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spcBef>
                <a:spcPct val="20000"/>
              </a:spcBef>
              <a:buClrTx/>
              <a:buFontTx/>
              <a:buNone/>
              <a:defRPr/>
            </a:pPr>
            <a:r>
              <a:rPr lang="zh-CN" altLang="zh-CN" sz="800" b="0" smtClean="0">
                <a:solidFill>
                  <a:srgbClr val="FFFFFF"/>
                </a:solidFill>
                <a:latin typeface="FrutigerNext LT Regular" pitchFamily="34" charset="0"/>
              </a:rPr>
              <a:t>Slide title :32-35pt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 R153 G0 B0</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endParaRPr lang="zh-CN" altLang="zh-CN" sz="800" b="0" smtClean="0">
              <a:solidFill>
                <a:srgbClr val="FFFFFF"/>
              </a:solidFill>
              <a:latin typeface="FrutigerNext LT Regular" pitchFamily="34" charset="0"/>
            </a:endParaRPr>
          </a:p>
          <a:p>
            <a:pPr algn="r" eaLnBrk="1" hangingPunct="1">
              <a:spcBef>
                <a:spcPct val="20000"/>
              </a:spcBef>
              <a:buClrTx/>
              <a:buFontTx/>
              <a:buNone/>
              <a:defRPr/>
            </a:pPr>
            <a:r>
              <a:rPr lang="zh-CN" altLang="zh-CN" sz="800" b="0" smtClean="0">
                <a:solidFill>
                  <a:srgbClr val="FFFFFF"/>
                </a:solidFill>
                <a:latin typeface="FrutigerNext LT Regular" pitchFamily="34" charset="0"/>
              </a:rPr>
              <a:t>Slide text :20-22pt</a:t>
            </a:r>
          </a:p>
          <a:p>
            <a:pPr algn="r" eaLnBrk="1" hangingPunct="1">
              <a:spcBef>
                <a:spcPct val="20000"/>
              </a:spcBef>
              <a:buClrTx/>
              <a:buFontTx/>
              <a:buNone/>
              <a:defRPr/>
            </a:pPr>
            <a:r>
              <a:rPr lang="zh-CN" altLang="zh-CN" sz="800" b="0" smtClean="0">
                <a:solidFill>
                  <a:srgbClr val="FFFFFF"/>
                </a:solidFill>
                <a:latin typeface="FrutigerNext LT Regular" pitchFamily="34" charset="0"/>
              </a:rPr>
              <a:t>Bullets level 2-5:</a:t>
            </a:r>
          </a:p>
          <a:p>
            <a:pPr algn="r" eaLnBrk="1" hangingPunct="1">
              <a:spcBef>
                <a:spcPct val="20000"/>
              </a:spcBef>
              <a:buClrTx/>
              <a:buFontTx/>
              <a:buNone/>
              <a:defRPr/>
            </a:pPr>
            <a:r>
              <a:rPr lang="zh-CN" altLang="zh-CN" sz="800" b="0" smtClean="0">
                <a:solidFill>
                  <a:srgbClr val="FFFFFF"/>
                </a:solidFill>
                <a:latin typeface="FrutigerNext LT Regular" pitchFamily="34" charset="0"/>
              </a:rPr>
              <a:t> 18pt  </a:t>
            </a:r>
          </a:p>
          <a:p>
            <a:pPr algn="r" eaLnBrk="1" hangingPunct="1">
              <a:spcBef>
                <a:spcPct val="20000"/>
              </a:spcBef>
              <a:buClrTx/>
              <a:buFontTx/>
              <a:buNone/>
              <a:defRPr/>
            </a:pPr>
            <a:r>
              <a:rPr lang="zh-CN" altLang="zh-CN" sz="800" b="0" smtClean="0">
                <a:solidFill>
                  <a:srgbClr val="FFFFFF"/>
                </a:solidFill>
                <a:latin typeface="FrutigerNext LT Regular" pitchFamily="34" charset="0"/>
              </a:rPr>
              <a:t>Color:Black</a:t>
            </a:r>
          </a:p>
          <a:p>
            <a:pPr algn="r" eaLnBrk="1" hangingPunct="1">
              <a:spcBef>
                <a:spcPct val="20000"/>
              </a:spcBef>
              <a:buClrTx/>
              <a:buFontTx/>
              <a:buNone/>
              <a:defRPr/>
            </a:pPr>
            <a:r>
              <a:rPr lang="zh-CN" altLang="zh-CN" sz="800" b="0" smtClean="0">
                <a:solidFill>
                  <a:srgbClr val="FFFFFF"/>
                </a:solidFill>
                <a:latin typeface="FrutigerNext LT Regular" pitchFamily="34" charset="0"/>
              </a:rPr>
              <a:t>Corporate Font :</a:t>
            </a:r>
          </a:p>
          <a:p>
            <a:pPr algn="r" eaLnBrk="1" hangingPunct="1">
              <a:spcBef>
                <a:spcPct val="20000"/>
              </a:spcBef>
              <a:buClrTx/>
              <a:buFontTx/>
              <a:buNone/>
              <a:defRPr/>
            </a:pPr>
            <a:r>
              <a:rPr lang="zh-CN" altLang="zh-CN" sz="800" b="0" smtClean="0">
                <a:solidFill>
                  <a:srgbClr val="FFFFFF"/>
                </a:solidFill>
                <a:latin typeface="FrutigerNext LT Regular" pitchFamily="34" charset="0"/>
              </a:rPr>
              <a:t>FrutigerNext LT Medium</a:t>
            </a:r>
          </a:p>
          <a:p>
            <a:pPr algn="r" eaLnBrk="1" hangingPunct="1">
              <a:spcBef>
                <a:spcPct val="20000"/>
              </a:spcBef>
              <a:buClrTx/>
              <a:buFontTx/>
              <a:buNone/>
              <a:defRPr/>
            </a:pPr>
            <a:r>
              <a:rPr lang="zh-CN" altLang="zh-CN" sz="800" b="0" smtClean="0">
                <a:solidFill>
                  <a:srgbClr val="FFFFFF"/>
                </a:solidFill>
                <a:latin typeface="FrutigerNext LT Regular" pitchFamily="34" charset="0"/>
              </a:rPr>
              <a:t>Font to be used by customers and </a:t>
            </a:r>
          </a:p>
          <a:p>
            <a:pPr algn="r" eaLnBrk="1" hangingPunct="1">
              <a:spcBef>
                <a:spcPct val="20000"/>
              </a:spcBef>
              <a:buClrTx/>
              <a:buFontTx/>
              <a:buNone/>
              <a:defRPr/>
            </a:pPr>
            <a:r>
              <a:rPr lang="zh-CN" altLang="zh-CN" sz="800" b="0" smtClean="0">
                <a:solidFill>
                  <a:srgbClr val="FFFFFF"/>
                </a:solidFill>
                <a:latin typeface="FrutigerNext LT Regular" pitchFamily="34" charset="0"/>
              </a:rPr>
              <a:t>partners : </a:t>
            </a:r>
          </a:p>
          <a:p>
            <a:pPr algn="r" eaLnBrk="1" hangingPunct="1">
              <a:spcBef>
                <a:spcPct val="20000"/>
              </a:spcBef>
              <a:buClrTx/>
              <a:buFontTx/>
              <a:buNone/>
              <a:defRPr/>
            </a:pPr>
            <a:r>
              <a:rPr lang="zh-CN" altLang="zh-CN" sz="800" b="0" smtClean="0">
                <a:solidFill>
                  <a:srgbClr val="FFFFFF"/>
                </a:solidFill>
                <a:latin typeface="FrutigerNext LT Regular" pitchFamily="34" charset="0"/>
              </a:rPr>
              <a:t>Arial</a:t>
            </a:r>
          </a:p>
        </p:txBody>
      </p:sp>
      <p:sp>
        <p:nvSpPr>
          <p:cNvPr id="3084" name="Text Box 84"/>
          <p:cNvSpPr txBox="1">
            <a:spLocks noChangeArrowheads="1"/>
          </p:cNvSpPr>
          <p:nvPr/>
        </p:nvSpPr>
        <p:spPr bwMode="auto">
          <a:xfrm>
            <a:off x="9252320" y="42868"/>
            <a:ext cx="1295063" cy="80785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Top right  corner  for   field-mark, customer or partner logotypes. </a:t>
            </a:r>
          </a:p>
          <a:p>
            <a:pPr eaLnBrk="1" hangingPunct="1">
              <a:buClrTx/>
              <a:buFontTx/>
              <a:buNone/>
            </a:pPr>
            <a:endParaRPr lang="en-US" altLang="zh-CN" sz="800" b="0">
              <a:solidFill>
                <a:srgbClr val="FFFFFF"/>
              </a:solidFill>
              <a:latin typeface="FrutigerNext LT Regular" charset="0"/>
            </a:endParaRPr>
          </a:p>
          <a:p>
            <a:pPr eaLnBrk="1" hangingPunct="1">
              <a:buClrTx/>
              <a:buFontTx/>
              <a:buNone/>
            </a:pPr>
            <a:r>
              <a:rPr lang="en-US" altLang="zh-CN" sz="800" b="0">
                <a:solidFill>
                  <a:srgbClr val="FFFFFF"/>
                </a:solidFill>
                <a:latin typeface="FrutigerNext LT Regular" charset="0"/>
              </a:rPr>
              <a:t>----------------   </a:t>
            </a:r>
          </a:p>
          <a:p>
            <a:pPr eaLnBrk="1" hangingPunct="1">
              <a:buClrTx/>
              <a:buFontTx/>
              <a:buNone/>
            </a:pPr>
            <a:endParaRPr lang="zh-CN" altLang="en-US" sz="800" b="0">
              <a:solidFill>
                <a:srgbClr val="FFFFFF"/>
              </a:solidFill>
              <a:latin typeface="FrutigerNext LT Regular" charset="0"/>
            </a:endParaRPr>
          </a:p>
        </p:txBody>
      </p:sp>
      <p:sp>
        <p:nvSpPr>
          <p:cNvPr id="3085" name="Text Box 85"/>
          <p:cNvSpPr txBox="1">
            <a:spLocks noChangeArrowheads="1"/>
          </p:cNvSpPr>
          <p:nvPr/>
        </p:nvSpPr>
        <p:spPr bwMode="auto">
          <a:xfrm>
            <a:off x="9252320" y="897735"/>
            <a:ext cx="1295063" cy="142340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8522" tIns="34261" rIns="68522" bIns="3426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ClrTx/>
              <a:buFontTx/>
              <a:buNone/>
            </a:pPr>
            <a:r>
              <a:rPr lang="en-US" altLang="zh-CN" sz="800" b="0">
                <a:solidFill>
                  <a:srgbClr val="FFFFFF"/>
                </a:solidFill>
                <a:latin typeface="FrutigerNext LT Regular" charset="0"/>
              </a:rPr>
              <a:t>The following nine groups of colors are an example of how our design colors can be used, please take note that you should only use one design color group per slide. </a:t>
            </a:r>
          </a:p>
          <a:p>
            <a:pPr eaLnBrk="1" hangingPunct="1">
              <a:buClrTx/>
              <a:buFontTx/>
              <a:buNone/>
            </a:pPr>
            <a:r>
              <a:rPr lang="en-US" altLang="zh-CN" sz="800" b="0">
                <a:solidFill>
                  <a:srgbClr val="FFFFFF"/>
                </a:solidFill>
                <a:latin typeface="FrutigerNext LT Regular" charset="0"/>
              </a:rPr>
              <a:t> For specific usage details, refer to the “Typesetting Standard”.</a:t>
            </a:r>
          </a:p>
        </p:txBody>
      </p:sp>
      <p:sp>
        <p:nvSpPr>
          <p:cNvPr id="79" name="Rectangle 21"/>
          <p:cNvSpPr>
            <a:spLocks noChangeArrowheads="1"/>
          </p:cNvSpPr>
          <p:nvPr/>
        </p:nvSpPr>
        <p:spPr bwMode="auto">
          <a:xfrm>
            <a:off x="666106" y="4816817"/>
            <a:ext cx="1360385" cy="153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60009" tIns="0" rIns="60009" bIns="0">
            <a:spAutoFit/>
          </a:bodyPr>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00766" eaLnBrk="0" hangingPunct="0">
              <a:buClrTx/>
              <a:buFontTx/>
              <a:buNone/>
            </a:pPr>
            <a:r>
              <a:rPr lang="en-US" altLang="zh-CN" sz="1000" b="0" dirty="0">
                <a:solidFill>
                  <a:schemeClr val="tx1">
                    <a:lumMod val="75000"/>
                    <a:lumOff val="25000"/>
                  </a:schemeClr>
                </a:solidFill>
                <a:latin typeface="FrutigerNext LT Bold" pitchFamily="1" charset="0"/>
                <a:ea typeface="ＭＳ Ｐゴシック" pitchFamily="34" charset="-128"/>
              </a:rPr>
              <a:t>Huawei Confidential </a:t>
            </a:r>
          </a:p>
        </p:txBody>
      </p:sp>
    </p:spTree>
    <p:extLst>
      <p:ext uri="{BB962C8B-B14F-4D97-AF65-F5344CB8AC3E}">
        <p14:creationId xmlns="" xmlns:p14="http://schemas.microsoft.com/office/powerpoint/2010/main" val="3760973071"/>
      </p:ext>
    </p:extLst>
  </p:cSld>
  <p:clrMap bg1="lt1" tx1="dk1" bg2="lt2" tx2="dk2" accent1="accent1" accent2="accent2" accent3="accent3" accent4="accent4" accent5="accent5" accent6="accent6" hlink="hlink" folHlink="folHlink"/>
  <p:sldLayoutIdLst>
    <p:sldLayoutId id="2147484000" r:id="rId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txStyles>
    <p:titleStyle>
      <a:lvl1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mj-cs"/>
        </a:defRPr>
      </a:lvl1pPr>
      <a:lvl2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2400" b="1">
          <a:solidFill>
            <a:srgbClr val="990000"/>
          </a:solidFill>
          <a:latin typeface="FrutigerNext LT Medium" pitchFamily="34" charset="0"/>
          <a:ea typeface="黑体" pitchFamily="49" charset="-122"/>
          <a:cs typeface="宋体" charset="-122"/>
        </a:defRPr>
      </a:lvl5pPr>
      <a:lvl6pPr marL="34261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6pPr>
      <a:lvl7pPr marL="685229"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7pPr>
      <a:lvl8pPr marL="1027843"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8pPr>
      <a:lvl9pPr marL="1370457" algn="l" rtl="0" eaLnBrk="1" fontAlgn="base" hangingPunct="1">
        <a:spcBef>
          <a:spcPct val="0"/>
        </a:spcBef>
        <a:spcAft>
          <a:spcPct val="0"/>
        </a:spcAft>
        <a:defRPr sz="2400" b="1">
          <a:solidFill>
            <a:srgbClr val="990000"/>
          </a:solidFill>
          <a:latin typeface="FrutigerNext LT Medium" pitchFamily="34" charset="0"/>
          <a:ea typeface="华文细黑" pitchFamily="2" charset="-122"/>
          <a:cs typeface="宋体" charset="-122"/>
        </a:defRPr>
      </a:lvl9pPr>
    </p:titleStyle>
    <p:bodyStyle>
      <a:lvl1pPr marL="256962" indent="-256962" algn="l" rtl="0" eaLnBrk="1" fontAlgn="base" hangingPunct="1">
        <a:lnSpc>
          <a:spcPct val="140000"/>
        </a:lnSpc>
        <a:spcBef>
          <a:spcPct val="0"/>
        </a:spcBef>
        <a:spcAft>
          <a:spcPct val="0"/>
        </a:spcAft>
        <a:buClr>
          <a:srgbClr val="777777"/>
        </a:buClr>
        <a:buSzPct val="60000"/>
        <a:buFont typeface="Wingdings" pitchFamily="2" charset="2"/>
        <a:buChar char="l"/>
        <a:defRPr sz="1500" b="1">
          <a:solidFill>
            <a:schemeClr val="tx1"/>
          </a:solidFill>
          <a:latin typeface="FrutigerNext LT Regular" pitchFamily="34" charset="0"/>
          <a:ea typeface="黑体" pitchFamily="49" charset="-122"/>
          <a:cs typeface="+mn-cs"/>
        </a:defRPr>
      </a:lvl1pPr>
      <a:lvl2pPr marL="556748" indent="-214135" algn="l" rtl="0" eaLnBrk="1" fontAlgn="base" hangingPunct="1">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856535" indent="-171308" algn="l" rtl="0" eaLnBrk="1" fontAlgn="base" hangingPunct="1">
        <a:lnSpc>
          <a:spcPct val="140000"/>
        </a:lnSpc>
        <a:spcBef>
          <a:spcPct val="0"/>
        </a:spcBef>
        <a:spcAft>
          <a:spcPct val="0"/>
        </a:spcAft>
        <a:buSzPct val="50000"/>
        <a:buFont typeface="Wingdings" pitchFamily="2" charset="2"/>
        <a:buChar char="n"/>
        <a:defRPr sz="1200">
          <a:solidFill>
            <a:schemeClr val="tx1"/>
          </a:solidFill>
          <a:latin typeface="FrutigerNext LT Regular" pitchFamily="34" charset="0"/>
          <a:ea typeface="+mn-ea"/>
          <a:cs typeface="+mn-cs"/>
        </a:defRPr>
      </a:lvl3pPr>
      <a:lvl4pPr marL="1199150" indent="-171308" algn="l" rtl="0" eaLnBrk="1" fontAlgn="base" hangingPunct="1">
        <a:lnSpc>
          <a:spcPct val="140000"/>
        </a:lnSpc>
        <a:spcBef>
          <a:spcPct val="0"/>
        </a:spcBef>
        <a:spcAft>
          <a:spcPct val="0"/>
        </a:spcAft>
        <a:buChar char="–"/>
        <a:defRPr sz="1000">
          <a:solidFill>
            <a:schemeClr val="tx1"/>
          </a:solidFill>
          <a:latin typeface="FrutigerNext LT Regular" pitchFamily="34" charset="0"/>
          <a:ea typeface="+mn-ea"/>
          <a:cs typeface="+mn-cs"/>
        </a:defRPr>
      </a:lvl4pPr>
      <a:lvl5pPr marL="1541764" indent="-171308" algn="l" rtl="0" eaLnBrk="1" fontAlgn="base" hangingPunct="1">
        <a:lnSpc>
          <a:spcPct val="140000"/>
        </a:lnSpc>
        <a:spcBef>
          <a:spcPct val="0"/>
        </a:spcBef>
        <a:spcAft>
          <a:spcPct val="0"/>
        </a:spcAft>
        <a:buFont typeface="Arial" charset="0"/>
        <a:buChar char="~"/>
        <a:defRPr sz="900">
          <a:solidFill>
            <a:schemeClr val="tx1"/>
          </a:solidFill>
          <a:latin typeface="FrutigerNext LT Regular" pitchFamily="34" charset="0"/>
          <a:ea typeface="+mn-ea"/>
          <a:cs typeface="+mn-cs"/>
        </a:defRPr>
      </a:lvl5pPr>
      <a:lvl6pPr marL="1884379"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6pPr>
      <a:lvl7pPr marL="2226994"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7pPr>
      <a:lvl8pPr marL="2569607"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8pPr>
      <a:lvl9pPr marL="2912221" indent="-171308" algn="l" rtl="0" eaLnBrk="1" fontAlgn="base" hangingPunct="1">
        <a:spcBef>
          <a:spcPct val="20000"/>
        </a:spcBef>
        <a:spcAft>
          <a:spcPct val="0"/>
        </a:spcAft>
        <a:buFont typeface="Arial" charset="0"/>
        <a:buChar char="~"/>
        <a:defRPr sz="1200">
          <a:solidFill>
            <a:schemeClr val="tx1"/>
          </a:solidFill>
          <a:latin typeface="+mn-lt"/>
          <a:ea typeface="+mn-ea"/>
          <a:cs typeface="+mn-cs"/>
        </a:defRPr>
      </a:lvl9pPr>
    </p:bodyStyle>
    <p:otherStyle>
      <a:defPPr>
        <a:defRPr lang="zh-CN"/>
      </a:defPPr>
      <a:lvl1pPr marL="0" algn="l" defTabSz="685229" rtl="0" eaLnBrk="1" latinLnBrk="0" hangingPunct="1">
        <a:defRPr sz="1300" kern="1200">
          <a:solidFill>
            <a:schemeClr val="tx1"/>
          </a:solidFill>
          <a:latin typeface="+mn-lt"/>
          <a:ea typeface="+mn-ea"/>
          <a:cs typeface="+mn-cs"/>
        </a:defRPr>
      </a:lvl1pPr>
      <a:lvl2pPr marL="342617" algn="l" defTabSz="685229" rtl="0" eaLnBrk="1" latinLnBrk="0" hangingPunct="1">
        <a:defRPr sz="1300" kern="1200">
          <a:solidFill>
            <a:schemeClr val="tx1"/>
          </a:solidFill>
          <a:latin typeface="+mn-lt"/>
          <a:ea typeface="+mn-ea"/>
          <a:cs typeface="+mn-cs"/>
        </a:defRPr>
      </a:lvl2pPr>
      <a:lvl3pPr marL="685229" algn="l" defTabSz="685229" rtl="0" eaLnBrk="1" latinLnBrk="0" hangingPunct="1">
        <a:defRPr sz="1300" kern="1200">
          <a:solidFill>
            <a:schemeClr val="tx1"/>
          </a:solidFill>
          <a:latin typeface="+mn-lt"/>
          <a:ea typeface="+mn-ea"/>
          <a:cs typeface="+mn-cs"/>
        </a:defRPr>
      </a:lvl3pPr>
      <a:lvl4pPr marL="1027843" algn="l" defTabSz="685229" rtl="0" eaLnBrk="1" latinLnBrk="0" hangingPunct="1">
        <a:defRPr sz="1300" kern="1200">
          <a:solidFill>
            <a:schemeClr val="tx1"/>
          </a:solidFill>
          <a:latin typeface="+mn-lt"/>
          <a:ea typeface="+mn-ea"/>
          <a:cs typeface="+mn-cs"/>
        </a:defRPr>
      </a:lvl4pPr>
      <a:lvl5pPr marL="1370457" algn="l" defTabSz="685229" rtl="0" eaLnBrk="1" latinLnBrk="0" hangingPunct="1">
        <a:defRPr sz="1300" kern="1200">
          <a:solidFill>
            <a:schemeClr val="tx1"/>
          </a:solidFill>
          <a:latin typeface="+mn-lt"/>
          <a:ea typeface="+mn-ea"/>
          <a:cs typeface="+mn-cs"/>
        </a:defRPr>
      </a:lvl5pPr>
      <a:lvl6pPr marL="1713071" algn="l" defTabSz="685229" rtl="0" eaLnBrk="1" latinLnBrk="0" hangingPunct="1">
        <a:defRPr sz="1300" kern="1200">
          <a:solidFill>
            <a:schemeClr val="tx1"/>
          </a:solidFill>
          <a:latin typeface="+mn-lt"/>
          <a:ea typeface="+mn-ea"/>
          <a:cs typeface="+mn-cs"/>
        </a:defRPr>
      </a:lvl6pPr>
      <a:lvl7pPr marL="2055687" algn="l" defTabSz="685229" rtl="0" eaLnBrk="1" latinLnBrk="0" hangingPunct="1">
        <a:defRPr sz="1300" kern="1200">
          <a:solidFill>
            <a:schemeClr val="tx1"/>
          </a:solidFill>
          <a:latin typeface="+mn-lt"/>
          <a:ea typeface="+mn-ea"/>
          <a:cs typeface="+mn-cs"/>
        </a:defRPr>
      </a:lvl7pPr>
      <a:lvl8pPr marL="2398300" algn="l" defTabSz="685229" rtl="0" eaLnBrk="1" latinLnBrk="0" hangingPunct="1">
        <a:defRPr sz="1300" kern="1200">
          <a:solidFill>
            <a:schemeClr val="tx1"/>
          </a:solidFill>
          <a:latin typeface="+mn-lt"/>
          <a:ea typeface="+mn-ea"/>
          <a:cs typeface="+mn-cs"/>
        </a:defRPr>
      </a:lvl8pPr>
      <a:lvl9pPr marL="2740913" algn="l" defTabSz="68522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86" y="1698451"/>
            <a:ext cx="6342869" cy="1523234"/>
          </a:xfrm>
        </p:spPr>
        <p:txBody>
          <a:bodyPr/>
          <a:lstStyle/>
          <a:p>
            <a:r>
              <a:rPr lang="en-US" altLang="zh-CN" sz="4400" dirty="0" smtClean="0">
                <a:latin typeface="微软雅黑" pitchFamily="34" charset="-122"/>
                <a:ea typeface="微软雅黑" pitchFamily="34" charset="-122"/>
              </a:rPr>
              <a:t>Java</a:t>
            </a:r>
            <a:r>
              <a:rPr lang="zh-CN" altLang="en-US" sz="4400" dirty="0" smtClean="0">
                <a:latin typeface="微软雅黑" pitchFamily="34" charset="-122"/>
                <a:ea typeface="微软雅黑" pitchFamily="34" charset="-122"/>
              </a:rPr>
              <a:t>安全编码</a:t>
            </a:r>
            <a:r>
              <a:rPr lang="en-US" altLang="zh-CN" sz="4400" dirty="0" smtClean="0">
                <a:latin typeface="微软雅黑" pitchFamily="34" charset="-122"/>
                <a:ea typeface="微软雅黑" pitchFamily="34" charset="-122"/>
              </a:rPr>
              <a:t/>
            </a:r>
            <a:br>
              <a:rPr lang="en-US" altLang="zh-CN" sz="4400" dirty="0" smtClean="0">
                <a:latin typeface="微软雅黑" pitchFamily="34" charset="-122"/>
                <a:ea typeface="微软雅黑" pitchFamily="34" charset="-122"/>
              </a:rPr>
            </a:br>
            <a:r>
              <a:rPr lang="en-US" altLang="zh-CN" sz="44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平台安全</a:t>
            </a:r>
            <a:endParaRPr lang="en-US" altLang="zh-CN" sz="2800" dirty="0">
              <a:latin typeface="微软雅黑" pitchFamily="34" charset="-122"/>
              <a:ea typeface="微软雅黑" pitchFamily="34" charset="-122"/>
            </a:endParaRPr>
          </a:p>
        </p:txBody>
      </p:sp>
      <p:sp>
        <p:nvSpPr>
          <p:cNvPr id="4" name="日期占位符 3"/>
          <p:cNvSpPr>
            <a:spLocks noGrp="1"/>
          </p:cNvSpPr>
          <p:nvPr>
            <p:ph type="dt" sz="quarter" idx="2"/>
          </p:nvPr>
        </p:nvSpPr>
        <p:spPr/>
        <p:txBody>
          <a:bodyPr/>
          <a:lstStyle/>
          <a:p>
            <a:pPr defTabSz="685617" fontAlgn="auto">
              <a:spcBef>
                <a:spcPts val="0"/>
              </a:spcBef>
              <a:spcAft>
                <a:spcPts val="0"/>
              </a:spcAft>
              <a:defRPr/>
            </a:pPr>
            <a:r>
              <a:rPr lang="en-US" altLang="zh-CN" kern="0" dirty="0" smtClean="0">
                <a:solidFill>
                  <a:sysClr val="windowText" lastClr="000000"/>
                </a:solidFill>
                <a:latin typeface="FrutigerNext LT Medium"/>
                <a:ea typeface="华文细黑"/>
              </a:rPr>
              <a:t>Feb 2012</a:t>
            </a:r>
            <a:endParaRPr lang="en-US" altLang="zh-CN" kern="0" dirty="0">
              <a:solidFill>
                <a:sysClr val="windowText" lastClr="000000"/>
              </a:solidFill>
              <a:latin typeface="FrutigerNext LT Medium"/>
              <a:ea typeface="华文细黑"/>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特权块泄露敏感资源</a:t>
            </a:r>
            <a:endParaRPr lang="zh-CN" altLang="en-US" sz="2400" dirty="0">
              <a:cs typeface="+mn-cs"/>
            </a:endParaRPr>
          </a:p>
        </p:txBody>
      </p:sp>
      <p:sp>
        <p:nvSpPr>
          <p:cNvPr id="7" name="Rectangle 1"/>
          <p:cNvSpPr>
            <a:spLocks noGrp="1" noChangeArrowheads="1"/>
          </p:cNvSpPr>
          <p:nvPr>
            <p:ph idx="1"/>
          </p:nvPr>
        </p:nvSpPr>
        <p:spPr bwMode="auto">
          <a:xfrm>
            <a:off x="3540868" y="1461137"/>
            <a:ext cx="5088579" cy="3003899"/>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b="0" dirty="0" smtClean="0">
                <a:solidFill>
                  <a:srgbClr val="3F7F5F"/>
                </a:solidFill>
                <a:cs typeface="Courier New" pitchFamily="49" charset="0"/>
              </a:rPr>
              <a:t>//</a:t>
            </a:r>
            <a:r>
              <a:rPr lang="zh-CN" altLang="en-US" sz="1100" b="0" dirty="0" smtClean="0">
                <a:solidFill>
                  <a:srgbClr val="3F7F5F"/>
                </a:solidFill>
                <a:cs typeface="Courier New" pitchFamily="49" charset="0"/>
              </a:rPr>
              <a:t>示例代码</a:t>
            </a:r>
            <a:endParaRPr lang="en-US" altLang="zh-CN" sz="11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class</a:t>
            </a:r>
            <a:r>
              <a:rPr kumimoji="0" lang="en-US" altLang="zh-CN" sz="1100" b="0" i="0" u="none" strike="noStrike" cap="none" normalizeH="0" baseline="0" dirty="0" smtClean="0">
                <a:ln>
                  <a:noFill/>
                </a:ln>
                <a:solidFill>
                  <a:srgbClr val="000000"/>
                </a:solidFill>
                <a:effectLst/>
                <a:cs typeface="Courier New" pitchFamily="49" charset="0"/>
              </a:rPr>
              <a:t> PasswordManager</a:t>
            </a:r>
            <a:r>
              <a:rPr lang="en-US" altLang="zh-CN" sz="1100" dirty="0" smtClean="0"/>
              <a:t> </a:t>
            </a: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static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void</a:t>
            </a:r>
            <a:r>
              <a:rPr kumimoji="0" lang="en-US" altLang="zh-CN" sz="1100" b="0" i="0" u="none" strike="noStrike" cap="none" normalizeH="0" baseline="0" dirty="0" smtClean="0">
                <a:ln>
                  <a:noFill/>
                </a:ln>
                <a:solidFill>
                  <a:srgbClr val="000000"/>
                </a:solidFill>
                <a:effectLst/>
                <a:cs typeface="Courier New" pitchFamily="49" charset="0"/>
              </a:rPr>
              <a:t> changePassword(){</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FileInputStream fin = </a:t>
            </a:r>
            <a:r>
              <a:rPr kumimoji="0" lang="en-US" altLang="zh-CN" sz="1100" b="0" i="1" u="none" strike="noStrike" cap="none" normalizeH="0" baseline="0" dirty="0" smtClean="0">
                <a:ln>
                  <a:noFill/>
                </a:ln>
                <a:solidFill>
                  <a:srgbClr val="000000"/>
                </a:solidFill>
                <a:effectLst/>
                <a:cs typeface="Courier New" pitchFamily="49" charset="0"/>
              </a:rPr>
              <a:t>openPasswordFile</a:t>
            </a: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3F7F5F"/>
                </a:solidFill>
                <a:effectLst/>
                <a:cs typeface="Courier New" pitchFamily="49" charset="0"/>
              </a:rPr>
              <a:t>//read</a:t>
            </a:r>
            <a:r>
              <a:rPr kumimoji="0" lang="en-US" altLang="zh-CN" sz="1100" b="0" i="0" u="none" strike="noStrike" cap="none" normalizeH="0" dirty="0" smtClean="0">
                <a:ln>
                  <a:noFill/>
                </a:ln>
                <a:solidFill>
                  <a:srgbClr val="3F7F5F"/>
                </a:solidFill>
                <a:effectLst/>
                <a:cs typeface="Courier New" pitchFamily="49" charset="0"/>
              </a:rPr>
              <a:t> and write to file</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static</a:t>
            </a:r>
            <a:r>
              <a:rPr kumimoji="0" lang="en-US" altLang="zh-CN" sz="1100" b="0" i="0" u="none" strike="noStrike" cap="none" normalizeH="0" baseline="0" dirty="0" smtClean="0">
                <a:ln>
                  <a:noFill/>
                </a:ln>
                <a:solidFill>
                  <a:srgbClr val="000000"/>
                </a:solidFill>
                <a:effectLst/>
                <a:cs typeface="Courier New" pitchFamily="49" charset="0"/>
              </a:rPr>
              <a:t> FileInputStream openPasswordFile()</a:t>
            </a:r>
            <a:r>
              <a:rPr lang="en-US" altLang="zh-CN" sz="1100" dirty="0" smtClean="0"/>
              <a:t> </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lvl="0" indent="0">
              <a:lnSpc>
                <a:spcPct val="100000"/>
              </a:lnSpc>
              <a:buClrTx/>
              <a:buSzTx/>
              <a:buNone/>
            </a:pPr>
            <a:r>
              <a:rPr lang="en-US" altLang="zh-CN" sz="1100" b="1" dirty="0" smtClean="0">
                <a:solidFill>
                  <a:srgbClr val="000000"/>
                </a:solidFill>
                <a:cs typeface="Courier New" pitchFamily="49" charset="0"/>
              </a:rPr>
              <a:t>       </a:t>
            </a:r>
            <a:r>
              <a:rPr lang="en-US" altLang="zh-CN" sz="1100" b="1" dirty="0" smtClean="0">
                <a:solidFill>
                  <a:srgbClr val="7F0055"/>
                </a:solidFill>
                <a:cs typeface="Courier New" pitchFamily="49" charset="0"/>
              </a:rPr>
              <a:t>return</a:t>
            </a:r>
            <a:r>
              <a:rPr lang="en-US" altLang="zh-CN" sz="1100" dirty="0" smtClean="0"/>
              <a:t> </a:t>
            </a:r>
            <a:r>
              <a:rPr kumimoji="0" lang="en-US" altLang="zh-CN" sz="1100" b="1" i="0" u="none" strike="noStrike" cap="none" normalizeH="0" baseline="0" dirty="0" smtClean="0">
                <a:ln>
                  <a:noFill/>
                </a:ln>
                <a:solidFill>
                  <a:srgbClr val="000000"/>
                </a:solidFill>
                <a:effectLst/>
                <a:cs typeface="Courier New" pitchFamily="49" charset="0"/>
              </a:rPr>
              <a:t>AccessController.</a:t>
            </a:r>
            <a:r>
              <a:rPr kumimoji="0" lang="en-US" altLang="zh-CN" sz="1100" b="1" i="1" u="none" strike="noStrike" cap="none" normalizeH="0" baseline="0" dirty="0" smtClean="0">
                <a:ln>
                  <a:noFill/>
                </a:ln>
                <a:solidFill>
                  <a:srgbClr val="000000"/>
                </a:solidFill>
                <a:effectLst/>
                <a:cs typeface="Courier New" pitchFamily="49" charset="0"/>
              </a:rPr>
              <a:t>doPrivileged</a:t>
            </a:r>
            <a:r>
              <a:rPr kumimoji="0" lang="en-US" altLang="zh-CN" sz="1100" b="1"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1" dirty="0" smtClean="0">
                <a:solidFill>
                  <a:srgbClr val="7F0055"/>
                </a:solidFill>
                <a:cs typeface="Courier New" pitchFamily="49" charset="0"/>
              </a:rPr>
              <a:t>              n</a:t>
            </a:r>
            <a:r>
              <a:rPr kumimoji="0" lang="en-US" altLang="zh-CN" sz="1100" b="1" i="0" u="none" strike="noStrike" cap="none" normalizeH="0" baseline="0" dirty="0" smtClean="0">
                <a:ln>
                  <a:noFill/>
                </a:ln>
                <a:solidFill>
                  <a:srgbClr val="7F0055"/>
                </a:solidFill>
                <a:effectLst/>
                <a:cs typeface="Courier New" pitchFamily="49" charset="0"/>
              </a:rPr>
              <a:t>ew</a:t>
            </a:r>
            <a:r>
              <a:rPr lang="en-US" altLang="zh-CN" sz="1100" b="1" dirty="0" smtClean="0">
                <a:solidFill>
                  <a:srgbClr val="000000"/>
                </a:solidFill>
                <a:cs typeface="Courier New" pitchFamily="49" charset="0"/>
              </a:rPr>
              <a:t> </a:t>
            </a:r>
            <a:r>
              <a:rPr kumimoji="0" lang="en-US" altLang="zh-CN" sz="1100" b="1" i="0" u="none" strike="noStrike" cap="none" normalizeH="0" baseline="0" dirty="0" smtClean="0">
                <a:ln>
                  <a:noFill/>
                </a:ln>
                <a:solidFill>
                  <a:srgbClr val="000000"/>
                </a:solidFill>
                <a:effectLst/>
                <a:cs typeface="Courier New" pitchFamily="49" charset="0"/>
              </a:rPr>
              <a:t>PrivilegedAction&lt;FileInputStream&gt;()</a:t>
            </a:r>
            <a:r>
              <a:rPr lang="en-US" altLang="zh-CN" sz="1100" dirty="0" smtClean="0"/>
              <a:t> </a:t>
            </a:r>
            <a:r>
              <a:rPr kumimoji="0" lang="en-US" altLang="zh-CN" sz="1100" b="1"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1" i="0" u="none" strike="noStrike" cap="none" normalizeH="0" baseline="0" dirty="0" smtClean="0">
                <a:ln>
                  <a:noFill/>
                </a:ln>
                <a:solidFill>
                  <a:srgbClr val="000000"/>
                </a:solidFill>
                <a:effectLst/>
                <a:cs typeface="Courier New" pitchFamily="49" charset="0"/>
              </a:rPr>
              <a:t> FileInputStream run()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FileInputStream in = </a:t>
            </a:r>
            <a:r>
              <a:rPr kumimoji="0" lang="en-US" altLang="zh-CN" sz="1100" b="1" i="0" u="none" strike="noStrike" cap="none" normalizeH="0" baseline="0" dirty="0" smtClean="0">
                <a:ln>
                  <a:noFill/>
                </a:ln>
                <a:solidFill>
                  <a:srgbClr val="7F0055"/>
                </a:solidFill>
                <a:effectLst/>
                <a:cs typeface="Courier New" pitchFamily="49" charset="0"/>
              </a:rPr>
              <a:t>new</a:t>
            </a:r>
            <a:r>
              <a:rPr kumimoji="0" lang="en-US" altLang="zh-CN" sz="1100" b="1" i="0" u="none" strike="noStrike" cap="none" normalizeH="0" baseline="0" dirty="0" smtClean="0">
                <a:ln>
                  <a:noFill/>
                </a:ln>
                <a:solidFill>
                  <a:srgbClr val="000000"/>
                </a:solidFill>
                <a:effectLst/>
                <a:cs typeface="Courier New" pitchFamily="49" charset="0"/>
              </a:rPr>
              <a:t> FileInputStream(</a:t>
            </a:r>
            <a:r>
              <a:rPr kumimoji="0" lang="en-US" altLang="zh-CN" sz="1100" b="0" i="0" u="none" strike="noStrike" cap="none" normalizeH="0" baseline="0" dirty="0" smtClean="0">
                <a:ln>
                  <a:noFill/>
                </a:ln>
                <a:solidFill>
                  <a:srgbClr val="2A00FF"/>
                </a:solidFill>
                <a:effectLst/>
                <a:cs typeface="Courier New" pitchFamily="49" charset="0"/>
              </a:rPr>
              <a:t>"psw.dat"</a:t>
            </a:r>
            <a:r>
              <a:rPr kumimoji="0" lang="en-US" altLang="zh-CN" sz="1100" b="1"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return</a:t>
            </a:r>
            <a:r>
              <a:rPr kumimoji="0" lang="en-US" altLang="zh-CN" sz="1100" b="1" i="0" u="none" strike="noStrike" cap="none" normalizeH="0" baseline="0" dirty="0" smtClean="0">
                <a:ln>
                  <a:noFill/>
                </a:ln>
                <a:solidFill>
                  <a:srgbClr val="000000"/>
                </a:solidFill>
                <a:effectLst/>
                <a:cs typeface="Courier New" pitchFamily="49" charset="0"/>
              </a:rPr>
              <a:t> in;</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90409" y="925513"/>
            <a:ext cx="8207676" cy="42563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若特权块直接将敏感资源返回给外部未授权访问的代码将导致敏感资源泄露。</a:t>
            </a:r>
            <a:endParaRPr lang="zh-CN" altLang="en-US" sz="1600" dirty="0" smtClean="0">
              <a:latin typeface="微软雅黑" pitchFamily="34" charset="-122"/>
              <a:ea typeface="微软雅黑" pitchFamily="34" charset="-122"/>
            </a:endParaRPr>
          </a:p>
        </p:txBody>
      </p:sp>
      <p:sp>
        <p:nvSpPr>
          <p:cNvPr id="8" name="矩形标注 7"/>
          <p:cNvSpPr/>
          <p:nvPr/>
        </p:nvSpPr>
        <p:spPr bwMode="auto">
          <a:xfrm>
            <a:off x="756156" y="3448813"/>
            <a:ext cx="2512337" cy="1016223"/>
          </a:xfrm>
          <a:prstGeom prst="wedgeRectCallout">
            <a:avLst>
              <a:gd name="adj1" fmla="val 71147"/>
              <a:gd name="adj2" fmla="val -86778"/>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200" dirty="0" smtClean="0">
                <a:latin typeface="微软雅黑" pitchFamily="34" charset="-122"/>
                <a:ea typeface="微软雅黑" pitchFamily="34" charset="-122"/>
              </a:rPr>
              <a:t>公有方法</a:t>
            </a:r>
            <a:r>
              <a:rPr lang="en-US" altLang="zh-CN" sz="1200" dirty="0" smtClean="0">
                <a:latin typeface="微软雅黑" pitchFamily="34" charset="-122"/>
                <a:ea typeface="微软雅黑" pitchFamily="34" charset="-122"/>
              </a:rPr>
              <a:t>openPasswordFile()</a:t>
            </a:r>
            <a:r>
              <a:rPr lang="zh-CN" altLang="en-US" sz="1200" dirty="0" smtClean="0">
                <a:latin typeface="微软雅黑" pitchFamily="34" charset="-122"/>
                <a:ea typeface="微软雅黑" pitchFamily="34" charset="-122"/>
              </a:rPr>
              <a:t>返回敏感文件的输入流，不受信任代码即使未授权访问该文件，也可以通过该方法返回的输入流绕过安全管理器的检测访问该敏感文件</a:t>
            </a:r>
            <a:endParaRPr lang="zh-CN" altLang="zh-CN" sz="1200" dirty="0" smtClean="0">
              <a:latin typeface="微软雅黑" pitchFamily="34" charset="-122"/>
              <a:ea typeface="微软雅黑" pitchFamily="34" charset="-122"/>
            </a:endParaRPr>
          </a:p>
        </p:txBody>
      </p:sp>
      <p:sp>
        <p:nvSpPr>
          <p:cNvPr id="9" name="TextBox 8"/>
          <p:cNvSpPr txBox="1"/>
          <p:nvPr/>
        </p:nvSpPr>
        <p:spPr>
          <a:xfrm>
            <a:off x="543575" y="1337657"/>
            <a:ext cx="3047358" cy="2160591"/>
          </a:xfrm>
          <a:prstGeom prst="rect">
            <a:avLst/>
          </a:prstGeom>
          <a:noFill/>
        </p:spPr>
        <p:txBody>
          <a:bodyPr wrap="square" rtlCol="0">
            <a:spAutoFit/>
          </a:bodyPr>
          <a:lstStyle/>
          <a:p>
            <a:pPr>
              <a:lnSpc>
                <a:spcPct val="120000"/>
              </a:lnSpc>
            </a:pP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代码说明</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假设某</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应用维护一敏感的口令文件，且该</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应用会加载不受信任的代码。该</a:t>
            </a:r>
            <a:r>
              <a:rPr lang="en-US" altLang="zh-CN" sz="1400" dirty="0" smtClean="0">
                <a:latin typeface="微软雅黑" pitchFamily="34" charset="-122"/>
                <a:ea typeface="微软雅黑" pitchFamily="34" charset="-122"/>
              </a:rPr>
              <a:t>Web</a:t>
            </a:r>
            <a:r>
              <a:rPr lang="zh-CN" altLang="en-US" sz="1400" dirty="0" smtClean="0">
                <a:latin typeface="微软雅黑" pitchFamily="34" charset="-122"/>
                <a:ea typeface="微软雅黑" pitchFamily="34" charset="-122"/>
              </a:rPr>
              <a:t>应用的安全策略只允许密码管理类访问口令文件。为了让其他类通过密码管理类修改密码时能够通过访问控制检查，密码管理类引入特权快来包含受限操作。</a:t>
            </a:r>
            <a:endParaRPr lang="zh-CN" altLang="en-US" sz="1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防止特权块泄露敏感资源</a:t>
            </a:r>
            <a:endParaRPr lang="zh-CN" altLang="en-US" sz="2400" dirty="0">
              <a:cs typeface="+mn-cs"/>
            </a:endParaRPr>
          </a:p>
        </p:txBody>
      </p:sp>
      <p:sp>
        <p:nvSpPr>
          <p:cNvPr id="7" name="Rectangle 1"/>
          <p:cNvSpPr>
            <a:spLocks noGrp="1" noChangeArrowheads="1"/>
          </p:cNvSpPr>
          <p:nvPr>
            <p:ph idx="1"/>
          </p:nvPr>
        </p:nvSpPr>
        <p:spPr bwMode="auto">
          <a:xfrm>
            <a:off x="3268494" y="1666215"/>
            <a:ext cx="5360954" cy="3003899"/>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100" b="0" dirty="0" smtClean="0">
                <a:solidFill>
                  <a:srgbClr val="3F7F5F"/>
                </a:solidFill>
                <a:cs typeface="Courier New" pitchFamily="49" charset="0"/>
              </a:rPr>
              <a:t>//</a:t>
            </a:r>
            <a:r>
              <a:rPr lang="zh-CN" altLang="en-US" sz="1100" b="0" dirty="0" smtClean="0">
                <a:solidFill>
                  <a:srgbClr val="3F7F5F"/>
                </a:solidFill>
                <a:cs typeface="Courier New" pitchFamily="49" charset="0"/>
              </a:rPr>
              <a:t>示例代码</a:t>
            </a:r>
            <a:endParaRPr lang="en-US" altLang="zh-CN" sz="11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class</a:t>
            </a:r>
            <a:r>
              <a:rPr kumimoji="0" lang="en-US" altLang="zh-CN" sz="1100" b="0" i="0" u="none" strike="noStrike" cap="none" normalizeH="0" baseline="0" dirty="0" smtClean="0">
                <a:ln>
                  <a:noFill/>
                </a:ln>
                <a:solidFill>
                  <a:srgbClr val="000000"/>
                </a:solidFill>
                <a:effectLst/>
                <a:cs typeface="Courier New" pitchFamily="49" charset="0"/>
              </a:rPr>
              <a:t> PasswordManager</a:t>
            </a:r>
            <a:r>
              <a:rPr lang="en-US" altLang="zh-CN" sz="1100" dirty="0" smtClean="0"/>
              <a:t> </a:t>
            </a: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static</a:t>
            </a: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1" i="0" u="none" strike="noStrike" cap="none" normalizeH="0" baseline="0" dirty="0" smtClean="0">
                <a:ln>
                  <a:noFill/>
                </a:ln>
                <a:solidFill>
                  <a:srgbClr val="7F0055"/>
                </a:solidFill>
                <a:effectLst/>
                <a:cs typeface="Courier New" pitchFamily="49" charset="0"/>
              </a:rPr>
              <a:t>void</a:t>
            </a:r>
            <a:r>
              <a:rPr kumimoji="0" lang="en-US" altLang="zh-CN" sz="1100" b="0" i="0" u="none" strike="noStrike" cap="none" normalizeH="0" baseline="0" dirty="0" smtClean="0">
                <a:ln>
                  <a:noFill/>
                </a:ln>
                <a:solidFill>
                  <a:srgbClr val="000000"/>
                </a:solidFill>
                <a:effectLst/>
                <a:cs typeface="Courier New" pitchFamily="49" charset="0"/>
              </a:rPr>
              <a:t> changePassword(){</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FileInputStream fin = </a:t>
            </a:r>
            <a:r>
              <a:rPr kumimoji="0" lang="en-US" altLang="zh-CN" sz="1100" b="0" i="1" u="none" strike="noStrike" cap="none" normalizeH="0" baseline="0" dirty="0" smtClean="0">
                <a:ln>
                  <a:noFill/>
                </a:ln>
                <a:solidFill>
                  <a:srgbClr val="000000"/>
                </a:solidFill>
                <a:effectLst/>
                <a:cs typeface="Courier New" pitchFamily="49" charset="0"/>
              </a:rPr>
              <a:t>openPasswordFile</a:t>
            </a: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3F7F5F"/>
                </a:solidFill>
                <a:effectLst/>
                <a:cs typeface="Courier New" pitchFamily="49" charset="0"/>
              </a:rPr>
              <a:t>//read</a:t>
            </a:r>
            <a:r>
              <a:rPr kumimoji="0" lang="en-US" altLang="zh-CN" sz="1100" b="0" i="0" u="none" strike="noStrike" cap="none" normalizeH="0" dirty="0" smtClean="0">
                <a:ln>
                  <a:noFill/>
                </a:ln>
                <a:solidFill>
                  <a:srgbClr val="3F7F5F"/>
                </a:solidFill>
                <a:effectLst/>
                <a:cs typeface="Courier New" pitchFamily="49" charset="0"/>
              </a:rPr>
              <a:t> and write to file</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i="0" u="none" strike="noStrike" cap="none" normalizeH="0" baseline="0" dirty="0" smtClean="0">
                <a:ln>
                  <a:noFill/>
                </a:ln>
                <a:solidFill>
                  <a:srgbClr val="7F0055"/>
                </a:solidFill>
                <a:effectLst/>
                <a:cs typeface="Courier New" pitchFamily="49" charset="0"/>
              </a:rPr>
              <a:t>private</a:t>
            </a:r>
            <a:r>
              <a:rPr kumimoji="0" lang="en-US" altLang="zh-CN" sz="1100" b="1" i="0" u="none" strike="noStrike" cap="none" normalizeH="0" baseline="0" dirty="0" smtClean="0">
                <a:ln>
                  <a:noFill/>
                </a:ln>
                <a:solidFill>
                  <a:srgbClr val="7F0055"/>
                </a:solidFill>
                <a:effectLst/>
                <a:cs typeface="Courier New" pitchFamily="49" charset="0"/>
              </a:rPr>
              <a:t> static</a:t>
            </a:r>
            <a:r>
              <a:rPr kumimoji="0" lang="en-US" altLang="zh-CN" sz="1100" b="0" i="0" u="none" strike="noStrike" cap="none" normalizeH="0" baseline="0" dirty="0" smtClean="0">
                <a:ln>
                  <a:noFill/>
                </a:ln>
                <a:solidFill>
                  <a:srgbClr val="000000"/>
                </a:solidFill>
                <a:effectLst/>
                <a:cs typeface="Courier New" pitchFamily="49" charset="0"/>
              </a:rPr>
              <a:t> FileInputStream openPasswordFile()</a:t>
            </a:r>
            <a:r>
              <a:rPr lang="en-US" altLang="zh-CN" sz="1100" dirty="0" smtClean="0"/>
              <a:t> </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lvl="0" indent="0">
              <a:lnSpc>
                <a:spcPct val="100000"/>
              </a:lnSpc>
              <a:buClrTx/>
              <a:buSzTx/>
              <a:buNone/>
            </a:pPr>
            <a:r>
              <a:rPr lang="en-US" altLang="zh-CN" sz="1100" b="1" dirty="0" smtClean="0">
                <a:solidFill>
                  <a:srgbClr val="000000"/>
                </a:solidFill>
                <a:cs typeface="Courier New" pitchFamily="49" charset="0"/>
              </a:rPr>
              <a:t>       </a:t>
            </a:r>
            <a:r>
              <a:rPr lang="en-US" altLang="zh-CN" sz="1100" b="1" dirty="0" smtClean="0">
                <a:solidFill>
                  <a:srgbClr val="7F0055"/>
                </a:solidFill>
                <a:cs typeface="Courier New" pitchFamily="49" charset="0"/>
              </a:rPr>
              <a:t>return</a:t>
            </a:r>
            <a:r>
              <a:rPr lang="en-US" altLang="zh-CN" sz="1100" dirty="0" smtClean="0"/>
              <a:t> </a:t>
            </a:r>
            <a:r>
              <a:rPr kumimoji="0" lang="en-US" altLang="zh-CN" sz="1100" b="0" i="0" u="none" strike="noStrike" cap="none" normalizeH="0" baseline="0" dirty="0" smtClean="0">
                <a:ln>
                  <a:noFill/>
                </a:ln>
                <a:solidFill>
                  <a:srgbClr val="000000"/>
                </a:solidFill>
                <a:effectLst/>
                <a:cs typeface="Courier New" pitchFamily="49" charset="0"/>
              </a:rPr>
              <a:t>AccessController.</a:t>
            </a:r>
            <a:r>
              <a:rPr kumimoji="0" lang="en-US" altLang="zh-CN" sz="1100" b="0" i="1" u="none" strike="noStrike" cap="none" normalizeH="0" baseline="0" dirty="0" smtClean="0">
                <a:ln>
                  <a:noFill/>
                </a:ln>
                <a:solidFill>
                  <a:srgbClr val="000000"/>
                </a:solidFill>
                <a:effectLst/>
                <a:cs typeface="Courier New" pitchFamily="49" charset="0"/>
              </a:rPr>
              <a:t>doPrivileged</a:t>
            </a:r>
            <a:r>
              <a:rPr kumimoji="0" lang="en-US" altLang="zh-CN" sz="11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100" b="0" dirty="0" smtClean="0">
                <a:solidFill>
                  <a:srgbClr val="7F0055"/>
                </a:solidFill>
                <a:cs typeface="Courier New" pitchFamily="49" charset="0"/>
              </a:rPr>
              <a:t>              n</a:t>
            </a:r>
            <a:r>
              <a:rPr kumimoji="0" lang="en-US" altLang="zh-CN" sz="1100" b="0" i="0" u="none" strike="noStrike" cap="none" normalizeH="0" baseline="0" dirty="0" smtClean="0">
                <a:ln>
                  <a:noFill/>
                </a:ln>
                <a:solidFill>
                  <a:srgbClr val="7F0055"/>
                </a:solidFill>
                <a:effectLst/>
                <a:cs typeface="Courier New" pitchFamily="49" charset="0"/>
              </a:rPr>
              <a:t>ew</a:t>
            </a:r>
            <a:r>
              <a:rPr lang="en-US" altLang="zh-CN" sz="1100" b="0" dirty="0" smtClean="0">
                <a:solidFill>
                  <a:srgbClr val="000000"/>
                </a:solidFill>
                <a:cs typeface="Courier New" pitchFamily="49" charset="0"/>
              </a:rPr>
              <a:t> </a:t>
            </a:r>
            <a:r>
              <a:rPr kumimoji="0" lang="en-US" altLang="zh-CN" sz="1100" b="0" i="0" u="none" strike="noStrike" cap="none" normalizeH="0" baseline="0" dirty="0" smtClean="0">
                <a:ln>
                  <a:noFill/>
                </a:ln>
                <a:solidFill>
                  <a:srgbClr val="000000"/>
                </a:solidFill>
                <a:effectLst/>
                <a:cs typeface="Courier New" pitchFamily="49" charset="0"/>
              </a:rPr>
              <a:t>PrivilegedAction&lt;FileInputStream&gt;()</a:t>
            </a:r>
            <a:r>
              <a:rPr lang="en-US" altLang="zh-CN" sz="1100" b="0" dirty="0" smtClean="0"/>
              <a:t> </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7F0055"/>
                </a:solidFill>
                <a:effectLst/>
                <a:cs typeface="Courier New" pitchFamily="49" charset="0"/>
              </a:rPr>
              <a:t>public</a:t>
            </a:r>
            <a:r>
              <a:rPr kumimoji="0" lang="en-US" altLang="zh-CN" sz="1100" b="0" i="0" u="none" strike="noStrike" cap="none" normalizeH="0" baseline="0" dirty="0" smtClean="0">
                <a:ln>
                  <a:noFill/>
                </a:ln>
                <a:solidFill>
                  <a:srgbClr val="000000"/>
                </a:solidFill>
                <a:effectLst/>
                <a:cs typeface="Courier New" pitchFamily="49" charset="0"/>
              </a:rPr>
              <a:t> FileInputStream run()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FileInputStream in = </a:t>
            </a:r>
            <a:r>
              <a:rPr kumimoji="0" lang="en-US" altLang="zh-CN" sz="1100" b="0" i="0" u="none" strike="noStrike" cap="none" normalizeH="0" baseline="0" dirty="0" smtClean="0">
                <a:ln>
                  <a:noFill/>
                </a:ln>
                <a:solidFill>
                  <a:srgbClr val="7F0055"/>
                </a:solidFill>
                <a:effectLst/>
                <a:cs typeface="Courier New" pitchFamily="49" charset="0"/>
              </a:rPr>
              <a:t>new</a:t>
            </a:r>
            <a:r>
              <a:rPr kumimoji="0" lang="en-US" altLang="zh-CN" sz="1100" b="0" i="0" u="none" strike="noStrike" cap="none" normalizeH="0" baseline="0" dirty="0" smtClean="0">
                <a:ln>
                  <a:noFill/>
                </a:ln>
                <a:solidFill>
                  <a:srgbClr val="000000"/>
                </a:solidFill>
                <a:effectLst/>
                <a:cs typeface="Courier New" pitchFamily="49" charset="0"/>
              </a:rPr>
              <a:t> FileInputStream(</a:t>
            </a:r>
            <a:r>
              <a:rPr kumimoji="0" lang="en-US" altLang="zh-CN" sz="1100" b="0" i="0" u="none" strike="noStrike" cap="none" normalizeH="0" baseline="0" dirty="0" smtClean="0">
                <a:ln>
                  <a:noFill/>
                </a:ln>
                <a:solidFill>
                  <a:srgbClr val="2A00FF"/>
                </a:solidFill>
                <a:effectLst/>
                <a:cs typeface="Courier New" pitchFamily="49" charset="0"/>
              </a:rPr>
              <a:t>"psw.dat"</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7F0055"/>
                </a:solidFill>
                <a:effectLst/>
                <a:cs typeface="Courier New" pitchFamily="49" charset="0"/>
              </a:rPr>
              <a:t>return</a:t>
            </a:r>
            <a:r>
              <a:rPr kumimoji="0" lang="en-US" altLang="zh-CN" sz="1100" b="0" i="0" u="none" strike="noStrike" cap="none" normalizeH="0" baseline="0" dirty="0" smtClean="0">
                <a:ln>
                  <a:noFill/>
                </a:ln>
                <a:solidFill>
                  <a:srgbClr val="000000"/>
                </a:solidFill>
                <a:effectLst/>
                <a:cs typeface="Courier New" pitchFamily="49" charset="0"/>
              </a:rPr>
              <a:t> in;</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cs typeface="Courier New" pitchFamily="49" charset="0"/>
              </a:rPr>
              <a:t>            });</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dirty="0" smtClean="0">
                <a:ln>
                  <a:noFill/>
                </a:ln>
                <a:solidFill>
                  <a:srgbClr val="000000"/>
                </a:solidFill>
                <a:effectLst/>
                <a:cs typeface="Courier New" pitchFamily="49" charset="0"/>
              </a:rPr>
              <a:t>     </a:t>
            </a: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smtClean="0">
                <a:ln>
                  <a:noFill/>
                </a:ln>
                <a:solidFill>
                  <a:srgbClr val="000000"/>
                </a:solidFill>
                <a:effectLst/>
                <a:cs typeface="Courier New" pitchFamily="49" charset="0"/>
              </a:rPr>
              <a:t>}</a:t>
            </a:r>
            <a:endParaRPr kumimoji="0" lang="en-US" altLang="zh-CN" sz="11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90409" y="925513"/>
            <a:ext cx="8207676" cy="111505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说明</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latin typeface="微软雅黑" pitchFamily="34" charset="-122"/>
                <a:ea typeface="微软雅黑" pitchFamily="34" charset="-122"/>
              </a:rPr>
              <a:t>由于特权块本质上使得其调用者脱离了</a:t>
            </a:r>
            <a:r>
              <a:rPr lang="en-US" altLang="zh-CN" sz="1600" kern="0" dirty="0" smtClean="0">
                <a:latin typeface="微软雅黑" pitchFamily="34" charset="-122"/>
                <a:ea typeface="微软雅黑" pitchFamily="34" charset="-122"/>
              </a:rPr>
              <a:t>AccessController</a:t>
            </a:r>
            <a:r>
              <a:rPr lang="zh-CN" altLang="en-US" sz="1600" kern="0" dirty="0" smtClean="0">
                <a:latin typeface="微软雅黑" pitchFamily="34" charset="-122"/>
                <a:ea typeface="微软雅黑" pitchFamily="34" charset="-122"/>
              </a:rPr>
              <a:t>的权限检查，</a:t>
            </a:r>
            <a:r>
              <a:rPr lang="zh-CN" altLang="en-US" sz="1600" dirty="0" smtClean="0">
                <a:latin typeface="微软雅黑" pitchFamily="34" charset="-122"/>
                <a:ea typeface="微软雅黑" pitchFamily="34" charset="-122"/>
              </a:rPr>
              <a:t>因此特权块中受限操作与资源访问的安全性需要由包含该特权块的方法和类来保证，防止恶意代码的非法访问。</a:t>
            </a:r>
          </a:p>
        </p:txBody>
      </p:sp>
      <p:sp>
        <p:nvSpPr>
          <p:cNvPr id="8" name="矩形标注 7"/>
          <p:cNvSpPr/>
          <p:nvPr/>
        </p:nvSpPr>
        <p:spPr bwMode="auto">
          <a:xfrm>
            <a:off x="490409" y="3093520"/>
            <a:ext cx="2045409" cy="964388"/>
          </a:xfrm>
          <a:prstGeom prst="wedgeRectCallout">
            <a:avLst>
              <a:gd name="adj1" fmla="val 98638"/>
              <a:gd name="adj2" fmla="val -6170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将</a:t>
            </a:r>
            <a:r>
              <a:rPr lang="en-US" altLang="zh-CN" sz="1400" dirty="0" smtClean="0">
                <a:latin typeface="微软雅黑" pitchFamily="34" charset="-122"/>
                <a:ea typeface="微软雅黑" pitchFamily="34" charset="-122"/>
              </a:rPr>
              <a:t>openPasswordFile()</a:t>
            </a:r>
            <a:r>
              <a:rPr lang="zh-CN" altLang="en-US" sz="1400" dirty="0" smtClean="0">
                <a:latin typeface="微软雅黑" pitchFamily="34" charset="-122"/>
                <a:ea typeface="微软雅黑" pitchFamily="34" charset="-122"/>
              </a:rPr>
              <a:t>方法声明为私有的，防止非信任代码直接访问敏感的口令文件。</a:t>
            </a:r>
            <a:endParaRPr lang="zh-CN"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4294967295"/>
          </p:nvPr>
        </p:nvSpPr>
        <p:spPr>
          <a:xfrm>
            <a:off x="8086725" y="4800600"/>
            <a:ext cx="1057275" cy="827088"/>
          </a:xfrm>
          <a:prstGeom prst="rect">
            <a:avLst/>
          </a:prstGeom>
          <a:noFill/>
        </p:spPr>
        <p:txBody>
          <a:bodyPr/>
          <a:lstStyle/>
          <a:p>
            <a:endParaRPr lang="de-DE" altLang="zh-CN" smtClean="0"/>
          </a:p>
          <a:p>
            <a:r>
              <a:rPr lang="de-DE" altLang="zh-CN" smtClean="0"/>
              <a:t>Page </a:t>
            </a:r>
            <a:fld id="{2BE89693-5417-4574-8004-8D52A6DBD8B2}" type="slidenum">
              <a:rPr lang="de-DE" altLang="zh-CN" smtClean="0"/>
              <a:pPr/>
              <a:t>11</a:t>
            </a:fld>
            <a:endParaRPr lang="en-GB" altLang="zh-CN" smtClean="0"/>
          </a:p>
        </p:txBody>
      </p:sp>
      <p:pic>
        <p:nvPicPr>
          <p:cNvPr id="73732" name="Picture 3"/>
          <p:cNvPicPr>
            <a:picLocks noChangeAspect="1" noChangeArrowheads="1"/>
          </p:cNvPicPr>
          <p:nvPr/>
        </p:nvPicPr>
        <p:blipFill>
          <a:blip r:embed="rId2" cstate="print">
            <a:grayscl/>
          </a:blip>
          <a:srcRect/>
          <a:stretch>
            <a:fillRect/>
          </a:stretch>
        </p:blipFill>
        <p:spPr bwMode="auto">
          <a:xfrm>
            <a:off x="2556022" y="2953884"/>
            <a:ext cx="4104053" cy="1587954"/>
          </a:xfrm>
          <a:prstGeom prst="rect">
            <a:avLst/>
          </a:prstGeom>
          <a:noFill/>
          <a:ln w="9525" algn="ctr">
            <a:noFill/>
            <a:miter lim="800000"/>
            <a:headEnd/>
            <a:tailEnd/>
          </a:ln>
        </p:spPr>
      </p:pic>
      <p:pic>
        <p:nvPicPr>
          <p:cNvPr id="73733" name="Picture 2"/>
          <p:cNvPicPr>
            <a:picLocks noChangeAspect="1" noChangeArrowheads="1"/>
          </p:cNvPicPr>
          <p:nvPr/>
        </p:nvPicPr>
        <p:blipFill>
          <a:blip r:embed="rId3" cstate="print"/>
          <a:srcRect l="24448" t="26755" r="17342" b="5722"/>
          <a:stretch>
            <a:fillRect/>
          </a:stretch>
        </p:blipFill>
        <p:spPr bwMode="auto">
          <a:xfrm>
            <a:off x="3278346" y="925513"/>
            <a:ext cx="2651244" cy="2108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498" y="242894"/>
            <a:ext cx="8066635" cy="438553"/>
          </a:xfrm>
        </p:spPr>
        <p:txBody>
          <a:bodyPr lIns="68553" tIns="34276" rIns="68553" bIns="34276" anchor="ctr">
            <a:spAutoFit/>
          </a:bodyPr>
          <a:lstStyle/>
          <a:p>
            <a:r>
              <a:rPr lang="en-US" altLang="zh-CN" sz="2400" dirty="0" smtClean="0">
                <a:cs typeface="+mn-cs"/>
              </a:rPr>
              <a:t>Java</a:t>
            </a:r>
            <a:r>
              <a:rPr lang="zh-CN" altLang="en-US" sz="2400" dirty="0" smtClean="0">
                <a:cs typeface="+mn-cs"/>
              </a:rPr>
              <a:t>平台安全机制与组件</a:t>
            </a:r>
            <a:endParaRPr lang="zh-CN" altLang="en-US" sz="2400" dirty="0">
              <a:cs typeface="+mn-cs"/>
            </a:endParaRPr>
          </a:p>
        </p:txBody>
      </p:sp>
      <p:sp>
        <p:nvSpPr>
          <p:cNvPr id="60" name="内容占位符 2"/>
          <p:cNvSpPr>
            <a:spLocks noGrp="1"/>
          </p:cNvSpPr>
          <p:nvPr>
            <p:ph idx="1"/>
          </p:nvPr>
        </p:nvSpPr>
        <p:spPr>
          <a:xfrm>
            <a:off x="459380" y="906058"/>
            <a:ext cx="8179795" cy="1189538"/>
          </a:xfrm>
        </p:spPr>
        <p:txBody>
          <a:bodyPr>
            <a:spAutoFit/>
          </a:bodyPr>
          <a:lstStyle/>
          <a:p>
            <a:pPr marL="0" indent="0">
              <a:lnSpc>
                <a:spcPct val="120000"/>
              </a:lnSpc>
              <a:buNone/>
            </a:pPr>
            <a:r>
              <a:rPr lang="en-US" altLang="zh-CN" sz="1400" dirty="0" smtClean="0"/>
              <a:t>ByteCode Verifier</a:t>
            </a:r>
            <a:r>
              <a:rPr lang="en-US" altLang="zh-CN" sz="1400" b="0" dirty="0" smtClean="0"/>
              <a:t>:</a:t>
            </a:r>
            <a:r>
              <a:rPr lang="zh-CN" altLang="en-US" sz="1400" b="0" dirty="0" smtClean="0"/>
              <a:t>字节码验证器，负责对</a:t>
            </a:r>
            <a:r>
              <a:rPr lang="en-US" altLang="zh-CN" sz="1400" b="0" dirty="0" smtClean="0"/>
              <a:t>Class</a:t>
            </a:r>
            <a:r>
              <a:rPr lang="zh-CN" altLang="en-US" sz="1400" b="0" dirty="0" smtClean="0"/>
              <a:t>文件的合法性与有效性进行检查</a:t>
            </a:r>
            <a:endParaRPr lang="en-US" altLang="zh-CN" sz="1400" b="0" dirty="0" smtClean="0"/>
          </a:p>
          <a:p>
            <a:pPr marL="0" indent="0">
              <a:lnSpc>
                <a:spcPct val="120000"/>
              </a:lnSpc>
              <a:buNone/>
            </a:pPr>
            <a:r>
              <a:rPr lang="en-US" altLang="zh-CN" sz="1400" dirty="0" smtClean="0"/>
              <a:t>ClassLoader</a:t>
            </a:r>
            <a:r>
              <a:rPr lang="en-US" altLang="zh-CN" sz="1400" b="0" dirty="0" smtClean="0"/>
              <a:t>:</a:t>
            </a:r>
            <a:r>
              <a:rPr lang="zh-CN" altLang="en-US" sz="1400" b="0" dirty="0" smtClean="0"/>
              <a:t>类加载器，负责类加载、命名空间隔离、系统类保护、访问权限分配</a:t>
            </a:r>
            <a:endParaRPr lang="en-US" altLang="zh-CN" sz="1400" b="0" dirty="0" smtClean="0"/>
          </a:p>
          <a:p>
            <a:pPr marL="0" indent="0">
              <a:lnSpc>
                <a:spcPct val="120000"/>
              </a:lnSpc>
              <a:buNone/>
            </a:pPr>
            <a:r>
              <a:rPr lang="en-US" altLang="zh-CN" sz="1400" dirty="0" smtClean="0"/>
              <a:t>SecurityManager</a:t>
            </a:r>
            <a:r>
              <a:rPr lang="en-US" altLang="zh-CN" sz="1400" b="0" dirty="0" smtClean="0"/>
              <a:t>: </a:t>
            </a:r>
            <a:r>
              <a:rPr lang="zh-CN" altLang="en-US" sz="1400" b="0" dirty="0" smtClean="0"/>
              <a:t>安全管理器，负责运行时代码访问控制执行，用于指明代码是否可以访问指定的资源</a:t>
            </a:r>
            <a:endParaRPr lang="en-US" altLang="zh-CN" sz="1400" b="0" dirty="0" smtClean="0"/>
          </a:p>
        </p:txBody>
      </p:sp>
      <p:sp>
        <p:nvSpPr>
          <p:cNvPr id="31" name="Rectangle 7"/>
          <p:cNvSpPr>
            <a:spLocks noChangeArrowheads="1"/>
          </p:cNvSpPr>
          <p:nvPr/>
        </p:nvSpPr>
        <p:spPr bwMode="auto">
          <a:xfrm>
            <a:off x="3932396" y="3830474"/>
            <a:ext cx="3511667" cy="229187"/>
          </a:xfrm>
          <a:prstGeom prst="rect">
            <a:avLst/>
          </a:prstGeom>
          <a:solidFill>
            <a:schemeClr val="bg1"/>
          </a:solidFill>
          <a:ln w="9525">
            <a:solidFill>
              <a:schemeClr val="tx1"/>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Operating System</a:t>
            </a:r>
            <a:endParaRPr lang="zh-CN" altLang="en-US" sz="1000" dirty="0" smtClean="0">
              <a:latin typeface="微软雅黑" pitchFamily="34" charset="-122"/>
              <a:ea typeface="微软雅黑" pitchFamily="34" charset="-122"/>
            </a:endParaRPr>
          </a:p>
        </p:txBody>
      </p:sp>
      <p:sp>
        <p:nvSpPr>
          <p:cNvPr id="32" name="Rectangle 7"/>
          <p:cNvSpPr>
            <a:spLocks noChangeArrowheads="1"/>
          </p:cNvSpPr>
          <p:nvPr/>
        </p:nvSpPr>
        <p:spPr bwMode="auto">
          <a:xfrm>
            <a:off x="3932404" y="4218426"/>
            <a:ext cx="3511667" cy="229187"/>
          </a:xfrm>
          <a:prstGeom prst="rect">
            <a:avLst/>
          </a:prstGeom>
          <a:solidFill>
            <a:schemeClr val="bg1"/>
          </a:solidFill>
          <a:ln w="9525">
            <a:solidFill>
              <a:schemeClr val="tx1"/>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Hardware</a:t>
            </a:r>
            <a:endParaRPr lang="zh-CN" altLang="en-US" sz="1000" dirty="0" smtClean="0">
              <a:latin typeface="微软雅黑" pitchFamily="34" charset="-122"/>
              <a:ea typeface="微软雅黑" pitchFamily="34" charset="-122"/>
            </a:endParaRPr>
          </a:p>
        </p:txBody>
      </p:sp>
      <p:sp>
        <p:nvSpPr>
          <p:cNvPr id="33" name="流程图: 多文档 32"/>
          <p:cNvSpPr/>
          <p:nvPr/>
        </p:nvSpPr>
        <p:spPr bwMode="auto">
          <a:xfrm>
            <a:off x="5464455" y="1940598"/>
            <a:ext cx="858513" cy="437365"/>
          </a:xfrm>
          <a:prstGeom prst="flowChartMultidocument">
            <a:avLst/>
          </a:prstGeom>
          <a:solidFill>
            <a:schemeClr val="bg1"/>
          </a:solid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noAutofit/>
          </a:bodyPr>
          <a:lstStyle/>
          <a:p>
            <a:pPr>
              <a:buClr>
                <a:srgbClr val="CC9900"/>
              </a:buClr>
            </a:pPr>
            <a:r>
              <a:rPr lang="en-US" altLang="zh-CN" sz="1000" dirty="0" smtClean="0">
                <a:latin typeface="微软雅黑" pitchFamily="34" charset="-122"/>
                <a:ea typeface="微软雅黑" pitchFamily="34" charset="-122"/>
              </a:rPr>
              <a:t>Local class files</a:t>
            </a:r>
          </a:p>
        </p:txBody>
      </p:sp>
      <p:cxnSp>
        <p:nvCxnSpPr>
          <p:cNvPr id="34" name="直接箭头连接符 33"/>
          <p:cNvCxnSpPr/>
          <p:nvPr/>
        </p:nvCxnSpPr>
        <p:spPr bwMode="auto">
          <a:xfrm>
            <a:off x="5812724" y="3602108"/>
            <a:ext cx="226672" cy="6391"/>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箭头连接符 34"/>
          <p:cNvCxnSpPr>
            <a:stCxn id="46" idx="2"/>
            <a:endCxn id="31" idx="0"/>
          </p:cNvCxnSpPr>
          <p:nvPr/>
        </p:nvCxnSpPr>
        <p:spPr bwMode="auto">
          <a:xfrm>
            <a:off x="5036871" y="3712413"/>
            <a:ext cx="651359" cy="118061"/>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箭头连接符 35"/>
          <p:cNvCxnSpPr>
            <a:stCxn id="48" idx="2"/>
            <a:endCxn id="46" idx="0"/>
          </p:cNvCxnSpPr>
          <p:nvPr/>
        </p:nvCxnSpPr>
        <p:spPr bwMode="auto">
          <a:xfrm>
            <a:off x="5032854" y="2977176"/>
            <a:ext cx="4017" cy="509190"/>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箭头连接符 36"/>
          <p:cNvCxnSpPr>
            <a:stCxn id="31" idx="2"/>
            <a:endCxn id="32" idx="0"/>
          </p:cNvCxnSpPr>
          <p:nvPr/>
        </p:nvCxnSpPr>
        <p:spPr bwMode="auto">
          <a:xfrm>
            <a:off x="5688231" y="4059661"/>
            <a:ext cx="7" cy="158764"/>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箭头连接符 37"/>
          <p:cNvCxnSpPr>
            <a:stCxn id="33" idx="2"/>
            <a:endCxn id="47" idx="0"/>
          </p:cNvCxnSpPr>
          <p:nvPr/>
        </p:nvCxnSpPr>
        <p:spPr bwMode="auto">
          <a:xfrm>
            <a:off x="5834013" y="2361399"/>
            <a:ext cx="652323" cy="144367"/>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直接箭头连接符 38"/>
          <p:cNvCxnSpPr>
            <a:stCxn id="47" idx="2"/>
            <a:endCxn id="45" idx="0"/>
          </p:cNvCxnSpPr>
          <p:nvPr/>
        </p:nvCxnSpPr>
        <p:spPr bwMode="auto">
          <a:xfrm>
            <a:off x="6486336" y="2866366"/>
            <a:ext cx="5618" cy="108758"/>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bwMode="auto">
          <a:xfrm flipH="1">
            <a:off x="6486336" y="3363589"/>
            <a:ext cx="5618" cy="125496"/>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41" name="组合 105"/>
          <p:cNvGrpSpPr/>
          <p:nvPr/>
        </p:nvGrpSpPr>
        <p:grpSpPr>
          <a:xfrm>
            <a:off x="7641444" y="2539114"/>
            <a:ext cx="970895" cy="1128621"/>
            <a:chOff x="6873312" y="2996950"/>
            <a:chExt cx="1094970" cy="1446206"/>
          </a:xfrm>
        </p:grpSpPr>
        <p:sp>
          <p:nvSpPr>
            <p:cNvPr id="52" name="流程图: 磁盘 51"/>
            <p:cNvSpPr/>
            <p:nvPr/>
          </p:nvSpPr>
          <p:spPr bwMode="auto">
            <a:xfrm>
              <a:off x="6937897" y="2996950"/>
              <a:ext cx="968747" cy="1446206"/>
            </a:xfrm>
            <a:prstGeom prst="flowChartMagneticDisk">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rPr>
                <a:t>[CodeSource]</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000" dirty="0" smtClean="0">
                  <a:latin typeface="微软雅黑" pitchFamily="34" charset="-122"/>
                  <a:ea typeface="微软雅黑" pitchFamily="34" charset="-122"/>
                </a:rPr>
                <a:t>[Principal]</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000" dirty="0" smtClean="0">
                  <a:latin typeface="微软雅黑" pitchFamily="34" charset="-122"/>
                  <a:ea typeface="微软雅黑" pitchFamily="34" charset="-122"/>
                </a:rPr>
                <a:t>[Permissions]</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53" name="TextBox 52"/>
            <p:cNvSpPr txBox="1"/>
            <p:nvPr/>
          </p:nvSpPr>
          <p:spPr>
            <a:xfrm>
              <a:off x="6873312" y="3082060"/>
              <a:ext cx="1094970" cy="315506"/>
            </a:xfrm>
            <a:prstGeom prst="rect">
              <a:avLst/>
            </a:prstGeom>
            <a:noFill/>
          </p:spPr>
          <p:txBody>
            <a:bodyPr wrap="square" rtlCol="0">
              <a:spAutoFit/>
            </a:bodyPr>
            <a:lstStyle/>
            <a:p>
              <a:pPr algn="ctr"/>
              <a:r>
                <a:rPr lang="en-US" altLang="zh-CN" sz="1000" dirty="0" smtClean="0">
                  <a:latin typeface="微软雅黑" pitchFamily="34" charset="-122"/>
                  <a:ea typeface="微软雅黑" pitchFamily="34" charset="-122"/>
                </a:rPr>
                <a:t>Policy files</a:t>
              </a:r>
              <a:endParaRPr lang="zh-CN" altLang="en-US" sz="1000" dirty="0">
                <a:latin typeface="微软雅黑" pitchFamily="34" charset="-122"/>
                <a:ea typeface="微软雅黑" pitchFamily="34" charset="-122"/>
              </a:endParaRPr>
            </a:p>
          </p:txBody>
        </p:sp>
      </p:grpSp>
      <p:cxnSp>
        <p:nvCxnSpPr>
          <p:cNvPr id="42" name="直接箭头连接符 41"/>
          <p:cNvCxnSpPr>
            <a:stCxn id="52" idx="2"/>
            <a:endCxn id="49" idx="3"/>
          </p:cNvCxnSpPr>
          <p:nvPr/>
        </p:nvCxnSpPr>
        <p:spPr bwMode="auto">
          <a:xfrm flipH="1">
            <a:off x="6933276" y="3103425"/>
            <a:ext cx="765435" cy="490619"/>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3" name="流程图: 多文档 42"/>
          <p:cNvSpPr/>
          <p:nvPr/>
        </p:nvSpPr>
        <p:spPr bwMode="auto">
          <a:xfrm>
            <a:off x="6741730" y="1926956"/>
            <a:ext cx="897627" cy="437365"/>
          </a:xfrm>
          <a:prstGeom prst="flowChartMultidocument">
            <a:avLst/>
          </a:prstGeom>
          <a:solidFill>
            <a:schemeClr val="bg1"/>
          </a:solid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noAutofit/>
          </a:bodyPr>
          <a:lstStyle/>
          <a:p>
            <a:pPr>
              <a:buClr>
                <a:srgbClr val="CC9900"/>
              </a:buClr>
            </a:pPr>
            <a:endParaRPr lang="en-US" altLang="zh-CN" sz="1200" dirty="0" smtClean="0">
              <a:latin typeface="微软雅黑" pitchFamily="34" charset="-122"/>
              <a:ea typeface="微软雅黑" pitchFamily="34" charset="-122"/>
            </a:endParaRPr>
          </a:p>
          <a:p>
            <a:pPr>
              <a:buClr>
                <a:srgbClr val="CC9900"/>
              </a:buClr>
            </a:pPr>
            <a:r>
              <a:rPr lang="en-US" altLang="zh-CN" sz="1000" dirty="0" smtClean="0">
                <a:latin typeface="微软雅黑" pitchFamily="34" charset="-122"/>
                <a:ea typeface="微软雅黑" pitchFamily="34" charset="-122"/>
              </a:rPr>
              <a:t>Remote class files</a:t>
            </a:r>
          </a:p>
          <a:p>
            <a:pPr marL="0" marR="0" indent="0" defTabSz="914400" eaLnBrk="1" latinLnBrk="0" hangingPunct="1">
              <a:lnSpc>
                <a:spcPct val="100000"/>
              </a:lnSpc>
              <a:buClr>
                <a:srgbClr val="CC9900"/>
              </a:buClr>
              <a:buSzTx/>
              <a:tabLst/>
            </a:pPr>
            <a:endParaRPr lang="zh-CN" altLang="en-US" sz="1200" dirty="0" smtClean="0">
              <a:latin typeface="微软雅黑" pitchFamily="34" charset="-122"/>
              <a:ea typeface="微软雅黑" pitchFamily="34" charset="-122"/>
            </a:endParaRPr>
          </a:p>
        </p:txBody>
      </p:sp>
      <p:cxnSp>
        <p:nvCxnSpPr>
          <p:cNvPr id="44" name="直接箭头连接符 43"/>
          <p:cNvCxnSpPr>
            <a:stCxn id="43" idx="2"/>
            <a:endCxn id="47" idx="0"/>
          </p:cNvCxnSpPr>
          <p:nvPr/>
        </p:nvCxnSpPr>
        <p:spPr bwMode="auto">
          <a:xfrm flipH="1">
            <a:off x="6486336" y="2347757"/>
            <a:ext cx="641789" cy="158009"/>
          </a:xfrm>
          <a:prstGeom prst="straightConnector1">
            <a:avLst/>
          </a:prstGeom>
          <a:ln>
            <a:tailEnd type="arrow"/>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Rectangle 9"/>
          <p:cNvSpPr>
            <a:spLocks noChangeArrowheads="1"/>
          </p:cNvSpPr>
          <p:nvPr/>
        </p:nvSpPr>
        <p:spPr bwMode="auto">
          <a:xfrm>
            <a:off x="6067878" y="2975124"/>
            <a:ext cx="848154" cy="396698"/>
          </a:xfrm>
          <a:prstGeom prst="rect">
            <a:avLst/>
          </a:prstGeom>
          <a:solidFill>
            <a:srgbClr val="7030A0"/>
          </a:solidFill>
          <a:ln w="9525">
            <a:solidFill>
              <a:schemeClr val="tx1"/>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Classloader Instance</a:t>
            </a:r>
            <a:endParaRPr lang="zh-CN" altLang="en-US" sz="1000" dirty="0" smtClean="0">
              <a:latin typeface="微软雅黑" pitchFamily="34" charset="-122"/>
              <a:ea typeface="微软雅黑" pitchFamily="34" charset="-122"/>
            </a:endParaRPr>
          </a:p>
        </p:txBody>
      </p:sp>
      <p:sp>
        <p:nvSpPr>
          <p:cNvPr id="46" name="Rectangle 14"/>
          <p:cNvSpPr>
            <a:spLocks noChangeArrowheads="1"/>
          </p:cNvSpPr>
          <p:nvPr/>
        </p:nvSpPr>
        <p:spPr bwMode="auto">
          <a:xfrm>
            <a:off x="4282772" y="3486366"/>
            <a:ext cx="1508198" cy="226047"/>
          </a:xfrm>
          <a:prstGeom prst="rect">
            <a:avLst/>
          </a:prstGeom>
          <a:solidFill>
            <a:schemeClr val="bg1"/>
          </a:solidFill>
          <a:ln w="25400">
            <a:solidFill>
              <a:srgbClr val="FF0000"/>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AccessController</a:t>
            </a:r>
            <a:endParaRPr lang="zh-CN" altLang="en-US" sz="1000" dirty="0" smtClean="0">
              <a:latin typeface="微软雅黑" pitchFamily="34" charset="-122"/>
              <a:ea typeface="微软雅黑" pitchFamily="34" charset="-122"/>
            </a:endParaRPr>
          </a:p>
        </p:txBody>
      </p:sp>
      <p:sp>
        <p:nvSpPr>
          <p:cNvPr id="47" name="Rectangle 7"/>
          <p:cNvSpPr>
            <a:spLocks noChangeArrowheads="1"/>
          </p:cNvSpPr>
          <p:nvPr/>
        </p:nvSpPr>
        <p:spPr bwMode="auto">
          <a:xfrm>
            <a:off x="6039397" y="2505767"/>
            <a:ext cx="893879" cy="360599"/>
          </a:xfrm>
          <a:prstGeom prst="rect">
            <a:avLst/>
          </a:prstGeom>
          <a:solidFill>
            <a:srgbClr val="00B0F0"/>
          </a:solidFill>
          <a:ln w="9525">
            <a:solidFill>
              <a:schemeClr val="tx1"/>
            </a:solidFill>
            <a:round/>
            <a:headEnd/>
            <a:tailEnd/>
          </a:ln>
          <a:effectLst/>
        </p:spPr>
        <p:txBody>
          <a:bodyPr wrap="square" anchor="ctr">
            <a:noAutofit/>
          </a:bodyPr>
          <a:lstStyle/>
          <a:p>
            <a:pPr algn="ctr"/>
            <a:r>
              <a:rPr lang="en-US" altLang="zh-CN" sz="1200" dirty="0" smtClean="0">
                <a:latin typeface="微软雅黑" pitchFamily="34" charset="-122"/>
                <a:ea typeface="微软雅黑" pitchFamily="34" charset="-122"/>
              </a:rPr>
              <a:t> </a:t>
            </a:r>
            <a:r>
              <a:rPr lang="en-US" altLang="zh-CN" sz="1000" dirty="0" smtClean="0">
                <a:latin typeface="微软雅黑" pitchFamily="34" charset="-122"/>
                <a:ea typeface="微软雅黑" pitchFamily="34" charset="-122"/>
              </a:rPr>
              <a:t>ByteCode Verifier</a:t>
            </a:r>
            <a:endParaRPr lang="zh-CN" altLang="en-US" sz="1000" dirty="0" smtClean="0">
              <a:latin typeface="微软雅黑" pitchFamily="34" charset="-122"/>
              <a:ea typeface="微软雅黑" pitchFamily="34" charset="-122"/>
            </a:endParaRPr>
          </a:p>
        </p:txBody>
      </p:sp>
      <p:sp>
        <p:nvSpPr>
          <p:cNvPr id="48" name="Rectangle 7"/>
          <p:cNvSpPr>
            <a:spLocks noChangeArrowheads="1"/>
          </p:cNvSpPr>
          <p:nvPr/>
        </p:nvSpPr>
        <p:spPr bwMode="auto">
          <a:xfrm>
            <a:off x="4596219" y="2499518"/>
            <a:ext cx="873270" cy="477659"/>
          </a:xfrm>
          <a:prstGeom prst="rect">
            <a:avLst/>
          </a:prstGeom>
          <a:solidFill>
            <a:srgbClr val="00B050"/>
          </a:solidFill>
          <a:ln w="9525">
            <a:solidFill>
              <a:schemeClr val="tx1"/>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Security Manager</a:t>
            </a:r>
            <a:endParaRPr lang="zh-CN" altLang="en-US" sz="1000" dirty="0" smtClean="0">
              <a:latin typeface="微软雅黑" pitchFamily="34" charset="-122"/>
              <a:ea typeface="微软雅黑" pitchFamily="34" charset="-122"/>
            </a:endParaRPr>
          </a:p>
        </p:txBody>
      </p:sp>
      <p:sp>
        <p:nvSpPr>
          <p:cNvPr id="49" name="Rectangle 7"/>
          <p:cNvSpPr>
            <a:spLocks noChangeArrowheads="1"/>
          </p:cNvSpPr>
          <p:nvPr/>
        </p:nvSpPr>
        <p:spPr bwMode="auto">
          <a:xfrm>
            <a:off x="6039397" y="3474629"/>
            <a:ext cx="893879" cy="238829"/>
          </a:xfrm>
          <a:prstGeom prst="rect">
            <a:avLst/>
          </a:prstGeom>
          <a:solidFill>
            <a:schemeClr val="bg1"/>
          </a:solidFill>
          <a:ln w="9525">
            <a:solidFill>
              <a:schemeClr val="tx1"/>
            </a:solidFill>
            <a:round/>
            <a:headEnd/>
            <a:tailEnd/>
          </a:ln>
          <a:effectLst/>
        </p:spPr>
        <p:txBody>
          <a:bodyPr wrap="square" anchor="ctr">
            <a:noAutofit/>
          </a:bodyPr>
          <a:lstStyle/>
          <a:p>
            <a:pPr algn="ctr"/>
            <a:r>
              <a:rPr lang="en-US" altLang="zh-CN" sz="1000" dirty="0" smtClean="0">
                <a:latin typeface="微软雅黑" pitchFamily="34" charset="-122"/>
                <a:ea typeface="微软雅黑" pitchFamily="34" charset="-122"/>
              </a:rPr>
              <a:t>Policy</a:t>
            </a:r>
            <a:endParaRPr lang="en-US" altLang="zh-CN" sz="1000" dirty="0">
              <a:latin typeface="微软雅黑" pitchFamily="34" charset="-122"/>
              <a:ea typeface="微软雅黑" pitchFamily="34" charset="-122"/>
            </a:endParaRPr>
          </a:p>
        </p:txBody>
      </p:sp>
      <p:sp>
        <p:nvSpPr>
          <p:cNvPr id="50" name="矩形 49"/>
          <p:cNvSpPr/>
          <p:nvPr/>
        </p:nvSpPr>
        <p:spPr bwMode="auto">
          <a:xfrm>
            <a:off x="3926702" y="2472568"/>
            <a:ext cx="3511666" cy="1279911"/>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51" name="TextBox 50"/>
          <p:cNvSpPr txBox="1"/>
          <p:nvPr/>
        </p:nvSpPr>
        <p:spPr>
          <a:xfrm>
            <a:off x="3970908" y="2472569"/>
            <a:ext cx="447558" cy="246221"/>
          </a:xfrm>
          <a:prstGeom prst="rect">
            <a:avLst/>
          </a:prstGeom>
          <a:noFill/>
        </p:spPr>
        <p:txBody>
          <a:bodyPr wrap="none" rtlCol="0">
            <a:spAutoFit/>
          </a:bodyPr>
          <a:lstStyle/>
          <a:p>
            <a:r>
              <a:rPr lang="en-US" altLang="zh-CN" sz="1000" dirty="0" smtClean="0">
                <a:latin typeface="微软雅黑" pitchFamily="34" charset="-122"/>
                <a:ea typeface="微软雅黑" pitchFamily="34" charset="-122"/>
              </a:rPr>
              <a:t>JVM</a:t>
            </a:r>
            <a:endParaRPr lang="zh-CN" altLang="en-US" sz="1000" dirty="0">
              <a:latin typeface="微软雅黑" pitchFamily="34" charset="-122"/>
              <a:ea typeface="微软雅黑" pitchFamily="34" charset="-122"/>
            </a:endParaRPr>
          </a:p>
        </p:txBody>
      </p:sp>
      <p:sp>
        <p:nvSpPr>
          <p:cNvPr id="61" name="内容占位符 2"/>
          <p:cNvSpPr txBox="1">
            <a:spLocks/>
          </p:cNvSpPr>
          <p:nvPr/>
        </p:nvSpPr>
        <p:spPr>
          <a:xfrm>
            <a:off x="426576" y="2106993"/>
            <a:ext cx="3377551" cy="1648383"/>
          </a:xfrm>
          <a:prstGeom prst="rect">
            <a:avLst/>
          </a:prstGeom>
        </p:spPr>
        <p:txBody>
          <a:bodyPr lIns="69961" tIns="34980" rIns="69961" bIns="34980">
            <a:spAutoFit/>
          </a:bodyPr>
          <a:lstStyle/>
          <a:p>
            <a:pPr marR="0" lvl="0" defTabSz="914400" eaLnBrk="0" latinLnBrk="0" hangingPunct="0">
              <a:lnSpc>
                <a:spcPct val="150000"/>
              </a:lnSpc>
              <a:buClr>
                <a:srgbClr val="777777"/>
              </a:buClr>
              <a:buSzPct val="60000"/>
              <a:tabLst/>
              <a:defRPr/>
            </a:pPr>
            <a:r>
              <a:rPr lang="en-US" altLang="zh-CN" sz="1400" b="1" dirty="0" smtClean="0">
                <a:latin typeface="微软雅黑" pitchFamily="34" charset="-122"/>
                <a:ea typeface="微软雅黑" pitchFamily="34" charset="-122"/>
              </a:rPr>
              <a:t>AccessController</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访问控制器，提供一个默认的安全策略执行机制，它使用栈检查来决定潜在不安全的操作是否被允许</a:t>
            </a:r>
            <a:endParaRPr lang="en-US" altLang="zh-CN" sz="1400" dirty="0" smtClean="0">
              <a:latin typeface="微软雅黑" pitchFamily="34" charset="-122"/>
              <a:ea typeface="微软雅黑" pitchFamily="34" charset="-122"/>
            </a:endParaRPr>
          </a:p>
          <a:p>
            <a:pPr marR="0" lvl="0" defTabSz="914400" eaLnBrk="0" latinLnBrk="0" hangingPunct="0">
              <a:lnSpc>
                <a:spcPct val="150000"/>
              </a:lnSpc>
              <a:buClr>
                <a:srgbClr val="777777"/>
              </a:buClr>
              <a:buSzPct val="60000"/>
              <a:tabLst/>
              <a:defRPr/>
            </a:pPr>
            <a:r>
              <a:rPr lang="en-US" altLang="zh-CN" sz="1400" b="1" dirty="0" smtClean="0">
                <a:latin typeface="微软雅黑" pitchFamily="34" charset="-122"/>
                <a:ea typeface="微软雅黑" pitchFamily="34" charset="-122"/>
              </a:rPr>
              <a:t>Policy</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策略文件，根据代码的来源和其签名者来为其指定不同的权限</a:t>
            </a:r>
            <a:endParaRPr lang="en-US" altLang="zh-CN" sz="1400" dirty="0" smtClean="0">
              <a:latin typeface="微软雅黑" pitchFamily="34" charset="-122"/>
              <a:ea typeface="微软雅黑" pitchFamily="34" charset="-122"/>
            </a:endParaRPr>
          </a:p>
        </p:txBody>
      </p:sp>
      <p:sp>
        <p:nvSpPr>
          <p:cNvPr id="62" name="矩形 61"/>
          <p:cNvSpPr/>
          <p:nvPr/>
        </p:nvSpPr>
        <p:spPr bwMode="auto">
          <a:xfrm>
            <a:off x="3825571" y="1890556"/>
            <a:ext cx="4813603" cy="2651281"/>
          </a:xfrm>
          <a:prstGeom prst="rect">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770" y="223438"/>
            <a:ext cx="8066635" cy="438553"/>
          </a:xfrm>
        </p:spPr>
        <p:txBody>
          <a:bodyPr lIns="68553" tIns="34276" rIns="68553" bIns="34276" anchor="ctr">
            <a:spAutoFit/>
          </a:bodyPr>
          <a:lstStyle/>
          <a:p>
            <a:r>
              <a:rPr lang="zh-CN" altLang="en-US" sz="2400" dirty="0" smtClean="0">
                <a:cs typeface="+mn-cs"/>
              </a:rPr>
              <a:t>安全管理器</a:t>
            </a:r>
            <a:endParaRPr lang="zh-CN" altLang="en-US" sz="2400" dirty="0">
              <a:cs typeface="+mn-cs"/>
            </a:endParaRPr>
          </a:p>
        </p:txBody>
      </p:sp>
      <p:sp>
        <p:nvSpPr>
          <p:cNvPr id="4" name="内容占位符 3"/>
          <p:cNvSpPr txBox="1">
            <a:spLocks noGrp="1"/>
          </p:cNvSpPr>
          <p:nvPr>
            <p:ph idx="1"/>
          </p:nvPr>
        </p:nvSpPr>
        <p:spPr>
          <a:xfrm>
            <a:off x="454597" y="856168"/>
            <a:ext cx="8194306" cy="2168268"/>
          </a:xfrm>
          <a:prstGeom prst="rect">
            <a:avLst/>
          </a:prstGeom>
          <a:noFill/>
        </p:spPr>
        <p:txBody>
          <a:bodyPr wrap="square" rtlCol="0">
            <a:spAutoFit/>
          </a:bodyPr>
          <a:lstStyle/>
          <a:p>
            <a:pPr marL="0" indent="0">
              <a:lnSpc>
                <a:spcPct val="120000"/>
              </a:lnSpc>
              <a:buNone/>
            </a:pPr>
            <a:r>
              <a:rPr lang="zh-CN" altLang="en-US" sz="1600" b="1" dirty="0" smtClean="0"/>
              <a:t>安全管理器：</a:t>
            </a:r>
            <a:r>
              <a:rPr lang="zh-CN" altLang="en-US" sz="1600" b="0" dirty="0" smtClean="0"/>
              <a:t>根据策略文件中对不同来源代码的权限配置，对代码能够访问敏感资源和操作进行控制</a:t>
            </a:r>
            <a:r>
              <a:rPr lang="en-US" altLang="zh-CN" sz="1600" b="0" dirty="0" smtClean="0"/>
              <a:t>:</a:t>
            </a:r>
          </a:p>
          <a:p>
            <a:pPr marL="360363" lvl="1" indent="-182563">
              <a:lnSpc>
                <a:spcPct val="120000"/>
              </a:lnSpc>
            </a:pPr>
            <a:r>
              <a:rPr lang="zh-CN" altLang="en-US" sz="1400" dirty="0" smtClean="0"/>
              <a:t>当前线程是否能够打开一个到特定主机的网络连接</a:t>
            </a:r>
          </a:p>
          <a:p>
            <a:pPr marL="360363" lvl="1" indent="-182563">
              <a:lnSpc>
                <a:spcPct val="120000"/>
              </a:lnSpc>
            </a:pPr>
            <a:r>
              <a:rPr lang="zh-CN" altLang="en-US" sz="1400" dirty="0" smtClean="0"/>
              <a:t>当前线程是否能够访问本地文件。</a:t>
            </a:r>
            <a:endParaRPr lang="en-US" altLang="zh-CN" sz="1400" dirty="0" smtClean="0"/>
          </a:p>
          <a:p>
            <a:pPr marL="360363" lvl="1" indent="-182563">
              <a:lnSpc>
                <a:spcPct val="120000"/>
              </a:lnSpc>
            </a:pPr>
            <a:r>
              <a:rPr lang="zh-CN" altLang="en-US" sz="1400" dirty="0" smtClean="0"/>
              <a:t>当前线程是否能够创建一个新的类加载器。</a:t>
            </a:r>
          </a:p>
          <a:p>
            <a:pPr marL="360363" lvl="1" indent="-182563">
              <a:lnSpc>
                <a:spcPct val="120000"/>
              </a:lnSpc>
            </a:pPr>
            <a:r>
              <a:rPr lang="zh-CN" altLang="en-US" sz="1400" dirty="0" smtClean="0"/>
              <a:t>当前线程是否能够中止虚拟机的运行。</a:t>
            </a:r>
          </a:p>
          <a:p>
            <a:pPr marL="360363" lvl="1" indent="-182563">
              <a:lnSpc>
                <a:spcPct val="120000"/>
              </a:lnSpc>
            </a:pPr>
            <a:r>
              <a:rPr lang="en-US" altLang="zh-CN" sz="1400" dirty="0" smtClean="0"/>
              <a:t>…….</a:t>
            </a:r>
          </a:p>
        </p:txBody>
      </p:sp>
      <p:sp>
        <p:nvSpPr>
          <p:cNvPr id="6" name="TextBox 5"/>
          <p:cNvSpPr txBox="1"/>
          <p:nvPr/>
        </p:nvSpPr>
        <p:spPr>
          <a:xfrm>
            <a:off x="4552541" y="3193192"/>
            <a:ext cx="360040" cy="307777"/>
          </a:xfrm>
          <a:prstGeom prst="rect">
            <a:avLst/>
          </a:prstGeom>
          <a:noFill/>
        </p:spPr>
        <p:txBody>
          <a:bodyPr wrap="square" rtlCol="0">
            <a:spAutoFit/>
          </a:bodyPr>
          <a:lstStyle/>
          <a:p>
            <a:r>
              <a:rPr lang="zh-CN" altLang="en-US" sz="1400" dirty="0" smtClean="0">
                <a:latin typeface="微软雅黑" pitchFamily="34" charset="-122"/>
                <a:ea typeface="微软雅黑" pitchFamily="34" charset="-122"/>
              </a:rPr>
              <a:t>或</a:t>
            </a:r>
            <a:endParaRPr lang="zh-CN" altLang="en-US" sz="1400" dirty="0">
              <a:latin typeface="微软雅黑" pitchFamily="34" charset="-122"/>
              <a:ea typeface="微软雅黑" pitchFamily="34" charset="-122"/>
            </a:endParaRPr>
          </a:p>
        </p:txBody>
      </p:sp>
      <p:sp>
        <p:nvSpPr>
          <p:cNvPr id="9" name="矩形 8"/>
          <p:cNvSpPr/>
          <p:nvPr/>
        </p:nvSpPr>
        <p:spPr>
          <a:xfrm>
            <a:off x="444870" y="3849811"/>
            <a:ext cx="8204033" cy="609398"/>
          </a:xfrm>
          <a:prstGeom prst="rect">
            <a:avLst/>
          </a:prstGeom>
        </p:spPr>
        <p:txBody>
          <a:bodyPr wrap="square">
            <a:spAutoFit/>
          </a:bodyPr>
          <a:lstStyle/>
          <a:p>
            <a:pPr eaLnBrk="0" hangingPunct="0">
              <a:lnSpc>
                <a:spcPct val="120000"/>
              </a:lnSpc>
              <a:buClr>
                <a:srgbClr val="777777"/>
              </a:buClr>
              <a:buSzPct val="60000"/>
            </a:pPr>
            <a:r>
              <a:rPr lang="zh-CN" altLang="en-US" sz="1400" dirty="0" smtClean="0">
                <a:solidFill>
                  <a:srgbClr val="FF0000"/>
                </a:solidFill>
                <a:latin typeface="微软雅黑" pitchFamily="34" charset="-122"/>
                <a:ea typeface="微软雅黑" pitchFamily="34" charset="-122"/>
              </a:rPr>
              <a:t>备注：对于文件、网络这类系统资源的访问，</a:t>
            </a:r>
            <a:r>
              <a:rPr lang="en-US" altLang="zh-CN" sz="1400" dirty="0" smtClean="0">
                <a:solidFill>
                  <a:srgbClr val="FF0000"/>
                </a:solidFill>
                <a:latin typeface="微软雅黑" pitchFamily="34" charset="-122"/>
                <a:ea typeface="微软雅黑" pitchFamily="34" charset="-122"/>
              </a:rPr>
              <a:t>JDK</a:t>
            </a:r>
            <a:r>
              <a:rPr lang="zh-CN" altLang="en-US" sz="1400" dirty="0" smtClean="0">
                <a:solidFill>
                  <a:srgbClr val="FF0000"/>
                </a:solidFill>
                <a:latin typeface="微软雅黑" pitchFamily="34" charset="-122"/>
                <a:ea typeface="微软雅黑" pitchFamily="34" charset="-122"/>
              </a:rPr>
              <a:t>的</a:t>
            </a:r>
            <a:r>
              <a:rPr lang="en-US" altLang="zh-CN" sz="1400" dirty="0" smtClean="0">
                <a:solidFill>
                  <a:srgbClr val="FF0000"/>
                </a:solidFill>
                <a:latin typeface="微软雅黑" pitchFamily="34" charset="-122"/>
                <a:ea typeface="微软雅黑" pitchFamily="34" charset="-122"/>
              </a:rPr>
              <a:t>API</a:t>
            </a:r>
            <a:r>
              <a:rPr lang="zh-CN" altLang="en-US" sz="1400" dirty="0" smtClean="0">
                <a:solidFill>
                  <a:srgbClr val="FF0000"/>
                </a:solidFill>
                <a:latin typeface="微软雅黑" pitchFamily="34" charset="-122"/>
                <a:ea typeface="微软雅黑" pitchFamily="34" charset="-122"/>
              </a:rPr>
              <a:t>实现中已经自动加入了安全检查。对于应用程序业务自定义的其他敏感操作与资源访问，则需要手动在业务代码中加入安全检查</a:t>
            </a:r>
            <a:endParaRPr lang="zh-CN" altLang="en-US" sz="1400" dirty="0">
              <a:solidFill>
                <a:srgbClr val="FF0000"/>
              </a:solidFill>
              <a:latin typeface="微软雅黑" pitchFamily="34" charset="-122"/>
              <a:ea typeface="微软雅黑" pitchFamily="34" charset="-122"/>
            </a:endParaRPr>
          </a:p>
        </p:txBody>
      </p:sp>
      <p:sp>
        <p:nvSpPr>
          <p:cNvPr id="8" name="内容占位符 3"/>
          <p:cNvSpPr txBox="1">
            <a:spLocks/>
          </p:cNvSpPr>
          <p:nvPr/>
        </p:nvSpPr>
        <p:spPr bwMode="auto">
          <a:xfrm>
            <a:off x="444870" y="3116556"/>
            <a:ext cx="1685993" cy="4502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80142" tIns="40070" rIns="80142" bIns="40070" numCol="1" rtlCol="0" anchor="t"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
                <a:srgbClr val="777777"/>
              </a:buClr>
              <a:buSzPct val="60000"/>
              <a:tabLst/>
              <a:defRPr/>
            </a:pPr>
            <a:r>
              <a:rPr kumimoji="0" lang="zh-CN" altLang="en-US" sz="1600" b="1" i="0" u="none" strike="noStrike" kern="0" cap="none" spc="0" normalizeH="0" noProof="0" dirty="0" smtClean="0">
                <a:ln>
                  <a:noFill/>
                </a:ln>
                <a:solidFill>
                  <a:schemeClr val="tx1"/>
                </a:solidFill>
                <a:effectLst/>
                <a:uLnTx/>
                <a:uFillTx/>
                <a:latin typeface="微软雅黑" pitchFamily="34" charset="-122"/>
                <a:ea typeface="微软雅黑" pitchFamily="34" charset="-122"/>
              </a:rPr>
              <a:t>安全管理器安装</a:t>
            </a:r>
            <a:r>
              <a:rPr kumimoji="0" lang="en-US" altLang="zh-CN" sz="1600" b="1" i="0" u="none" strike="noStrike" kern="0" cap="none" spc="0" normalizeH="0" noProof="0" dirty="0" smtClean="0">
                <a:ln>
                  <a:noFill/>
                </a:ln>
                <a:solidFill>
                  <a:schemeClr val="tx1"/>
                </a:solidFill>
                <a:effectLst/>
                <a:uLnTx/>
                <a:uFillTx/>
                <a:latin typeface="微软雅黑" pitchFamily="34" charset="-122"/>
                <a:ea typeface="微软雅黑" pitchFamily="34" charset="-122"/>
              </a:rPr>
              <a:t>:</a:t>
            </a:r>
            <a:endParaRPr kumimoji="0" lang="en-US" altLang="zh-CN" sz="1800" b="1" i="0" u="none" strike="noStrike" kern="0" cap="none" spc="0" normalizeH="0" noProof="0" dirty="0" smtClean="0">
              <a:ln>
                <a:noFill/>
              </a:ln>
              <a:solidFill>
                <a:schemeClr val="tx1"/>
              </a:solidFill>
              <a:effectLst/>
              <a:uLnTx/>
              <a:uFillTx/>
              <a:latin typeface="微软雅黑" pitchFamily="34" charset="-122"/>
              <a:ea typeface="微软雅黑" pitchFamily="34" charset="-122"/>
            </a:endParaRPr>
          </a:p>
        </p:txBody>
      </p:sp>
      <p:sp>
        <p:nvSpPr>
          <p:cNvPr id="10" name="TextBox 9"/>
          <p:cNvSpPr txBox="1"/>
          <p:nvPr/>
        </p:nvSpPr>
        <p:spPr>
          <a:xfrm>
            <a:off x="2131046" y="3193192"/>
            <a:ext cx="2450679" cy="323165"/>
          </a:xfrm>
          <a:prstGeom prst="rect">
            <a:avLst/>
          </a:prstGeom>
          <a:solidFill>
            <a:schemeClr val="tx1"/>
          </a:solidFill>
          <a:ln w="12700" cmpd="sng">
            <a:noFill/>
          </a:ln>
        </p:spPr>
        <p:txBody>
          <a:bodyPr wrap="square" rtlCol="0">
            <a:spAutoFit/>
          </a:bodyPr>
          <a:lstStyle/>
          <a:p>
            <a:pPr>
              <a:lnSpc>
                <a:spcPct val="150000"/>
              </a:lnSpc>
            </a:pPr>
            <a:r>
              <a:rPr lang="en-US" altLang="zh-CN" sz="1000" dirty="0" smtClean="0">
                <a:solidFill>
                  <a:schemeClr val="bg1"/>
                </a:solidFill>
                <a:latin typeface="微软雅黑" pitchFamily="34" charset="-122"/>
                <a:ea typeface="微软雅黑" pitchFamily="34" charset="-122"/>
              </a:rPr>
              <a:t>java -Djava.security.manager MyApp </a:t>
            </a:r>
          </a:p>
        </p:txBody>
      </p:sp>
      <p:sp>
        <p:nvSpPr>
          <p:cNvPr id="11" name="矩形 10"/>
          <p:cNvSpPr/>
          <p:nvPr/>
        </p:nvSpPr>
        <p:spPr>
          <a:xfrm>
            <a:off x="4412520" y="3537626"/>
            <a:ext cx="4159690" cy="354823"/>
          </a:xfrm>
          <a:prstGeom prst="rect">
            <a:avLst/>
          </a:prstGeom>
          <a:solidFill>
            <a:schemeClr val="accent3">
              <a:lumMod val="85000"/>
            </a:schemeClr>
          </a:solidFill>
        </p:spPr>
        <p:txBody>
          <a:bodyPr wrap="square">
            <a:noAutofit/>
          </a:bodyPr>
          <a:lstStyle/>
          <a:p>
            <a:r>
              <a:rPr lang="en-US" altLang="zh-CN" sz="1200" dirty="0" smtClean="0">
                <a:latin typeface="微软雅黑" pitchFamily="34" charset="-122"/>
                <a:ea typeface="微软雅黑" pitchFamily="34" charset="-122"/>
              </a:rPr>
              <a:t>System.</a:t>
            </a:r>
            <a:r>
              <a:rPr lang="en-US" altLang="zh-CN" sz="1200" i="1" dirty="0" smtClean="0">
                <a:latin typeface="微软雅黑" pitchFamily="34" charset="-122"/>
                <a:ea typeface="微软雅黑" pitchFamily="34" charset="-122"/>
              </a:rPr>
              <a:t>setSecurityManager(</a:t>
            </a:r>
            <a:r>
              <a:rPr lang="en-US" altLang="zh-CN" sz="1200" b="1" i="1" dirty="0" smtClean="0">
                <a:latin typeface="微软雅黑" pitchFamily="34" charset="-122"/>
                <a:ea typeface="微软雅黑" pitchFamily="34" charset="-122"/>
              </a:rPr>
              <a:t>new SecurityManager());</a:t>
            </a:r>
            <a:endParaRPr lang="zh-CN" altLang="en-US" sz="12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9" grpId="0"/>
      <p:bldP spid="8" grpId="0"/>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敏感操作不可控</a:t>
            </a:r>
            <a:endParaRPr lang="zh-CN" altLang="en-US" sz="2400" dirty="0">
              <a:cs typeface="+mn-cs"/>
            </a:endParaRPr>
          </a:p>
        </p:txBody>
      </p:sp>
      <p:sp>
        <p:nvSpPr>
          <p:cNvPr id="9" name="Rectangle 1"/>
          <p:cNvSpPr>
            <a:spLocks noGrp="1" noChangeArrowheads="1"/>
          </p:cNvSpPr>
          <p:nvPr>
            <p:ph idx="1"/>
          </p:nvPr>
        </p:nvSpPr>
        <p:spPr bwMode="auto">
          <a:xfrm>
            <a:off x="680484" y="1873602"/>
            <a:ext cx="6826102" cy="1815882"/>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eaLnBrk="1" hangingPunct="1">
              <a:lnSpc>
                <a:spcPct val="100000"/>
              </a:lnSpc>
              <a:buClrTx/>
              <a:buSzTx/>
              <a:buNone/>
            </a:pPr>
            <a:r>
              <a:rPr lang="en-US" altLang="zh-CN" sz="1400" b="0" dirty="0" smtClean="0">
                <a:solidFill>
                  <a:srgbClr val="3F7F5F"/>
                </a:solidFill>
                <a:cs typeface="Courier New" pitchFamily="49" charset="0"/>
              </a:rPr>
              <a:t>//</a:t>
            </a:r>
            <a:r>
              <a:rPr lang="zh-CN" altLang="en-US" sz="1400" b="0" dirty="0" smtClean="0">
                <a:solidFill>
                  <a:srgbClr val="3F7F5F"/>
                </a:solidFill>
                <a:cs typeface="Courier New" pitchFamily="49" charset="0"/>
              </a:rPr>
              <a:t>示例代码</a:t>
            </a:r>
            <a:endParaRPr lang="en-US" altLang="zh-CN" sz="1400" b="0" dirty="0" smtClean="0">
              <a:solidFill>
                <a:srgbClr val="3F7F5F"/>
              </a:solidFill>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7F0055"/>
                </a:solidFill>
                <a:effectLst/>
                <a:cs typeface="Courier New" pitchFamily="49" charset="0"/>
              </a:rPr>
              <a:t>public</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class</a:t>
            </a:r>
            <a:r>
              <a:rPr kumimoji="0" lang="en-US" altLang="zh-CN" sz="1400" b="0" i="0" u="none" strike="noStrike" cap="none" normalizeH="0" baseline="0" dirty="0" smtClean="0">
                <a:ln>
                  <a:noFill/>
                </a:ln>
                <a:solidFill>
                  <a:srgbClr val="000000"/>
                </a:solidFill>
                <a:effectLst/>
                <a:cs typeface="Courier New" pitchFamily="49" charset="0"/>
              </a:rPr>
              <a:t> SensitiveHash</a:t>
            </a:r>
            <a:r>
              <a:rPr lang="en-US" altLang="zh-CN" sz="1400" dirty="0" smtClean="0"/>
              <a:t> </a:t>
            </a: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Hashtable&lt;Integer, String&gt; </a:t>
            </a:r>
            <a:r>
              <a:rPr kumimoji="0" lang="en-US" altLang="zh-CN" sz="1400" b="0" i="0" u="none" strike="noStrike" cap="none" normalizeH="0" baseline="0" dirty="0" smtClean="0">
                <a:ln>
                  <a:noFill/>
                </a:ln>
                <a:solidFill>
                  <a:srgbClr val="0000C0"/>
                </a:solidFill>
                <a:effectLst/>
                <a:cs typeface="Courier New" pitchFamily="49" charset="0"/>
              </a:rPr>
              <a:t>ht</a:t>
            </a:r>
            <a:r>
              <a:rPr kumimoji="0" lang="en-US" altLang="zh-CN" sz="1400" b="0" i="0" u="none" strike="noStrike" cap="none" normalizeH="0" baseline="0" dirty="0" smtClean="0">
                <a:ln>
                  <a:noFill/>
                </a:ln>
                <a:solidFill>
                  <a:srgbClr val="000000"/>
                </a:solidFill>
                <a:effectLst/>
                <a:cs typeface="Courier New" pitchFamily="49" charset="0"/>
              </a:rPr>
              <a:t> = </a:t>
            </a:r>
            <a:r>
              <a:rPr kumimoji="0" lang="en-US" altLang="zh-CN" sz="1400" b="1" i="0" u="none" strike="noStrike" cap="none" normalizeH="0" baseline="0" dirty="0" smtClean="0">
                <a:ln>
                  <a:noFill/>
                </a:ln>
                <a:solidFill>
                  <a:srgbClr val="7F0055"/>
                </a:solidFill>
                <a:effectLst/>
                <a:cs typeface="Courier New" pitchFamily="49" charset="0"/>
              </a:rPr>
              <a:t>new</a:t>
            </a:r>
            <a:r>
              <a:rPr kumimoji="0" lang="en-US" altLang="zh-CN" sz="1400" b="0" i="0" u="none" strike="noStrike" cap="none" normalizeH="0" baseline="0" dirty="0" smtClean="0">
                <a:ln>
                  <a:noFill/>
                </a:ln>
                <a:solidFill>
                  <a:srgbClr val="000000"/>
                </a:solidFill>
                <a:effectLst/>
                <a:cs typeface="Courier New" pitchFamily="49" charset="0"/>
              </a:rPr>
              <a:t> Hashtable&lt;Integer, String&gt;();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public</a:t>
            </a: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1" i="0" u="none" strike="noStrike" cap="none" normalizeH="0" baseline="0" dirty="0" smtClean="0">
                <a:ln>
                  <a:noFill/>
                </a:ln>
                <a:solidFill>
                  <a:srgbClr val="7F0055"/>
                </a:solidFill>
                <a:effectLst/>
                <a:cs typeface="Courier New" pitchFamily="49" charset="0"/>
              </a:rPr>
              <a:t>void</a:t>
            </a:r>
            <a:r>
              <a:rPr kumimoji="0" lang="en-US" altLang="zh-CN" sz="1400" b="0" i="0" u="none" strike="noStrike" cap="none" normalizeH="0" baseline="0" dirty="0" smtClean="0">
                <a:ln>
                  <a:noFill/>
                </a:ln>
                <a:solidFill>
                  <a:srgbClr val="000000"/>
                </a:solidFill>
                <a:effectLst/>
                <a:cs typeface="Courier New" pitchFamily="49" charset="0"/>
              </a:rPr>
              <a:t> removeEntry(Object key)</a:t>
            </a:r>
            <a:r>
              <a:rPr lang="en-US" altLang="zh-CN" sz="1400" dirty="0" smtClean="0"/>
              <a:t> </a:t>
            </a: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r>
              <a:rPr kumimoji="0" lang="en-US" altLang="zh-CN" sz="1400" b="0" i="0" u="none" strike="noStrike" cap="none" normalizeH="0" baseline="0" dirty="0" smtClean="0">
                <a:ln>
                  <a:noFill/>
                </a:ln>
                <a:solidFill>
                  <a:srgbClr val="0000C0"/>
                </a:solidFill>
                <a:effectLst/>
                <a:cs typeface="Courier New" pitchFamily="49" charset="0"/>
              </a:rPr>
              <a:t>ht</a:t>
            </a:r>
            <a:r>
              <a:rPr kumimoji="0" lang="en-US" altLang="zh-CN" sz="1400" b="0" i="0" u="none" strike="noStrike" cap="none" normalizeH="0" baseline="0" dirty="0" smtClean="0">
                <a:ln>
                  <a:noFill/>
                </a:ln>
                <a:solidFill>
                  <a:srgbClr val="000000"/>
                </a:solidFill>
                <a:effectLst/>
                <a:cs typeface="Courier New" pitchFamily="49" charset="0"/>
              </a:rPr>
              <a:t>.remove(key);</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    }</a:t>
            </a:r>
            <a:endParaRPr kumimoji="0" lang="en-US" altLang="zh-CN"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cs typeface="Courier New" pitchFamily="49" charset="0"/>
              </a:rPr>
              <a:t>}</a:t>
            </a:r>
            <a:endParaRPr kumimoji="0" lang="en-US" altLang="zh-CN" sz="1400" b="0" i="0" u="none" strike="noStrike" cap="none" normalizeH="0" baseline="0" dirty="0" smtClean="0">
              <a:ln>
                <a:noFill/>
              </a:ln>
              <a:solidFill>
                <a:schemeClr val="tx1"/>
              </a:solidFill>
              <a:effectLst/>
            </a:endParaRPr>
          </a:p>
        </p:txBody>
      </p:sp>
      <p:sp>
        <p:nvSpPr>
          <p:cNvPr id="6" name="Rectangle 3"/>
          <p:cNvSpPr txBox="1">
            <a:spLocks noChangeArrowheads="1"/>
          </p:cNvSpPr>
          <p:nvPr/>
        </p:nvSpPr>
        <p:spPr bwMode="auto">
          <a:xfrm>
            <a:off x="457832" y="857417"/>
            <a:ext cx="8207676" cy="77034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假设系统会加载第三方不可信代码，若未对敏感操作做访问控制，可能遭致恶意代码滥用。</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4352770" y="3923818"/>
            <a:ext cx="3153816" cy="807394"/>
          </a:xfrm>
          <a:prstGeom prst="wedgeRectCallout">
            <a:avLst>
              <a:gd name="adj1" fmla="val -49005"/>
              <a:gd name="adj2" fmla="val -173082"/>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200" dirty="0" smtClean="0">
                <a:latin typeface="微软雅黑" pitchFamily="34" charset="-122"/>
                <a:ea typeface="微软雅黑" pitchFamily="34" charset="-122"/>
              </a:rPr>
              <a:t>假设</a:t>
            </a:r>
            <a:r>
              <a:rPr lang="en-US" altLang="zh-CN" sz="1200" dirty="0" smtClean="0">
                <a:latin typeface="微软雅黑" pitchFamily="34" charset="-122"/>
                <a:ea typeface="微软雅黑" pitchFamily="34" charset="-122"/>
              </a:rPr>
              <a:t>ht</a:t>
            </a:r>
            <a:r>
              <a:rPr lang="zh-CN" altLang="en-US" sz="1200" dirty="0" smtClean="0">
                <a:latin typeface="微软雅黑" pitchFamily="34" charset="-122"/>
                <a:ea typeface="微软雅黑" pitchFamily="34" charset="-122"/>
              </a:rPr>
              <a:t>保存有敏感信息，则</a:t>
            </a:r>
            <a:r>
              <a:rPr lang="en-US" altLang="zh-CN" sz="1200" dirty="0" smtClean="0">
                <a:latin typeface="微软雅黑" pitchFamily="34" charset="-122"/>
                <a:ea typeface="微软雅黑" pitchFamily="34" charset="-122"/>
              </a:rPr>
              <a:t>removeEntry()</a:t>
            </a:r>
            <a:r>
              <a:rPr lang="zh-CN" altLang="en-US" sz="1200" dirty="0" smtClean="0">
                <a:latin typeface="微软雅黑" pitchFamily="34" charset="-122"/>
                <a:ea typeface="微软雅黑" pitchFamily="34" charset="-122"/>
              </a:rPr>
              <a:t>方法调用属于敏感操作。由于未做访问控制，恶意代码可以通过调用</a:t>
            </a:r>
            <a:r>
              <a:rPr lang="en-US" altLang="zh-CN" sz="1200" dirty="0" smtClean="0">
                <a:latin typeface="微软雅黑" pitchFamily="34" charset="-122"/>
                <a:ea typeface="微软雅黑" pitchFamily="34" charset="-122"/>
              </a:rPr>
              <a:t>removeEntry()</a:t>
            </a:r>
            <a:r>
              <a:rPr lang="zh-CN" altLang="en-US" sz="1200" dirty="0" smtClean="0">
                <a:latin typeface="微软雅黑" pitchFamily="34" charset="-122"/>
                <a:ea typeface="微软雅黑" pitchFamily="34" charset="-122"/>
              </a:rPr>
              <a:t>方法随意删除</a:t>
            </a:r>
            <a:r>
              <a:rPr lang="en-US" altLang="zh-CN" sz="1200" dirty="0" smtClean="0">
                <a:latin typeface="微软雅黑" pitchFamily="34" charset="-122"/>
                <a:ea typeface="微软雅黑" pitchFamily="34" charset="-122"/>
              </a:rPr>
              <a:t>ht</a:t>
            </a:r>
            <a:r>
              <a:rPr lang="zh-CN" altLang="en-US" sz="1200" dirty="0" smtClean="0">
                <a:latin typeface="微软雅黑" pitchFamily="34" charset="-122"/>
                <a:ea typeface="微软雅黑" pitchFamily="34" charset="-122"/>
              </a:rPr>
              <a:t>中的记录</a:t>
            </a:r>
            <a:endParaRPr lang="zh-CN" altLang="zh-CN" sz="12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3167312" y="1517194"/>
            <a:ext cx="5440869" cy="3046988"/>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0" indent="0" eaLnBrk="1" hangingPunct="1">
              <a:lnSpc>
                <a:spcPct val="100000"/>
              </a:lnSpc>
              <a:buClrTx/>
              <a:buSzTx/>
              <a:buNone/>
            </a:pPr>
            <a:r>
              <a:rPr lang="en-US" altLang="zh-CN" sz="1200" dirty="0" smtClean="0">
                <a:solidFill>
                  <a:srgbClr val="3F7F5F"/>
                </a:solidFill>
                <a:latin typeface="微软雅黑" pitchFamily="34" charset="-122"/>
                <a:ea typeface="微软雅黑" pitchFamily="34" charset="-122"/>
                <a:cs typeface="Courier New" pitchFamily="49" charset="0"/>
              </a:rPr>
              <a:t>//</a:t>
            </a:r>
            <a:r>
              <a:rPr lang="zh-CN" altLang="en-US" sz="1200" dirty="0" smtClean="0">
                <a:solidFill>
                  <a:srgbClr val="3F7F5F"/>
                </a:solidFill>
                <a:latin typeface="微软雅黑" pitchFamily="34" charset="-122"/>
                <a:ea typeface="微软雅黑" pitchFamily="34" charset="-122"/>
                <a:cs typeface="Courier New" pitchFamily="49" charset="0"/>
              </a:rPr>
              <a:t>示例代码</a:t>
            </a:r>
            <a:endParaRPr lang="en-US" altLang="zh-CN" sz="12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class</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SensitiveHash</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Hashtable&lt;Integer, String&gt; </a:t>
            </a:r>
            <a:r>
              <a:rPr kumimoji="0" lang="en-US" altLang="zh-CN" sz="1200" b="0" i="0"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ht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Hashtable&lt;Integer, String&gt;();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removeEntry(Object key){</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check(</a:t>
            </a:r>
            <a:r>
              <a:rPr kumimoji="0" lang="en-US" altLang="zh-CN" sz="1200" b="1" i="0" u="none" strike="noStrike" cap="none" normalizeH="0" baseline="0" dirty="0" smtClean="0">
                <a:ln>
                  <a:noFill/>
                </a:ln>
                <a:solidFill>
                  <a:srgbClr val="2A00FF"/>
                </a:solidFill>
                <a:effectLst/>
                <a:latin typeface="微软雅黑" pitchFamily="34" charset="-122"/>
                <a:ea typeface="微软雅黑" pitchFamily="34" charset="-122"/>
                <a:cs typeface="Courier New" pitchFamily="49" charset="0"/>
              </a:rPr>
              <a:t>"removeKeyPermission"</a:t>
            </a:r>
            <a:r>
              <a:rPr kumimoji="0" lang="en-US" altLang="zh-CN" sz="120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0" i="0" u="none" strike="noStrike" cap="none" normalizeH="0" baseline="0" dirty="0" smtClean="0">
                <a:ln>
                  <a:noFill/>
                </a:ln>
                <a:solidFill>
                  <a:srgbClr val="0000C0"/>
                </a:solidFill>
                <a:effectLst/>
                <a:latin typeface="微软雅黑" pitchFamily="34" charset="-122"/>
                <a:ea typeface="微软雅黑" pitchFamily="34" charset="-122"/>
                <a:cs typeface="Courier New" pitchFamily="49" charset="0"/>
              </a:rPr>
              <a:t>ht</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.remove(key);</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private</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check(String directive)</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SecurityManager sm = System.</a:t>
            </a:r>
            <a:r>
              <a:rPr kumimoji="0" lang="en-US" altLang="zh-CN" sz="1200" b="0" i="1"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getSecurityManager</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if</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(sm != </a:t>
            </a:r>
            <a:r>
              <a:rPr kumimoji="0" lang="en-US" altLang="zh-CN" sz="12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null</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lang="en-US" altLang="zh-CN" sz="1200" dirty="0" smtClean="0">
                <a:latin typeface="微软雅黑" pitchFamily="34" charset="-122"/>
                <a:ea typeface="微软雅黑" pitchFamily="34" charset="-122"/>
              </a:rPr>
              <a:t> </a:t>
            </a: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sm.checkSecurityAccess(directive);</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    </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使用安全管理器保护敏感操作</a:t>
            </a:r>
            <a:endParaRPr lang="zh-CN" altLang="en-US" sz="2400" dirty="0">
              <a:cs typeface="+mn-cs"/>
            </a:endParaRPr>
          </a:p>
        </p:txBody>
      </p:sp>
      <p:sp>
        <p:nvSpPr>
          <p:cNvPr id="6" name="Rectangle 3"/>
          <p:cNvSpPr txBox="1">
            <a:spLocks noChangeArrowheads="1"/>
          </p:cNvSpPr>
          <p:nvPr/>
        </p:nvSpPr>
        <p:spPr bwMode="auto">
          <a:xfrm>
            <a:off x="383401" y="825518"/>
            <a:ext cx="8207676" cy="671854"/>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2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说明</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安全管理器可以根据策略文件中的权限定义，对特定来源的代码做访问控制。若代码无权访问某操作，则其</a:t>
            </a:r>
            <a:r>
              <a:rPr lang="en-US" altLang="zh-CN" sz="1600" kern="0" dirty="0" smtClean="0">
                <a:solidFill>
                  <a:srgbClr val="000000"/>
                </a:solidFill>
                <a:latin typeface="微软雅黑" pitchFamily="34" charset="-122"/>
                <a:ea typeface="微软雅黑" pitchFamily="34" charset="-122"/>
                <a:cs typeface="Courier New" pitchFamily="49" charset="0"/>
              </a:rPr>
              <a:t>check*()</a:t>
            </a:r>
            <a:r>
              <a:rPr lang="zh-CN" altLang="en-US" sz="1600" kern="0" dirty="0" smtClean="0">
                <a:solidFill>
                  <a:srgbClr val="000000"/>
                </a:solidFill>
                <a:latin typeface="微软雅黑" pitchFamily="34" charset="-122"/>
                <a:ea typeface="微软雅黑" pitchFamily="34" charset="-122"/>
                <a:cs typeface="Courier New" pitchFamily="49" charset="0"/>
              </a:rPr>
              <a:t>方法将抛出</a:t>
            </a:r>
            <a:r>
              <a:rPr lang="en-US" altLang="zh-CN" sz="1600" kern="0" dirty="0" smtClean="0">
                <a:solidFill>
                  <a:srgbClr val="000000"/>
                </a:solidFill>
                <a:latin typeface="微软雅黑" pitchFamily="34" charset="-122"/>
                <a:ea typeface="微软雅黑" pitchFamily="34" charset="-122"/>
                <a:cs typeface="Courier New" pitchFamily="49" charset="0"/>
              </a:rPr>
              <a:t>SecurityException</a:t>
            </a:r>
            <a:r>
              <a:rPr lang="zh-CN" altLang="en-US" sz="1600" kern="0" dirty="0" smtClean="0">
                <a:solidFill>
                  <a:srgbClr val="000000"/>
                </a:solidFill>
                <a:latin typeface="微软雅黑" pitchFamily="34" charset="-122"/>
                <a:ea typeface="微软雅黑" pitchFamily="34" charset="-122"/>
                <a:cs typeface="Courier New" pitchFamily="49" charset="0"/>
              </a:rPr>
              <a:t>。</a:t>
            </a:r>
            <a:endParaRPr lang="zh-CN" altLang="en-US" sz="1600" dirty="0" smtClean="0">
              <a:latin typeface="微软雅黑" pitchFamily="34" charset="-122"/>
              <a:ea typeface="微软雅黑" pitchFamily="34" charset="-122"/>
            </a:endParaRPr>
          </a:p>
        </p:txBody>
      </p:sp>
      <p:sp>
        <p:nvSpPr>
          <p:cNvPr id="7" name="矩形标注 6"/>
          <p:cNvSpPr/>
          <p:nvPr/>
        </p:nvSpPr>
        <p:spPr bwMode="auto">
          <a:xfrm>
            <a:off x="383401" y="2334412"/>
            <a:ext cx="2388980" cy="1342869"/>
          </a:xfrm>
          <a:prstGeom prst="wedgeRectCallout">
            <a:avLst>
              <a:gd name="adj1" fmla="val 85330"/>
              <a:gd name="adj2" fmla="val -34298"/>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在</a:t>
            </a:r>
            <a:r>
              <a:rPr lang="en-US" altLang="zh-CN" sz="1400" dirty="0" smtClean="0">
                <a:latin typeface="微软雅黑" pitchFamily="34" charset="-122"/>
                <a:ea typeface="微软雅黑" pitchFamily="34" charset="-122"/>
              </a:rPr>
              <a:t>removeEntry()</a:t>
            </a:r>
            <a:r>
              <a:rPr lang="zh-CN" altLang="en-US" sz="1400" dirty="0" smtClean="0">
                <a:latin typeface="微软雅黑" pitchFamily="34" charset="-122"/>
                <a:ea typeface="微软雅黑" pitchFamily="34" charset="-122"/>
              </a:rPr>
              <a:t>方法中使用安全管理器检查调用代码是否具有</a:t>
            </a:r>
            <a:r>
              <a:rPr lang="en-US" altLang="zh-CN" sz="1400" dirty="0" smtClean="0">
                <a:latin typeface="微软雅黑" pitchFamily="34" charset="-122"/>
                <a:ea typeface="微软雅黑" pitchFamily="34" charset="-122"/>
              </a:rPr>
              <a:t>”</a:t>
            </a:r>
            <a:r>
              <a:rPr lang="en-US" altLang="zh-CN" sz="1400" b="1" dirty="0" smtClean="0">
                <a:solidFill>
                  <a:srgbClr val="2A00FF"/>
                </a:solidFill>
                <a:latin typeface="微软雅黑" pitchFamily="34" charset="-122"/>
                <a:ea typeface="微软雅黑" pitchFamily="34" charset="-122"/>
                <a:cs typeface="Courier New" pitchFamily="49" charset="0"/>
              </a:rPr>
              <a:t> removeKeyPermission</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权限，防止恶意代码滥用该方法删除</a:t>
            </a:r>
            <a:r>
              <a:rPr lang="en-US" altLang="zh-CN" sz="1400" dirty="0" smtClean="0">
                <a:latin typeface="微软雅黑" pitchFamily="34" charset="-122"/>
                <a:ea typeface="微软雅黑" pitchFamily="34" charset="-122"/>
              </a:rPr>
              <a:t>ht</a:t>
            </a:r>
            <a:r>
              <a:rPr lang="zh-CN" altLang="en-US" sz="1400" dirty="0" smtClean="0">
                <a:latin typeface="微软雅黑" pitchFamily="34" charset="-122"/>
                <a:ea typeface="微软雅黑" pitchFamily="34" charset="-122"/>
              </a:rPr>
              <a:t>中的敏感信息</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586" y="213710"/>
            <a:ext cx="8066635" cy="438553"/>
          </a:xfrm>
        </p:spPr>
        <p:txBody>
          <a:bodyPr lIns="68553" tIns="34276" rIns="68553" bIns="34276" anchor="ctr">
            <a:spAutoFit/>
          </a:bodyPr>
          <a:lstStyle/>
          <a:p>
            <a:r>
              <a:rPr lang="zh-CN" altLang="en-US" sz="2400" dirty="0" smtClean="0">
                <a:cs typeface="+mn-cs"/>
              </a:rPr>
              <a:t>访问控制器</a:t>
            </a:r>
            <a:r>
              <a:rPr lang="en-US" altLang="zh-CN" sz="2400" dirty="0" smtClean="0">
                <a:cs typeface="+mn-cs"/>
              </a:rPr>
              <a:t>AccessController</a:t>
            </a:r>
            <a:endParaRPr lang="zh-CN" altLang="en-US" sz="2400" dirty="0">
              <a:cs typeface="+mn-cs"/>
            </a:endParaRPr>
          </a:p>
        </p:txBody>
      </p:sp>
      <p:sp>
        <p:nvSpPr>
          <p:cNvPr id="5" name="Rectangle 4"/>
          <p:cNvSpPr>
            <a:spLocks noGrp="1" noChangeArrowheads="1"/>
          </p:cNvSpPr>
          <p:nvPr>
            <p:ph idx="1"/>
          </p:nvPr>
        </p:nvSpPr>
        <p:spPr bwMode="auto">
          <a:xfrm>
            <a:off x="522694" y="2239240"/>
            <a:ext cx="4315120" cy="1015663"/>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class</a:t>
            </a:r>
            <a:r>
              <a:rPr kumimoji="0" lang="en-US" altLang="zh-CN" sz="1000" b="0" i="0" u="none" strike="noStrike" cap="none" normalizeH="0" baseline="0" dirty="0" smtClean="0">
                <a:ln>
                  <a:noFill/>
                </a:ln>
                <a:solidFill>
                  <a:srgbClr val="000000"/>
                </a:solidFill>
                <a:effectLst/>
                <a:cs typeface="Courier New" pitchFamily="49" charset="0"/>
              </a:rPr>
              <a:t> PasswordManager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void</a:t>
            </a:r>
            <a:r>
              <a:rPr kumimoji="0" lang="en-US" altLang="zh-CN" sz="1000" b="0" i="0" u="none" strike="noStrike" cap="none" normalizeH="0" baseline="0" dirty="0" smtClean="0">
                <a:ln>
                  <a:noFill/>
                </a:ln>
                <a:solidFill>
                  <a:srgbClr val="000000"/>
                </a:solidFill>
                <a:effectLst/>
                <a:cs typeface="Courier New" pitchFamily="49" charset="0"/>
              </a:rPr>
              <a:t> changePsw()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FileInputStream fin = </a:t>
            </a:r>
            <a:r>
              <a:rPr lang="en-US" altLang="zh-CN" sz="1000" dirty="0" smtClean="0">
                <a:solidFill>
                  <a:srgbClr val="000000"/>
                </a:solidFill>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FileInputStream(</a:t>
            </a:r>
            <a:r>
              <a:rPr kumimoji="0" lang="en-US" altLang="zh-CN" sz="1000" b="0" i="0" u="none" strike="noStrike" cap="none" normalizeH="0" baseline="0" dirty="0" smtClean="0">
                <a:ln>
                  <a:noFill/>
                </a:ln>
                <a:solidFill>
                  <a:srgbClr val="2A00FF"/>
                </a:solidFill>
                <a:effectLst/>
                <a:cs typeface="Courier New" pitchFamily="49" charset="0"/>
              </a:rPr>
              <a:t>"psw.dat"</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smtClean="0">
                <a:ln>
                  <a:noFill/>
                </a:ln>
                <a:solidFill>
                  <a:srgbClr val="3F7F5F"/>
                </a:solidFill>
                <a:effectLst/>
                <a:cs typeface="Courier New" pitchFamily="49" charset="0"/>
              </a:rPr>
              <a:t>//read file and write to file</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dirty="0" smtClean="0">
                <a:ln>
                  <a:noFill/>
                </a:ln>
                <a:solidFill>
                  <a:srgbClr val="000000"/>
                </a:solidFill>
                <a:effectLst/>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p:txBody>
      </p:sp>
      <p:sp>
        <p:nvSpPr>
          <p:cNvPr id="21" name="TextBox 20"/>
          <p:cNvSpPr txBox="1"/>
          <p:nvPr/>
        </p:nvSpPr>
        <p:spPr>
          <a:xfrm>
            <a:off x="464326" y="881398"/>
            <a:ext cx="8135938" cy="1126462"/>
          </a:xfrm>
          <a:prstGeom prst="rect">
            <a:avLst/>
          </a:prstGeom>
          <a:noFill/>
        </p:spPr>
        <p:txBody>
          <a:bodyPr wrap="square" rtlCol="0">
            <a:spAutoFit/>
          </a:bodyPr>
          <a:lstStyle/>
          <a:p>
            <a:pPr marL="342900" indent="-342900" eaLnBrk="0" hangingPunct="0">
              <a:lnSpc>
                <a:spcPct val="120000"/>
              </a:lnSpc>
              <a:buClr>
                <a:srgbClr val="777777"/>
              </a:buClr>
              <a:buSzPct val="60000"/>
            </a:pPr>
            <a:r>
              <a:rPr lang="en-US" altLang="zh-CN" sz="1400" dirty="0" smtClean="0">
                <a:latin typeface="微软雅黑" pitchFamily="34" charset="-122"/>
                <a:ea typeface="微软雅黑" pitchFamily="34" charset="-122"/>
              </a:rPr>
              <a:t>AccessController </a:t>
            </a:r>
            <a:r>
              <a:rPr lang="zh-CN" altLang="en-US" sz="1400" dirty="0" smtClean="0">
                <a:latin typeface="微软雅黑" pitchFamily="34" charset="-122"/>
                <a:ea typeface="微软雅黑" pitchFamily="34" charset="-122"/>
              </a:rPr>
              <a:t>类用于与访问控制相关的操作和决定</a:t>
            </a:r>
            <a:endParaRPr lang="en-US" altLang="zh-CN" sz="1400" dirty="0" smtClean="0">
              <a:latin typeface="微软雅黑" pitchFamily="34" charset="-122"/>
              <a:ea typeface="微软雅黑" pitchFamily="34" charset="-122"/>
            </a:endParaRPr>
          </a:p>
          <a:p>
            <a:pPr marL="273050" lvl="1" indent="-185738" eaLnBrk="0" hangingPunct="0">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rPr>
              <a:t>基于当前生效的安全策略决定是允许还是拒绝对关键系统资源的访问</a:t>
            </a:r>
          </a:p>
          <a:p>
            <a:pPr marL="273050" lvl="1" indent="-185738" eaLnBrk="0" hangingPunct="0">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rPr>
              <a:t>将代码标记为享有“特权”，从而影响后续访问决定</a:t>
            </a:r>
            <a:endParaRPr lang="en-US" altLang="zh-CN" sz="1400" dirty="0" smtClean="0">
              <a:latin typeface="微软雅黑" pitchFamily="34" charset="-122"/>
              <a:ea typeface="微软雅黑" pitchFamily="34" charset="-122"/>
            </a:endParaRPr>
          </a:p>
          <a:p>
            <a:pPr marL="273050" lvl="1" indent="-185738" eaLnBrk="0" hangingPunct="0">
              <a:lnSpc>
                <a:spcPct val="120000"/>
              </a:lnSpc>
              <a:buClr>
                <a:srgbClr val="777777"/>
              </a:buClr>
              <a:buSzPct val="60000"/>
              <a:buFont typeface="Wingdings" pitchFamily="2" charset="2"/>
              <a:buChar char="p"/>
            </a:pPr>
            <a:r>
              <a:rPr lang="zh-CN" altLang="en-US" sz="1400" dirty="0" smtClean="0">
                <a:latin typeface="微软雅黑" pitchFamily="34" charset="-122"/>
                <a:ea typeface="微软雅黑" pitchFamily="34" charset="-122"/>
              </a:rPr>
              <a:t>获取当前调用上下文的“快照”，这样即可相对于已保存的上下文作出其他上下文的访问控制决定</a:t>
            </a:r>
            <a:endParaRPr lang="en-US" altLang="zh-CN" sz="1400" dirty="0" smtClean="0">
              <a:latin typeface="微软雅黑" pitchFamily="34" charset="-122"/>
              <a:ea typeface="微软雅黑" pitchFamily="34" charset="-122"/>
            </a:endParaRPr>
          </a:p>
        </p:txBody>
      </p:sp>
      <p:grpSp>
        <p:nvGrpSpPr>
          <p:cNvPr id="3" name="组合 28"/>
          <p:cNvGrpSpPr/>
          <p:nvPr/>
        </p:nvGrpSpPr>
        <p:grpSpPr>
          <a:xfrm>
            <a:off x="5779379" y="2189008"/>
            <a:ext cx="2699842" cy="2165977"/>
            <a:chOff x="5004048" y="2514104"/>
            <a:chExt cx="3240360" cy="3134083"/>
          </a:xfrm>
        </p:grpSpPr>
        <p:sp>
          <p:nvSpPr>
            <p:cNvPr id="16" name="TextBox 15"/>
            <p:cNvSpPr txBox="1"/>
            <p:nvPr/>
          </p:nvSpPr>
          <p:spPr>
            <a:xfrm>
              <a:off x="6228184" y="5291915"/>
              <a:ext cx="619891" cy="356272"/>
            </a:xfrm>
            <a:prstGeom prst="rect">
              <a:avLst/>
            </a:prstGeom>
            <a:noFill/>
          </p:spPr>
          <p:txBody>
            <a:bodyPr wrap="none" rtlCol="0">
              <a:spAutoFit/>
            </a:bodyPr>
            <a:lstStyle/>
            <a:p>
              <a:r>
                <a:rPr lang="en-US" altLang="zh-CN" sz="1000" b="1" dirty="0" smtClean="0">
                  <a:latin typeface="微软雅黑" pitchFamily="34" charset="-122"/>
                  <a:ea typeface="微软雅黑" pitchFamily="34" charset="-122"/>
                </a:rPr>
                <a:t>stack</a:t>
              </a:r>
              <a:endParaRPr lang="zh-CN" altLang="en-US" sz="1000" b="1" dirty="0">
                <a:latin typeface="微软雅黑" pitchFamily="34" charset="-122"/>
                <a:ea typeface="微软雅黑" pitchFamily="34" charset="-122"/>
              </a:endParaRPr>
            </a:p>
          </p:txBody>
        </p:sp>
        <p:sp>
          <p:nvSpPr>
            <p:cNvPr id="7" name="TextBox 6"/>
            <p:cNvSpPr txBox="1"/>
            <p:nvPr/>
          </p:nvSpPr>
          <p:spPr>
            <a:xfrm>
              <a:off x="5131172" y="4099741"/>
              <a:ext cx="3096344" cy="356272"/>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PasswordManager.changePsw</a:t>
              </a:r>
              <a:endParaRPr lang="zh-CN" altLang="en-US" sz="1000" dirty="0">
                <a:latin typeface="微软雅黑" pitchFamily="34" charset="-122"/>
                <a:ea typeface="微软雅黑" pitchFamily="34" charset="-122"/>
              </a:endParaRPr>
            </a:p>
          </p:txBody>
        </p:sp>
        <p:sp>
          <p:nvSpPr>
            <p:cNvPr id="10" name="TextBox 9"/>
            <p:cNvSpPr txBox="1"/>
            <p:nvPr/>
          </p:nvSpPr>
          <p:spPr>
            <a:xfrm>
              <a:off x="5131172" y="4493691"/>
              <a:ext cx="3096344" cy="356272"/>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a:t>
              </a:r>
              <a:endParaRPr lang="zh-CN" altLang="en-US" sz="1000" dirty="0">
                <a:latin typeface="微软雅黑" pitchFamily="34" charset="-122"/>
                <a:ea typeface="微软雅黑" pitchFamily="34" charset="-122"/>
              </a:endParaRPr>
            </a:p>
          </p:txBody>
        </p:sp>
        <p:sp>
          <p:nvSpPr>
            <p:cNvPr id="11" name="TextBox 10"/>
            <p:cNvSpPr txBox="1"/>
            <p:nvPr/>
          </p:nvSpPr>
          <p:spPr>
            <a:xfrm>
              <a:off x="5131172" y="3700140"/>
              <a:ext cx="3096344" cy="356272"/>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FileInputStream.&lt;init&gt;</a:t>
              </a:r>
              <a:endParaRPr lang="zh-CN" altLang="en-US" sz="1000" dirty="0">
                <a:latin typeface="微软雅黑" pitchFamily="34" charset="-122"/>
                <a:ea typeface="微软雅黑" pitchFamily="34" charset="-122"/>
              </a:endParaRPr>
            </a:p>
          </p:txBody>
        </p:sp>
        <p:sp>
          <p:nvSpPr>
            <p:cNvPr id="12" name="TextBox 11"/>
            <p:cNvSpPr txBox="1"/>
            <p:nvPr/>
          </p:nvSpPr>
          <p:spPr>
            <a:xfrm>
              <a:off x="5131172" y="3307655"/>
              <a:ext cx="3096344" cy="356272"/>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SecurityManager.checkRead</a:t>
              </a:r>
              <a:endParaRPr lang="zh-CN" altLang="en-US" sz="1000" dirty="0">
                <a:latin typeface="微软雅黑" pitchFamily="34" charset="-122"/>
                <a:ea typeface="微软雅黑" pitchFamily="34" charset="-122"/>
              </a:endParaRPr>
            </a:p>
          </p:txBody>
        </p:sp>
        <p:sp>
          <p:nvSpPr>
            <p:cNvPr id="13" name="TextBox 12"/>
            <p:cNvSpPr txBox="1"/>
            <p:nvPr/>
          </p:nvSpPr>
          <p:spPr>
            <a:xfrm>
              <a:off x="5131172" y="2908052"/>
              <a:ext cx="3096344" cy="356272"/>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SecurityManager.checkPermission</a:t>
              </a:r>
              <a:endParaRPr lang="zh-CN" altLang="en-US" sz="1000" dirty="0">
                <a:latin typeface="微软雅黑" pitchFamily="34" charset="-122"/>
                <a:ea typeface="微软雅黑" pitchFamily="34" charset="-122"/>
              </a:endParaRPr>
            </a:p>
          </p:txBody>
        </p:sp>
        <p:sp>
          <p:nvSpPr>
            <p:cNvPr id="14" name="TextBox 13"/>
            <p:cNvSpPr txBox="1"/>
            <p:nvPr/>
          </p:nvSpPr>
          <p:spPr>
            <a:xfrm>
              <a:off x="5148064" y="2515567"/>
              <a:ext cx="3096344" cy="356272"/>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AccessController.checkPermission</a:t>
              </a:r>
              <a:endParaRPr lang="zh-CN" altLang="en-US" sz="1000" dirty="0">
                <a:latin typeface="微软雅黑" pitchFamily="34" charset="-122"/>
                <a:ea typeface="微软雅黑" pitchFamily="34" charset="-122"/>
              </a:endParaRPr>
            </a:p>
          </p:txBody>
        </p:sp>
        <p:cxnSp>
          <p:nvCxnSpPr>
            <p:cNvPr id="19" name="直接箭头连接符 18"/>
            <p:cNvCxnSpPr/>
            <p:nvPr/>
          </p:nvCxnSpPr>
          <p:spPr bwMode="auto">
            <a:xfrm flipV="1">
              <a:off x="5004048" y="2514104"/>
              <a:ext cx="0" cy="2880320"/>
            </a:xfrm>
            <a:prstGeom prst="straightConnector1">
              <a:avLst/>
            </a:prstGeom>
            <a:ln w="25400">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148064" y="4890368"/>
              <a:ext cx="3096344" cy="356272"/>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Thread.run</a:t>
              </a:r>
              <a:endParaRPr lang="zh-CN" altLang="en-US" sz="1000" dirty="0">
                <a:latin typeface="微软雅黑" pitchFamily="34" charset="-122"/>
                <a:ea typeface="微软雅黑" pitchFamily="34" charset="-122"/>
              </a:endParaRPr>
            </a:p>
          </p:txBody>
        </p:sp>
      </p:grpSp>
      <p:sp>
        <p:nvSpPr>
          <p:cNvPr id="30" name="云形标注 29"/>
          <p:cNvSpPr/>
          <p:nvPr/>
        </p:nvSpPr>
        <p:spPr bwMode="auto">
          <a:xfrm>
            <a:off x="4111177" y="3683250"/>
            <a:ext cx="1331290" cy="540060"/>
          </a:xfrm>
          <a:prstGeom prst="cloudCallout">
            <a:avLst>
              <a:gd name="adj1" fmla="val 58784"/>
              <a:gd name="adj2" fmla="val -82489"/>
            </a:avLst>
          </a:prstGeom>
          <a:solidFill>
            <a:schemeClr val="accent1">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zh-CN" altLang="en-US" sz="1000" dirty="0" smtClean="0">
                <a:latin typeface="微软雅黑" pitchFamily="34" charset="-122"/>
                <a:ea typeface="微软雅黑" pitchFamily="34" charset="-122"/>
              </a:rPr>
              <a:t>检查栈上所有类的权限</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60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7" name="矩形标注 16"/>
          <p:cNvSpPr/>
          <p:nvPr/>
        </p:nvSpPr>
        <p:spPr bwMode="auto">
          <a:xfrm>
            <a:off x="522694" y="3340576"/>
            <a:ext cx="3153816" cy="1014409"/>
          </a:xfrm>
          <a:prstGeom prst="wedgeRectCallout">
            <a:avLst>
              <a:gd name="adj1" fmla="val 3042"/>
              <a:gd name="adj2" fmla="val -48931"/>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pPr eaLnBrk="0" hangingPunct="0">
              <a:lnSpc>
                <a:spcPct val="120000"/>
              </a:lnSpc>
              <a:buClr>
                <a:srgbClr val="777777"/>
              </a:buClr>
              <a:buSzPct val="60000"/>
            </a:pPr>
            <a:r>
              <a:rPr lang="en-US" altLang="zh-CN" sz="1200" dirty="0" smtClean="0">
                <a:latin typeface="微软雅黑" pitchFamily="34" charset="-122"/>
                <a:ea typeface="微软雅黑" pitchFamily="34" charset="-122"/>
              </a:rPr>
              <a:t>AccessController</a:t>
            </a:r>
            <a:r>
              <a:rPr lang="zh-CN" altLang="en-US" sz="1200" dirty="0" smtClean="0">
                <a:latin typeface="微软雅黑" pitchFamily="34" charset="-122"/>
                <a:ea typeface="微软雅黑" pitchFamily="34" charset="-122"/>
              </a:rPr>
              <a:t>提供访问控制的</a:t>
            </a:r>
            <a:r>
              <a:rPr lang="en-US" altLang="zh-CN" sz="1200" dirty="0" smtClean="0">
                <a:latin typeface="微软雅黑" pitchFamily="34" charset="-122"/>
                <a:ea typeface="微软雅黑" pitchFamily="34" charset="-122"/>
              </a:rPr>
              <a:t>API</a:t>
            </a:r>
            <a:r>
              <a:rPr lang="zh-CN" altLang="en-US" sz="1200" dirty="0" smtClean="0">
                <a:latin typeface="微软雅黑" pitchFamily="34" charset="-122"/>
                <a:ea typeface="微软雅黑" pitchFamily="34" charset="-122"/>
              </a:rPr>
              <a:t>实现，在执行安全检查时将对调用栈上类的权限从上至下做检查，只有全部检查通过才会允许特定操作。</a:t>
            </a:r>
            <a:endParaRPr lang="zh-CN" altLang="en-US" sz="1200" dirty="0">
              <a:latin typeface="微软雅黑" pitchFamily="34" charset="-122"/>
              <a:ea typeface="微软雅黑" pitchFamily="34" charset="-122"/>
            </a:endParaRPr>
          </a:p>
        </p:txBody>
      </p:sp>
      <p:sp>
        <p:nvSpPr>
          <p:cNvPr id="26" name="燕尾形箭头 25"/>
          <p:cNvSpPr/>
          <p:nvPr/>
        </p:nvSpPr>
        <p:spPr bwMode="auto">
          <a:xfrm>
            <a:off x="5000264" y="2487563"/>
            <a:ext cx="628504" cy="484632"/>
          </a:xfrm>
          <a:prstGeom prst="notchedRightArrow">
            <a:avLst/>
          </a:prstGeom>
          <a:noFill/>
          <a:ln w="952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smtClean="0">
              <a:ln>
                <a:noFill/>
              </a:ln>
              <a:solidFill>
                <a:schemeClr val="tx1"/>
              </a:solidFill>
              <a:effectLst/>
              <a:latin typeface="Arial" charset="0"/>
              <a:ea typeface="SimSun"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076" y="217694"/>
            <a:ext cx="8066635" cy="438553"/>
          </a:xfrm>
        </p:spPr>
        <p:txBody>
          <a:bodyPr lIns="68553" tIns="34276" rIns="68553" bIns="34276" anchor="ctr">
            <a:spAutoFit/>
          </a:bodyPr>
          <a:lstStyle/>
          <a:p>
            <a:r>
              <a:rPr lang="zh-CN" altLang="en-US" sz="2400" dirty="0" smtClean="0">
                <a:cs typeface="+mn-cs"/>
              </a:rPr>
              <a:t>特权块</a:t>
            </a:r>
            <a:endParaRPr lang="zh-CN" altLang="en-US" sz="2400" dirty="0">
              <a:cs typeface="+mn-cs"/>
            </a:endParaRPr>
          </a:p>
        </p:txBody>
      </p:sp>
      <p:sp>
        <p:nvSpPr>
          <p:cNvPr id="19" name="Rectangle 2"/>
          <p:cNvSpPr>
            <a:spLocks noGrp="1" noChangeArrowheads="1"/>
          </p:cNvSpPr>
          <p:nvPr>
            <p:ph idx="1"/>
          </p:nvPr>
        </p:nvSpPr>
        <p:spPr bwMode="auto">
          <a:xfrm>
            <a:off x="503238" y="848569"/>
            <a:ext cx="5186936" cy="1631216"/>
          </a:xfrm>
          <a:prstGeom prst="rect">
            <a:avLst/>
          </a:prstGeom>
          <a:solidFill>
            <a:schemeClr val="accent3">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class</a:t>
            </a:r>
            <a:r>
              <a:rPr kumimoji="0" lang="en-US" altLang="zh-CN" sz="1000" b="0" i="0" u="none" strike="noStrike" cap="none" normalizeH="0" baseline="0" dirty="0" smtClean="0">
                <a:ln>
                  <a:noFill/>
                </a:ln>
                <a:solidFill>
                  <a:srgbClr val="000000"/>
                </a:solidFill>
                <a:effectLst/>
                <a:cs typeface="Courier New" pitchFamily="49" charset="0"/>
              </a:rPr>
              <a:t> PasswordManager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void</a:t>
            </a:r>
            <a:r>
              <a:rPr kumimoji="0" lang="en-US" altLang="zh-CN" sz="1000" b="0" i="0" u="none" strike="noStrike" cap="none" normalizeH="0" baseline="0" dirty="0" smtClean="0">
                <a:ln>
                  <a:noFill/>
                </a:ln>
                <a:solidFill>
                  <a:srgbClr val="000000"/>
                </a:solidFill>
                <a:effectLst/>
                <a:cs typeface="Courier New" pitchFamily="49" charset="0"/>
              </a:rPr>
              <a:t> changePsw()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AccessController.doPrivileged (</a:t>
            </a:r>
            <a:r>
              <a:rPr kumimoji="0" lang="en-US" altLang="zh-CN" sz="1000" b="0" i="0" u="none" strike="noStrike" cap="none" normalizeH="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PrivilegedAction()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public</a:t>
            </a:r>
            <a:r>
              <a:rPr kumimoji="0" lang="en-US" altLang="zh-CN" sz="1000" b="0" i="0" u="none" strike="noStrike" cap="none" normalizeH="0" baseline="0" dirty="0" smtClean="0">
                <a:ln>
                  <a:noFill/>
                </a:ln>
                <a:solidFill>
                  <a:srgbClr val="000000"/>
                </a:solidFill>
                <a:effectLst/>
                <a:cs typeface="Courier New" pitchFamily="49" charset="0"/>
              </a:rPr>
              <a:t> Object run() {</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FileInputStream</a:t>
            </a:r>
            <a:r>
              <a:rPr kumimoji="0" lang="en-US" altLang="zh-CN" sz="1000" b="1" i="0" u="none" strike="noStrike" cap="none" normalizeH="0" baseline="0" dirty="0" smtClean="0">
                <a:ln>
                  <a:noFill/>
                </a:ln>
                <a:solidFill>
                  <a:srgbClr val="7F0055"/>
                </a:solidFill>
                <a:effectLst/>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fin</a:t>
            </a:r>
            <a:r>
              <a:rPr kumimoji="0" lang="en-US" altLang="zh-CN" sz="1000" b="1" i="0" u="none" strike="noStrike" cap="none" normalizeH="0" baseline="0" dirty="0" smtClean="0">
                <a:ln>
                  <a:noFill/>
                </a:ln>
                <a:solidFill>
                  <a:srgbClr val="7F0055"/>
                </a:solidFill>
                <a:effectLst/>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1" i="0" u="none" strike="noStrike" cap="none" normalizeH="0" baseline="0" dirty="0" smtClean="0">
                <a:ln>
                  <a:noFill/>
                </a:ln>
                <a:solidFill>
                  <a:srgbClr val="7F0055"/>
                </a:solidFill>
                <a:effectLst/>
                <a:cs typeface="Courier New" pitchFamily="49" charset="0"/>
              </a:rPr>
              <a:t>new</a:t>
            </a:r>
            <a:r>
              <a:rPr kumimoji="0" lang="en-US" altLang="zh-CN" sz="1000" b="0" i="0" u="none" strike="noStrike" cap="none" normalizeH="0" baseline="0" dirty="0" smtClean="0">
                <a:ln>
                  <a:noFill/>
                </a:ln>
                <a:solidFill>
                  <a:srgbClr val="000000"/>
                </a:solidFill>
                <a:effectLst/>
                <a:cs typeface="Courier New" pitchFamily="49" charset="0"/>
              </a:rPr>
              <a:t> FileInputStream(</a:t>
            </a:r>
            <a:r>
              <a:rPr kumimoji="0" lang="en-US" altLang="zh-CN" sz="1000" b="0" i="0" u="none" strike="noStrike" cap="none" normalizeH="0" baseline="0" dirty="0" smtClean="0">
                <a:ln>
                  <a:noFill/>
                </a:ln>
                <a:solidFill>
                  <a:srgbClr val="2A00FF"/>
                </a:solidFill>
                <a:effectLst/>
                <a:cs typeface="Courier New" pitchFamily="49" charset="0"/>
              </a:rPr>
              <a:t>"psw.dat"</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r>
              <a:rPr kumimoji="0" lang="en-US" altLang="zh-CN" sz="1000" b="0" i="0" u="none" strike="noStrike" cap="none" normalizeH="0" baseline="0" dirty="0" smtClean="0">
                <a:ln>
                  <a:noFill/>
                </a:ln>
                <a:solidFill>
                  <a:srgbClr val="3F7F5F"/>
                </a:solidFill>
                <a:effectLst/>
                <a:cs typeface="Courier New" pitchFamily="49" charset="0"/>
              </a:rPr>
              <a:t>//read file and write to file</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0" dirty="0" smtClean="0">
                <a:solidFill>
                  <a:srgbClr val="000000"/>
                </a:solidFill>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0" dirty="0" smtClean="0">
                <a:solidFill>
                  <a:srgbClr val="000000"/>
                </a:solidFill>
                <a:cs typeface="Courier New" pitchFamily="49" charset="0"/>
              </a:rPr>
              <a:t>    </a:t>
            </a: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cs typeface="Courier New" pitchFamily="49" charset="0"/>
              </a:rPr>
              <a:t>}</a:t>
            </a:r>
            <a:endParaRPr kumimoji="0" lang="en-US" altLang="zh-CN" sz="1000" b="0" i="0" u="none" strike="noStrike" cap="none" normalizeH="0" baseline="0" dirty="0" smtClean="0">
              <a:ln>
                <a:noFill/>
              </a:ln>
              <a:solidFill>
                <a:schemeClr val="tx1"/>
              </a:solidFill>
              <a:effectLst/>
            </a:endParaRPr>
          </a:p>
        </p:txBody>
      </p:sp>
      <p:sp>
        <p:nvSpPr>
          <p:cNvPr id="30" name="矩形 29"/>
          <p:cNvSpPr/>
          <p:nvPr/>
        </p:nvSpPr>
        <p:spPr bwMode="auto">
          <a:xfrm>
            <a:off x="870186" y="1199893"/>
            <a:ext cx="4514642" cy="605296"/>
          </a:xfrm>
          <a:prstGeom prst="rect">
            <a:avLst/>
          </a:prstGeom>
          <a:noFill/>
          <a:ln>
            <a:solidFill>
              <a:srgbClr val="00B05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p:txBody>
      </p:sp>
      <p:sp>
        <p:nvSpPr>
          <p:cNvPr id="32" name="TextBox 31"/>
          <p:cNvSpPr txBox="1"/>
          <p:nvPr/>
        </p:nvSpPr>
        <p:spPr>
          <a:xfrm>
            <a:off x="6740762" y="925513"/>
            <a:ext cx="1615298" cy="954107"/>
          </a:xfrm>
          <a:prstGeom prst="rect">
            <a:avLst/>
          </a:prstGeom>
          <a:noFill/>
          <a:ln>
            <a:solidFill>
              <a:schemeClr val="accent2"/>
            </a:solidFill>
          </a:ln>
        </p:spPr>
        <p:txBody>
          <a:bodyPr wrap="square" rtlCol="0">
            <a:spAutoFit/>
          </a:bodyPr>
          <a:lstStyle/>
          <a:p>
            <a:r>
              <a:rPr lang="zh-CN" altLang="en-US" sz="1400" dirty="0" smtClean="0">
                <a:latin typeface="微软雅黑" pitchFamily="34" charset="-122"/>
                <a:ea typeface="微软雅黑" pitchFamily="34" charset="-122"/>
              </a:rPr>
              <a:t>绿色方框范围内的</a:t>
            </a:r>
            <a:r>
              <a:rPr lang="en-US" altLang="zh-CN" sz="1400" dirty="0" smtClean="0">
                <a:latin typeface="微软雅黑" pitchFamily="34" charset="-122"/>
                <a:ea typeface="微软雅黑" pitchFamily="34" charset="-122"/>
              </a:rPr>
              <a:t>AccessController.doPrivileged</a:t>
            </a:r>
            <a:r>
              <a:rPr lang="zh-CN" altLang="en-US" sz="1400" dirty="0" smtClean="0">
                <a:latin typeface="微软雅黑" pitchFamily="34" charset="-122"/>
                <a:ea typeface="微软雅黑" pitchFamily="34" charset="-122"/>
              </a:rPr>
              <a:t>调用即为特权快</a:t>
            </a:r>
            <a:endParaRPr lang="zh-CN" altLang="en-US" sz="1400" dirty="0">
              <a:latin typeface="微软雅黑" pitchFamily="34" charset="-122"/>
              <a:ea typeface="微软雅黑" pitchFamily="34" charset="-122"/>
            </a:endParaRPr>
          </a:p>
        </p:txBody>
      </p:sp>
      <p:cxnSp>
        <p:nvCxnSpPr>
          <p:cNvPr id="34" name="直接连接符 33"/>
          <p:cNvCxnSpPr>
            <a:stCxn id="32" idx="1"/>
            <a:endCxn id="30" idx="3"/>
          </p:cNvCxnSpPr>
          <p:nvPr/>
        </p:nvCxnSpPr>
        <p:spPr bwMode="auto">
          <a:xfrm flipH="1">
            <a:off x="5384828" y="1402567"/>
            <a:ext cx="1355934" cy="99974"/>
          </a:xfrm>
          <a:prstGeom prst="line">
            <a:avLst/>
          </a:prstGeom>
          <a:noFill/>
          <a:ln>
            <a:solidFill>
              <a:schemeClr val="accent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38" name="组合 37"/>
          <p:cNvGrpSpPr/>
          <p:nvPr/>
        </p:nvGrpSpPr>
        <p:grpSpPr>
          <a:xfrm>
            <a:off x="5919764" y="2204105"/>
            <a:ext cx="2589108" cy="2386469"/>
            <a:chOff x="5004048" y="2514104"/>
            <a:chExt cx="3223469" cy="3022748"/>
          </a:xfrm>
        </p:grpSpPr>
        <p:sp>
          <p:nvSpPr>
            <p:cNvPr id="39" name="TextBox 38"/>
            <p:cNvSpPr txBox="1"/>
            <p:nvPr/>
          </p:nvSpPr>
          <p:spPr>
            <a:xfrm>
              <a:off x="6228184" y="5186000"/>
              <a:ext cx="743460" cy="350852"/>
            </a:xfrm>
            <a:prstGeom prst="rect">
              <a:avLst/>
            </a:prstGeom>
            <a:noFill/>
          </p:spPr>
          <p:txBody>
            <a:bodyPr wrap="none" rtlCol="0">
              <a:spAutoFit/>
            </a:bodyPr>
            <a:lstStyle/>
            <a:p>
              <a:r>
                <a:rPr lang="en-US" altLang="zh-CN" sz="1200" b="1" dirty="0" smtClean="0">
                  <a:latin typeface="微软雅黑" pitchFamily="34" charset="-122"/>
                  <a:ea typeface="微软雅黑" pitchFamily="34" charset="-122"/>
                </a:rPr>
                <a:t>Stack</a:t>
              </a:r>
              <a:endParaRPr lang="zh-CN" altLang="en-US" sz="1200" b="1" dirty="0">
                <a:latin typeface="微软雅黑" pitchFamily="34" charset="-122"/>
                <a:ea typeface="微软雅黑" pitchFamily="34" charset="-122"/>
              </a:endParaRPr>
            </a:p>
          </p:txBody>
        </p:sp>
        <p:sp>
          <p:nvSpPr>
            <p:cNvPr id="40" name="TextBox 39"/>
            <p:cNvSpPr txBox="1"/>
            <p:nvPr/>
          </p:nvSpPr>
          <p:spPr>
            <a:xfrm>
              <a:off x="5131172" y="4099743"/>
              <a:ext cx="3096345" cy="311868"/>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PasswordManager.changePsw</a:t>
              </a:r>
              <a:endParaRPr lang="zh-CN" altLang="en-US" sz="1000" dirty="0">
                <a:latin typeface="微软雅黑" pitchFamily="34" charset="-122"/>
                <a:ea typeface="微软雅黑" pitchFamily="34" charset="-122"/>
              </a:endParaRPr>
            </a:p>
          </p:txBody>
        </p:sp>
        <p:sp>
          <p:nvSpPr>
            <p:cNvPr id="41" name="TextBox 40"/>
            <p:cNvSpPr txBox="1"/>
            <p:nvPr/>
          </p:nvSpPr>
          <p:spPr>
            <a:xfrm>
              <a:off x="5131172" y="4493691"/>
              <a:ext cx="3096345" cy="389836"/>
            </a:xfrm>
            <a:prstGeom prst="rect">
              <a:avLst/>
            </a:prstGeom>
            <a:noFill/>
            <a:ln w="25400">
              <a:solidFill>
                <a:srgbClr val="00B050"/>
              </a:solidFill>
              <a:prstDash val="dash"/>
            </a:ln>
          </p:spPr>
          <p:txBody>
            <a:bodyPr wrap="square" rtlCol="0">
              <a:spAutoFit/>
            </a:bodyPr>
            <a:lstStyle/>
            <a:p>
              <a:pPr algn="ctr"/>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
          <p:nvSpPr>
            <p:cNvPr id="42" name="TextBox 41"/>
            <p:cNvSpPr txBox="1"/>
            <p:nvPr/>
          </p:nvSpPr>
          <p:spPr>
            <a:xfrm>
              <a:off x="5131172" y="3700140"/>
              <a:ext cx="3096345" cy="311868"/>
            </a:xfrm>
            <a:prstGeom prst="rect">
              <a:avLst/>
            </a:prstGeom>
            <a:noFill/>
            <a:ln>
              <a:solidFill>
                <a:schemeClr val="tx1"/>
              </a:solidFill>
            </a:ln>
          </p:spPr>
          <p:txBody>
            <a:bodyPr wrap="square" rtlCol="0">
              <a:spAutoFit/>
            </a:bodyPr>
            <a:lstStyle/>
            <a:p>
              <a:pPr algn="ctr"/>
              <a:r>
                <a:rPr lang="en-US" altLang="zh-CN" sz="1000" dirty="0" smtClean="0">
                  <a:latin typeface="微软雅黑" pitchFamily="34" charset="-122"/>
                  <a:ea typeface="微软雅黑" pitchFamily="34" charset="-122"/>
                </a:rPr>
                <a:t>FileInputStream.&lt;init&gt;</a:t>
              </a:r>
              <a:endParaRPr lang="zh-CN" altLang="en-US" sz="1000" dirty="0">
                <a:latin typeface="微软雅黑" pitchFamily="34" charset="-122"/>
                <a:ea typeface="微软雅黑" pitchFamily="34" charset="-122"/>
              </a:endParaRPr>
            </a:p>
          </p:txBody>
        </p:sp>
        <p:sp>
          <p:nvSpPr>
            <p:cNvPr id="43" name="TextBox 42"/>
            <p:cNvSpPr txBox="1"/>
            <p:nvPr/>
          </p:nvSpPr>
          <p:spPr>
            <a:xfrm>
              <a:off x="5131172" y="3307655"/>
              <a:ext cx="3096345" cy="311868"/>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SecurityManager.checkRead</a:t>
              </a:r>
              <a:endParaRPr lang="zh-CN" altLang="en-US" sz="1000" dirty="0">
                <a:latin typeface="微软雅黑" pitchFamily="34" charset="-122"/>
                <a:ea typeface="微软雅黑" pitchFamily="34" charset="-122"/>
              </a:endParaRPr>
            </a:p>
          </p:txBody>
        </p:sp>
        <p:sp>
          <p:nvSpPr>
            <p:cNvPr id="45" name="TextBox 44"/>
            <p:cNvSpPr txBox="1"/>
            <p:nvPr/>
          </p:nvSpPr>
          <p:spPr>
            <a:xfrm>
              <a:off x="5131172" y="2908052"/>
              <a:ext cx="3096345" cy="311868"/>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SecurityManager.checkPermission</a:t>
              </a:r>
              <a:endParaRPr lang="zh-CN" altLang="en-US" sz="1000" dirty="0">
                <a:latin typeface="微软雅黑" pitchFamily="34" charset="-122"/>
                <a:ea typeface="微软雅黑" pitchFamily="34" charset="-122"/>
              </a:endParaRPr>
            </a:p>
          </p:txBody>
        </p:sp>
        <p:sp>
          <p:nvSpPr>
            <p:cNvPr id="46" name="TextBox 45"/>
            <p:cNvSpPr txBox="1"/>
            <p:nvPr/>
          </p:nvSpPr>
          <p:spPr>
            <a:xfrm>
              <a:off x="5131172" y="2515567"/>
              <a:ext cx="3096345" cy="311868"/>
            </a:xfrm>
            <a:prstGeom prst="rect">
              <a:avLst/>
            </a:prstGeom>
            <a:noFill/>
            <a:ln>
              <a:solidFill>
                <a:schemeClr val="tx1"/>
              </a:solidFill>
            </a:ln>
          </p:spPr>
          <p:txBody>
            <a:bodyPr wrap="square" rtlCol="0">
              <a:spAutoFit/>
            </a:bodyPr>
            <a:lstStyle/>
            <a:p>
              <a:pPr algn="ctr"/>
              <a:r>
                <a:rPr lang="en-US" altLang="zh-CN" sz="1000" dirty="0" err="1" smtClean="0">
                  <a:latin typeface="微软雅黑" pitchFamily="34" charset="-122"/>
                  <a:ea typeface="微软雅黑" pitchFamily="34" charset="-122"/>
                </a:rPr>
                <a:t>AccessController.checkPermission</a:t>
              </a:r>
              <a:endParaRPr lang="zh-CN" altLang="en-US" sz="1000" dirty="0">
                <a:latin typeface="微软雅黑" pitchFamily="34" charset="-122"/>
                <a:ea typeface="微软雅黑" pitchFamily="34" charset="-122"/>
              </a:endParaRPr>
            </a:p>
          </p:txBody>
        </p:sp>
        <p:cxnSp>
          <p:nvCxnSpPr>
            <p:cNvPr id="47" name="直接箭头连接符 46"/>
            <p:cNvCxnSpPr/>
            <p:nvPr/>
          </p:nvCxnSpPr>
          <p:spPr bwMode="auto">
            <a:xfrm flipV="1">
              <a:off x="5004048" y="2514104"/>
              <a:ext cx="0" cy="2880320"/>
            </a:xfrm>
            <a:prstGeom prst="straightConnector1">
              <a:avLst/>
            </a:prstGeom>
            <a:ln w="25400">
              <a:tailEnd type="arrow"/>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121587" y="4917304"/>
              <a:ext cx="3096345" cy="311868"/>
            </a:xfrm>
            <a:prstGeom prst="rect">
              <a:avLst/>
            </a:prstGeom>
            <a:noFill/>
            <a:ln w="25400">
              <a:solidFill>
                <a:srgbClr val="00B050"/>
              </a:solidFill>
              <a:prstDash val="dash"/>
            </a:ln>
          </p:spPr>
          <p:txBody>
            <a:bodyPr wrap="square" rtlCol="0">
              <a:spAutoFit/>
            </a:bodyPr>
            <a:lstStyle/>
            <a:p>
              <a:pPr algn="ctr"/>
              <a:r>
                <a:rPr lang="en-US" altLang="zh-CN" sz="1000" dirty="0" smtClean="0">
                  <a:latin typeface="微软雅黑" pitchFamily="34" charset="-122"/>
                  <a:ea typeface="微软雅黑" pitchFamily="34" charset="-122"/>
                </a:rPr>
                <a:t>Thread.run</a:t>
              </a:r>
              <a:endParaRPr lang="zh-CN" altLang="en-US" sz="1000" dirty="0">
                <a:latin typeface="微软雅黑" pitchFamily="34" charset="-122"/>
                <a:ea typeface="微软雅黑" pitchFamily="34" charset="-122"/>
              </a:endParaRPr>
            </a:p>
          </p:txBody>
        </p:sp>
      </p:grpSp>
      <p:sp>
        <p:nvSpPr>
          <p:cNvPr id="61" name="矩形标注 60"/>
          <p:cNvSpPr/>
          <p:nvPr/>
        </p:nvSpPr>
        <p:spPr bwMode="auto">
          <a:xfrm>
            <a:off x="675234" y="2576119"/>
            <a:ext cx="3153816" cy="1190876"/>
          </a:xfrm>
          <a:prstGeom prst="wedgeRectCallout">
            <a:avLst>
              <a:gd name="adj1" fmla="val 112804"/>
              <a:gd name="adj2" fmla="val -2018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en-US" sz="1400" dirty="0" smtClean="0">
                <a:latin typeface="微软雅黑" pitchFamily="34" charset="-122"/>
                <a:ea typeface="微软雅黑" pitchFamily="34" charset="-122"/>
              </a:rPr>
              <a:t>若涉及权限检查的操作被包含在特权块中时，</a:t>
            </a:r>
            <a:r>
              <a:rPr lang="en-US" altLang="zh-CN" sz="1400" dirty="0" smtClean="0">
                <a:latin typeface="微软雅黑" pitchFamily="34" charset="-122"/>
                <a:ea typeface="微软雅黑" pitchFamily="34" charset="-122"/>
              </a:rPr>
              <a:t>AccessController</a:t>
            </a:r>
            <a:r>
              <a:rPr lang="zh-CN" altLang="en-US" sz="1400" dirty="0" smtClean="0">
                <a:latin typeface="微软雅黑" pitchFamily="34" charset="-122"/>
                <a:ea typeface="微软雅黑" pitchFamily="34" charset="-122"/>
              </a:rPr>
              <a:t>在对调用栈上的类从上至下做权限检查时只会检查到声明了包含特权快的方法的类，之后的类将不被检查</a:t>
            </a:r>
            <a:endParaRPr lang="en-US" altLang="zh-CN" sz="1400" dirty="0" smtClean="0">
              <a:latin typeface="微软雅黑" pitchFamily="34" charset="-122"/>
              <a:ea typeface="微软雅黑" pitchFamily="34" charset="-122"/>
            </a:endParaRPr>
          </a:p>
        </p:txBody>
      </p:sp>
      <p:sp>
        <p:nvSpPr>
          <p:cNvPr id="62" name="云形标注 61"/>
          <p:cNvSpPr/>
          <p:nvPr/>
        </p:nvSpPr>
        <p:spPr bwMode="auto">
          <a:xfrm>
            <a:off x="3829050" y="3654420"/>
            <a:ext cx="1491980" cy="711132"/>
          </a:xfrm>
          <a:prstGeom prst="cloudCallout">
            <a:avLst>
              <a:gd name="adj1" fmla="val 86814"/>
              <a:gd name="adj2" fmla="val -12803"/>
            </a:avLst>
          </a:prstGeom>
          <a:solidFill>
            <a:schemeClr val="accent1">
              <a:lumMod val="40000"/>
              <a:lumOff val="60000"/>
            </a:schemeClr>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zh-CN" altLang="en-US" sz="1200" dirty="0" smtClean="0">
                <a:latin typeface="微软雅黑" pitchFamily="34" charset="-122"/>
                <a:ea typeface="微软雅黑" pitchFamily="34" charset="-122"/>
              </a:rPr>
              <a:t>绿色部分的权限将免受检查</a:t>
            </a:r>
          </a:p>
          <a:p>
            <a:pPr marL="0" marR="0" indent="0" algn="ctr" defTabSz="914400" eaLnBrk="1" latinLnBrk="0" hangingPunct="1">
              <a:lnSpc>
                <a:spcPct val="100000"/>
              </a:lnSpc>
              <a:buClr>
                <a:srgbClr val="CC9900"/>
              </a:buClr>
              <a:buSzTx/>
              <a:tabLst/>
            </a:pPr>
            <a:endParaRPr lang="zh-CN" altLang="en-US" sz="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典型错误</a:t>
            </a:r>
            <a:r>
              <a:rPr lang="en-US" altLang="zh-CN" sz="2400" dirty="0" smtClean="0">
                <a:cs typeface="+mn-cs"/>
              </a:rPr>
              <a:t>—</a:t>
            </a:r>
            <a:r>
              <a:rPr lang="zh-CN" altLang="en-US" sz="2400" dirty="0" smtClean="0">
                <a:cs typeface="+mn-cs"/>
              </a:rPr>
              <a:t>特权块中使用不可信数据</a:t>
            </a:r>
            <a:endParaRPr lang="zh-CN" altLang="en-US" sz="2400" dirty="0">
              <a:cs typeface="+mn-cs"/>
            </a:endParaRPr>
          </a:p>
        </p:txBody>
      </p:sp>
      <p:sp>
        <p:nvSpPr>
          <p:cNvPr id="6" name="Rectangle 3"/>
          <p:cNvSpPr txBox="1">
            <a:spLocks noChangeArrowheads="1"/>
          </p:cNvSpPr>
          <p:nvPr/>
        </p:nvSpPr>
        <p:spPr bwMode="auto">
          <a:xfrm>
            <a:off x="383401" y="857417"/>
            <a:ext cx="8207676" cy="770342"/>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4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问题描述</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在特权快中操作未经校验的不可信数据，攻击者可以通过提供恶意输入进行越权操作。</a:t>
            </a:r>
            <a:endParaRPr lang="zh-CN" altLang="en-US" sz="1600" dirty="0" smtClean="0">
              <a:latin typeface="微软雅黑" pitchFamily="34" charset="-122"/>
              <a:ea typeface="微软雅黑" pitchFamily="34" charset="-122"/>
            </a:endParaRPr>
          </a:p>
        </p:txBody>
      </p:sp>
      <p:sp>
        <p:nvSpPr>
          <p:cNvPr id="4097" name="Rectangle 1"/>
          <p:cNvSpPr>
            <a:spLocks noChangeArrowheads="1"/>
          </p:cNvSpPr>
          <p:nvPr/>
        </p:nvSpPr>
        <p:spPr bwMode="auto">
          <a:xfrm>
            <a:off x="3015003" y="1193929"/>
            <a:ext cx="5624172" cy="3485570"/>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050" dirty="0" smtClean="0">
                <a:solidFill>
                  <a:srgbClr val="3F7F5F"/>
                </a:solidFill>
                <a:latin typeface="微软雅黑" pitchFamily="34" charset="-122"/>
                <a:ea typeface="微软雅黑" pitchFamily="34" charset="-122"/>
                <a:cs typeface="Courier New" pitchFamily="49" charset="0"/>
              </a:rPr>
              <a:t>//</a:t>
            </a:r>
            <a:r>
              <a:rPr lang="zh-CN" altLang="en-US" sz="1050" dirty="0" smtClean="0">
                <a:solidFill>
                  <a:srgbClr val="3F7F5F"/>
                </a:solidFill>
                <a:latin typeface="微软雅黑" pitchFamily="34" charset="-122"/>
                <a:ea typeface="微软雅黑" pitchFamily="34" charset="-122"/>
                <a:cs typeface="Courier New" pitchFamily="49" charset="0"/>
              </a:rPr>
              <a:t>示例代码</a:t>
            </a:r>
            <a:endParaRPr lang="en-US" altLang="zh-CN" sz="105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private</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privilegedMethod(</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final</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String filename) </a:t>
            </a:r>
          </a:p>
          <a:p>
            <a:pPr marL="0" marR="0" lvl="0" indent="0" algn="l" defTabSz="914400" rtl="0" eaLnBrk="1" fontAlgn="base" latinLnBrk="0" hangingPunct="1">
              <a:lnSpc>
                <a:spcPct val="100000"/>
              </a:lnSpc>
              <a:spcBef>
                <a:spcPct val="0"/>
              </a:spcBef>
              <a:spcAft>
                <a:spcPct val="0"/>
              </a:spcAft>
              <a:buClrTx/>
              <a:buSzTx/>
              <a:buFontTx/>
              <a:buNone/>
              <a:tabLst/>
            </a:pPr>
            <a:r>
              <a:rPr lang="en-US" altLang="zh-CN" sz="1050" dirty="0" smtClean="0">
                <a:solidFill>
                  <a:srgbClr val="000000"/>
                </a:solidFill>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throws</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FileNotFoundException</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try</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 fis = (FileInputStream) </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AccessController.doPrivileged</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PrivilegedExceptionAction()</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FileInputStream run()</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throws</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FileNotFoundException</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return</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FileInputStream</a:t>
            </a:r>
            <a:r>
              <a:rPr kumimoji="0" lang="en-US" altLang="zh-CN" sz="1050" b="1"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(filename);</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do something with the file and then close it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(PrivilegedActionException e)</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5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forward to handler</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50" b="0" i="0" u="none" strike="noStrike" cap="none" normalizeH="0" baseline="0" dirty="0" smtClean="0">
              <a:ln>
                <a:noFill/>
              </a:ln>
              <a:solidFill>
                <a:schemeClr val="tx1"/>
              </a:solidFill>
              <a:effectLst/>
              <a:latin typeface="微软雅黑" pitchFamily="34" charset="-122"/>
              <a:ea typeface="微软雅黑" pitchFamily="34" charset="-122"/>
            </a:endParaRPr>
          </a:p>
        </p:txBody>
      </p:sp>
      <p:sp>
        <p:nvSpPr>
          <p:cNvPr id="10" name="矩形标注 9"/>
          <p:cNvSpPr/>
          <p:nvPr/>
        </p:nvSpPr>
        <p:spPr bwMode="auto">
          <a:xfrm>
            <a:off x="581062" y="2553511"/>
            <a:ext cx="1802217" cy="909536"/>
          </a:xfrm>
          <a:prstGeom prst="wedgeRectCallout">
            <a:avLst>
              <a:gd name="adj1" fmla="val 89909"/>
              <a:gd name="adj2" fmla="val -142675"/>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noAutofit/>
          </a:bodyPr>
          <a:lstStyle/>
          <a:p>
            <a:r>
              <a:rPr lang="zh-CN" altLang="zh-CN" sz="1400" dirty="0" smtClean="0">
                <a:latin typeface="微软雅黑" pitchFamily="34" charset="-122"/>
                <a:ea typeface="微软雅黑" pitchFamily="34" charset="-122"/>
              </a:rPr>
              <a:t>攻击者可以通过将受保护的文件路径传入，从而使得攻击者得到特权访问这些文件</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2314" y="223438"/>
            <a:ext cx="8066635" cy="438553"/>
          </a:xfrm>
        </p:spPr>
        <p:txBody>
          <a:bodyPr lIns="68553" tIns="34276" rIns="68553" bIns="34276" anchor="ctr">
            <a:spAutoFit/>
          </a:bodyPr>
          <a:lstStyle/>
          <a:p>
            <a:r>
              <a:rPr lang="zh-CN" altLang="en-US" sz="2400" dirty="0" smtClean="0">
                <a:cs typeface="+mn-cs"/>
              </a:rPr>
              <a:t>正确示例</a:t>
            </a:r>
            <a:r>
              <a:rPr lang="en-US" altLang="zh-CN" sz="2400" dirty="0" smtClean="0">
                <a:cs typeface="+mn-cs"/>
              </a:rPr>
              <a:t>—</a:t>
            </a:r>
            <a:r>
              <a:rPr lang="zh-CN" altLang="en-US" sz="2400" dirty="0" smtClean="0">
                <a:cs typeface="+mn-cs"/>
              </a:rPr>
              <a:t>防止在特权块中使用不可信数据</a:t>
            </a:r>
            <a:endParaRPr lang="zh-CN" altLang="en-US" sz="2400" dirty="0">
              <a:cs typeface="+mn-cs"/>
            </a:endParaRPr>
          </a:p>
        </p:txBody>
      </p:sp>
      <p:sp>
        <p:nvSpPr>
          <p:cNvPr id="6" name="Rectangle 3"/>
          <p:cNvSpPr txBox="1">
            <a:spLocks noChangeArrowheads="1"/>
          </p:cNvSpPr>
          <p:nvPr/>
        </p:nvSpPr>
        <p:spPr bwMode="auto">
          <a:xfrm>
            <a:off x="412586" y="1004491"/>
            <a:ext cx="2806694" cy="967319"/>
          </a:xfrm>
          <a:prstGeom prst="rect">
            <a:avLst/>
          </a:prstGeom>
          <a:noFill/>
          <a:ln w="9525">
            <a:noFill/>
            <a:miter lim="800000"/>
            <a:headEnd/>
            <a:tailEnd/>
          </a:ln>
        </p:spPr>
        <p:txBody>
          <a:bodyPr vert="horz" wrap="square" lIns="80142" tIns="40070" rIns="80142" bIns="40070" numCol="1" anchor="t" anchorCtr="0" compatLnSpc="1">
            <a:prstTxWarp prst="textNoShape">
              <a:avLst/>
            </a:prstTxWarp>
            <a:spAutoFit/>
          </a:bodyPr>
          <a:lstStyle/>
          <a:p>
            <a:pPr>
              <a:lnSpc>
                <a:spcPct val="120000"/>
              </a:lnSpc>
              <a:buClr>
                <a:srgbClr val="777777"/>
              </a:buClr>
              <a:buSzPct val="60000"/>
              <a:defRPr/>
            </a:pP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说明</a:t>
            </a:r>
            <a:r>
              <a:rPr lang="en-US" altLang="zh-CN" sz="1600" kern="0" dirty="0" smtClean="0">
                <a:solidFill>
                  <a:srgbClr val="000000"/>
                </a:solidFill>
                <a:latin typeface="微软雅黑" pitchFamily="34" charset="-122"/>
                <a:ea typeface="微软雅黑" pitchFamily="34" charset="-122"/>
                <a:cs typeface="Courier New" pitchFamily="49" charset="0"/>
              </a:rPr>
              <a:t>】</a:t>
            </a:r>
            <a:r>
              <a:rPr lang="zh-CN" altLang="en-US" sz="1600" kern="0" dirty="0" smtClean="0">
                <a:solidFill>
                  <a:srgbClr val="000000"/>
                </a:solidFill>
                <a:latin typeface="微软雅黑" pitchFamily="34" charset="-122"/>
                <a:ea typeface="微软雅黑" pitchFamily="34" charset="-122"/>
                <a:cs typeface="Courier New" pitchFamily="49" charset="0"/>
              </a:rPr>
              <a:t>对传入特权块中的不可信数据进行校验清理，防止特权快使用不可信数据。</a:t>
            </a:r>
            <a:endParaRPr lang="zh-CN" altLang="en-US" sz="1600" dirty="0" smtClean="0">
              <a:latin typeface="微软雅黑" pitchFamily="34" charset="-122"/>
              <a:ea typeface="微软雅黑" pitchFamily="34" charset="-122"/>
            </a:endParaRPr>
          </a:p>
        </p:txBody>
      </p:sp>
      <p:sp>
        <p:nvSpPr>
          <p:cNvPr id="64513" name="Rectangle 1"/>
          <p:cNvSpPr>
            <a:spLocks noChangeArrowheads="1"/>
          </p:cNvSpPr>
          <p:nvPr/>
        </p:nvSpPr>
        <p:spPr bwMode="auto">
          <a:xfrm>
            <a:off x="3219280" y="880685"/>
            <a:ext cx="5400439" cy="3631763"/>
          </a:xfrm>
          <a:prstGeom prst="rect">
            <a:avLst/>
          </a:prstGeom>
          <a:solidFill>
            <a:srgbClr val="D9D9D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000" dirty="0" smtClean="0">
                <a:solidFill>
                  <a:srgbClr val="3F7F5F"/>
                </a:solidFill>
                <a:latin typeface="微软雅黑" pitchFamily="34" charset="-122"/>
                <a:ea typeface="微软雅黑" pitchFamily="34" charset="-122"/>
                <a:cs typeface="Courier New" pitchFamily="49" charset="0"/>
              </a:rPr>
              <a:t>//</a:t>
            </a:r>
            <a:r>
              <a:rPr lang="zh-CN" altLang="en-US" sz="1000" dirty="0" smtClean="0">
                <a:solidFill>
                  <a:srgbClr val="3F7F5F"/>
                </a:solidFill>
                <a:latin typeface="微软雅黑" pitchFamily="34" charset="-122"/>
                <a:ea typeface="微软雅黑" pitchFamily="34" charset="-122"/>
                <a:cs typeface="Courier New" pitchFamily="49" charset="0"/>
              </a:rPr>
              <a:t>示例代码</a:t>
            </a:r>
            <a:endParaRPr lang="en-US" altLang="zh-CN" sz="1000" dirty="0" smtClean="0">
              <a:solidFill>
                <a:srgbClr val="3F7F5F"/>
              </a:solidFill>
              <a:latin typeface="微软雅黑" pitchFamily="34" charset="-122"/>
              <a:ea typeface="微软雅黑" pitchFamily="34" charset="-122"/>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private</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void</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privilegedMethod(String filename)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throws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FileNotFoundException</a:t>
            </a:r>
            <a:r>
              <a:rPr lang="en-US" altLang="zh-CN" sz="1000" dirty="0" smtClean="0">
                <a:latin typeface="微软雅黑" pitchFamily="34" charset="-122"/>
                <a:ea typeface="微软雅黑" pitchFamily="34" charset="-122"/>
              </a:rPr>
              <a:t> </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eaLnBrk="0" hangingPunct="0"/>
            <a:r>
              <a:rPr lang="en-US" altLang="zh-CN" sz="1000" b="1" dirty="0" smtClean="0">
                <a:solidFill>
                  <a:srgbClr val="7F0055"/>
                </a:solidFill>
                <a:latin typeface="微软雅黑" pitchFamily="34" charset="-122"/>
                <a:ea typeface="微软雅黑" pitchFamily="34" charset="-122"/>
                <a:cs typeface="Courier New" pitchFamily="49" charset="0"/>
              </a:rPr>
              <a:t>    final</a:t>
            </a:r>
            <a:r>
              <a:rPr lang="en-US" altLang="zh-CN" sz="1000" b="1" dirty="0" smtClean="0">
                <a:solidFill>
                  <a:srgbClr val="000000"/>
                </a:solidFill>
                <a:latin typeface="微软雅黑" pitchFamily="34" charset="-122"/>
                <a:ea typeface="微软雅黑" pitchFamily="34" charset="-122"/>
                <a:cs typeface="Courier New" pitchFamily="49" charset="0"/>
              </a:rPr>
              <a:t> String </a:t>
            </a:r>
            <a:r>
              <a:rPr lang="en-US" altLang="zh-CN" sz="1000" dirty="0" smtClean="0">
                <a:solidFill>
                  <a:srgbClr val="000000"/>
                </a:solidFill>
                <a:latin typeface="微软雅黑" pitchFamily="34" charset="-122"/>
                <a:ea typeface="微软雅黑" pitchFamily="34" charset="-122"/>
                <a:cs typeface="Courier New" pitchFamily="49" charset="0"/>
              </a:rPr>
              <a:t>cleanFileName</a:t>
            </a:r>
            <a:r>
              <a:rPr lang="en-US" altLang="zh-CN" sz="1000" b="1" dirty="0" smtClean="0">
                <a:solidFill>
                  <a:srgbClr val="000000"/>
                </a:solidFill>
                <a:latin typeface="微软雅黑" pitchFamily="34" charset="-122"/>
                <a:ea typeface="微软雅黑" pitchFamily="34" charset="-122"/>
                <a:cs typeface="Courier New" pitchFamily="49" charset="0"/>
              </a:rPr>
              <a:t>;</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p>
          <a:p>
            <a:pPr eaLnBrk="0" hangingPunct="0"/>
            <a:r>
              <a:rPr lang="en-US" altLang="zh-CN" sz="1000" dirty="0" smtClean="0">
                <a:solidFill>
                  <a:srgbClr val="000000"/>
                </a:solidFill>
                <a:latin typeface="微软雅黑" pitchFamily="34" charset="-122"/>
                <a:ea typeface="微软雅黑" pitchFamily="34" charset="-122"/>
                <a:cs typeface="Courier New" pitchFamily="49" charset="0"/>
              </a:rPr>
              <a:t>    </a:t>
            </a:r>
            <a:r>
              <a:rPr lang="en-US" altLang="zh-CN" sz="1000" b="1" dirty="0" smtClean="0">
                <a:solidFill>
                  <a:srgbClr val="7F0055"/>
                </a:solidFill>
                <a:latin typeface="微软雅黑" pitchFamily="34" charset="-122"/>
                <a:ea typeface="微软雅黑" pitchFamily="34" charset="-122"/>
                <a:cs typeface="Courier New" pitchFamily="49" charset="0"/>
              </a:rPr>
              <a:t>try</a:t>
            </a:r>
            <a:r>
              <a:rPr lang="en-US" altLang="zh-CN" sz="1000" dirty="0" smtClean="0">
                <a:solidFill>
                  <a:srgbClr val="000000"/>
                </a:solidFill>
                <a:latin typeface="微软雅黑" pitchFamily="34" charset="-122"/>
                <a:ea typeface="微软雅黑" pitchFamily="34" charset="-122"/>
                <a:cs typeface="Courier New" pitchFamily="49" charset="0"/>
              </a:rPr>
              <a:t> {</a:t>
            </a:r>
          </a:p>
          <a:p>
            <a:pPr eaLnBrk="0" hangingPunct="0"/>
            <a:r>
              <a:rPr lang="en-US" altLang="zh-CN" sz="1000" dirty="0" smtClean="0">
                <a:solidFill>
                  <a:srgbClr val="000000"/>
                </a:solidFill>
                <a:latin typeface="微软雅黑" pitchFamily="34" charset="-122"/>
                <a:ea typeface="微软雅黑" pitchFamily="34" charset="-122"/>
                <a:cs typeface="Courier New" pitchFamily="49" charset="0"/>
              </a:rPr>
              <a:t>       cleanFilename = cleanAFilenameAndPath(filename);</a:t>
            </a:r>
          </a:p>
          <a:p>
            <a:pPr eaLnBrk="0" hangingPunct="0"/>
            <a:r>
              <a:rPr lang="en-US" altLang="zh-CN" sz="1000" dirty="0" smtClean="0">
                <a:solidFill>
                  <a:srgbClr val="000000"/>
                </a:solidFill>
                <a:latin typeface="微软雅黑" pitchFamily="34" charset="-122"/>
                <a:ea typeface="微软雅黑" pitchFamily="34" charset="-122"/>
                <a:cs typeface="Courier New" pitchFamily="49" charset="0"/>
              </a:rPr>
              <a:t>    } </a:t>
            </a:r>
            <a:r>
              <a:rPr lang="en-US" altLang="zh-CN" sz="1000" b="1" dirty="0" smtClean="0">
                <a:solidFill>
                  <a:srgbClr val="7F0055"/>
                </a:solidFill>
                <a:latin typeface="微软雅黑" pitchFamily="34" charset="-122"/>
                <a:ea typeface="微软雅黑" pitchFamily="34" charset="-122"/>
                <a:cs typeface="Courier New" pitchFamily="49" charset="0"/>
              </a:rPr>
              <a:t>catch</a:t>
            </a:r>
            <a:r>
              <a:rPr lang="en-US" altLang="zh-CN" sz="1000" dirty="0" smtClean="0">
                <a:solidFill>
                  <a:srgbClr val="000000"/>
                </a:solidFill>
                <a:latin typeface="微软雅黑" pitchFamily="34" charset="-122"/>
                <a:ea typeface="微软雅黑" pitchFamily="34" charset="-122"/>
                <a:cs typeface="Courier New" pitchFamily="49" charset="0"/>
              </a:rPr>
              <a:t> (</a:t>
            </a:r>
            <a:r>
              <a:rPr lang="en-US" altLang="zh-CN" sz="1000" dirty="0" smtClean="0">
                <a:solidFill>
                  <a:srgbClr val="3F7F5F"/>
                </a:solidFill>
                <a:latin typeface="微软雅黑" pitchFamily="34" charset="-122"/>
                <a:ea typeface="微软雅黑" pitchFamily="34" charset="-122"/>
                <a:cs typeface="Courier New" pitchFamily="49" charset="0"/>
              </a:rPr>
              <a:t>/* exception as per spec of cleanAFileNameAndPath */</a:t>
            </a:r>
            <a:r>
              <a:rPr lang="en-US" altLang="zh-CN" sz="1000" dirty="0" smtClean="0">
                <a:solidFill>
                  <a:srgbClr val="000000"/>
                </a:solidFill>
                <a:latin typeface="微软雅黑" pitchFamily="34" charset="-122"/>
                <a:ea typeface="微软雅黑" pitchFamily="34" charset="-122"/>
                <a:cs typeface="Courier New" pitchFamily="49" charset="0"/>
              </a:rPr>
              <a:t>)</a:t>
            </a:r>
            <a:r>
              <a:rPr lang="en-US" altLang="zh-CN" sz="1000" dirty="0" smtClean="0">
                <a:solidFill>
                  <a:srgbClr val="3F7F5F"/>
                </a:solidFill>
                <a:latin typeface="微软雅黑" pitchFamily="34" charset="-122"/>
                <a:ea typeface="微软雅黑" pitchFamily="34" charset="-122"/>
                <a:cs typeface="Courier New" pitchFamily="49" charset="0"/>
              </a:rPr>
              <a:t> </a:t>
            </a:r>
            <a:r>
              <a:rPr lang="en-US" altLang="zh-CN" sz="1000" dirty="0" smtClean="0">
                <a:solidFill>
                  <a:srgbClr val="000000"/>
                </a:solidFill>
                <a:latin typeface="微软雅黑" pitchFamily="34" charset="-122"/>
                <a:ea typeface="微软雅黑" pitchFamily="34" charset="-122"/>
                <a:cs typeface="Courier New" pitchFamily="49" charset="0"/>
              </a:rPr>
              <a:t>{</a:t>
            </a:r>
          </a:p>
          <a:p>
            <a:pPr eaLnBrk="0" hangingPunct="0"/>
            <a:r>
              <a:rPr lang="en-US" altLang="zh-CN" sz="1000" dirty="0" smtClean="0">
                <a:solidFill>
                  <a:srgbClr val="3F7F5F"/>
                </a:solidFill>
                <a:latin typeface="微软雅黑" pitchFamily="34" charset="-122"/>
                <a:ea typeface="微软雅黑" pitchFamily="34" charset="-122"/>
                <a:cs typeface="Courier New" pitchFamily="49" charset="0"/>
              </a:rPr>
              <a:t>      // handle exception</a:t>
            </a:r>
            <a:r>
              <a:rPr lang="en-US" altLang="zh-CN" sz="1000" dirty="0" smtClean="0">
                <a:solidFill>
                  <a:srgbClr val="000000"/>
                </a:solidFill>
                <a:latin typeface="微软雅黑" pitchFamily="34" charset="-122"/>
                <a:ea typeface="微软雅黑" pitchFamily="34" charset="-122"/>
                <a:cs typeface="Courier New" pitchFamily="49" charset="0"/>
              </a:rPr>
              <a:t>    </a:t>
            </a:r>
          </a:p>
          <a:p>
            <a:pPr eaLnBrk="0" hangingPunct="0"/>
            <a:r>
              <a:rPr lang="en-US" altLang="zh-CN" sz="1000" dirty="0" smtClean="0">
                <a:solidFill>
                  <a:srgbClr val="000000"/>
                </a:solidFill>
                <a:latin typeface="微软雅黑" pitchFamily="34" charset="-122"/>
                <a:ea typeface="微软雅黑" pitchFamily="34" charset="-122"/>
                <a:cs typeface="Courier New" pitchFamily="49" charset="0"/>
              </a:rPr>
              <a:t>    }</a:t>
            </a:r>
            <a:r>
              <a:rPr kumimoji="0" lang="en-US" altLang="zh-CN" sz="1000" b="1" i="0" u="none" strike="noStrike" cap="none" normalizeH="0" dirty="0" smtClean="0">
                <a:ln>
                  <a:noFill/>
                </a:ln>
                <a:solidFill>
                  <a:srgbClr val="7F0055"/>
                </a:solidFill>
                <a:effectLst/>
                <a:latin typeface="微软雅黑" pitchFamily="34" charset="-122"/>
                <a:ea typeface="微软雅黑" pitchFamily="34" charset="-122"/>
                <a:cs typeface="Courier New"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    try</a:t>
            </a:r>
            <a:r>
              <a:rPr lang="en-US" altLang="zh-CN" sz="1000" dirty="0" smtClean="0">
                <a:latin typeface="微软雅黑" pitchFamily="34" charset="-122"/>
                <a:ea typeface="微软雅黑" pitchFamily="34" charset="-122"/>
              </a:rPr>
              <a:t> </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 fis = (FileInputStream)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AccessController.</a:t>
            </a:r>
            <a:r>
              <a:rPr kumimoji="0" lang="en-US" altLang="zh-CN" sz="1000" b="0" i="1" u="none" strike="noStrike" cap="none" normalizeH="0" baseline="0" dirty="0" err="1" smtClean="0">
                <a:ln>
                  <a:noFill/>
                </a:ln>
                <a:solidFill>
                  <a:srgbClr val="000000"/>
                </a:solidFill>
                <a:effectLst/>
                <a:latin typeface="微软雅黑" pitchFamily="34" charset="-122"/>
                <a:ea typeface="微软雅黑" pitchFamily="34" charset="-122"/>
                <a:cs typeface="Courier New" pitchFamily="49" charset="0"/>
              </a:rPr>
              <a:t>doPrivileged</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PrivilegedExceptionAction()</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public</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 run()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throws</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FileNotFoundException</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lvl="0" eaLnBrk="0" hangingPunct="0"/>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return</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new</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FileInputStream(</a:t>
            </a:r>
            <a:r>
              <a:rPr lang="en-US" altLang="zh-CN" sz="1000" dirty="0" smtClean="0">
                <a:solidFill>
                  <a:srgbClr val="000000"/>
                </a:solidFill>
                <a:latin typeface="微软雅黑" pitchFamily="34" charset="-122"/>
                <a:ea typeface="微软雅黑" pitchFamily="34" charset="-122"/>
                <a:cs typeface="Courier New" pitchFamily="49" charset="0"/>
              </a:rPr>
              <a:t>cleanFilename</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do something with the file and then close it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1" i="0" u="none" strike="noStrike" cap="none" normalizeH="0" baseline="0" dirty="0" smtClean="0">
                <a:ln>
                  <a:noFill/>
                </a:ln>
                <a:solidFill>
                  <a:srgbClr val="7F0055"/>
                </a:solidFill>
                <a:effectLst/>
                <a:latin typeface="微软雅黑" pitchFamily="34" charset="-122"/>
                <a:ea typeface="微软雅黑" pitchFamily="34" charset="-122"/>
                <a:cs typeface="Courier New" pitchFamily="49" charset="0"/>
              </a:rPr>
              <a:t>catch</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(PrivilegedActionException e)</a:t>
            </a:r>
            <a:r>
              <a:rPr lang="en-US" altLang="zh-CN" sz="1000" dirty="0" smtClean="0">
                <a:latin typeface="微软雅黑" pitchFamily="34" charset="-122"/>
                <a:ea typeface="微软雅黑" pitchFamily="34" charset="-122"/>
              </a:rPr>
              <a:t> </a:t>
            </a: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r>
              <a:rPr kumimoji="0" lang="en-US" altLang="zh-CN" sz="1000" b="0" i="0" u="none" strike="noStrike" cap="none" normalizeH="0" baseline="0" dirty="0" smtClean="0">
                <a:ln>
                  <a:noFill/>
                </a:ln>
                <a:solidFill>
                  <a:srgbClr val="3F7F5F"/>
                </a:solidFill>
                <a:effectLst/>
                <a:latin typeface="微软雅黑" pitchFamily="34" charset="-122"/>
                <a:ea typeface="微软雅黑" pitchFamily="34" charset="-122"/>
                <a:cs typeface="Courier New" pitchFamily="49" charset="0"/>
              </a:rPr>
              <a:t>// forward to handler and log</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    }</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0000"/>
                </a:solidFill>
                <a:effectLst/>
                <a:latin typeface="微软雅黑" pitchFamily="34" charset="-122"/>
                <a:ea typeface="微软雅黑" pitchFamily="34" charset="-122"/>
                <a:cs typeface="Courier New" pitchFamily="49" charset="0"/>
              </a:rPr>
              <a:t>}</a:t>
            </a:r>
            <a:endParaRPr kumimoji="0" lang="en-US" altLang="zh-CN" sz="1000" b="0" i="0" u="none" strike="noStrike" cap="none" normalizeH="0" baseline="0" dirty="0" smtClean="0">
              <a:ln>
                <a:noFill/>
              </a:ln>
              <a:solidFill>
                <a:schemeClr val="tx1"/>
              </a:solidFill>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square" lIns="91425" tIns="45712" rIns="91425" bIns="45712" numCol="1" rtlCol="0" anchor="t" anchorCtr="0" compatLnSpc="1">
        <a:prstTxWarp prst="textNoShape">
          <a:avLst/>
        </a:prstTxWarp>
        <a:noAutofit/>
      </a:bodyPr>
      <a:lstStyle>
        <a:defPPr marL="0" marR="0" indent="0" algn="l" defTabSz="877888" rtl="0" eaLnBrk="0" fontAlgn="base" latinLnBrk="0" hangingPunct="0">
          <a:lnSpc>
            <a:spcPct val="100000"/>
          </a:lnSpc>
          <a:spcBef>
            <a:spcPct val="0"/>
          </a:spcBef>
          <a:spcAft>
            <a:spcPct val="0"/>
          </a:spcAft>
          <a:buClrTx/>
          <a:buSzTx/>
          <a:buFontTx/>
          <a:buNone/>
          <a:tabLst/>
          <a:defRPr kumimoji="0" sz="1600" b="0" i="0" u="none" strike="noStrike" cap="none" normalizeH="0" baseline="0" smtClean="0">
            <a:ln>
              <a:noFill/>
            </a:ln>
            <a:solidFill>
              <a:schemeClr val="tx1"/>
            </a:solidFill>
            <a:effectLst/>
            <a:latin typeface="FrutigerNext LT Regular" pitchFamily="34" charset="0"/>
            <a:ea typeface="ＭＳ Ｐゴシック" pitchFamily="34" charset="-128"/>
          </a:defRPr>
        </a:defPPr>
      </a:lstStyle>
    </a:spDef>
    <a:lnDef>
      <a:spPr bwMode="auto">
        <a:noFill/>
        <a:ln w="9525" cap="flat" cmpd="sng" algn="ctr">
          <a:solidFill>
            <a:schemeClr val="bg2">
              <a:lumMod val="60000"/>
              <a:lumOff val="40000"/>
            </a:schemeClr>
          </a:solidFill>
          <a:prstDash val="solid"/>
          <a:round/>
          <a:headEnd type="none" w="med" len="med"/>
          <a:tailEnd type="arrow"/>
        </a:ln>
        <a:effectLst/>
      </a:spPr>
      <a:bodyPr/>
      <a:lstStyle/>
    </a:ln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华为VI主题16x9">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胶片模板—中文">
  <a:themeElements>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胶片模板—中文">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784225" rtl="0" eaLnBrk="0" fontAlgn="base" latinLnBrk="0" hangingPunct="0">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胶片模板—中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胶片模板—中文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胶片模板—中文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胶片模板—中文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胶片模板—中文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胶片模板—中文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胶片模板—中文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胶片模板—中文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胶片模板—中文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胶片模板—中文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胶片模板—中文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胶片模板—中文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自定义 4">
      <a:majorFont>
        <a:latin typeface="Arial"/>
        <a:ea typeface="黑体"/>
        <a:cs typeface="宋体"/>
      </a:majorFont>
      <a:minorFont>
        <a:latin typeface="Arial"/>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hwvi">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a:themeElements>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_default">
      <a:majorFont>
        <a:latin typeface="FrutigerNext LT Medium"/>
        <a:ea typeface="华文细黑"/>
        <a:cs typeface="SimSun"/>
      </a:majorFont>
      <a:minorFont>
        <a:latin typeface="FrutigerNext LT Medium"/>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1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华为VI字体">
      <a:majorFont>
        <a:latin typeface="FrutigerNext LT Medium"/>
        <a:ea typeface="华文细黑"/>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2.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ppt/theme/themeOverride3.xml><?xml version="1.0" encoding="utf-8"?>
<a:themeOverride xmlns:a="http://schemas.openxmlformats.org/drawingml/2006/main">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themeOverride>
</file>

<file path=docProps/app.xml><?xml version="1.0" encoding="utf-8"?>
<Properties xmlns="http://schemas.openxmlformats.org/officeDocument/2006/extended-properties" xmlns:vt="http://schemas.openxmlformats.org/officeDocument/2006/docPropsVTypes">
  <TotalTime>20350</TotalTime>
  <Words>1925</Words>
  <Application>Microsoft Office PowerPoint</Application>
  <PresentationFormat>全屏显示(16:9)</PresentationFormat>
  <Paragraphs>211</Paragraphs>
  <Slides>13</Slides>
  <Notes>10</Notes>
  <HiddenSlides>0</HiddenSlides>
  <MMClips>0</MMClips>
  <ScaleCrop>false</ScaleCrop>
  <HeadingPairs>
    <vt:vector size="4" baseType="variant">
      <vt:variant>
        <vt:lpstr>主题</vt:lpstr>
      </vt:variant>
      <vt:variant>
        <vt:i4>13</vt:i4>
      </vt:variant>
      <vt:variant>
        <vt:lpstr>幻灯片标题</vt:lpstr>
      </vt:variant>
      <vt:variant>
        <vt:i4>13</vt:i4>
      </vt:variant>
    </vt:vector>
  </HeadingPairs>
  <TitlesOfParts>
    <vt:vector size="26" baseType="lpstr">
      <vt:lpstr>1_主题1</vt:lpstr>
      <vt:lpstr>8_主题1</vt:lpstr>
      <vt:lpstr>9_主题1</vt:lpstr>
      <vt:lpstr>2_自定义设计方案</vt:lpstr>
      <vt:lpstr>hwvi</vt:lpstr>
      <vt:lpstr>1_default</vt:lpstr>
      <vt:lpstr>4_default</vt:lpstr>
      <vt:lpstr>10_主题1</vt:lpstr>
      <vt:lpstr>11_主题1</vt:lpstr>
      <vt:lpstr>12_主题1</vt:lpstr>
      <vt:lpstr>5_CELAB 16to9</vt:lpstr>
      <vt:lpstr>1_华为VI主题16x9</vt:lpstr>
      <vt:lpstr>胶片模板—中文</vt:lpstr>
      <vt:lpstr>Java安全编码                     --平台安全</vt:lpstr>
      <vt:lpstr>Java平台安全机制与组件</vt:lpstr>
      <vt:lpstr>安全管理器</vt:lpstr>
      <vt:lpstr>典型错误—敏感操作不可控</vt:lpstr>
      <vt:lpstr>正确示例—使用安全管理器保护敏感操作</vt:lpstr>
      <vt:lpstr>访问控制器AccessController</vt:lpstr>
      <vt:lpstr>特权块</vt:lpstr>
      <vt:lpstr>典型错误—特权块中使用不可信数据</vt:lpstr>
      <vt:lpstr>正确示例—防止在特权块中使用不可信数据</vt:lpstr>
      <vt:lpstr>典型错误—特权块泄露敏感资源</vt:lpstr>
      <vt:lpstr>正确示例—防止特权块泄露敏感资源</vt:lpstr>
      <vt:lpstr>幻灯片 11</vt:lpstr>
      <vt:lpstr>幻灯片 12</vt:lpstr>
    </vt:vector>
  </TitlesOfParts>
  <Manager>吴墨</Manager>
  <Company>Huawei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Java安全编码                     --平台安全</dc:title>
  <dc:subject/>
  <dc:creator/>
  <cp:keywords/>
  <cp:lastModifiedBy>dufeiyang</cp:lastModifiedBy>
  <cp:revision>932</cp:revision>
  <cp:lastPrinted>2011-04-14T06:54:53Z</cp:lastPrinted>
  <dcterms:created xsi:type="dcterms:W3CDTF">2010-09-30T06:00:50Z</dcterms:created>
  <dcterms:modified xsi:type="dcterms:W3CDTF">2013-10-30T09:28:24Z</dcterms:modified>
  <cp:category/>
  <cp:contentStatus/>
  <dc:language>中文</dc:language>
  <cp:version>V5.2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sflag">
    <vt:lpwstr>1383124924</vt:lpwstr>
  </property>
</Properties>
</file>