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slideMasters/slideMaster4.xml" ContentType="application/vnd.openxmlformats-officedocument.presentationml.slideMaster+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 id="2147483960" r:id="rId5"/>
    <p:sldMasterId id="2147483972" r:id="rId6"/>
    <p:sldMasterId id="2147483984" r:id="rId7"/>
    <p:sldMasterId id="2147483998" r:id="rId8"/>
    <p:sldMasterId id="2147483999" r:id="rId9"/>
    <p:sldMasterId id="2147484001" r:id="rId10"/>
    <p:sldMasterId id="2147484003" r:id="rId11"/>
    <p:sldMasterId id="2147484016" r:id="rId12"/>
    <p:sldMasterId id="2147484035" r:id="rId13"/>
  </p:sldMasterIdLst>
  <p:notesMasterIdLst>
    <p:notesMasterId r:id="rId22"/>
  </p:notesMasterIdLst>
  <p:handoutMasterIdLst>
    <p:handoutMasterId r:id="rId23"/>
  </p:handoutMasterIdLst>
  <p:sldIdLst>
    <p:sldId id="587" r:id="rId14"/>
    <p:sldId id="679" r:id="rId15"/>
    <p:sldId id="680" r:id="rId16"/>
    <p:sldId id="681" r:id="rId17"/>
    <p:sldId id="682" r:id="rId18"/>
    <p:sldId id="683" r:id="rId19"/>
    <p:sldId id="651" r:id="rId20"/>
    <p:sldId id="608" r:id="rId21"/>
  </p:sldIdLst>
  <p:sldSz cx="9144000" cy="5143500" type="screen16x9"/>
  <p:notesSz cx="6797675" cy="987425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D9D9"/>
    <a:srgbClr val="990000"/>
    <a:srgbClr val="BFBFBF"/>
    <a:srgbClr val="005392"/>
    <a:srgbClr val="9999FF"/>
    <a:srgbClr val="FF0000"/>
    <a:srgbClr val="BF3A3B"/>
    <a:srgbClr val="CCFFCC"/>
    <a:srgbClr val="FFCC99"/>
    <a:srgbClr val="5959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65345" autoAdjust="0"/>
  </p:normalViewPr>
  <p:slideViewPr>
    <p:cSldViewPr snapToGrid="0" snapToObjects="1" showGuides="1">
      <p:cViewPr varScale="1">
        <p:scale>
          <a:sx n="77" d="100"/>
          <a:sy n="77" d="100"/>
        </p:scale>
        <p:origin x="-1446" y="-84"/>
      </p:cViewPr>
      <p:guideLst>
        <p:guide orient="horz" pos="2861"/>
        <p:guide orient="horz" pos="395"/>
        <p:guide orient="horz" pos="546"/>
        <p:guide pos="5442"/>
        <p:guide pos="317"/>
        <p:guide pos="2412"/>
        <p:guide pos="5759"/>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0" d="100"/>
          <a:sy n="70" d="100"/>
        </p:scale>
        <p:origin x="-1638" y="-108"/>
      </p:cViewPr>
      <p:guideLst>
        <p:guide orient="horz" pos="3111"/>
        <p:guide pos="2141"/>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2"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6"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2013/10/30</a:t>
            </a:fld>
            <a:endParaRPr lang="en-US" altLang="zh-CN" dirty="0"/>
          </a:p>
        </p:txBody>
      </p:sp>
      <p:sp>
        <p:nvSpPr>
          <p:cNvPr id="227332" name="Rectangle 4"/>
          <p:cNvSpPr>
            <a:spLocks noGrp="1" noChangeArrowheads="1"/>
          </p:cNvSpPr>
          <p:nvPr>
            <p:ph type="ftr" sz="quarter" idx="2"/>
          </p:nvPr>
        </p:nvSpPr>
        <p:spPr bwMode="auto">
          <a:xfrm>
            <a:off x="2"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6"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xmlns=""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2"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6"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2013/10/30</a:t>
            </a:fld>
            <a:endParaRPr lang="en-US" altLang="zh-CN" dirty="0"/>
          </a:p>
        </p:txBody>
      </p:sp>
      <p:sp>
        <p:nvSpPr>
          <p:cNvPr id="29700" name="Rectangle 4"/>
          <p:cNvSpPr>
            <a:spLocks noGrp="1" noRot="1" noChangeAspect="1" noChangeArrowheads="1" noTextEdit="1"/>
          </p:cNvSpPr>
          <p:nvPr>
            <p:ph type="sldImg" idx="2"/>
          </p:nvPr>
        </p:nvSpPr>
        <p:spPr bwMode="auto">
          <a:xfrm>
            <a:off x="107950" y="739775"/>
            <a:ext cx="6581775" cy="370363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9701" name="Rectangle 5"/>
          <p:cNvSpPr>
            <a:spLocks noGrp="1" noChangeArrowheads="1"/>
          </p:cNvSpPr>
          <p:nvPr>
            <p:ph type="body" sz="quarter" idx="3"/>
          </p:nvPr>
        </p:nvSpPr>
        <p:spPr bwMode="auto">
          <a:xfrm>
            <a:off x="679768" y="4690269"/>
            <a:ext cx="5438140" cy="444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2"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6"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xmlns=""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这个案例说的是</a:t>
            </a:r>
            <a:r>
              <a:rPr lang="en-US" altLang="zh-CN" sz="1200" kern="1200" dirty="0" smtClean="0">
                <a:solidFill>
                  <a:schemeClr val="tx1"/>
                </a:solidFill>
                <a:latin typeface="Calibri" pitchFamily="34" charset="0"/>
                <a:ea typeface="宋体" pitchFamily="2" charset="-122"/>
                <a:cs typeface="+mn-cs"/>
              </a:rPr>
              <a:t>Jetty</a:t>
            </a:r>
            <a:r>
              <a:rPr lang="zh-CN" altLang="zh-CN" sz="1200" kern="1200" dirty="0" smtClean="0">
                <a:solidFill>
                  <a:schemeClr val="tx1"/>
                </a:solidFill>
                <a:latin typeface="Calibri" pitchFamily="34" charset="0"/>
                <a:ea typeface="宋体" pitchFamily="2" charset="-122"/>
                <a:cs typeface="+mn-cs"/>
              </a:rPr>
              <a:t>这个</a:t>
            </a:r>
            <a:r>
              <a:rPr lang="en-US" altLang="zh-CN" sz="1200" kern="1200" dirty="0" smtClean="0">
                <a:solidFill>
                  <a:schemeClr val="tx1"/>
                </a:solidFill>
                <a:latin typeface="Calibri" pitchFamily="34" charset="0"/>
                <a:ea typeface="宋体" pitchFamily="2" charset="-122"/>
                <a:cs typeface="+mn-cs"/>
              </a:rPr>
              <a:t>Web</a:t>
            </a:r>
            <a:r>
              <a:rPr lang="zh-CN" altLang="zh-CN" sz="1200" kern="1200" dirty="0" smtClean="0">
                <a:solidFill>
                  <a:schemeClr val="tx1"/>
                </a:solidFill>
                <a:latin typeface="Calibri" pitchFamily="34" charset="0"/>
                <a:ea typeface="宋体" pitchFamily="2" charset="-122"/>
                <a:cs typeface="+mn-cs"/>
              </a:rPr>
              <a:t>服务器使用</a:t>
            </a:r>
            <a:r>
              <a:rPr lang="en-US" altLang="zh-CN" sz="1200" kern="1200" dirty="0" err="1" smtClean="0">
                <a:solidFill>
                  <a:schemeClr val="tx1"/>
                </a:solidFill>
                <a:latin typeface="Calibri" pitchFamily="34" charset="0"/>
                <a:ea typeface="宋体" pitchFamily="2" charset="-122"/>
                <a:cs typeface="+mn-cs"/>
              </a:rPr>
              <a:t>java.util.Random</a:t>
            </a:r>
            <a:r>
              <a:rPr lang="zh-CN" altLang="zh-CN" sz="1200" kern="1200" dirty="0" smtClean="0">
                <a:solidFill>
                  <a:schemeClr val="tx1"/>
                </a:solidFill>
                <a:latin typeface="Calibri" pitchFamily="34" charset="0"/>
                <a:ea typeface="宋体" pitchFamily="2" charset="-122"/>
                <a:cs typeface="+mn-cs"/>
              </a:rPr>
              <a:t>这个伪随机数生成器来生成会话</a:t>
            </a:r>
            <a:r>
              <a:rPr lang="en-US" altLang="zh-CN" sz="1200" kern="1200" dirty="0" smtClean="0">
                <a:solidFill>
                  <a:schemeClr val="tx1"/>
                </a:solidFill>
                <a:latin typeface="Calibri" pitchFamily="34" charset="0"/>
                <a:ea typeface="宋体" pitchFamily="2" charset="-122"/>
                <a:cs typeface="+mn-cs"/>
              </a:rPr>
              <a:t>id</a:t>
            </a:r>
            <a:r>
              <a:rPr lang="zh-CN" altLang="zh-CN" sz="1200" kern="1200" dirty="0" smtClean="0">
                <a:solidFill>
                  <a:schemeClr val="tx1"/>
                </a:solidFill>
                <a:latin typeface="Calibri" pitchFamily="34" charset="0"/>
                <a:ea typeface="宋体" pitchFamily="2" charset="-122"/>
                <a:cs typeface="+mn-cs"/>
              </a:rPr>
              <a:t>， </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导致供给者可以通过暴力的方式猜出会话</a:t>
            </a:r>
            <a:r>
              <a:rPr lang="en-US" altLang="zh-CN" sz="1200" kern="1200" dirty="0" smtClean="0">
                <a:solidFill>
                  <a:schemeClr val="tx1"/>
                </a:solidFill>
                <a:latin typeface="Calibri" pitchFamily="34" charset="0"/>
                <a:ea typeface="宋体" pitchFamily="2" charset="-122"/>
                <a:cs typeface="+mn-cs"/>
              </a:rPr>
              <a:t>ID</a:t>
            </a:r>
            <a:r>
              <a:rPr lang="zh-CN" altLang="zh-CN" sz="1200" kern="1200" dirty="0" smtClean="0">
                <a:solidFill>
                  <a:schemeClr val="tx1"/>
                </a:solidFill>
                <a:latin typeface="Calibri" pitchFamily="34" charset="0"/>
                <a:ea typeface="宋体" pitchFamily="2" charset="-122"/>
                <a:cs typeface="+mn-cs"/>
              </a:rPr>
              <a:t>，从而绕过认证，对系统进行非法访问。 </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这个正反示例很简单，就是一个用的为随机数，一个用的强随机数。</a:t>
            </a: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3</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我们知道，在程序中对于锁的使用需要非常注意，如果使用不当，可能会导致多线程访问出现异常，甚至是发生死锁。</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如果程序中使用的锁对象可以被非信任代码拿到，那就会是非常危险的事情。恶意代码如果拿到锁后不释放，那么就会导致正常的业务代码因为拿不到锁，引起死锁，造成</a:t>
            </a:r>
            <a:r>
              <a:rPr lang="en-US" altLang="zh-CN" sz="1200" kern="1200" dirty="0" err="1" smtClean="0">
                <a:solidFill>
                  <a:schemeClr val="tx1"/>
                </a:solidFill>
                <a:latin typeface="Calibri" pitchFamily="34" charset="0"/>
                <a:ea typeface="宋体" pitchFamily="2" charset="-122"/>
                <a:cs typeface="+mn-cs"/>
              </a:rPr>
              <a:t>DoS</a:t>
            </a:r>
            <a:r>
              <a:rPr lang="zh-CN" altLang="zh-CN" sz="1200" kern="1200" dirty="0" smtClean="0">
                <a:solidFill>
                  <a:schemeClr val="tx1"/>
                </a:solidFill>
                <a:latin typeface="Calibri" pitchFamily="34" charset="0"/>
                <a:ea typeface="宋体" pitchFamily="2" charset="-122"/>
                <a:cs typeface="+mn-cs"/>
              </a:rPr>
              <a:t>。</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因此，我们需要防止将锁暴露给非信任代码。</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4</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我们再来看一对正反示例</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假设</a:t>
            </a:r>
            <a:r>
              <a:rPr lang="en-US" altLang="zh-CN" sz="1200" kern="1200" dirty="0" err="1" smtClean="0">
                <a:solidFill>
                  <a:schemeClr val="tx1"/>
                </a:solidFill>
                <a:latin typeface="Calibri" pitchFamily="34" charset="0"/>
                <a:ea typeface="宋体" pitchFamily="2" charset="-122"/>
                <a:cs typeface="+mn-cs"/>
              </a:rPr>
              <a:t>SomeObject</a:t>
            </a:r>
            <a:r>
              <a:rPr lang="zh-CN" altLang="zh-CN" sz="1200" kern="1200" dirty="0" smtClean="0">
                <a:solidFill>
                  <a:schemeClr val="tx1"/>
                </a:solidFill>
                <a:latin typeface="Calibri" pitchFamily="34" charset="0"/>
                <a:ea typeface="宋体" pitchFamily="2" charset="-122"/>
                <a:cs typeface="+mn-cs"/>
              </a:rPr>
              <a:t>类可以被非信任代码访问。它里面的</a:t>
            </a:r>
            <a:r>
              <a:rPr lang="en-US" altLang="zh-CN" sz="1200" kern="1200" dirty="0" err="1" smtClean="0">
                <a:solidFill>
                  <a:schemeClr val="tx1"/>
                </a:solidFill>
                <a:latin typeface="Calibri" pitchFamily="34" charset="0"/>
                <a:ea typeface="宋体" pitchFamily="2" charset="-122"/>
                <a:cs typeface="+mn-cs"/>
              </a:rPr>
              <a:t>changeValue</a:t>
            </a:r>
            <a:r>
              <a:rPr lang="zh-CN" altLang="zh-CN" sz="1200" kern="1200" dirty="0" smtClean="0">
                <a:solidFill>
                  <a:schemeClr val="tx1"/>
                </a:solidFill>
                <a:latin typeface="Calibri" pitchFamily="34" charset="0"/>
                <a:ea typeface="宋体" pitchFamily="2" charset="-122"/>
                <a:cs typeface="+mn-cs"/>
              </a:rPr>
              <a:t>方法通过</a:t>
            </a:r>
            <a:r>
              <a:rPr lang="en-US" altLang="zh-CN" sz="1200" kern="1200" dirty="0" smtClean="0">
                <a:solidFill>
                  <a:schemeClr val="tx1"/>
                </a:solidFill>
                <a:latin typeface="Calibri" pitchFamily="34" charset="0"/>
                <a:ea typeface="宋体" pitchFamily="2" charset="-122"/>
                <a:cs typeface="+mn-cs"/>
              </a:rPr>
              <a:t>synchronized</a:t>
            </a:r>
            <a:r>
              <a:rPr lang="zh-CN" altLang="zh-CN" sz="1200" kern="1200" dirty="0" smtClean="0">
                <a:solidFill>
                  <a:schemeClr val="tx1"/>
                </a:solidFill>
                <a:latin typeface="Calibri" pitchFamily="34" charset="0"/>
                <a:ea typeface="宋体" pitchFamily="2" charset="-122"/>
                <a:cs typeface="+mn-cs"/>
              </a:rPr>
              <a:t>关键字声明同步的，那么线程在进入该方法时就需要获取到</a:t>
            </a:r>
            <a:r>
              <a:rPr lang="en-US" altLang="zh-CN" sz="1200" kern="1200" dirty="0" err="1" smtClean="0">
                <a:solidFill>
                  <a:schemeClr val="tx1"/>
                </a:solidFill>
                <a:latin typeface="Calibri" pitchFamily="34" charset="0"/>
                <a:ea typeface="宋体" pitchFamily="2" charset="-122"/>
                <a:cs typeface="+mn-cs"/>
              </a:rPr>
              <a:t>SomeObject</a:t>
            </a:r>
            <a:r>
              <a:rPr lang="zh-CN" altLang="zh-CN" sz="1200" kern="1200" dirty="0" smtClean="0">
                <a:solidFill>
                  <a:schemeClr val="tx1"/>
                </a:solidFill>
                <a:latin typeface="Calibri" pitchFamily="34" charset="0"/>
                <a:ea typeface="宋体" pitchFamily="2" charset="-122"/>
                <a:cs typeface="+mn-cs"/>
              </a:rPr>
              <a:t>对象的隐式锁。</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因为</a:t>
            </a:r>
            <a:r>
              <a:rPr lang="en-US" altLang="zh-CN" sz="1200" kern="1200" dirty="0" err="1" smtClean="0">
                <a:solidFill>
                  <a:schemeClr val="tx1"/>
                </a:solidFill>
                <a:latin typeface="Calibri" pitchFamily="34" charset="0"/>
                <a:ea typeface="宋体" pitchFamily="2" charset="-122"/>
                <a:cs typeface="+mn-cs"/>
              </a:rPr>
              <a:t>SomeObject</a:t>
            </a:r>
            <a:r>
              <a:rPr lang="zh-CN" altLang="zh-CN" sz="1200" kern="1200" dirty="0" smtClean="0">
                <a:solidFill>
                  <a:schemeClr val="tx1"/>
                </a:solidFill>
                <a:latin typeface="Calibri" pitchFamily="34" charset="0"/>
                <a:ea typeface="宋体" pitchFamily="2" charset="-122"/>
                <a:cs typeface="+mn-cs"/>
              </a:rPr>
              <a:t>类可以被非信任代码所访问，那么恶意代码可以使用下面这种方式无限阻塞正常业务代码调用</a:t>
            </a:r>
            <a:r>
              <a:rPr lang="en-US" altLang="zh-CN" sz="1200" kern="1200" dirty="0" err="1" smtClean="0">
                <a:solidFill>
                  <a:schemeClr val="tx1"/>
                </a:solidFill>
                <a:latin typeface="Calibri" pitchFamily="34" charset="0"/>
                <a:ea typeface="宋体" pitchFamily="2" charset="-122"/>
                <a:cs typeface="+mn-cs"/>
              </a:rPr>
              <a:t>changeValue</a:t>
            </a:r>
            <a:r>
              <a:rPr lang="zh-CN" altLang="zh-CN" sz="1200" kern="1200" dirty="0" smtClean="0">
                <a:solidFill>
                  <a:schemeClr val="tx1"/>
                </a:solidFill>
                <a:latin typeface="Calibri" pitchFamily="34" charset="0"/>
                <a:ea typeface="宋体" pitchFamily="2" charset="-122"/>
                <a:cs typeface="+mn-cs"/>
              </a:rPr>
              <a:t>方法。</a:t>
            </a:r>
          </a:p>
          <a:p>
            <a:pPr lvl="0"/>
            <a:r>
              <a:rPr lang="en-US" altLang="zh-CN" sz="1200" kern="1200" dirty="0" smtClean="0">
                <a:solidFill>
                  <a:schemeClr val="tx1"/>
                </a:solidFill>
                <a:latin typeface="Calibri" pitchFamily="34" charset="0"/>
                <a:ea typeface="宋体" pitchFamily="2" charset="-122"/>
                <a:cs typeface="+mn-cs"/>
              </a:rPr>
              <a:t>4)</a:t>
            </a:r>
            <a:r>
              <a:rPr lang="zh-CN" altLang="zh-CN" sz="1200" kern="1200" dirty="0" smtClean="0">
                <a:solidFill>
                  <a:schemeClr val="tx1"/>
                </a:solidFill>
                <a:latin typeface="Calibri" pitchFamily="34" charset="0"/>
                <a:ea typeface="宋体" pitchFamily="2" charset="-122"/>
                <a:cs typeface="+mn-cs"/>
              </a:rPr>
              <a:t>因为</a:t>
            </a:r>
            <a:r>
              <a:rPr lang="en-US" altLang="zh-CN" sz="1200" kern="1200" dirty="0" err="1" smtClean="0">
                <a:solidFill>
                  <a:schemeClr val="tx1"/>
                </a:solidFill>
                <a:latin typeface="Calibri" pitchFamily="34" charset="0"/>
                <a:ea typeface="宋体" pitchFamily="2" charset="-122"/>
                <a:cs typeface="+mn-cs"/>
              </a:rPr>
              <a:t>someObject</a:t>
            </a:r>
            <a:r>
              <a:rPr lang="zh-CN" altLang="zh-CN" sz="1200" kern="1200" dirty="0" smtClean="0">
                <a:solidFill>
                  <a:schemeClr val="tx1"/>
                </a:solidFill>
                <a:latin typeface="Calibri" pitchFamily="34" charset="0"/>
                <a:ea typeface="宋体" pitchFamily="2" charset="-122"/>
                <a:cs typeface="+mn-cs"/>
              </a:rPr>
              <a:t>对象可以被恶意代码拿到，恶意代码也可以拿到它的隐式锁。这把锁跟</a:t>
            </a:r>
            <a:r>
              <a:rPr lang="en-US" altLang="zh-CN" sz="1200" kern="1200" dirty="0" err="1" smtClean="0">
                <a:solidFill>
                  <a:schemeClr val="tx1"/>
                </a:solidFill>
                <a:latin typeface="Calibri" pitchFamily="34" charset="0"/>
                <a:ea typeface="宋体" pitchFamily="2" charset="-122"/>
                <a:cs typeface="+mn-cs"/>
              </a:rPr>
              <a:t>changeValue</a:t>
            </a:r>
            <a:r>
              <a:rPr lang="zh-CN" altLang="zh-CN" sz="1200" kern="1200" dirty="0" smtClean="0">
                <a:solidFill>
                  <a:schemeClr val="tx1"/>
                </a:solidFill>
                <a:latin typeface="Calibri" pitchFamily="34" charset="0"/>
                <a:ea typeface="宋体" pitchFamily="2" charset="-122"/>
                <a:cs typeface="+mn-cs"/>
              </a:rPr>
              <a:t>方法使用的是同一把锁。</a:t>
            </a:r>
          </a:p>
          <a:p>
            <a:pPr lvl="0"/>
            <a:r>
              <a:rPr lang="en-US" altLang="zh-CN" sz="1200" kern="1200" dirty="0" smtClean="0">
                <a:solidFill>
                  <a:schemeClr val="tx1"/>
                </a:solidFill>
                <a:latin typeface="Calibri" pitchFamily="34" charset="0"/>
                <a:ea typeface="宋体" pitchFamily="2" charset="-122"/>
                <a:cs typeface="+mn-cs"/>
              </a:rPr>
              <a:t>5)</a:t>
            </a:r>
            <a:r>
              <a:rPr lang="zh-CN" altLang="zh-CN" sz="1200" kern="1200" dirty="0" smtClean="0">
                <a:solidFill>
                  <a:schemeClr val="tx1"/>
                </a:solidFill>
                <a:latin typeface="Calibri" pitchFamily="34" charset="0"/>
                <a:ea typeface="宋体" pitchFamily="2" charset="-122"/>
                <a:cs typeface="+mn-cs"/>
              </a:rPr>
              <a:t>恶意代码拿到锁之后永不释放，导致正常的</a:t>
            </a:r>
            <a:r>
              <a:rPr lang="en-US" altLang="zh-CN" sz="1200" kern="1200" dirty="0" err="1" smtClean="0">
                <a:solidFill>
                  <a:schemeClr val="tx1"/>
                </a:solidFill>
                <a:latin typeface="Calibri" pitchFamily="34" charset="0"/>
                <a:ea typeface="宋体" pitchFamily="2" charset="-122"/>
                <a:cs typeface="+mn-cs"/>
              </a:rPr>
              <a:t>changeValue</a:t>
            </a:r>
            <a:r>
              <a:rPr lang="zh-CN" altLang="zh-CN" sz="1200" kern="1200" dirty="0" smtClean="0">
                <a:solidFill>
                  <a:schemeClr val="tx1"/>
                </a:solidFill>
                <a:latin typeface="Calibri" pitchFamily="34" charset="0"/>
                <a:ea typeface="宋体" pitchFamily="2" charset="-122"/>
                <a:cs typeface="+mn-cs"/>
              </a:rPr>
              <a:t>方法调用被无限阻塞。</a:t>
            </a:r>
          </a:p>
          <a:p>
            <a:pPr lvl="0"/>
            <a:r>
              <a:rPr lang="en-US" altLang="zh-CN" sz="1200" kern="1200" smtClean="0">
                <a:solidFill>
                  <a:schemeClr val="tx1"/>
                </a:solidFill>
                <a:latin typeface="Calibri" pitchFamily="34" charset="0"/>
                <a:ea typeface="宋体" pitchFamily="2" charset="-122"/>
                <a:cs typeface="+mn-cs"/>
              </a:rPr>
              <a:t>6)</a:t>
            </a:r>
            <a:r>
              <a:rPr lang="zh-CN" altLang="zh-CN" sz="1200" kern="1200" smtClean="0">
                <a:solidFill>
                  <a:schemeClr val="tx1"/>
                </a:solidFill>
                <a:latin typeface="Calibri" pitchFamily="34" charset="0"/>
                <a:ea typeface="宋体" pitchFamily="2" charset="-122"/>
                <a:cs typeface="+mn-cs"/>
              </a:rPr>
              <a:t>这</a:t>
            </a:r>
            <a:r>
              <a:rPr lang="zh-CN" altLang="zh-CN" sz="1200" kern="1200" dirty="0" smtClean="0">
                <a:solidFill>
                  <a:schemeClr val="tx1"/>
                </a:solidFill>
                <a:latin typeface="Calibri" pitchFamily="34" charset="0"/>
                <a:ea typeface="宋体" pitchFamily="2" charset="-122"/>
                <a:cs typeface="+mn-cs"/>
              </a:rPr>
              <a:t>里正确的做法是使用内部的私有不变锁，这样即使恶意代码可以访问到</a:t>
            </a:r>
            <a:r>
              <a:rPr lang="en-US" altLang="zh-CN" sz="1200" kern="1200" dirty="0" err="1" smtClean="0">
                <a:solidFill>
                  <a:schemeClr val="tx1"/>
                </a:solidFill>
                <a:latin typeface="Calibri" pitchFamily="34" charset="0"/>
                <a:ea typeface="宋体" pitchFamily="2" charset="-122"/>
                <a:cs typeface="+mn-cs"/>
              </a:rPr>
              <a:t>SomeObject</a:t>
            </a:r>
            <a:r>
              <a:rPr lang="zh-CN" altLang="zh-CN" sz="1200" kern="1200" dirty="0" smtClean="0">
                <a:solidFill>
                  <a:schemeClr val="tx1"/>
                </a:solidFill>
                <a:latin typeface="Calibri" pitchFamily="34" charset="0"/>
                <a:ea typeface="宋体" pitchFamily="2" charset="-122"/>
                <a:cs typeface="+mn-cs"/>
              </a:rPr>
              <a:t>类，但是也拿不到</a:t>
            </a:r>
            <a:r>
              <a:rPr lang="en-US" altLang="zh-CN" sz="1200" kern="1200" dirty="0" err="1" smtClean="0">
                <a:solidFill>
                  <a:schemeClr val="tx1"/>
                </a:solidFill>
                <a:latin typeface="Calibri" pitchFamily="34" charset="0"/>
                <a:ea typeface="宋体" pitchFamily="2" charset="-122"/>
                <a:cs typeface="+mn-cs"/>
              </a:rPr>
              <a:t>changeValue</a:t>
            </a:r>
            <a:r>
              <a:rPr lang="zh-CN" altLang="zh-CN" sz="1200" kern="1200" dirty="0" smtClean="0">
                <a:solidFill>
                  <a:schemeClr val="tx1"/>
                </a:solidFill>
                <a:latin typeface="Calibri" pitchFamily="34" charset="0"/>
                <a:ea typeface="宋体" pitchFamily="2" charset="-122"/>
                <a:cs typeface="+mn-cs"/>
              </a:rPr>
              <a:t>方法使用的这把私有锁，从而无法造成危害。</a:t>
            </a:r>
          </a:p>
          <a:p>
            <a:pPr lvl="0" eaLnBrk="0" hangingPunct="0"/>
            <a:endParaRPr lang="en-US" altLang="zh-CN" sz="1200" dirty="0" smtClean="0">
              <a:latin typeface="微软雅黑" pitchFamily="34" charset="-122"/>
              <a:ea typeface="微软雅黑" pitchFamily="34" charset="-122"/>
              <a:cs typeface="Courier New" pitchFamily="49" charset="0"/>
            </a:endParaRP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5</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5"/>
            <a:ext cx="5688013" cy="561674"/>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2404942301"/>
      </p:ext>
    </p:extLst>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85"/>
            <a:ext cx="7828703" cy="553101"/>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0" y="1151335"/>
            <a:ext cx="4039929"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90"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7"/>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425" indent="0">
              <a:buNone/>
              <a:defRPr sz="2100"/>
            </a:lvl2pPr>
            <a:lvl3pPr marL="684841" indent="0">
              <a:buNone/>
              <a:defRPr sz="1800"/>
            </a:lvl3pPr>
            <a:lvl4pPr marL="1027261" indent="0">
              <a:buNone/>
              <a:defRPr sz="1500"/>
            </a:lvl4pPr>
            <a:lvl5pPr marL="1369680" indent="0">
              <a:buNone/>
              <a:defRPr sz="1500"/>
            </a:lvl5pPr>
            <a:lvl6pPr marL="1712099" indent="0">
              <a:buNone/>
              <a:defRPr sz="1500"/>
            </a:lvl6pPr>
            <a:lvl7pPr marL="2054522" indent="0">
              <a:buNone/>
              <a:defRPr sz="1500"/>
            </a:lvl7pPr>
            <a:lvl8pPr marL="2396940" indent="0">
              <a:buNone/>
              <a:defRPr sz="1500"/>
            </a:lvl8pPr>
            <a:lvl9pPr marL="2739359"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11"/>
            <a:ext cx="5486162" cy="60364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80"/>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80"/>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52350" y="322587"/>
            <a:ext cx="7929773" cy="40543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r>
              <a:rPr lang="de-DE" altLang="zh-CN">
                <a:solidFill>
                  <a:srgbClr val="000000"/>
                </a:solidFill>
              </a:rPr>
              <a:t>Page </a:t>
            </a:r>
            <a:fld id="{E27D592E-002E-4573-986C-72B2937AF963}" type="slidenum">
              <a:rPr lang="de-DE" altLang="zh-CN">
                <a:solidFill>
                  <a:srgbClr val="000000"/>
                </a:solidFill>
              </a:rPr>
              <a:pPr/>
              <a:t>‹#›</a:t>
            </a:fld>
            <a:endParaRPr lang="en-GB" altLang="zh-CN">
              <a:solidFill>
                <a:srgbClr val="000000"/>
              </a:solidFill>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10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51313"/>
            <a:ext cx="7931150" cy="3696890"/>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078AEE65-34EE-4829-AE40-647E97E13C63}"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2" y="951313"/>
            <a:ext cx="3889374" cy="3696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97427" y="951311"/>
            <a:ext cx="3889374" cy="1790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97427" y="2856310"/>
            <a:ext cx="3889374" cy="1791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A8A99C71-7B07-422F-B786-6758678C1D59}"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70"/>
            <a:ext cx="7745412" cy="65365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64" y="1231113"/>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3" y="1231113"/>
            <a:ext cx="3889374"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Logo"/>
          <p:cNvPicPr>
            <a:picLocks noChangeAspect="1" noChangeArrowheads="1"/>
          </p:cNvPicPr>
          <p:nvPr/>
        </p:nvPicPr>
        <p:blipFill>
          <a:blip r:embed="rId2" cstate="email"/>
          <a:srcRect/>
          <a:stretch>
            <a:fillRect/>
          </a:stretch>
        </p:blipFill>
        <p:spPr bwMode="auto">
          <a:xfrm>
            <a:off x="7508875" y="4183860"/>
            <a:ext cx="820738" cy="616744"/>
          </a:xfrm>
          <a:prstGeom prst="rect">
            <a:avLst/>
          </a:prstGeom>
          <a:noFill/>
          <a:ln w="9525">
            <a:noFill/>
            <a:miter lim="800000"/>
            <a:headEnd/>
            <a:tailEnd/>
          </a:ln>
        </p:spPr>
      </p:pic>
      <p:pic>
        <p:nvPicPr>
          <p:cNvPr id="5" name="Picture 14" descr="2"/>
          <p:cNvPicPr>
            <a:picLocks noChangeAspect="1" noChangeArrowheads="1"/>
          </p:cNvPicPr>
          <p:nvPr/>
        </p:nvPicPr>
        <p:blipFill>
          <a:blip r:embed="rId3" cstate="email"/>
          <a:srcRect/>
          <a:stretch>
            <a:fillRect/>
          </a:stretch>
        </p:blipFill>
        <p:spPr bwMode="auto">
          <a:xfrm>
            <a:off x="0" y="588169"/>
            <a:ext cx="9144000" cy="2857500"/>
          </a:xfrm>
          <a:prstGeom prst="rect">
            <a:avLst/>
          </a:prstGeom>
          <a:noFill/>
          <a:ln w="9525">
            <a:noFill/>
            <a:miter lim="800000"/>
            <a:headEnd/>
            <a:tailEnd/>
          </a:ln>
        </p:spPr>
      </p:pic>
      <p:sp>
        <p:nvSpPr>
          <p:cNvPr id="6" name="Text Box 16"/>
          <p:cNvSpPr txBox="1">
            <a:spLocks noChangeArrowheads="1"/>
          </p:cNvSpPr>
          <p:nvPr/>
        </p:nvSpPr>
        <p:spPr bwMode="auto">
          <a:xfrm>
            <a:off x="671513" y="4654153"/>
            <a:ext cx="2212680" cy="223088"/>
          </a:xfrm>
          <a:prstGeom prst="rect">
            <a:avLst/>
          </a:prstGeom>
          <a:noFill/>
          <a:ln w="9525" algn="ctr">
            <a:noFill/>
            <a:miter lim="800000"/>
            <a:headEnd/>
            <a:tailEnd/>
          </a:ln>
          <a:effectLst/>
        </p:spPr>
        <p:txBody>
          <a:bodyPr wrap="none" lIns="68448" tIns="34225" rIns="68448" bIns="34225">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HUAWEI TECHNOLOGIES CO., LTD.</a:t>
            </a:r>
          </a:p>
        </p:txBody>
      </p:sp>
      <p:sp>
        <p:nvSpPr>
          <p:cNvPr id="7" name="Rectangle 33"/>
          <p:cNvSpPr>
            <a:spLocks noChangeArrowheads="1"/>
          </p:cNvSpPr>
          <p:nvPr/>
        </p:nvSpPr>
        <p:spPr bwMode="auto">
          <a:xfrm>
            <a:off x="4202115" y="4654163"/>
            <a:ext cx="1218762" cy="223055"/>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All rights reserved</a:t>
            </a:r>
          </a:p>
        </p:txBody>
      </p:sp>
      <p:sp>
        <p:nvSpPr>
          <p:cNvPr id="8" name="Rectangle 34"/>
          <p:cNvSpPr>
            <a:spLocks noChangeArrowheads="1"/>
          </p:cNvSpPr>
          <p:nvPr/>
        </p:nvSpPr>
        <p:spPr bwMode="auto">
          <a:xfrm>
            <a:off x="7092949" y="250032"/>
            <a:ext cx="734521" cy="253862"/>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200" dirty="0">
                <a:solidFill>
                  <a:srgbClr val="666666"/>
                </a:solidFill>
                <a:latin typeface="FrutigerNext LT Regular" charset="0"/>
                <a:ea typeface="MS PGothic" pitchFamily="34" charset="-128"/>
              </a:rPr>
              <a:t>Internal </a:t>
            </a:r>
          </a:p>
        </p:txBody>
      </p:sp>
      <p:sp>
        <p:nvSpPr>
          <p:cNvPr id="9" name="Text Box 35"/>
          <p:cNvSpPr txBox="1">
            <a:spLocks noChangeArrowheads="1"/>
          </p:cNvSpPr>
          <p:nvPr/>
        </p:nvSpPr>
        <p:spPr bwMode="auto">
          <a:xfrm>
            <a:off x="7110415" y="3045619"/>
            <a:ext cx="1223648" cy="223098"/>
          </a:xfrm>
          <a:prstGeom prst="rect">
            <a:avLst/>
          </a:prstGeom>
          <a:noFill/>
          <a:ln w="9525">
            <a:noFill/>
            <a:miter lim="800000"/>
            <a:headEnd/>
            <a:tailEnd/>
          </a:ln>
        </p:spPr>
        <p:txBody>
          <a:bodyPr wrap="none" lIns="68448" tIns="34225" rIns="68448" bIns="34225">
            <a:spAutoFit/>
          </a:bodyPr>
          <a:lstStyle/>
          <a:p>
            <a:pPr eaLnBrk="0" hangingPunct="0">
              <a:buClrTx/>
              <a:buFontTx/>
              <a:buNone/>
              <a:defRPr/>
            </a:pPr>
            <a:r>
              <a:rPr lang="en-US" altLang="zh-CN" sz="1000" b="0" dirty="0">
                <a:solidFill>
                  <a:srgbClr val="FFFFFF"/>
                </a:solidFill>
                <a:latin typeface="FrutigerNext LT Regular" charset="0"/>
                <a:ea typeface="MS PGothic" pitchFamily="34" charset="-128"/>
              </a:rPr>
              <a:t>www.huawei.com</a:t>
            </a:r>
          </a:p>
        </p:txBody>
      </p:sp>
      <p:sp>
        <p:nvSpPr>
          <p:cNvPr id="72728" name="Rectangle 24"/>
          <p:cNvSpPr>
            <a:spLocks noGrp="1" noChangeArrowheads="1"/>
          </p:cNvSpPr>
          <p:nvPr>
            <p:ph type="ctrTitle" sz="quarter"/>
          </p:nvPr>
        </p:nvSpPr>
        <p:spPr>
          <a:xfrm>
            <a:off x="623888" y="1842241"/>
            <a:ext cx="5245100" cy="451754"/>
          </a:xfrm>
        </p:spPr>
        <p:txBody>
          <a:bodyPr lIns="58670" tIns="29339" rIns="58670" bIns="29339"/>
          <a:lstStyle>
            <a:lvl1pPr algn="ctr">
              <a:defRPr sz="2500">
                <a:solidFill>
                  <a:schemeClr val="bg1"/>
                </a:solidFill>
              </a:defRPr>
            </a:lvl1pPr>
          </a:lstStyle>
          <a:p>
            <a:r>
              <a:rPr lang="zh-CN" altLang="en-US" smtClean="0"/>
              <a:t>单击此处编辑母版标题样式</a:t>
            </a:r>
            <a:endParaRPr lang="zh-CN" altLang="en-US"/>
          </a:p>
        </p:txBody>
      </p:sp>
      <p:sp>
        <p:nvSpPr>
          <p:cNvPr id="72729" name="Rectangle 25"/>
          <p:cNvSpPr>
            <a:spLocks noGrp="1" noChangeArrowheads="1"/>
          </p:cNvSpPr>
          <p:nvPr>
            <p:ph type="subTitle" sz="quarter" idx="1"/>
          </p:nvPr>
        </p:nvSpPr>
        <p:spPr>
          <a:xfrm>
            <a:off x="622300" y="2842022"/>
            <a:ext cx="5246688" cy="364038"/>
          </a:xfrm>
        </p:spPr>
        <p:txBody>
          <a:bodyPr/>
          <a:lstStyle>
            <a:lvl1pPr marL="0" indent="0" algn="ctr">
              <a:buFont typeface="Wingdings" pitchFamily="2" charset="2"/>
              <a:buNone/>
              <a:defRPr sz="1600">
                <a:solidFill>
                  <a:schemeClr val="bg1"/>
                </a:solidFill>
                <a:ea typeface="黑体" pitchFamily="2" charset="-122"/>
              </a:defRPr>
            </a:lvl1pPr>
          </a:lstStyle>
          <a:p>
            <a:r>
              <a:rPr lang="zh-CN" altLang="en-US" smtClean="0"/>
              <a:t>单击此处编辑母版副标题样式</a:t>
            </a:r>
            <a:endParaRPr lang="zh-CN" altLang="en-US"/>
          </a:p>
        </p:txBody>
      </p:sp>
      <p:sp>
        <p:nvSpPr>
          <p:cNvPr id="10" name="Rectangle 26"/>
          <p:cNvSpPr>
            <a:spLocks noGrp="1" noChangeArrowheads="1"/>
          </p:cNvSpPr>
          <p:nvPr>
            <p:ph type="dt" sz="quarter" idx="10"/>
          </p:nvPr>
        </p:nvSpPr>
        <p:spPr>
          <a:xfrm>
            <a:off x="652474" y="257176"/>
            <a:ext cx="2135187" cy="357188"/>
          </a:xfrm>
        </p:spPr>
        <p:txBody>
          <a:bodyPr lIns="68460" tIns="34230" rIns="68460" bIns="34230"/>
          <a:lstStyle>
            <a:lvl1pPr>
              <a:lnSpc>
                <a:spcPct val="100000"/>
              </a:lnSpc>
              <a:defRPr>
                <a:latin typeface="FrutigerNext LT Regular" pitchFamily="32" charset="0"/>
              </a:defRPr>
            </a:lvl1pPr>
          </a:lstStyle>
          <a:p>
            <a:pPr>
              <a:defRPr/>
            </a:pPr>
            <a:endParaRPr lang="en-US" altLang="zh-CN">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2463" y="1231112"/>
            <a:ext cx="6850062" cy="201671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6DAD479-7DA7-4406-AE75-C60340384FC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52098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968837"/>
            <a:ext cx="7772400" cy="336338"/>
          </a:xfrm>
        </p:spPr>
        <p:txBody>
          <a:bodyPr anchor="b"/>
          <a:lstStyle>
            <a:lvl1pPr marL="0" indent="0">
              <a:buNone/>
              <a:defRPr sz="1500"/>
            </a:lvl1pPr>
            <a:lvl2pPr marL="342377" indent="0">
              <a:buNone/>
              <a:defRPr sz="1300"/>
            </a:lvl2pPr>
            <a:lvl3pPr marL="684744" indent="0">
              <a:buNone/>
              <a:defRPr sz="1200"/>
            </a:lvl3pPr>
            <a:lvl4pPr marL="1027116" indent="0">
              <a:buNone/>
              <a:defRPr sz="1000"/>
            </a:lvl4pPr>
            <a:lvl5pPr marL="1369486" indent="0">
              <a:buNone/>
              <a:defRPr sz="1000"/>
            </a:lvl5pPr>
            <a:lvl6pPr marL="1711856" indent="0">
              <a:buNone/>
              <a:defRPr sz="1000"/>
            </a:lvl6pPr>
            <a:lvl7pPr marL="2054231" indent="0">
              <a:buNone/>
              <a:defRPr sz="1000"/>
            </a:lvl7pPr>
            <a:lvl8pPr marL="2396600" indent="0">
              <a:buNone/>
              <a:defRPr sz="1000"/>
            </a:lvl8pPr>
            <a:lvl9pPr marL="2738971" indent="0">
              <a:buNone/>
              <a:defRPr sz="10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1562445-3ED7-4324-A443-120F302F397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09"/>
            <a:ext cx="3348037"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52902" y="1231109"/>
            <a:ext cx="3349625"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9871758-B540-443B-A83A-718FF7D422A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54904"/>
            <a:ext cx="8229600" cy="35940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39420"/>
            <a:ext cx="4040188"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6" y="1239420"/>
            <a:ext cx="4041775"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36" y="1631156"/>
            <a:ext cx="4041775"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4EAE503-62C9-49F4-94E1-1C00D900BDF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78ED706-77B1-4133-AF65-E36D4BA99B0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90D978B-40C6-4F51-AA67-ED989DCF584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786171"/>
            <a:ext cx="3008313" cy="290154"/>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218299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1" y="1076331"/>
            <a:ext cx="3008313"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DD6DE8F-3FC1-4CB7-A774-090D7585B3A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735350"/>
            <a:ext cx="5486400" cy="2901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3"/>
            <a:ext cx="5486400" cy="502538"/>
          </a:xfrm>
        </p:spPr>
        <p:txBody>
          <a:bodyPr/>
          <a:lstStyle>
            <a:lvl1pPr marL="0" indent="0">
              <a:buNone/>
              <a:defRPr sz="2400"/>
            </a:lvl1pPr>
            <a:lvl2pPr marL="342377" indent="0">
              <a:buNone/>
              <a:defRPr sz="2100"/>
            </a:lvl2pPr>
            <a:lvl3pPr marL="684744" indent="0">
              <a:buNone/>
              <a:defRPr sz="1800"/>
            </a:lvl3pPr>
            <a:lvl4pPr marL="1027116" indent="0">
              <a:buNone/>
              <a:defRPr sz="1500"/>
            </a:lvl4pPr>
            <a:lvl5pPr marL="1369486" indent="0">
              <a:buNone/>
              <a:defRPr sz="1500"/>
            </a:lvl5pPr>
            <a:lvl6pPr marL="1711856" indent="0">
              <a:buNone/>
              <a:defRPr sz="1500"/>
            </a:lvl6pPr>
            <a:lvl7pPr marL="2054231" indent="0">
              <a:buNone/>
              <a:defRPr sz="1500"/>
            </a:lvl7pPr>
            <a:lvl8pPr marL="2396600" indent="0">
              <a:buNone/>
              <a:defRPr sz="1500"/>
            </a:lvl8pPr>
            <a:lvl9pPr marL="2738971"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9" y="4025508"/>
            <a:ext cx="5486400"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B8AC5C6-EF5F-4FAC-AD39-7B946E42B76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64464" y="1231111"/>
            <a:ext cx="4138066" cy="16311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EEBBF20-B451-4F12-A2CE-E5171849BF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95250" y="621508"/>
            <a:ext cx="703237" cy="224075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0441" y="621508"/>
            <a:ext cx="2408362" cy="22407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428A4F1-5A87-4BC4-A3DF-47709CD3BB9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621508"/>
            <a:ext cx="6850062" cy="357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231111"/>
            <a:ext cx="6850062" cy="391658"/>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EF3260F-4C4B-435E-8AC7-ECE938E116B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6"/>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88"/>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5" y="300083"/>
            <a:ext cx="7828703" cy="737767"/>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59"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0"/>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3130" y="72458"/>
            <a:ext cx="8066635" cy="857250"/>
          </a:xfrm>
          <a:prstGeom prst="rect">
            <a:avLst/>
          </a:prstGeom>
        </p:spPr>
        <p:txBody>
          <a:bodyPr lIns="69961" tIns="34980" rIns="69961" bIns="34980"/>
          <a:lstStyle/>
          <a:p>
            <a:r>
              <a:rPr lang="zh-CN" altLang="en-US" smtClean="0"/>
              <a:t>单击此处编辑母版标题样式</a:t>
            </a:r>
            <a:endParaRPr lang="zh-CN" altLang="en-US"/>
          </a:p>
        </p:txBody>
      </p:sp>
      <p:sp>
        <p:nvSpPr>
          <p:cNvPr id="3" name="内容占位符 2"/>
          <p:cNvSpPr>
            <a:spLocks noGrp="1"/>
          </p:cNvSpPr>
          <p:nvPr>
            <p:ph idx="1"/>
          </p:nvPr>
        </p:nvSpPr>
        <p:spPr>
          <a:xfrm>
            <a:off x="621662" y="1200150"/>
            <a:ext cx="8065274" cy="3394302"/>
          </a:xfrm>
          <a:prstGeom prst="rect">
            <a:avLst/>
          </a:prstGeom>
        </p:spPr>
        <p:txBody>
          <a:bodyPr lIns="69961" tIns="34980" rIns="69961" bIns="349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5929590" y="4800600"/>
            <a:ext cx="1056960" cy="826634"/>
          </a:xfrm>
          <a:prstGeom prst="rect">
            <a:avLst/>
          </a:prstGeom>
          <a:ln/>
        </p:spPr>
        <p:txBody>
          <a:bodyPr lIns="69961" tIns="34980" rIns="69961" bIns="34980"/>
          <a:lstStyle>
            <a:lvl1pPr>
              <a:defRPr/>
            </a:lvl1pPr>
          </a:lstStyle>
          <a:p>
            <a:pPr>
              <a:defRPr/>
            </a:pPr>
            <a:endParaRPr lang="de-DE"/>
          </a:p>
          <a:p>
            <a:pPr>
              <a:defRPr/>
            </a:pPr>
            <a:r>
              <a:rPr lang="de-DE"/>
              <a:t>Page </a:t>
            </a:r>
            <a:fld id="{7C6B7321-7146-4891-A1B9-A12CC4EDE151}" type="slidenum">
              <a:rPr lang="de-DE"/>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83065280"/>
      </p:ext>
    </p:extLst>
  </p:cSld>
  <p:clrMapOvr>
    <a:masterClrMapping/>
  </p:clrMapOvr>
  <p:transition advClick="0" advTm="8000">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8"/>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2013/10/30</a:t>
            </a:fld>
            <a:endParaRPr lang="zh-CN" altLang="en-US"/>
          </a:p>
        </p:txBody>
      </p:sp>
      <p:sp>
        <p:nvSpPr>
          <p:cNvPr id="4" name="页脚占位符 3"/>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pic>
        <p:nvPicPr>
          <p:cNvPr id="6" name="图片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907220280"/>
      </p:ext>
    </p:extLst>
  </p:cSld>
  <p:clrMapOvr>
    <a:masterClrMapping/>
  </p:clrMapOvr>
  <p:transition advClick="0" advTm="8000">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79"/>
            <a:ext cx="7828703" cy="645434"/>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2013/10/30</a:t>
            </a:fld>
            <a:endParaRPr lang="zh-CN" altLang="en-US"/>
          </a:p>
        </p:txBody>
      </p:sp>
      <p:sp>
        <p:nvSpPr>
          <p:cNvPr id="6" name="页脚占位符 5"/>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2013/10/30</a:t>
            </a:fld>
            <a:endParaRPr lang="zh-CN" altLang="en-US"/>
          </a:p>
        </p:txBody>
      </p:sp>
      <p:sp>
        <p:nvSpPr>
          <p:cNvPr id="5" name="页脚占位符 4"/>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p:nvSpPr>
        <p:spPr bwMode="auto">
          <a:xfrm>
            <a:off x="7389482" y="3108735"/>
            <a:ext cx="1102707" cy="20774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p:nvSpPr>
        <p:spPr bwMode="auto">
          <a:xfrm>
            <a:off x="7801326" y="4145757"/>
            <a:ext cx="716570" cy="74890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29" y="1597821"/>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6"/>
          <p:cNvGrpSpPr>
            <a:grpSpLocks/>
          </p:cNvGrpSpPr>
          <p:nvPr/>
        </p:nvGrpSpPr>
        <p:grpSpPr bwMode="auto">
          <a:xfrm>
            <a:off x="9352305" y="3958828"/>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p:nvGrpSpPr>
        <p:grpSpPr bwMode="auto">
          <a:xfrm>
            <a:off x="9352305" y="4468416"/>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p:nvGrpSpPr>
        <p:grpSpPr bwMode="auto">
          <a:xfrm>
            <a:off x="9352305" y="5023247"/>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p:nvGrpSpPr>
        <p:grpSpPr bwMode="auto">
          <a:xfrm>
            <a:off x="9352305" y="3774281"/>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p:nvGrpSpPr>
        <p:grpSpPr bwMode="auto">
          <a:xfrm>
            <a:off x="9352305" y="3265884"/>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55" y="359570"/>
            <a:ext cx="1218883" cy="1538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buClrTx/>
              <a:buFont typeface="Wingdings" pitchFamily="2" charset="2"/>
              <a:buNone/>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p:nvPicPr>
        <p:blipFill>
          <a:blip r:embed="rId3" cstate="email"/>
          <a:srcRect/>
          <a:stretch>
            <a:fillRect/>
          </a:stretch>
        </p:blipFill>
        <p:spPr bwMode="auto">
          <a:xfrm>
            <a:off x="7956066" y="4272617"/>
            <a:ext cx="529691" cy="528638"/>
          </a:xfrm>
          <a:prstGeom prst="rect">
            <a:avLst/>
          </a:prstGeom>
          <a:noFill/>
        </p:spPr>
      </p:pic>
      <p:sp>
        <p:nvSpPr>
          <p:cNvPr id="62" name="Rectangle 21"/>
          <p:cNvSpPr>
            <a:spLocks noChangeArrowheads="1"/>
          </p:cNvSpPr>
          <p:nvPr/>
        </p:nvSpPr>
        <p:spPr bwMode="auto">
          <a:xfrm>
            <a:off x="666100" y="4547700"/>
            <a:ext cx="1606862"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2" y="83147"/>
            <a:ext cx="8208412" cy="857250"/>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082" y="963731"/>
            <a:ext cx="8208412" cy="3394472"/>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p:spPr>
        <p:txBody>
          <a:bodyPr anchor="b"/>
          <a:lstStyle>
            <a:lvl1pPr marL="0" indent="0">
              <a:buNone/>
              <a:defRPr sz="1500"/>
            </a:lvl1pPr>
            <a:lvl2pPr marL="342809" indent="0">
              <a:buNone/>
              <a:defRPr sz="1300"/>
            </a:lvl2pPr>
            <a:lvl3pPr marL="685617" indent="0">
              <a:buNone/>
              <a:defRPr sz="1200"/>
            </a:lvl3pPr>
            <a:lvl4pPr marL="1028426" indent="0">
              <a:buNone/>
              <a:defRPr sz="1000"/>
            </a:lvl4pPr>
            <a:lvl5pPr marL="1371234" indent="0">
              <a:buNone/>
              <a:defRPr sz="1000"/>
            </a:lvl5pPr>
            <a:lvl6pPr marL="1714043" indent="0">
              <a:buNone/>
              <a:defRPr sz="1000"/>
            </a:lvl6pPr>
            <a:lvl7pPr marL="2056851" indent="0">
              <a:buNone/>
              <a:defRPr sz="1000"/>
            </a:lvl7pPr>
            <a:lvl8pPr marL="2399660" indent="0">
              <a:buNone/>
              <a:defRPr sz="1000"/>
            </a:lvl8pPr>
            <a:lvl9pPr marL="2742468" indent="0">
              <a:buNone/>
              <a:defRPr sz="10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234944863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2"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809" indent="0">
              <a:buNone/>
              <a:defRPr sz="2100"/>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3"/>
            <a:ext cx="5486162" cy="60364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80"/>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80"/>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5" y="1597823"/>
            <a:ext cx="7772757"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p:spPr>
        <p:txBody>
          <a:bodyPr/>
          <a:lstStyle>
            <a:lvl1pPr marL="0" indent="0" algn="ctr">
              <a:buNone/>
              <a:defRPr/>
            </a:lvl1pPr>
            <a:lvl2pPr marL="342713" indent="0" algn="ctr">
              <a:buNone/>
              <a:defRPr/>
            </a:lvl2pPr>
            <a:lvl3pPr marL="685423" indent="0" algn="ctr">
              <a:buNone/>
              <a:defRPr/>
            </a:lvl3pPr>
            <a:lvl4pPr marL="1028134" indent="0" algn="ctr">
              <a:buNone/>
              <a:defRPr/>
            </a:lvl4pPr>
            <a:lvl5pPr marL="1370846" indent="0" algn="ctr">
              <a:buNone/>
              <a:defRPr/>
            </a:lvl5pPr>
            <a:lvl6pPr marL="1713557" indent="0" algn="ctr">
              <a:buNone/>
              <a:defRPr/>
            </a:lvl6pPr>
            <a:lvl7pPr marL="2056269" indent="0" algn="ctr">
              <a:buNone/>
              <a:defRPr/>
            </a:lvl7pPr>
            <a:lvl8pPr marL="2398980" indent="0" algn="ctr">
              <a:buNone/>
              <a:defRPr/>
            </a:lvl8pPr>
            <a:lvl9pPr marL="274169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5"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5" y="2180035"/>
            <a:ext cx="7772757" cy="1125140"/>
          </a:xfrm>
        </p:spPr>
        <p:txBody>
          <a:bodyPr anchor="b"/>
          <a:lstStyle>
            <a:lvl1pPr marL="0" indent="0">
              <a:buNone/>
              <a:defRPr sz="1500"/>
            </a:lvl1pPr>
            <a:lvl2pPr marL="342713" indent="0">
              <a:buNone/>
              <a:defRPr sz="1300"/>
            </a:lvl2pPr>
            <a:lvl3pPr marL="685423" indent="0">
              <a:buNone/>
              <a:defRPr sz="1200"/>
            </a:lvl3pPr>
            <a:lvl4pPr marL="1028134" indent="0">
              <a:buNone/>
              <a:defRPr sz="1000"/>
            </a:lvl4pPr>
            <a:lvl5pPr marL="1370846" indent="0">
              <a:buNone/>
              <a:defRPr sz="1000"/>
            </a:lvl5pPr>
            <a:lvl6pPr marL="1713557" indent="0">
              <a:buNone/>
              <a:defRPr sz="1000"/>
            </a:lvl6pPr>
            <a:lvl7pPr marL="2056269" indent="0">
              <a:buNone/>
              <a:defRPr sz="1000"/>
            </a:lvl7pPr>
            <a:lvl8pPr marL="2398980" indent="0">
              <a:buNone/>
              <a:defRPr sz="1000"/>
            </a:lvl8pPr>
            <a:lvl9pPr marL="2741690" indent="0">
              <a:buNone/>
              <a:defRPr sz="1000"/>
            </a:lvl9pPr>
          </a:lstStyle>
          <a:p>
            <a:pPr lvl="0"/>
            <a:r>
              <a:rPr lang="zh-CN" altLang="en-US" smtClean="0"/>
              <a:t>单击此处编辑母版文本样式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2529"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4582"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4" y="1151335"/>
            <a:ext cx="4039929"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4"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1"/>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713" indent="0">
              <a:buNone/>
              <a:defRPr sz="2100"/>
            </a:lvl2pPr>
            <a:lvl3pPr marL="685423" indent="0">
              <a:buNone/>
              <a:defRPr sz="1800"/>
            </a:lvl3pPr>
            <a:lvl4pPr marL="1028134" indent="0">
              <a:buNone/>
              <a:defRPr sz="1500"/>
            </a:lvl4pPr>
            <a:lvl5pPr marL="1370846" indent="0">
              <a:buNone/>
              <a:defRPr sz="1500"/>
            </a:lvl5pPr>
            <a:lvl6pPr marL="1713557" indent="0">
              <a:buNone/>
              <a:defRPr sz="1500"/>
            </a:lvl6pPr>
            <a:lvl7pPr marL="2056269" indent="0">
              <a:buNone/>
              <a:defRPr sz="1500"/>
            </a:lvl7pPr>
            <a:lvl8pPr marL="2398980" indent="0">
              <a:buNone/>
              <a:defRPr sz="1500"/>
            </a:lvl8pPr>
            <a:lvl9pPr marL="274169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5"/>
            <a:ext cx="5486162" cy="60364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4078" y="366714"/>
            <a:ext cx="2078290" cy="43207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7" y="366714"/>
            <a:ext cx="6124171" cy="43207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6" y="1597824"/>
            <a:ext cx="7772757" cy="1102519"/>
          </a:xfrm>
          <a:prstGeom prst="rect">
            <a:avLst/>
          </a:prstGeom>
        </p:spPr>
        <p:txBody>
          <a:bodyPr lIns="68532" tIns="34266" rIns="68532" bIns="34266"/>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a:prstGeom prst="rect">
            <a:avLst/>
          </a:prstGeom>
        </p:spPr>
        <p:txBody>
          <a:bodyPr lIns="68532" tIns="34266" rIns="68532" bIns="34266"/>
          <a:lstStyle>
            <a:lvl1pPr marL="0" indent="0" algn="ctr">
              <a:buNone/>
              <a:defRPr/>
            </a:lvl1pPr>
            <a:lvl2pPr marL="342665" indent="0" algn="ctr">
              <a:buNone/>
              <a:defRPr/>
            </a:lvl2pPr>
            <a:lvl3pPr marL="685326" indent="0" algn="ctr">
              <a:buNone/>
              <a:defRPr/>
            </a:lvl3pPr>
            <a:lvl4pPr marL="1027989" indent="0" algn="ctr">
              <a:buNone/>
              <a:defRPr/>
            </a:lvl4pPr>
            <a:lvl5pPr marL="1370652" indent="0" algn="ctr">
              <a:buNone/>
              <a:defRPr/>
            </a:lvl5pPr>
            <a:lvl6pPr marL="1713314" indent="0" algn="ctr">
              <a:buNone/>
              <a:defRPr/>
            </a:lvl6pPr>
            <a:lvl7pPr marL="2055978" indent="0" algn="ctr">
              <a:buNone/>
              <a:defRPr/>
            </a:lvl7pPr>
            <a:lvl8pPr marL="2398640" indent="0" algn="ctr">
              <a:buNone/>
              <a:defRPr/>
            </a:lvl8pPr>
            <a:lvl9pPr marL="2741302"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userDrawn="1"/>
        </p:nvSpPr>
        <p:spPr bwMode="auto">
          <a:xfrm>
            <a:off x="239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userDrawn="1"/>
        </p:nvSpPr>
        <p:spPr bwMode="auto">
          <a:xfrm>
            <a:off x="7389483" y="3108744"/>
            <a:ext cx="1111486" cy="20773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31" y="1597830"/>
            <a:ext cx="5511159" cy="1102519"/>
          </a:xfrm>
          <a:prstGeom prst="rect">
            <a:avLst/>
          </a:prstGeom>
        </p:spPr>
        <p:txBody>
          <a:bodyPr lIns="68562" tIns="34281" rIns="68562" bIns="34281"/>
          <a:lstStyle>
            <a:lvl1pPr>
              <a:defRPr sz="3000">
                <a:solidFill>
                  <a:schemeClr val="bg1"/>
                </a:solidFill>
                <a:effectLst>
                  <a:outerShdw blurRad="50800" dist="38100" dir="2700000" algn="tl" rotWithShape="0">
                    <a:prstClr val="black">
                      <a:alpha val="40000"/>
                    </a:prstClr>
                  </a:outerShdw>
                </a:effectLst>
              </a:defRPr>
            </a:lvl1pPr>
          </a:lstStyle>
          <a:p>
            <a:r>
              <a:rPr lang="zh-CN" altLang="en-US" dirty="0"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a:prstGeom prst="rect">
            <a:avLst/>
          </a:prstGeom>
        </p:spPr>
        <p:txBody>
          <a:bodyPr lIns="68562" tIns="34281" rIns="68562" bIns="34281"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88" y="4085447"/>
            <a:ext cx="920113" cy="238497"/>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dirty="0">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7"/>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userDrawn="1"/>
        </p:nvGrpSpPr>
        <p:grpSpPr bwMode="auto">
          <a:xfrm>
            <a:off x="9352305" y="3774290"/>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userDrawn="1"/>
        </p:nvGrpSpPr>
        <p:grpSpPr bwMode="auto">
          <a:xfrm>
            <a:off x="9352305" y="3265893"/>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4"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defRPr/>
            </a:pPr>
            <a:endParaRPr lang="en-US" altLang="zh-CN"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8" y="4272619"/>
            <a:ext cx="529691" cy="528638"/>
          </a:xfrm>
          <a:prstGeom prst="rect">
            <a:avLst/>
          </a:prstGeom>
          <a:noFill/>
        </p:spPr>
      </p:pic>
      <p:sp>
        <p:nvSpPr>
          <p:cNvPr id="62" name="Rectangle 21"/>
          <p:cNvSpPr>
            <a:spLocks noChangeArrowheads="1"/>
          </p:cNvSpPr>
          <p:nvPr userDrawn="1"/>
        </p:nvSpPr>
        <p:spPr bwMode="auto">
          <a:xfrm>
            <a:off x="666113" y="4547700"/>
            <a:ext cx="1602437"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idx="1"/>
          </p:nvPr>
        </p:nvSpPr>
        <p:spPr>
          <a:xfrm>
            <a:off x="457081" y="1200154"/>
            <a:ext cx="8229838" cy="3394472"/>
          </a:xfrm>
          <a:prstGeom prst="rect">
            <a:avLst/>
          </a:prstGeom>
        </p:spPr>
        <p:txBody>
          <a:bodyPr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6" y="3305179"/>
            <a:ext cx="7772757" cy="1021556"/>
          </a:xfrm>
          <a:prstGeom prst="rect">
            <a:avLst/>
          </a:prstGeom>
        </p:spPr>
        <p:txBody>
          <a:bodyPr lIns="68532" tIns="34266" rIns="68532" bIns="34266"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6" y="2180035"/>
            <a:ext cx="7772757" cy="1125140"/>
          </a:xfrm>
          <a:prstGeom prst="rect">
            <a:avLst/>
          </a:prstGeom>
        </p:spPr>
        <p:txBody>
          <a:bodyPr lIns="68532" tIns="34266" rIns="68532" bIns="34266" anchor="b"/>
          <a:lstStyle>
            <a:lvl1pPr marL="0" indent="0">
              <a:buNone/>
              <a:defRPr sz="1500"/>
            </a:lvl1pPr>
            <a:lvl2pPr marL="342665" indent="0">
              <a:buNone/>
              <a:defRPr sz="1300"/>
            </a:lvl2pPr>
            <a:lvl3pPr marL="685326" indent="0">
              <a:buNone/>
              <a:defRPr sz="1200"/>
            </a:lvl3pPr>
            <a:lvl4pPr marL="1027989" indent="0">
              <a:buNone/>
              <a:defRPr sz="1000"/>
            </a:lvl4pPr>
            <a:lvl5pPr marL="1370652" indent="0">
              <a:buNone/>
              <a:defRPr sz="1000"/>
            </a:lvl5pPr>
            <a:lvl6pPr marL="1713314" indent="0">
              <a:buNone/>
              <a:defRPr sz="1000"/>
            </a:lvl6pPr>
            <a:lvl7pPr marL="2055978" indent="0">
              <a:buNone/>
              <a:defRPr sz="1000"/>
            </a:lvl7pPr>
            <a:lvl8pPr marL="2398640" indent="0">
              <a:buNone/>
              <a:defRPr sz="1000"/>
            </a:lvl8pPr>
            <a:lvl9pPr marL="2741302" indent="0">
              <a:buNone/>
              <a:defRPr sz="1000"/>
            </a:lvl9pPr>
          </a:lstStyle>
          <a:p>
            <a:pPr lvl="0"/>
            <a:r>
              <a:rPr lang="zh-CN" altLang="en-US" smtClean="0"/>
              <a:t>单击此处编辑母版文本样式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36"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5" y="1151335"/>
            <a:ext cx="4039929"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5" y="1631156"/>
            <a:ext cx="4039929"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2"/>
            <a:ext cx="5112403" cy="4389835"/>
          </a:xfrm>
          <a:prstGeom prst="rect">
            <a:avLst/>
          </a:prstGeom>
        </p:spPr>
        <p:txBody>
          <a:bodyPr lIns="68532" tIns="34266" rIns="68532" bIns="34266"/>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a:prstGeom prst="rect">
            <a:avLst/>
          </a:prstGeom>
        </p:spPr>
        <p:txBody>
          <a:bodyPr lIns="68532" tIns="34266" rIns="68532" bIns="34266"/>
          <a:lstStyle>
            <a:lvl1pPr marL="0" indent="0">
              <a:buNone/>
              <a:defRPr sz="2400"/>
            </a:lvl1pPr>
            <a:lvl2pPr marL="342665" indent="0">
              <a:buNone/>
              <a:defRPr sz="2100"/>
            </a:lvl2pPr>
            <a:lvl3pPr marL="685326" indent="0">
              <a:buNone/>
              <a:defRPr sz="1800"/>
            </a:lvl3pPr>
            <a:lvl4pPr marL="1027989" indent="0">
              <a:buNone/>
              <a:defRPr sz="1500"/>
            </a:lvl4pPr>
            <a:lvl5pPr marL="1370652" indent="0">
              <a:buNone/>
              <a:defRPr sz="1500"/>
            </a:lvl5pPr>
            <a:lvl6pPr marL="1713314" indent="0">
              <a:buNone/>
              <a:defRPr sz="1500"/>
            </a:lvl6pPr>
            <a:lvl7pPr marL="2055978" indent="0">
              <a:buNone/>
              <a:defRPr sz="1500"/>
            </a:lvl7pPr>
            <a:lvl8pPr marL="2398640" indent="0">
              <a:buNone/>
              <a:defRPr sz="1500"/>
            </a:lvl8pPr>
            <a:lvl9pPr marL="274130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6"/>
            <a:ext cx="5486162" cy="60364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200154"/>
            <a:ext cx="8229838" cy="3394472"/>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05980"/>
            <a:ext cx="2056864" cy="4388644"/>
          </a:xfrm>
          <a:prstGeom prst="rect">
            <a:avLst/>
          </a:prstGeom>
        </p:spPr>
        <p:txBody>
          <a:bodyPr vert="eaVert"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2" y="205980"/>
            <a:ext cx="6058703" cy="4388644"/>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6" y="270828"/>
            <a:ext cx="7745655" cy="377605"/>
          </a:xfrm>
          <a:prstGeom prst="rect">
            <a:avLst/>
          </a:prstGeom>
          <a:noFill/>
          <a:ln>
            <a:noFill/>
          </a:ln>
          <a:effectLst/>
          <a:extLst/>
        </p:spPr>
        <p:txBody>
          <a:bodyPr lIns="26976" tIns="26976" rIns="26976" bIns="26976"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8"/>
            <a:ext cx="7745655" cy="377605"/>
          </a:xfrm>
          <a:prstGeom prst="rect">
            <a:avLst/>
          </a:prstGeom>
          <a:noFill/>
          <a:ln>
            <a:noFill/>
          </a:ln>
          <a:effectLst/>
          <a:extLst/>
        </p:spPr>
        <p:txBody>
          <a:bodyPr lIns="26981" tIns="26981" rIns="26981" bIns="2698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t>Page </a:t>
            </a:r>
            <a:fld id="{9F68B845-00CA-4139-AE96-7D420E41CAB0}" type="slidenum">
              <a:rPr lang="de-DE" altLang="zh-CN"/>
              <a:pPr>
                <a:defRPr/>
              </a:pPr>
              <a:t>‹#›</a:t>
            </a:fld>
            <a:endParaRPr lang="en-GB" altLang="zh-CN"/>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5"/>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8"/>
            <a:ext cx="5723035" cy="3145631"/>
          </a:xfrm>
          <a:prstGeom prst="rect">
            <a:avLst/>
          </a:prstGeom>
        </p:spPr>
        <p:txBody>
          <a:bodyPr lIns="68512" tIns="34256" rIns="68512" bIns="34256"/>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xmlns="" val="27624307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6"/>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9"/>
            <a:ext cx="5723035" cy="3145631"/>
          </a:xfrm>
          <a:prstGeom prst="rect">
            <a:avLst/>
          </a:prstGeom>
        </p:spPr>
        <p:txBody>
          <a:bodyPr lIns="68502" tIns="34251" rIns="68502" bIns="34251"/>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xmlns="" val="25690971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email"/>
          <a:srcRect/>
          <a:stretch>
            <a:fillRect/>
          </a:stretch>
        </p:blipFill>
        <p:spPr bwMode="auto">
          <a:xfrm>
            <a:off x="0" y="654851"/>
            <a:ext cx="9144000" cy="283487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email"/>
          <a:srcRect/>
          <a:stretch>
            <a:fillRect/>
          </a:stretch>
        </p:blipFill>
        <p:spPr bwMode="auto">
          <a:xfrm>
            <a:off x="7575173" y="4175531"/>
            <a:ext cx="614203" cy="615553"/>
          </a:xfrm>
          <a:prstGeom prst="rect">
            <a:avLst/>
          </a:prstGeom>
          <a:noFill/>
          <a:ln w="9525">
            <a:noFill/>
            <a:miter lim="800000"/>
            <a:headEnd/>
            <a:tailEnd/>
          </a:ln>
        </p:spPr>
      </p:pic>
      <p:sp>
        <p:nvSpPr>
          <p:cNvPr id="6" name="Text Box 6"/>
          <p:cNvSpPr txBox="1">
            <a:spLocks noChangeArrowheads="1"/>
          </p:cNvSpPr>
          <p:nvPr/>
        </p:nvSpPr>
        <p:spPr bwMode="auto">
          <a:xfrm>
            <a:off x="653485" y="4654154"/>
            <a:ext cx="2207211"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TECHNOLOGIES CO., LTD.</a:t>
            </a:r>
            <a:endParaRPr lang="en-US" altLang="zh-CN" sz="1800" b="0" dirty="0">
              <a:solidFill>
                <a:srgbClr val="000000"/>
              </a:solidFill>
              <a:ea typeface="ＭＳ Ｐゴシック" pitchFamily="34" charset="-128"/>
            </a:endParaRPr>
          </a:p>
        </p:txBody>
      </p:sp>
      <p:sp>
        <p:nvSpPr>
          <p:cNvPr id="7" name="Text Box 7"/>
          <p:cNvSpPr txBox="1">
            <a:spLocks noChangeArrowheads="1"/>
          </p:cNvSpPr>
          <p:nvPr/>
        </p:nvSpPr>
        <p:spPr bwMode="auto">
          <a:xfrm>
            <a:off x="7225219" y="3070625"/>
            <a:ext cx="1218159"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3983988" y="4654161"/>
            <a:ext cx="1371993" cy="220319"/>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6677667" y="227419"/>
            <a:ext cx="1685777" cy="239573"/>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1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1967590" y="992986"/>
            <a:ext cx="1967591" cy="3078765"/>
          </a:xfrm>
          <a:prstGeom prst="rect">
            <a:avLst/>
          </a:prstGeom>
          <a:noFill/>
          <a:ln w="9525" algn="ctr">
            <a:noFill/>
            <a:miter lim="800000"/>
            <a:headEnd/>
            <a:tailEnd/>
          </a:ln>
          <a:effectLst/>
        </p:spPr>
        <p:txBody>
          <a:bodyPr lIns="65769" tIns="32880" rIns="65769" bIns="32880">
            <a:spAutoFit/>
          </a:bodyPr>
          <a:lstStyle/>
          <a:p>
            <a:pPr algn="r" defTabSz="657478" eaLnBrk="0" hangingPunct="0">
              <a:lnSpc>
                <a:spcPct val="125000"/>
              </a:lnSpc>
              <a:buClrTx/>
              <a:buFontTx/>
              <a:buNone/>
              <a:defRPr/>
            </a:pPr>
            <a:r>
              <a:rPr lang="zh-CN" altLang="en-US" sz="900" b="0" dirty="0">
                <a:solidFill>
                  <a:srgbClr val="FFFFFF"/>
                </a:solidFill>
                <a:ea typeface="华文细黑" pitchFamily="2" charset="-122"/>
              </a:rPr>
              <a:t>英文标题</a:t>
            </a:r>
            <a:r>
              <a:rPr lang="en-US" altLang="zh-CN" sz="900" b="0" dirty="0">
                <a:solidFill>
                  <a:srgbClr val="FFFFFF"/>
                </a:solidFill>
                <a:ea typeface="华文细黑" pitchFamily="2" charset="-122"/>
              </a:rPr>
              <a:t>:40-47pt  </a:t>
            </a:r>
          </a:p>
          <a:p>
            <a:pPr algn="r" defTabSz="657478" eaLnBrk="0" hangingPunct="0">
              <a:lnSpc>
                <a:spcPct val="125000"/>
              </a:lnSpc>
              <a:buClrTx/>
              <a:buFontTx/>
              <a:buNone/>
              <a:defRPr/>
            </a:pP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:26-30pt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内部使用字体 </a:t>
            </a:r>
            <a:r>
              <a:rPr lang="en-US" altLang="zh-CN" sz="900" b="0" dirty="0">
                <a:solidFill>
                  <a:srgbClr val="FFFFFF"/>
                </a:solidFill>
                <a:ea typeface="华文细黑" pitchFamily="2" charset="-122"/>
              </a:rPr>
              <a:t>:</a:t>
            </a:r>
          </a:p>
          <a:p>
            <a:pPr algn="r" defTabSz="657478" eaLnBrk="0" hangingPunct="0">
              <a:lnSpc>
                <a:spcPct val="125000"/>
              </a:lnSpc>
              <a:buClrTx/>
              <a:buFontTx/>
              <a:buNone/>
              <a:defRPr/>
            </a:pPr>
            <a:r>
              <a:rPr lang="en-US" altLang="zh-CN" sz="900" b="0" dirty="0" err="1">
                <a:solidFill>
                  <a:srgbClr val="FFFFFF"/>
                </a:solidFill>
                <a:ea typeface="华文细黑" pitchFamily="2" charset="-122"/>
              </a:rPr>
              <a:t>FrutigerNext</a:t>
            </a:r>
            <a:r>
              <a:rPr lang="en-US" altLang="zh-CN" sz="900" b="0" dirty="0">
                <a:solidFill>
                  <a:srgbClr val="FFFFFF"/>
                </a:solidFill>
                <a:ea typeface="华文细黑" pitchFamily="2" charset="-122"/>
              </a:rPr>
              <a:t> LT Medium</a:t>
            </a:r>
          </a:p>
          <a:p>
            <a:pPr algn="r" defTabSz="657478" eaLnBrk="0" hangingPunct="0">
              <a:lnSpc>
                <a:spcPct val="125000"/>
              </a:lnSpc>
              <a:buClrTx/>
              <a:buFontTx/>
              <a:buNone/>
              <a:defRPr/>
            </a:pPr>
            <a:r>
              <a:rPr lang="zh-CN" altLang="en-US" sz="900" b="0" dirty="0">
                <a:solidFill>
                  <a:srgbClr val="FFFFFF"/>
                </a:solidFill>
                <a:ea typeface="华文细黑" pitchFamily="2" charset="-122"/>
              </a:rPr>
              <a:t>外部使用字体 </a:t>
            </a:r>
            <a:r>
              <a:rPr lang="en-US" altLang="zh-CN" sz="900" b="0" dirty="0">
                <a:solidFill>
                  <a:srgbClr val="FFFFFF"/>
                </a:solidFill>
                <a:ea typeface="华文细黑" pitchFamily="2" charset="-122"/>
              </a:rPr>
              <a:t>: Arial</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中文标题</a:t>
            </a:r>
            <a:r>
              <a:rPr lang="en-US" altLang="zh-CN" sz="900" b="0" dirty="0">
                <a:solidFill>
                  <a:srgbClr val="FFFFFF"/>
                </a:solidFill>
                <a:ea typeface="华文细黑" pitchFamily="2" charset="-122"/>
              </a:rPr>
              <a:t>:35-47pt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黑体</a:t>
            </a:r>
          </a:p>
          <a:p>
            <a:pPr algn="r" defTabSz="657478" eaLnBrk="0" hangingPunct="0">
              <a:lnSpc>
                <a:spcPct val="125000"/>
              </a:lnSpc>
              <a:buClrTx/>
              <a:buFontTx/>
              <a:buNone/>
              <a:defRPr/>
            </a:pPr>
            <a:r>
              <a:rPr lang="en-US" altLang="zh-CN" sz="900" b="0" dirty="0">
                <a:solidFill>
                  <a:srgbClr val="FFFFFF"/>
                </a:solidFill>
                <a:ea typeface="华文细黑" pitchFamily="2" charset="-122"/>
              </a:rPr>
              <a:t>  </a:t>
            </a: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:24-28pt</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细黑体</a:t>
            </a: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spcBef>
                <a:spcPct val="50000"/>
              </a:spcBef>
              <a:buClrTx/>
              <a:buFontTx/>
              <a:buNone/>
              <a:defRPr/>
            </a:pPr>
            <a:endParaRPr lang="zh-CN" altLang="en-US" sz="900" b="0" dirty="0">
              <a:solidFill>
                <a:srgbClr val="000000"/>
              </a:solidFill>
              <a:ea typeface="华文细黑" pitchFamily="2" charset="-122"/>
            </a:endParaRPr>
          </a:p>
        </p:txBody>
      </p:sp>
      <p:sp>
        <p:nvSpPr>
          <p:cNvPr id="664580" name="Rectangle 4"/>
          <p:cNvSpPr>
            <a:spLocks noGrp="1" noChangeArrowheads="1"/>
          </p:cNvSpPr>
          <p:nvPr>
            <p:ph type="ctrTitle" sz="quarter"/>
          </p:nvPr>
        </p:nvSpPr>
        <p:spPr>
          <a:xfrm>
            <a:off x="685621" y="1043946"/>
            <a:ext cx="5304044" cy="1249867"/>
          </a:xfrm>
        </p:spPr>
        <p:txBody>
          <a:bodyPr lIns="65769" tIns="32880" rIns="65769" bIns="32880"/>
          <a:lstStyle>
            <a:lvl1pPr algn="ctr">
              <a:defRPr sz="3400" b="1">
                <a:solidFill>
                  <a:schemeClr val="bg1"/>
                </a:solidFill>
              </a:defRPr>
            </a:lvl1pPr>
          </a:lstStyle>
          <a:p>
            <a:r>
              <a:rPr lang="zh-CN" altLang="en-US" smtClean="0"/>
              <a:t>单击此处编辑母版标题样式</a:t>
            </a:r>
            <a:endParaRPr lang="zh-CN" altLang="en-US"/>
          </a:p>
        </p:txBody>
      </p:sp>
      <p:sp>
        <p:nvSpPr>
          <p:cNvPr id="664581" name="Rectangle 5"/>
          <p:cNvSpPr>
            <a:spLocks noGrp="1" noChangeArrowheads="1"/>
          </p:cNvSpPr>
          <p:nvPr>
            <p:ph type="subTitle" sz="quarter" idx="1"/>
          </p:nvPr>
        </p:nvSpPr>
        <p:spPr>
          <a:xfrm>
            <a:off x="684432" y="2386654"/>
            <a:ext cx="5305234" cy="648740"/>
          </a:xfrm>
        </p:spPr>
        <p:txBody>
          <a:bodyPr lIns="65769" tIns="32880" rIns="65769" bIns="32880"/>
          <a:lstStyle>
            <a:lvl1pPr marL="0" indent="0" algn="ctr">
              <a:buFont typeface="Wingdings" pitchFamily="2" charset="2"/>
              <a:buNone/>
              <a:defRPr sz="1700" b="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10"/>
          <p:cNvSpPr>
            <a:spLocks noGrp="1" noChangeArrowheads="1"/>
          </p:cNvSpPr>
          <p:nvPr>
            <p:ph type="dt" sz="quarter" idx="10"/>
          </p:nvPr>
        </p:nvSpPr>
        <p:spPr bwMode="auto">
          <a:xfrm>
            <a:off x="684432" y="272660"/>
            <a:ext cx="2134234" cy="355997"/>
          </a:xfrm>
          <a:prstGeom prst="rect">
            <a:avLst/>
          </a:prstGeom>
          <a:ln>
            <a:miter lim="800000"/>
            <a:headEnd/>
            <a:tailEnd/>
          </a:ln>
        </p:spPr>
        <p:txBody>
          <a:bodyPr vert="horz" wrap="square" lIns="65769" tIns="32880" rIns="65769" bIns="32880" numCol="1" anchor="t" anchorCtr="0" compatLnSpc="1">
            <a:prstTxWarp prst="textNoShape">
              <a:avLst/>
            </a:prstTxWarp>
          </a:bodyPr>
          <a:lstStyle>
            <a:lvl1pPr eaLnBrk="0" hangingPunct="0">
              <a:defRPr sz="1000" b="0">
                <a:solidFill>
                  <a:srgbClr val="000000"/>
                </a:solidFill>
                <a:latin typeface="FrutigerNext LT Regular" pitchFamily="34" charset="0"/>
                <a:ea typeface="MS PGothic" pitchFamily="34" charset="-128"/>
              </a:defRPr>
            </a:lvl1pPr>
          </a:lstStyle>
          <a:p>
            <a:pPr>
              <a:buClrTx/>
              <a:buFontTx/>
              <a:buNone/>
              <a:defRPr/>
            </a:pPr>
            <a:fld id="{9A7FCE89-0B48-460C-8337-BEADEA460568}" type="datetime1">
              <a:rPr lang="zh-CN" altLang="en-US"/>
              <a:pPr>
                <a:buClrTx/>
                <a:buFontTx/>
                <a:buNone/>
                <a:defRPr/>
              </a:pPr>
              <a:t>2013/10/30</a:t>
            </a:fld>
            <a:endParaRPr lang="en-US" altLang="zh-CN"/>
          </a:p>
        </p:txBody>
      </p:sp>
    </p:spTree>
    <p:extLst>
      <p:ext uri="{BB962C8B-B14F-4D97-AF65-F5344CB8AC3E}">
        <p14:creationId xmlns:p14="http://schemas.microsoft.com/office/powerpoint/2010/main" xmlns="" val="28281743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284981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2" y="3305602"/>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2" y="2179533"/>
            <a:ext cx="7772757" cy="1126070"/>
          </a:xfrm>
        </p:spPr>
        <p:txBody>
          <a:bodyPr anchor="b"/>
          <a:lstStyle>
            <a:lvl1pPr marL="0" indent="0">
              <a:buNone/>
              <a:defRPr sz="1500"/>
            </a:lvl1pPr>
            <a:lvl2pPr marL="342413" indent="0">
              <a:buNone/>
              <a:defRPr sz="1300"/>
            </a:lvl2pPr>
            <a:lvl3pPr marL="684823" indent="0">
              <a:buNone/>
              <a:defRPr sz="1100"/>
            </a:lvl3pPr>
            <a:lvl4pPr marL="1027233" indent="0">
              <a:buNone/>
              <a:defRPr sz="1000"/>
            </a:lvl4pPr>
            <a:lvl5pPr marL="1369642" indent="0">
              <a:buNone/>
              <a:defRPr sz="1000"/>
            </a:lvl5pPr>
            <a:lvl6pPr marL="1712054" indent="0">
              <a:buNone/>
              <a:defRPr sz="1000"/>
            </a:lvl6pPr>
            <a:lvl7pPr marL="2054465" indent="0">
              <a:buNone/>
              <a:defRPr sz="1000"/>
            </a:lvl7pPr>
            <a:lvl8pPr marL="2396874" indent="0">
              <a:buNone/>
              <a:defRPr sz="1000"/>
            </a:lvl8pPr>
            <a:lvl9pPr marL="2739284"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xmlns="" val="39056000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1815"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3870"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016889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2" y="205940"/>
            <a:ext cx="8229838" cy="85705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1" y="1151075"/>
            <a:ext cx="4039929"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4" name="内容占位符 3"/>
          <p:cNvSpPr>
            <a:spLocks noGrp="1"/>
          </p:cNvSpPr>
          <p:nvPr>
            <p:ph sz="half" idx="2"/>
          </p:nvPr>
        </p:nvSpPr>
        <p:spPr>
          <a:xfrm>
            <a:off x="457091" y="1630780"/>
            <a:ext cx="4039929"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075"/>
            <a:ext cx="4042310"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0780"/>
            <a:ext cx="4042310"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85459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xmlns="" val="371402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85635" y="205979"/>
            <a:ext cx="8229838" cy="857250"/>
          </a:xfrm>
          <a:prstGeom prst="rect">
            <a:avLst/>
          </a:prstGeom>
        </p:spPr>
        <p:txBody>
          <a:bodyPr/>
          <a:lstStyle/>
          <a:p>
            <a:r>
              <a:rPr lang="zh-CN" altLang="en-US" smtClean="0"/>
              <a:t>单击此处编辑母版标题样式</a:t>
            </a:r>
            <a:endParaRPr lang="zh-CN" alt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7276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44"/>
            <a:ext cx="3007926" cy="871336"/>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50"/>
            <a:ext cx="5112403" cy="4390009"/>
          </a:xfrm>
        </p:spPr>
        <p:txBody>
          <a:bodyPr/>
          <a:lstStyle>
            <a:lvl1pPr>
              <a:defRPr sz="24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078"/>
            <a:ext cx="3007926" cy="3518673"/>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12466912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815"/>
            <a:ext cx="5486162" cy="42495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478"/>
            <a:ext cx="5486162" cy="3086576"/>
          </a:xfrm>
        </p:spPr>
        <p:txBody>
          <a:bodyPr/>
          <a:lstStyle>
            <a:lvl1pPr marL="0" indent="0">
              <a:buNone/>
              <a:defRPr sz="2400"/>
            </a:lvl1pPr>
            <a:lvl2pPr marL="342413" indent="0">
              <a:buNone/>
              <a:defRPr sz="2200"/>
            </a:lvl2pPr>
            <a:lvl3pPr marL="684823" indent="0">
              <a:buNone/>
              <a:defRPr sz="1800"/>
            </a:lvl3pPr>
            <a:lvl4pPr marL="1027233" indent="0">
              <a:buNone/>
              <a:defRPr sz="1500"/>
            </a:lvl4pPr>
            <a:lvl5pPr marL="1369642" indent="0">
              <a:buNone/>
              <a:defRPr sz="1500"/>
            </a:lvl5pPr>
            <a:lvl6pPr marL="1712054" indent="0">
              <a:buNone/>
              <a:defRPr sz="1500"/>
            </a:lvl6pPr>
            <a:lvl7pPr marL="2054465" indent="0">
              <a:buNone/>
              <a:defRPr sz="1500"/>
            </a:lvl7pPr>
            <a:lvl8pPr marL="2396874" indent="0">
              <a:buNone/>
              <a:defRPr sz="1500"/>
            </a:lvl8pPr>
            <a:lvl9pPr marL="2739284"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615" y="4025766"/>
            <a:ext cx="5486162" cy="603508"/>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32539312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706423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0505" y="205933"/>
            <a:ext cx="2071148" cy="4387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7061" y="205933"/>
            <a:ext cx="6099174" cy="4387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496524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7063" y="205940"/>
            <a:ext cx="8229838" cy="857051"/>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1816" y="1199875"/>
            <a:ext cx="8229838" cy="3393686"/>
          </a:xfrm>
        </p:spPr>
        <p:txBody>
          <a:bodyPr/>
          <a:lstStyle/>
          <a:p>
            <a:pPr lvl="0"/>
            <a:r>
              <a:rPr lang="zh-CN" altLang="en-US" noProof="0" smtClean="0"/>
              <a:t>单击图标添加表格</a:t>
            </a:r>
            <a:endParaRPr lang="zh-CN" altLang="en-US" noProof="0"/>
          </a:p>
        </p:txBody>
      </p:sp>
    </p:spTree>
    <p:extLst>
      <p:ext uri="{BB962C8B-B14F-4D97-AF65-F5344CB8AC3E}">
        <p14:creationId xmlns:p14="http://schemas.microsoft.com/office/powerpoint/2010/main" xmlns="" val="1381245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0" name="Freeform 5"/>
          <p:cNvSpPr>
            <a:spLocks/>
          </p:cNvSpPr>
          <p:nvPr userDrawn="1"/>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1" name="Text Box 7"/>
          <p:cNvSpPr txBox="1">
            <a:spLocks noChangeArrowheads="1"/>
          </p:cNvSpPr>
          <p:nvPr userDrawn="1"/>
        </p:nvSpPr>
        <p:spPr bwMode="auto">
          <a:xfrm>
            <a:off x="7389490" y="3108743"/>
            <a:ext cx="1102707" cy="207749"/>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482" tIns="34241" rIns="68482" bIns="342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Wingdings" pitchFamily="2" charset="2"/>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482" tIns="34241" rIns="68482" bIns="34241" anchor="ctr"/>
          <a:lstStyle/>
          <a:p>
            <a:endParaRPr lang="zh-CN" altLang="en-US">
              <a:solidFill>
                <a:srgbClr val="000000"/>
              </a:solidFill>
            </a:endParaRPr>
          </a:p>
        </p:txBody>
      </p:sp>
      <p:sp>
        <p:nvSpPr>
          <p:cNvPr id="1508364" name="Rectangle 12"/>
          <p:cNvSpPr>
            <a:spLocks noGrp="1" noChangeArrowheads="1"/>
          </p:cNvSpPr>
          <p:nvPr>
            <p:ph type="ctrTitle"/>
          </p:nvPr>
        </p:nvSpPr>
        <p:spPr>
          <a:xfrm>
            <a:off x="672529" y="1597829"/>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759" tIns="32876" rIns="65759" bIns="32876"/>
          <a:lstStyle/>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93" y="4083513"/>
            <a:ext cx="920113" cy="242362"/>
          </a:xfrm>
          <a:prstGeom prst="rect">
            <a:avLst/>
          </a:prstGeom>
          <a:solidFill>
            <a:srgbClr val="F8F8F8"/>
          </a:solidFill>
          <a:ln w="9525" algn="ctr">
            <a:noFill/>
            <a:miter lim="800000"/>
            <a:headEnd/>
            <a:tailEnd/>
          </a:ln>
          <a:effectLst/>
        </p:spPr>
        <p:txBody>
          <a:bodyPr lIns="68470" tIns="34235" rIns="68470" bIns="34235" anchor="ctr">
            <a:spAutoFit/>
          </a:bodyPr>
          <a:lstStyle/>
          <a:p>
            <a:pPr algn="ctr" defTabSz="657496" eaLnBrk="0" hangingPunct="0">
              <a:buClrTx/>
              <a:buFontTx/>
              <a:buNone/>
            </a:pPr>
            <a:endParaRPr lang="zh-CN" altLang="zh-CN" sz="1100" b="0" dirty="0">
              <a:solidFill>
                <a:srgbClr val="000000"/>
              </a:solidFill>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6"/>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46"/>
          <p:cNvGrpSpPr>
            <a:grpSpLocks/>
          </p:cNvGrpSpPr>
          <p:nvPr userDrawn="1"/>
        </p:nvGrpSpPr>
        <p:grpSpPr bwMode="auto">
          <a:xfrm>
            <a:off x="9352305" y="3774289"/>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56"/>
          <p:cNvGrpSpPr>
            <a:grpSpLocks/>
          </p:cNvGrpSpPr>
          <p:nvPr userDrawn="1"/>
        </p:nvGrpSpPr>
        <p:grpSpPr bwMode="auto">
          <a:xfrm>
            <a:off x="9352305" y="3265892"/>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3"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fontAlgn="auto">
              <a:spcBef>
                <a:spcPts val="0"/>
              </a:spcBef>
              <a:spcAft>
                <a:spcPts val="0"/>
              </a:spcAft>
              <a:buClrTx/>
              <a:buFontTx/>
              <a:buNone/>
              <a:defRPr sz="1000">
                <a:latin typeface="+mn-lt"/>
                <a:ea typeface="+mn-ea"/>
              </a:defRPr>
            </a:lvl1pPr>
          </a:lstStyle>
          <a:p>
            <a:pPr>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4" y="4272619"/>
            <a:ext cx="529691" cy="528638"/>
          </a:xfrm>
          <a:prstGeom prst="rect">
            <a:avLst/>
          </a:prstGeom>
          <a:noFill/>
        </p:spPr>
      </p:pic>
      <p:sp>
        <p:nvSpPr>
          <p:cNvPr id="62" name="Rectangle 21"/>
          <p:cNvSpPr>
            <a:spLocks noChangeArrowheads="1"/>
          </p:cNvSpPr>
          <p:nvPr userDrawn="1"/>
        </p:nvSpPr>
        <p:spPr bwMode="auto">
          <a:xfrm>
            <a:off x="666100" y="4547700"/>
            <a:ext cx="16068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59974" tIns="0" rIns="59974"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426" eaLnBrk="0" hangingPunct="0">
              <a:buClrTx/>
              <a:buFontTx/>
              <a:buNone/>
            </a:pPr>
            <a:r>
              <a:rPr lang="en-US" altLang="zh-CN" sz="12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1"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1" y="2180035"/>
            <a:ext cx="7772757" cy="1125140"/>
          </a:xfrm>
        </p:spPr>
        <p:txBody>
          <a:bodyPr anchor="b"/>
          <a:lstStyle>
            <a:lvl1pPr marL="0" indent="0">
              <a:buNone/>
              <a:defRPr sz="1500"/>
            </a:lvl1pPr>
            <a:lvl2pPr marL="342425" indent="0">
              <a:buNone/>
              <a:defRPr sz="1300"/>
            </a:lvl2pPr>
            <a:lvl3pPr marL="684841" indent="0">
              <a:buNone/>
              <a:defRPr sz="1200"/>
            </a:lvl3pPr>
            <a:lvl4pPr marL="1027261" indent="0">
              <a:buNone/>
              <a:defRPr sz="1000"/>
            </a:lvl4pPr>
            <a:lvl5pPr marL="1369680" indent="0">
              <a:buNone/>
              <a:defRPr sz="1000"/>
            </a:lvl5pPr>
            <a:lvl6pPr marL="1712099" indent="0">
              <a:buNone/>
              <a:defRPr sz="1000"/>
            </a:lvl6pPr>
            <a:lvl7pPr marL="2054522" indent="0">
              <a:buNone/>
              <a:defRPr sz="1000"/>
            </a:lvl7pPr>
            <a:lvl8pPr marL="2396940" indent="0">
              <a:buNone/>
              <a:defRPr sz="1000"/>
            </a:lvl8pPr>
            <a:lvl9pPr marL="2739359" indent="0">
              <a:buNone/>
              <a:defRPr sz="1000"/>
            </a:lvl9pPr>
          </a:lstStyle>
          <a:p>
            <a:pPr lvl="0"/>
            <a:r>
              <a:rPr lang="zh-CN" altLang="en-US" smtClean="0"/>
              <a:t>单击此处编辑母版文本样式</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0.xml"/><Relationship Id="rId1" Type="http://schemas.openxmlformats.org/officeDocument/2006/relationships/slideLayout" Target="../slideLayouts/slideLayout83.xml"/><Relationship Id="rId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1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16.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15.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0.jpe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7.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theme" Target="../theme/theme12.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image" Target="../media/image1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theme" Target="../theme/theme13.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image" Target="../media/image20.png"/><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image" Target="../media/image1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8.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9.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4.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7.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2.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14.jpe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13.jpe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82.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descr="E:\01 日常工作\10 多媒体\PPT内部汇报用模板\PPT封面03副本.jpg"/>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15" name="Rectangle 8"/>
          <p:cNvSpPr>
            <a:spLocks noGrp="1" noChangeArrowheads="1"/>
          </p:cNvSpPr>
          <p:nvPr>
            <p:ph type="title"/>
          </p:nvPr>
        </p:nvSpPr>
        <p:spPr bwMode="auto">
          <a:xfrm>
            <a:off x="504832" y="1977631"/>
            <a:ext cx="5686135" cy="561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19" name="Rectangle 21"/>
          <p:cNvSpPr>
            <a:spLocks noChangeArrowheads="1"/>
          </p:cNvSpPr>
          <p:nvPr/>
        </p:nvSpPr>
        <p:spPr bwMode="auto">
          <a:xfrm>
            <a:off x="450234" y="277776"/>
            <a:ext cx="1424894"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2013年10月30日星期三</a:t>
            </a:fld>
            <a:endParaRPr lang="en-US" altLang="zh-CN" sz="1000" dirty="0">
              <a:solidFill>
                <a:schemeClr val="tx1"/>
              </a:solidFill>
              <a:latin typeface="+mn-ea"/>
              <a:ea typeface="+mn-ea"/>
            </a:endParaRPr>
          </a:p>
        </p:txBody>
      </p:sp>
      <p:pic>
        <p:nvPicPr>
          <p:cNvPr id="20" name="Picture 3" descr="C:\Users\z00124665\Desktop\Operational Guide for Background Panels of the Enterprise Business Group.WMF"/>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504825" y="906454"/>
            <a:ext cx="3168650" cy="126223"/>
          </a:xfrm>
          <a:prstGeom prst="rect">
            <a:avLst/>
          </a:prstGeom>
          <a:noFill/>
        </p:spPr>
      </p:pic>
      <p:sp>
        <p:nvSpPr>
          <p:cNvPr id="21" name="Text Box 5"/>
          <p:cNvSpPr txBox="1">
            <a:spLocks noChangeArrowheads="1"/>
          </p:cNvSpPr>
          <p:nvPr/>
        </p:nvSpPr>
        <p:spPr bwMode="auto">
          <a:xfrm>
            <a:off x="504836" y="4647903"/>
            <a:ext cx="2166619" cy="153888"/>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000000"/>
                </a:solidFill>
                <a:latin typeface="FrutigerNext LT Bold" pitchFamily="34" charset="0"/>
                <a:ea typeface="MS PGothic" pitchFamily="34" charset="-128"/>
              </a:rPr>
              <a:t>HUAWEI TECHNOLOGIES CO., LTD.</a:t>
            </a:r>
          </a:p>
        </p:txBody>
      </p:sp>
      <p:sp>
        <p:nvSpPr>
          <p:cNvPr id="22" name="Text Box 5"/>
          <p:cNvSpPr txBox="1">
            <a:spLocks noChangeArrowheads="1"/>
          </p:cNvSpPr>
          <p:nvPr/>
        </p:nvSpPr>
        <p:spPr bwMode="auto">
          <a:xfrm>
            <a:off x="7338102" y="3220555"/>
            <a:ext cx="1310615" cy="13849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a:defRPr/>
            </a:pPr>
            <a:r>
              <a:rPr lang="en-US" altLang="zh-CN" sz="900" dirty="0" smtClean="0">
                <a:solidFill>
                  <a:schemeClr val="bg1"/>
                </a:solidFill>
                <a:latin typeface="FrutigerNext LT Bold" pitchFamily="34" charset="0"/>
                <a:ea typeface="MS PGothic" pitchFamily="34" charset="-128"/>
              </a:rPr>
              <a:t>enterprise.huawei.com</a:t>
            </a:r>
          </a:p>
        </p:txBody>
      </p:sp>
      <p:pic>
        <p:nvPicPr>
          <p:cNvPr id="24" name="Picture 20" descr="Logo"/>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796502" y="4028549"/>
            <a:ext cx="764054" cy="76253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634681" y="4794654"/>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5"/>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17" rIns="60036" bIns="30017"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4" y="2874174"/>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50"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8"/>
            <a:ext cx="2775815" cy="28415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00" tIns="29351" rIns="58700" bIns="2935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9"/>
            <a:ext cx="1295063" cy="80784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6"/>
            <a:ext cx="1295063" cy="142339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7"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00" tIns="0" rIns="60000"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68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4025030271"/>
      </p:ext>
    </p:extLst>
  </p:cSld>
  <p:clrMap bg1="lt1" tx1="dk1" bg2="lt2" tx2="dk2" accent1="accent1" accent2="accent2" accent3="accent3" accent4="accent4" accent5="accent5" accent6="accent6" hlink="hlink" folHlink="folHlink"/>
  <p:sldLayoutIdLst>
    <p:sldLayoutId id="2147484002" r:id="rId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56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13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69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26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26" indent="-256926"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669" indent="-21410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413" indent="-171284"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8980" indent="-171284"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545" indent="-171284"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112"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678"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243"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1809"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132" rtl="0" eaLnBrk="1" latinLnBrk="0" hangingPunct="1">
        <a:defRPr sz="1300" kern="1200">
          <a:solidFill>
            <a:schemeClr val="tx1"/>
          </a:solidFill>
          <a:latin typeface="+mn-lt"/>
          <a:ea typeface="+mn-ea"/>
          <a:cs typeface="+mn-cs"/>
        </a:defRPr>
      </a:lvl1pPr>
      <a:lvl2pPr marL="342569" algn="l" defTabSz="685132" rtl="0" eaLnBrk="1" latinLnBrk="0" hangingPunct="1">
        <a:defRPr sz="1300" kern="1200">
          <a:solidFill>
            <a:schemeClr val="tx1"/>
          </a:solidFill>
          <a:latin typeface="+mn-lt"/>
          <a:ea typeface="+mn-ea"/>
          <a:cs typeface="+mn-cs"/>
        </a:defRPr>
      </a:lvl2pPr>
      <a:lvl3pPr marL="685132" algn="l" defTabSz="685132" rtl="0" eaLnBrk="1" latinLnBrk="0" hangingPunct="1">
        <a:defRPr sz="1300" kern="1200">
          <a:solidFill>
            <a:schemeClr val="tx1"/>
          </a:solidFill>
          <a:latin typeface="+mn-lt"/>
          <a:ea typeface="+mn-ea"/>
          <a:cs typeface="+mn-cs"/>
        </a:defRPr>
      </a:lvl3pPr>
      <a:lvl4pPr marL="1027698" algn="l" defTabSz="685132" rtl="0" eaLnBrk="1" latinLnBrk="0" hangingPunct="1">
        <a:defRPr sz="1300" kern="1200">
          <a:solidFill>
            <a:schemeClr val="tx1"/>
          </a:solidFill>
          <a:latin typeface="+mn-lt"/>
          <a:ea typeface="+mn-ea"/>
          <a:cs typeface="+mn-cs"/>
        </a:defRPr>
      </a:lvl4pPr>
      <a:lvl5pPr marL="1370262" algn="l" defTabSz="685132" rtl="0" eaLnBrk="1" latinLnBrk="0" hangingPunct="1">
        <a:defRPr sz="1300" kern="1200">
          <a:solidFill>
            <a:schemeClr val="tx1"/>
          </a:solidFill>
          <a:latin typeface="+mn-lt"/>
          <a:ea typeface="+mn-ea"/>
          <a:cs typeface="+mn-cs"/>
        </a:defRPr>
      </a:lvl5pPr>
      <a:lvl6pPr marL="1712828" algn="l" defTabSz="685132" rtl="0" eaLnBrk="1" latinLnBrk="0" hangingPunct="1">
        <a:defRPr sz="1300" kern="1200">
          <a:solidFill>
            <a:schemeClr val="tx1"/>
          </a:solidFill>
          <a:latin typeface="+mn-lt"/>
          <a:ea typeface="+mn-ea"/>
          <a:cs typeface="+mn-cs"/>
        </a:defRPr>
      </a:lvl6pPr>
      <a:lvl7pPr marL="2055396" algn="l" defTabSz="685132" rtl="0" eaLnBrk="1" latinLnBrk="0" hangingPunct="1">
        <a:defRPr sz="1300" kern="1200">
          <a:solidFill>
            <a:schemeClr val="tx1"/>
          </a:solidFill>
          <a:latin typeface="+mn-lt"/>
          <a:ea typeface="+mn-ea"/>
          <a:cs typeface="+mn-cs"/>
        </a:defRPr>
      </a:lvl7pPr>
      <a:lvl8pPr marL="2397960" algn="l" defTabSz="685132" rtl="0" eaLnBrk="1" latinLnBrk="0" hangingPunct="1">
        <a:defRPr sz="1300" kern="1200">
          <a:solidFill>
            <a:schemeClr val="tx1"/>
          </a:solidFill>
          <a:latin typeface="+mn-lt"/>
          <a:ea typeface="+mn-ea"/>
          <a:cs typeface="+mn-cs"/>
        </a:defRPr>
      </a:lvl8pPr>
      <a:lvl9pPr marL="2740524" algn="l" defTabSz="685132"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长条"/>
          <p:cNvPicPr>
            <a:picLocks noChangeAspect="1" noChangeArrowheads="1"/>
          </p:cNvPicPr>
          <p:nvPr/>
        </p:nvPicPr>
        <p:blipFill>
          <a:blip r:embed="rId14" cstate="email">
            <a:lum contrast="6000"/>
          </a:blip>
          <a:srcRect/>
          <a:stretch>
            <a:fillRect/>
          </a:stretch>
        </p:blipFill>
        <p:spPr bwMode="auto">
          <a:xfrm>
            <a:off x="0" y="4677969"/>
            <a:ext cx="9144000" cy="464344"/>
          </a:xfrm>
          <a:prstGeom prst="rect">
            <a:avLst/>
          </a:prstGeom>
          <a:noFill/>
          <a:ln w="9525">
            <a:noFill/>
            <a:miter lim="800000"/>
            <a:headEnd/>
            <a:tailEnd/>
          </a:ln>
        </p:spPr>
      </p:pic>
      <p:sp>
        <p:nvSpPr>
          <p:cNvPr id="663555" name="Rectangle 3"/>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6" tIns="32881" rIns="65766" bIns="32881"/>
          <a:lstStyle/>
          <a:p>
            <a:pPr algn="r" defTabSz="657571">
              <a:lnSpc>
                <a:spcPct val="125000"/>
              </a:lnSpc>
              <a:buClr>
                <a:srgbClr val="990000"/>
              </a:buClr>
              <a:buFont typeface="Wingdings" pitchFamily="2" charset="2"/>
              <a:buNone/>
              <a:defRPr/>
            </a:pPr>
            <a:r>
              <a:rPr lang="zh-CN" altLang="en-US" sz="900" b="0" dirty="0">
                <a:solidFill>
                  <a:srgbClr val="FFFFFF"/>
                </a:solidFill>
              </a:rPr>
              <a:t>英文标题</a:t>
            </a:r>
            <a:r>
              <a:rPr lang="en-US" altLang="zh-CN" sz="900" b="0" dirty="0">
                <a:solidFill>
                  <a:srgbClr val="FFFFFF"/>
                </a:solidFill>
              </a:rPr>
              <a:t>:32-35pt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Medium</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中文标题</a:t>
            </a:r>
            <a:r>
              <a:rPr lang="en-US" altLang="zh-CN" sz="900" b="0" dirty="0">
                <a:solidFill>
                  <a:srgbClr val="FFFFFF"/>
                </a:solidFill>
              </a:rPr>
              <a:t>:30-32pt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黑体</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英文正文</a:t>
            </a:r>
            <a:r>
              <a:rPr lang="en-US" altLang="zh-CN" sz="900" b="0" dirty="0">
                <a:solidFill>
                  <a:srgbClr val="FFFFFF"/>
                </a:solidFill>
              </a:rPr>
              <a:t>:20-22pt</a:t>
            </a:r>
          </a:p>
          <a:p>
            <a:pPr algn="r" defTabSz="657571">
              <a:lnSpc>
                <a:spcPct val="125000"/>
              </a:lnSpc>
              <a:buClr>
                <a:srgbClr val="990000"/>
              </a:buClr>
              <a:buFont typeface="Wingdings" pitchFamily="2" charset="2"/>
              <a:buNone/>
              <a:defRPr/>
            </a:pPr>
            <a:r>
              <a:rPr lang="zh-CN" altLang="en-US" sz="900" b="0" dirty="0">
                <a:solidFill>
                  <a:srgbClr val="FFFFFF"/>
                </a:solidFill>
              </a:rPr>
              <a:t>子目录 </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 :18pt  </a:t>
            </a: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Regular</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中文正文</a:t>
            </a:r>
            <a:r>
              <a:rPr lang="en-US" altLang="zh-CN" sz="900" b="0" dirty="0">
                <a:solidFill>
                  <a:srgbClr val="FFFFFF"/>
                </a:solidFill>
              </a:rPr>
              <a:t>:18-20pt</a:t>
            </a:r>
          </a:p>
          <a:p>
            <a:pPr algn="r" defTabSz="657571">
              <a:lnSpc>
                <a:spcPct val="125000"/>
              </a:lnSpc>
              <a:buClr>
                <a:srgbClr val="990000"/>
              </a:buClr>
              <a:buFont typeface="Wingdings" pitchFamily="2" charset="2"/>
              <a:buNone/>
              <a:defRPr/>
            </a:pPr>
            <a:r>
              <a:rPr lang="zh-CN" altLang="en-US" sz="900" b="0" dirty="0">
                <a:solidFill>
                  <a:srgbClr val="FFFFFF"/>
                </a:solidFill>
              </a:rPr>
              <a:t>子目录</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):18pt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细黑体 </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080808"/>
              </a:solidFill>
            </a:endParaRPr>
          </a:p>
        </p:txBody>
      </p:sp>
      <p:sp>
        <p:nvSpPr>
          <p:cNvPr id="663556" name="Rectangle 4"/>
          <p:cNvSpPr>
            <a:spLocks noChangeArrowheads="1"/>
          </p:cNvSpPr>
          <p:nvPr/>
        </p:nvSpPr>
        <p:spPr bwMode="auto">
          <a:xfrm>
            <a:off x="9268984" y="4083852"/>
            <a:ext cx="918923" cy="241697"/>
          </a:xfrm>
          <a:prstGeom prst="rect">
            <a:avLst/>
          </a:prstGeom>
          <a:solidFill>
            <a:schemeClr val="bg1"/>
          </a:solidFill>
          <a:ln w="9525" algn="ctr">
            <a:noFill/>
            <a:miter lim="800000"/>
            <a:headEnd/>
            <a:tailEnd/>
          </a:ln>
          <a:effectLst/>
        </p:spPr>
        <p:txBody>
          <a:bodyPr lIns="68479" tIns="34239" rIns="68479" bIns="34239" anchor="ctr">
            <a:spAutoFit/>
          </a:bodyP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9352307" y="3958834"/>
            <a:ext cx="740376"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9352307" y="4652965"/>
            <a:ext cx="740376" cy="136922"/>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9352307" y="4837510"/>
            <a:ext cx="740376" cy="13692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9352307" y="4145758"/>
            <a:ext cx="740376" cy="136922"/>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9352307" y="4468417"/>
            <a:ext cx="740376" cy="13692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9352307" y="5023249"/>
            <a:ext cx="740376" cy="13692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9352307" y="3774287"/>
            <a:ext cx="740376"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9352307" y="3450433"/>
            <a:ext cx="740376" cy="136922"/>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9352307" y="3265890"/>
            <a:ext cx="740376" cy="138113"/>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9199945" y="1697831"/>
            <a:ext cx="1049858" cy="1990725"/>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配色参考方案：</a:t>
            </a: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建议同一页面内不超过四种颜色，以下是９组配色方案，同一页面内只选择一组使用。</a:t>
            </a:r>
            <a:endParaRPr lang="en-US" altLang="zh-CN" sz="900" b="0" dirty="0">
              <a:solidFill>
                <a:srgbClr val="FFFFFF"/>
              </a:solidFill>
              <a:latin typeface="华文细黑" pitchFamily="2" charset="-122"/>
            </a:endParaRP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（仅供参考）</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3" name="Rectangle 51"/>
          <p:cNvSpPr>
            <a:spLocks noChangeArrowheads="1"/>
          </p:cNvSpPr>
          <p:nvPr/>
        </p:nvSpPr>
        <p:spPr bwMode="auto">
          <a:xfrm>
            <a:off x="9199945" y="-46435"/>
            <a:ext cx="1049858" cy="628651"/>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客户或者合作伙伴的标志放在右上角</a:t>
            </a:r>
            <a:r>
              <a:rPr lang="en-US" altLang="zh-CN" sz="900" b="0" dirty="0">
                <a:solidFill>
                  <a:srgbClr val="FFFFFF"/>
                </a:solidFill>
                <a:latin typeface="华文细黑" pitchFamily="2" charset="-122"/>
              </a:rPr>
              <a:t>.</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4" name="Text Box 52"/>
          <p:cNvSpPr txBox="1">
            <a:spLocks noChangeArrowheads="1"/>
          </p:cNvSpPr>
          <p:nvPr/>
        </p:nvSpPr>
        <p:spPr bwMode="auto">
          <a:xfrm>
            <a:off x="630874" y="4842280"/>
            <a:ext cx="2088135" cy="197833"/>
          </a:xfrm>
          <a:prstGeom prst="rect">
            <a:avLst/>
          </a:prstGeom>
          <a:noFill/>
          <a:ln w="9525">
            <a:noFill/>
            <a:miter lim="800000"/>
            <a:headEnd/>
            <a:tailEnd/>
          </a:ln>
        </p:spPr>
        <p:txBody>
          <a:bodyPr wrap="none" lIns="58691" tIns="29348" rIns="58691" bIns="29348">
            <a:spAutoFit/>
          </a:bodyPr>
          <a:lstStyle/>
          <a:p>
            <a:pPr defTabSz="587413" eaLnBrk="0" hangingPunct="0">
              <a:buClrTx/>
              <a:buFontTx/>
              <a:buNone/>
              <a:defRPr/>
            </a:pPr>
            <a:r>
              <a:rPr lang="en-US" altLang="zh-CN" sz="900" dirty="0">
                <a:solidFill>
                  <a:srgbClr val="080808"/>
                </a:solidFill>
                <a:ea typeface="ＭＳ Ｐゴシック" pitchFamily="34" charset="-128"/>
              </a:rPr>
              <a:t>HUAWEI TECHNOLOGIES CO., LTD.</a:t>
            </a:r>
          </a:p>
        </p:txBody>
      </p:sp>
      <p:sp>
        <p:nvSpPr>
          <p:cNvPr id="663605" name="Rectangle 53"/>
          <p:cNvSpPr>
            <a:spLocks noChangeArrowheads="1"/>
          </p:cNvSpPr>
          <p:nvPr/>
        </p:nvSpPr>
        <p:spPr bwMode="auto">
          <a:xfrm>
            <a:off x="5931340" y="4795839"/>
            <a:ext cx="1057000" cy="826294"/>
          </a:xfrm>
          <a:prstGeom prst="rect">
            <a:avLst/>
          </a:prstGeom>
          <a:noFill/>
          <a:ln w="9525">
            <a:noFill/>
            <a:miter lim="800000"/>
            <a:headEnd/>
            <a:tailEnd/>
          </a:ln>
          <a:effectLst/>
        </p:spPr>
        <p:txBody>
          <a:bodyPr lIns="0" tIns="0" rIns="0" bIns="0"/>
          <a:lstStyle/>
          <a:p>
            <a:pPr defTabSz="587413" eaLnBrk="0" hangingPunct="0">
              <a:lnSpc>
                <a:spcPct val="85000"/>
              </a:lnSpc>
              <a:buClrTx/>
              <a:buFontTx/>
              <a:buNone/>
              <a:defRPr/>
            </a:pPr>
            <a:endParaRPr lang="de-DE" sz="700" b="0" dirty="0">
              <a:solidFill>
                <a:srgbClr val="080808"/>
              </a:solidFill>
              <a:ea typeface="ＭＳ Ｐゴシック" pitchFamily="34" charset="-128"/>
            </a:endParaRPr>
          </a:p>
          <a:p>
            <a:pPr defTabSz="587413" eaLnBrk="0" hangingPunct="0">
              <a:lnSpc>
                <a:spcPct val="85000"/>
              </a:lnSpc>
              <a:buClrTx/>
              <a:buFontTx/>
              <a:buNone/>
              <a:defRPr/>
            </a:pPr>
            <a:r>
              <a:rPr lang="de-DE" sz="700" b="0" dirty="0">
                <a:solidFill>
                  <a:srgbClr val="080808"/>
                </a:solidFill>
                <a:ea typeface="ＭＳ Ｐゴシック" pitchFamily="34" charset="-128"/>
              </a:rPr>
              <a:t>Page </a:t>
            </a:r>
            <a:fld id="{CA825B19-71A3-4AA3-8627-BD8F0BBECF7A}" type="slidenum">
              <a:rPr lang="de-DE" sz="700" b="0">
                <a:solidFill>
                  <a:srgbClr val="080808"/>
                </a:solidFill>
                <a:ea typeface="ＭＳ Ｐゴシック" pitchFamily="34" charset="-128"/>
              </a:rPr>
              <a:pPr defTabSz="587413" eaLnBrk="0" hangingPunct="0">
                <a:lnSpc>
                  <a:spcPct val="85000"/>
                </a:lnSpc>
                <a:buClrTx/>
                <a:buFontTx/>
                <a:buNone/>
                <a:defRPr/>
              </a:pPr>
              <a:t>‹#›</a:t>
            </a:fld>
            <a:endParaRPr lang="en-GB" sz="700" b="0" dirty="0">
              <a:solidFill>
                <a:srgbClr val="080808"/>
              </a:solidFill>
              <a:ea typeface="ＭＳ Ｐゴシック" pitchFamily="34" charset="-128"/>
            </a:endParaRPr>
          </a:p>
        </p:txBody>
      </p:sp>
      <p:pic>
        <p:nvPicPr>
          <p:cNvPr id="3090" name="Picture 54" descr="图片3副本"/>
          <p:cNvPicPr>
            <a:picLocks noChangeAspect="1" noChangeArrowheads="1"/>
          </p:cNvPicPr>
          <p:nvPr/>
        </p:nvPicPr>
        <p:blipFill>
          <a:blip r:embed="rId15" cstate="email"/>
          <a:srcRect/>
          <a:stretch>
            <a:fillRect/>
          </a:stretch>
        </p:blipFill>
        <p:spPr bwMode="auto">
          <a:xfrm>
            <a:off x="7634681" y="4788702"/>
            <a:ext cx="971297" cy="230981"/>
          </a:xfrm>
          <a:prstGeom prst="rect">
            <a:avLst/>
          </a:prstGeom>
          <a:noFill/>
          <a:ln w="9525">
            <a:noFill/>
            <a:miter lim="800000"/>
            <a:headEnd/>
            <a:tailEnd/>
          </a:ln>
        </p:spPr>
      </p:pic>
      <p:sp>
        <p:nvSpPr>
          <p:cNvPr id="3091" name="Rectangle 55"/>
          <p:cNvSpPr>
            <a:spLocks noGrp="1" noChangeArrowheads="1"/>
          </p:cNvSpPr>
          <p:nvPr>
            <p:ph type="title"/>
          </p:nvPr>
        </p:nvSpPr>
        <p:spPr bwMode="auto">
          <a:xfrm>
            <a:off x="607061" y="205979"/>
            <a:ext cx="8229838" cy="857250"/>
          </a:xfrm>
          <a:prstGeom prst="rect">
            <a:avLst/>
          </a:prstGeom>
          <a:noFill/>
          <a:ln w="9525">
            <a:noFill/>
            <a:miter lim="800000"/>
            <a:headEnd/>
            <a:tailEnd/>
          </a:ln>
        </p:spPr>
        <p:txBody>
          <a:bodyPr vert="horz" wrap="square" lIns="68490" tIns="34245" rIns="68490" bIns="34245" numCol="1" anchor="ctr" anchorCtr="0" compatLnSpc="1">
            <a:prstTxWarp prst="textNoShape">
              <a:avLst/>
            </a:prstTxWarp>
          </a:bodyPr>
          <a:lstStyle/>
          <a:p>
            <a:pPr lvl="0"/>
            <a:r>
              <a:rPr lang="zh-CN" altLang="en-US" smtClean="0"/>
              <a:t>单击此处编辑母版标题样式</a:t>
            </a:r>
          </a:p>
        </p:txBody>
      </p:sp>
      <p:sp>
        <p:nvSpPr>
          <p:cNvPr id="3092" name="Rectangle 56"/>
          <p:cNvSpPr>
            <a:spLocks noGrp="1" noChangeArrowheads="1"/>
          </p:cNvSpPr>
          <p:nvPr>
            <p:ph type="body" idx="1"/>
          </p:nvPr>
        </p:nvSpPr>
        <p:spPr bwMode="auto">
          <a:xfrm>
            <a:off x="661816" y="1200153"/>
            <a:ext cx="8229838" cy="3393281"/>
          </a:xfrm>
          <a:prstGeom prst="rect">
            <a:avLst/>
          </a:prstGeom>
          <a:noFill/>
          <a:ln w="9525">
            <a:noFill/>
            <a:miter lim="800000"/>
            <a:headEnd/>
            <a:tailEnd/>
          </a:ln>
        </p:spPr>
        <p:txBody>
          <a:bodyPr vert="horz" wrap="square" lIns="68490" tIns="34245" rIns="68490" bIns="3424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xmlns="" val="314440812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Lst>
  <p:txStyles>
    <p:titleStyle>
      <a:lvl1pPr algn="l" defTabSz="656492" rtl="0" eaLnBrk="1" fontAlgn="base" hangingPunct="1">
        <a:spcBef>
          <a:spcPct val="0"/>
        </a:spcBef>
        <a:spcAft>
          <a:spcPct val="0"/>
        </a:spcAft>
        <a:defRPr sz="2500">
          <a:solidFill>
            <a:srgbClr val="990000"/>
          </a:solidFill>
          <a:latin typeface="+mj-lt"/>
          <a:ea typeface="+mj-ea"/>
          <a:cs typeface="+mj-cs"/>
        </a:defRPr>
      </a:lvl1pPr>
      <a:lvl2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2pPr>
      <a:lvl3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3pPr>
      <a:lvl4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4pPr>
      <a:lvl5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5pPr>
      <a:lvl6pPr marL="342461"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6pPr>
      <a:lvl7pPr marL="684920"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7pPr>
      <a:lvl8pPr marL="1027378"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8pPr>
      <a:lvl9pPr marL="1369836"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9pPr>
    </p:titleStyle>
    <p:bodyStyle>
      <a:lvl1pPr marL="244996" indent="-244996" algn="l" defTabSz="656492" rtl="0" eaLnBrk="1" fontAlgn="base" hangingPunct="1">
        <a:lnSpc>
          <a:spcPct val="140000"/>
        </a:lnSpc>
        <a:spcBef>
          <a:spcPct val="0"/>
        </a:spcBef>
        <a:spcAft>
          <a:spcPct val="0"/>
        </a:spcAft>
        <a:buClr>
          <a:schemeClr val="tx2"/>
        </a:buClr>
        <a:buFont typeface="Wingdings" pitchFamily="2" charset="2"/>
        <a:buChar char="n"/>
        <a:defRPr sz="1600" b="1">
          <a:solidFill>
            <a:srgbClr val="080808"/>
          </a:solidFill>
          <a:latin typeface="+mn-lt"/>
          <a:ea typeface="+mn-ea"/>
          <a:cs typeface="+mn-cs"/>
        </a:defRPr>
      </a:lvl1pPr>
      <a:lvl2pPr marL="533996" indent="-204559" algn="l" defTabSz="656492" rtl="0" eaLnBrk="1" fontAlgn="base" hangingPunct="1">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21803" indent="-164118" algn="l" defTabSz="656492" rtl="0" eaLnBrk="1" fontAlgn="base" hangingPunct="1">
        <a:lnSpc>
          <a:spcPct val="140000"/>
        </a:lnSpc>
        <a:spcBef>
          <a:spcPct val="0"/>
        </a:spcBef>
        <a:spcAft>
          <a:spcPct val="0"/>
        </a:spcAft>
        <a:buFont typeface="FrutigerNext LT Light" pitchFamily="34" charset="0"/>
        <a:buChar char="»"/>
        <a:defRPr sz="1300">
          <a:solidFill>
            <a:schemeClr val="tx1"/>
          </a:solidFill>
          <a:latin typeface="FrutigerNext LT Light" pitchFamily="34" charset="0"/>
          <a:ea typeface="+mn-ea"/>
        </a:defRPr>
      </a:lvl3pPr>
      <a:lvl4pPr marL="1150050" indent="-164118" algn="l" defTabSz="656492" rtl="0" eaLnBrk="1" fontAlgn="base" hangingPunct="1">
        <a:lnSpc>
          <a:spcPct val="140000"/>
        </a:lnSpc>
        <a:spcBef>
          <a:spcPct val="0"/>
        </a:spcBef>
        <a:spcAft>
          <a:spcPct val="0"/>
        </a:spcAft>
        <a:buChar char="–"/>
        <a:defRPr sz="1100">
          <a:solidFill>
            <a:srgbClr val="080808"/>
          </a:solidFill>
          <a:latin typeface="+mj-lt"/>
          <a:ea typeface="+mn-ea"/>
        </a:defRPr>
      </a:lvl4pPr>
      <a:lvl5pPr marL="1479484" indent="-164118" algn="l" defTabSz="656492"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5pPr>
      <a:lvl6pPr marL="1822883"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65342"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507801"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50260"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4920" rtl="0" eaLnBrk="1" latinLnBrk="0" hangingPunct="1">
        <a:defRPr sz="1300" kern="1200">
          <a:solidFill>
            <a:schemeClr val="tx1"/>
          </a:solidFill>
          <a:latin typeface="+mn-lt"/>
          <a:ea typeface="+mn-ea"/>
          <a:cs typeface="+mn-cs"/>
        </a:defRPr>
      </a:lvl1pPr>
      <a:lvl2pPr marL="342461" algn="l" defTabSz="684920" rtl="0" eaLnBrk="1" latinLnBrk="0" hangingPunct="1">
        <a:defRPr sz="1300" kern="1200">
          <a:solidFill>
            <a:schemeClr val="tx1"/>
          </a:solidFill>
          <a:latin typeface="+mn-lt"/>
          <a:ea typeface="+mn-ea"/>
          <a:cs typeface="+mn-cs"/>
        </a:defRPr>
      </a:lvl2pPr>
      <a:lvl3pPr marL="684920" algn="l" defTabSz="684920" rtl="0" eaLnBrk="1" latinLnBrk="0" hangingPunct="1">
        <a:defRPr sz="1300" kern="1200">
          <a:solidFill>
            <a:schemeClr val="tx1"/>
          </a:solidFill>
          <a:latin typeface="+mn-lt"/>
          <a:ea typeface="+mn-ea"/>
          <a:cs typeface="+mn-cs"/>
        </a:defRPr>
      </a:lvl3pPr>
      <a:lvl4pPr marL="1027378" algn="l" defTabSz="684920" rtl="0" eaLnBrk="1" latinLnBrk="0" hangingPunct="1">
        <a:defRPr sz="1300" kern="1200">
          <a:solidFill>
            <a:schemeClr val="tx1"/>
          </a:solidFill>
          <a:latin typeface="+mn-lt"/>
          <a:ea typeface="+mn-ea"/>
          <a:cs typeface="+mn-cs"/>
        </a:defRPr>
      </a:lvl4pPr>
      <a:lvl5pPr marL="1369836" algn="l" defTabSz="684920" rtl="0" eaLnBrk="1" latinLnBrk="0" hangingPunct="1">
        <a:defRPr sz="1300" kern="1200">
          <a:solidFill>
            <a:schemeClr val="tx1"/>
          </a:solidFill>
          <a:latin typeface="+mn-lt"/>
          <a:ea typeface="+mn-ea"/>
          <a:cs typeface="+mn-cs"/>
        </a:defRPr>
      </a:lvl5pPr>
      <a:lvl6pPr marL="1712297" algn="l" defTabSz="684920" rtl="0" eaLnBrk="1" latinLnBrk="0" hangingPunct="1">
        <a:defRPr sz="1300" kern="1200">
          <a:solidFill>
            <a:schemeClr val="tx1"/>
          </a:solidFill>
          <a:latin typeface="+mn-lt"/>
          <a:ea typeface="+mn-ea"/>
          <a:cs typeface="+mn-cs"/>
        </a:defRPr>
      </a:lvl6pPr>
      <a:lvl7pPr marL="2054757" algn="l" defTabSz="684920" rtl="0" eaLnBrk="1" latinLnBrk="0" hangingPunct="1">
        <a:defRPr sz="1300" kern="1200">
          <a:solidFill>
            <a:schemeClr val="tx1"/>
          </a:solidFill>
          <a:latin typeface="+mn-lt"/>
          <a:ea typeface="+mn-ea"/>
          <a:cs typeface="+mn-cs"/>
        </a:defRPr>
      </a:lvl7pPr>
      <a:lvl8pPr marL="2397214" algn="l" defTabSz="684920" rtl="0" eaLnBrk="1" latinLnBrk="0" hangingPunct="1">
        <a:defRPr sz="1300" kern="1200">
          <a:solidFill>
            <a:schemeClr val="tx1"/>
          </a:solidFill>
          <a:latin typeface="+mn-lt"/>
          <a:ea typeface="+mn-ea"/>
          <a:cs typeface="+mn-cs"/>
        </a:defRPr>
      </a:lvl8pPr>
      <a:lvl9pPr marL="2739672" algn="l" defTabSz="684920"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20" cstate="email">
            <a:extLst>
              <a:ext uri="{28A0092B-C50C-407E-A947-70E740481C1C}">
                <a14:useLocalDpi xmlns="" xmlns:a14="http://schemas.microsoft.com/office/drawing/2010/main" val="0"/>
              </a:ext>
            </a:extLst>
          </a:blip>
          <a:srcRect/>
          <a:stretch>
            <a:fillRect/>
          </a:stretch>
        </p:blipFill>
        <p:spPr bwMode="auto">
          <a:xfrm>
            <a:off x="1" y="4668443"/>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 name="图片 61"/>
          <p:cNvPicPr>
            <a:picLocks noChangeAspect="1"/>
          </p:cNvPicPr>
          <p:nvPr/>
        </p:nvPicPr>
        <p:blipFill>
          <a:blip r:embed="rId21" cstate="email">
            <a:extLst>
              <a:ext uri="{28A0092B-C50C-407E-A947-70E740481C1C}">
                <a14:useLocalDpi xmlns="" xmlns:a14="http://schemas.microsoft.com/office/drawing/2010/main" val="0"/>
              </a:ext>
            </a:extLst>
          </a:blip>
          <a:stretch>
            <a:fillRect/>
          </a:stretch>
        </p:blipFill>
        <p:spPr>
          <a:xfrm>
            <a:off x="2401504" y="389549"/>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7428" eaLnBrk="0" hangingPunct="0">
              <a:lnSpc>
                <a:spcPct val="85000"/>
              </a:lnSpc>
              <a:buClrTx/>
              <a:buFontTx/>
              <a:buNone/>
            </a:pPr>
            <a:endParaRPr lang="de-DE" sz="700" b="0" dirty="0">
              <a:solidFill>
                <a:srgbClr val="000000"/>
              </a:solidFill>
              <a:ea typeface="MS PGothic" pitchFamily="34" charset="-128"/>
            </a:endParaRPr>
          </a:p>
          <a:p>
            <a:pPr defTabSz="587428" eaLnBrk="0" hangingPunct="0">
              <a:lnSpc>
                <a:spcPct val="85000"/>
              </a:lnSpc>
              <a:buClrTx/>
              <a:buFontTx/>
              <a:buNone/>
            </a:pPr>
            <a:r>
              <a:rPr lang="de-DE" sz="700" b="0" dirty="0">
                <a:solidFill>
                  <a:srgbClr val="000000"/>
                </a:solidFill>
                <a:ea typeface="MS PGothic" pitchFamily="34" charset="-128"/>
              </a:rPr>
              <a:t>Page </a:t>
            </a:r>
            <a:fld id="{E68EC476-442B-4BB7-9603-F1440C241F3D}" type="slidenum">
              <a:rPr lang="de-DE" sz="700" b="0">
                <a:solidFill>
                  <a:srgbClr val="000000"/>
                </a:solidFill>
                <a:ea typeface="MS PGothic" pitchFamily="34" charset="-128"/>
              </a:rPr>
              <a:pPr defTabSz="587428" eaLnBrk="0" hangingPunct="0">
                <a:lnSpc>
                  <a:spcPct val="85000"/>
                </a:lnSpc>
                <a:buClrTx/>
                <a:buFontTx/>
                <a:buNone/>
              </a:pPr>
              <a:t>‹#›</a:t>
            </a:fld>
            <a:endParaRPr lang="en-GB" sz="700" b="0" dirty="0">
              <a:solidFill>
                <a:srgbClr val="000000"/>
              </a:solidFill>
              <a:ea typeface="MS PGothic" pitchFamily="34" charset="-128"/>
            </a:endParaRPr>
          </a:p>
        </p:txBody>
      </p:sp>
      <p:pic>
        <p:nvPicPr>
          <p:cNvPr id="1470551" name="Picture 87" descr="图片3副本"/>
          <p:cNvPicPr>
            <a:picLocks noChangeAspect="1" noChangeArrowheads="1"/>
          </p:cNvPicPr>
          <p:nvPr/>
        </p:nvPicPr>
        <p:blipFill>
          <a:blip r:embed="rId22" cstate="email"/>
          <a:srcRect/>
          <a:stretch>
            <a:fillRect/>
          </a:stretch>
        </p:blipFill>
        <p:spPr bwMode="auto">
          <a:xfrm>
            <a:off x="7634681" y="4789894"/>
            <a:ext cx="971297" cy="230981"/>
          </a:xfrm>
          <a:prstGeom prst="rect">
            <a:avLst/>
          </a:prstGeom>
          <a:noFill/>
        </p:spPr>
      </p:pic>
      <p:sp>
        <p:nvSpPr>
          <p:cNvPr id="1470552" name="Rectangle 88"/>
          <p:cNvSpPr>
            <a:spLocks noGrp="1" noChangeArrowheads="1"/>
          </p:cNvSpPr>
          <p:nvPr>
            <p:ph type="title"/>
          </p:nvPr>
        </p:nvSpPr>
        <p:spPr bwMode="auto">
          <a:xfrm>
            <a:off x="585635" y="205979"/>
            <a:ext cx="8229838" cy="857250"/>
          </a:xfrm>
          <a:prstGeom prst="rect">
            <a:avLst/>
          </a:prstGeom>
          <a:noFill/>
          <a:ln w="9525" algn="ctr">
            <a:noFill/>
            <a:miter lim="800000"/>
            <a:headEnd/>
            <a:tailEnd/>
          </a:ln>
          <a:effectLst/>
        </p:spPr>
        <p:txBody>
          <a:bodyPr vert="horz" wrap="square" lIns="68492" tIns="34246" rIns="68492" bIns="34246"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4"/>
            <a:ext cx="8229838" cy="3394472"/>
          </a:xfrm>
          <a:prstGeom prst="rect">
            <a:avLst/>
          </a:prstGeom>
          <a:noFill/>
          <a:ln w="9525" algn="ctr">
            <a:noFill/>
            <a:miter lim="800000"/>
            <a:headEnd/>
            <a:tailEnd/>
          </a:ln>
          <a:effectLst/>
        </p:spPr>
        <p:txBody>
          <a:bodyPr vert="horz" wrap="square" lIns="68492" tIns="34246" rIns="68492" bIns="342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8" tIns="32881" rIns="65768" bIns="32881"/>
          <a:lstStyle/>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92" y="4083513"/>
            <a:ext cx="920113" cy="242362"/>
          </a:xfrm>
          <a:prstGeom prst="rect">
            <a:avLst/>
          </a:prstGeom>
          <a:solidFill>
            <a:srgbClr val="F8F8F8"/>
          </a:solidFill>
          <a:ln w="9525" algn="ctr">
            <a:noFill/>
            <a:miter lim="800000"/>
            <a:headEnd/>
            <a:tailEnd/>
          </a:ln>
          <a:effectLst/>
        </p:spPr>
        <p:txBody>
          <a:bodyPr lIns="68480" tIns="34240" rIns="68480" bIns="34240" anchor="ctr">
            <a:spAutoFit/>
          </a:bodyPr>
          <a:lstStyle/>
          <a:p>
            <a:pPr algn="ctr" defTabSz="657589" eaLnBrk="0" hangingPunct="0">
              <a:buClrTx/>
              <a:buFontTx/>
              <a:buNone/>
            </a:pPr>
            <a:endParaRPr lang="zh-CN" altLang="zh-CN" sz="1100" b="0">
              <a:solidFill>
                <a:srgbClr val="000000"/>
              </a:solidFill>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35"/>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160"/>
          <p:cNvGrpSpPr>
            <a:grpSpLocks/>
          </p:cNvGrpSpPr>
          <p:nvPr/>
        </p:nvGrpSpPr>
        <p:grpSpPr bwMode="auto">
          <a:xfrm>
            <a:off x="9352305" y="4468417"/>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165"/>
          <p:cNvGrpSpPr>
            <a:grpSpLocks/>
          </p:cNvGrpSpPr>
          <p:nvPr/>
        </p:nvGrpSpPr>
        <p:grpSpPr bwMode="auto">
          <a:xfrm>
            <a:off x="9352305" y="5023249"/>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170"/>
          <p:cNvGrpSpPr>
            <a:grpSpLocks/>
          </p:cNvGrpSpPr>
          <p:nvPr/>
        </p:nvGrpSpPr>
        <p:grpSpPr bwMode="auto">
          <a:xfrm>
            <a:off x="9352305" y="3774288"/>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180"/>
          <p:cNvGrpSpPr>
            <a:grpSpLocks/>
          </p:cNvGrpSpPr>
          <p:nvPr/>
        </p:nvGrpSpPr>
        <p:grpSpPr bwMode="auto">
          <a:xfrm>
            <a:off x="9352305" y="3265891"/>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9"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59983" tIns="0" rIns="59983"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511" eaLnBrk="0" hangingPunct="0">
              <a:buClrTx/>
              <a:buFontTx/>
              <a:buNone/>
            </a:pPr>
            <a:r>
              <a:rPr lang="en-US" altLang="zh-CN" sz="10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Lst>
  <p:timing>
    <p:tnLst>
      <p:par>
        <p:cTn id="1" dur="indefinite" restart="never" nodeType="tmRoot"/>
      </p:par>
    </p:tnLst>
  </p:timing>
  <p:hf sldNum="0" hdr="0" ftr="0"/>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47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493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740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6987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6854" indent="-25685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511" indent="-21404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6170" indent="-17123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8640" indent="-171236" algn="l" rtl="0" eaLnBrk="1" fontAlgn="base" hangingPunct="1">
        <a:spcBef>
          <a:spcPct val="20000"/>
        </a:spcBef>
        <a:spcAft>
          <a:spcPct val="0"/>
        </a:spcAft>
        <a:buChar char="–"/>
        <a:defRPr sz="1200">
          <a:solidFill>
            <a:schemeClr val="tx1"/>
          </a:solidFill>
          <a:latin typeface="+mn-lt"/>
          <a:ea typeface="+mn-ea"/>
          <a:cs typeface="+mn-cs"/>
        </a:defRPr>
      </a:lvl4pPr>
      <a:lvl5pPr marL="154110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3578"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04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8515"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0984"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4938" rtl="0" eaLnBrk="1" latinLnBrk="0" hangingPunct="1">
        <a:defRPr sz="1300" kern="1200">
          <a:solidFill>
            <a:schemeClr val="tx1"/>
          </a:solidFill>
          <a:latin typeface="+mn-lt"/>
          <a:ea typeface="+mn-ea"/>
          <a:cs typeface="+mn-cs"/>
        </a:defRPr>
      </a:lvl1pPr>
      <a:lvl2pPr marL="342473" algn="l" defTabSz="684938" rtl="0" eaLnBrk="1" latinLnBrk="0" hangingPunct="1">
        <a:defRPr sz="1300" kern="1200">
          <a:solidFill>
            <a:schemeClr val="tx1"/>
          </a:solidFill>
          <a:latin typeface="+mn-lt"/>
          <a:ea typeface="+mn-ea"/>
          <a:cs typeface="+mn-cs"/>
        </a:defRPr>
      </a:lvl2pPr>
      <a:lvl3pPr marL="684938" algn="l" defTabSz="684938" rtl="0" eaLnBrk="1" latinLnBrk="0" hangingPunct="1">
        <a:defRPr sz="1300" kern="1200">
          <a:solidFill>
            <a:schemeClr val="tx1"/>
          </a:solidFill>
          <a:latin typeface="+mn-lt"/>
          <a:ea typeface="+mn-ea"/>
          <a:cs typeface="+mn-cs"/>
        </a:defRPr>
      </a:lvl3pPr>
      <a:lvl4pPr marL="1027407" algn="l" defTabSz="684938" rtl="0" eaLnBrk="1" latinLnBrk="0" hangingPunct="1">
        <a:defRPr sz="1300" kern="1200">
          <a:solidFill>
            <a:schemeClr val="tx1"/>
          </a:solidFill>
          <a:latin typeface="+mn-lt"/>
          <a:ea typeface="+mn-ea"/>
          <a:cs typeface="+mn-cs"/>
        </a:defRPr>
      </a:lvl4pPr>
      <a:lvl5pPr marL="1369874" algn="l" defTabSz="684938" rtl="0" eaLnBrk="1" latinLnBrk="0" hangingPunct="1">
        <a:defRPr sz="1300" kern="1200">
          <a:solidFill>
            <a:schemeClr val="tx1"/>
          </a:solidFill>
          <a:latin typeface="+mn-lt"/>
          <a:ea typeface="+mn-ea"/>
          <a:cs typeface="+mn-cs"/>
        </a:defRPr>
      </a:lvl5pPr>
      <a:lvl6pPr marL="1712342" algn="l" defTabSz="684938" rtl="0" eaLnBrk="1" latinLnBrk="0" hangingPunct="1">
        <a:defRPr sz="1300" kern="1200">
          <a:solidFill>
            <a:schemeClr val="tx1"/>
          </a:solidFill>
          <a:latin typeface="+mn-lt"/>
          <a:ea typeface="+mn-ea"/>
          <a:cs typeface="+mn-cs"/>
        </a:defRPr>
      </a:lvl6pPr>
      <a:lvl7pPr marL="2054814" algn="l" defTabSz="684938" rtl="0" eaLnBrk="1" latinLnBrk="0" hangingPunct="1">
        <a:defRPr sz="1300" kern="1200">
          <a:solidFill>
            <a:schemeClr val="tx1"/>
          </a:solidFill>
          <a:latin typeface="+mn-lt"/>
          <a:ea typeface="+mn-ea"/>
          <a:cs typeface="+mn-cs"/>
        </a:defRPr>
      </a:lvl7pPr>
      <a:lvl8pPr marL="2397280" algn="l" defTabSz="684938" rtl="0" eaLnBrk="1" latinLnBrk="0" hangingPunct="1">
        <a:defRPr sz="1300" kern="1200">
          <a:solidFill>
            <a:schemeClr val="tx1"/>
          </a:solidFill>
          <a:latin typeface="+mn-lt"/>
          <a:ea typeface="+mn-ea"/>
          <a:cs typeface="+mn-cs"/>
        </a:defRPr>
      </a:lvl8pPr>
      <a:lvl9pPr marL="2739747" algn="l" defTabSz="684938"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2463" y="621508"/>
            <a:ext cx="6850062" cy="357188"/>
          </a:xfrm>
          <a:prstGeom prst="rect">
            <a:avLst/>
          </a:prstGeom>
          <a:noFill/>
          <a:ln w="9525">
            <a:noFill/>
            <a:miter lim="800000"/>
            <a:headEnd/>
            <a:tailEnd/>
          </a:ln>
        </p:spPr>
        <p:txBody>
          <a:bodyPr vert="horz" wrap="square" lIns="58658" tIns="29334" rIns="58658" bIns="29334" numCol="1" anchor="ctr" anchorCtr="0" compatLnSpc="1">
            <a:prstTxWarp prst="textNoShape">
              <a:avLst/>
            </a:prstTxWarp>
            <a:spAutoFit/>
          </a:bodyPr>
          <a:lstStyle/>
          <a:p>
            <a:pPr lvl="0"/>
            <a:r>
              <a:rPr lang="zh-CN" altLang="en-US" smtClean="0"/>
              <a:t>单击此处编辑母版标题样式</a:t>
            </a:r>
          </a:p>
        </p:txBody>
      </p:sp>
      <p:pic>
        <p:nvPicPr>
          <p:cNvPr id="4099" name="Picture 7" descr="7"/>
          <p:cNvPicPr>
            <a:picLocks noChangeAspect="1" noChangeArrowheads="1"/>
          </p:cNvPicPr>
          <p:nvPr/>
        </p:nvPicPr>
        <p:blipFill>
          <a:blip r:embed="rId14" cstate="email"/>
          <a:srcRect/>
          <a:stretch>
            <a:fillRect/>
          </a:stretch>
        </p:blipFill>
        <p:spPr bwMode="auto">
          <a:xfrm>
            <a:off x="1" y="4666063"/>
            <a:ext cx="9142413" cy="477440"/>
          </a:xfrm>
          <a:prstGeom prst="rect">
            <a:avLst/>
          </a:prstGeom>
          <a:noFill/>
          <a:ln w="9525">
            <a:noFill/>
            <a:miter lim="800000"/>
            <a:headEnd/>
            <a:tailEnd/>
          </a:ln>
        </p:spPr>
      </p:pic>
      <p:pic>
        <p:nvPicPr>
          <p:cNvPr id="4100" name="Picture 9" descr="8"/>
          <p:cNvPicPr>
            <a:picLocks noChangeAspect="1" noChangeArrowheads="1"/>
          </p:cNvPicPr>
          <p:nvPr/>
        </p:nvPicPr>
        <p:blipFill>
          <a:blip r:embed="rId15" cstate="email"/>
          <a:srcRect/>
          <a:stretch>
            <a:fillRect/>
          </a:stretch>
        </p:blipFill>
        <p:spPr bwMode="auto">
          <a:xfrm>
            <a:off x="7508876" y="4800604"/>
            <a:ext cx="1309688" cy="23217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110298" y="4810125"/>
            <a:ext cx="1595437" cy="20121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algn="l">
              <a:lnSpc>
                <a:spcPct val="145000"/>
              </a:lnSpc>
              <a:defRPr sz="1000">
                <a:latin typeface="FrutigerNext LT Bold" pitchFamily="20" charset="0"/>
              </a:defRPr>
            </a:lvl1pPr>
          </a:lstStyle>
          <a:p>
            <a:pPr eaLnBrk="0" hangingPunct="0">
              <a:buClrTx/>
              <a:buFontTx/>
              <a:buNone/>
              <a:defRPr/>
            </a:pPr>
            <a:r>
              <a:rPr lang="de-DE" altLang="zh-CN" b="0">
                <a:solidFill>
                  <a:srgbClr val="000000"/>
                </a:solidFill>
                <a:ea typeface="ＭＳ Ｐゴシック" pitchFamily="34" charset="-128"/>
              </a:rPr>
              <a:t>Page </a:t>
            </a:r>
            <a:fld id="{3C1805C0-02D9-47D1-812F-294F9009989A}" type="slidenum">
              <a:rPr lang="de-DE" altLang="zh-CN" b="0">
                <a:solidFill>
                  <a:srgbClr val="000000"/>
                </a:solidFill>
                <a:ea typeface="ＭＳ Ｐゴシック" pitchFamily="34" charset="-128"/>
              </a:rPr>
              <a:pPr eaLnBrk="0" hangingPunct="0">
                <a:buClrTx/>
                <a:buFontTx/>
                <a:buNone/>
                <a:defRPr/>
              </a:pPr>
              <a:t>‹#›</a:t>
            </a:fld>
            <a:endParaRPr lang="en-GB" altLang="zh-CN" b="0">
              <a:solidFill>
                <a:srgbClr val="000000"/>
              </a:solidFill>
              <a:ea typeface="ＭＳ Ｐゴシック" pitchFamily="34" charset="-128"/>
            </a:endParaRPr>
          </a:p>
        </p:txBody>
      </p:sp>
      <p:sp>
        <p:nvSpPr>
          <p:cNvPr id="4102" name="Rectangle 12"/>
          <p:cNvSpPr>
            <a:spLocks noGrp="1" noChangeArrowheads="1"/>
          </p:cNvSpPr>
          <p:nvPr>
            <p:ph type="body" idx="1"/>
          </p:nvPr>
        </p:nvSpPr>
        <p:spPr bwMode="auto">
          <a:xfrm>
            <a:off x="652463" y="1231116"/>
            <a:ext cx="6850062" cy="2164451"/>
          </a:xfrm>
          <a:prstGeom prst="rect">
            <a:avLst/>
          </a:prstGeom>
          <a:noFill/>
          <a:ln w="9525">
            <a:noFill/>
            <a:miter lim="800000"/>
            <a:headEnd/>
            <a:tailEnd/>
          </a:ln>
        </p:spPr>
        <p:txBody>
          <a:bodyPr vert="horz" wrap="square" lIns="58679" tIns="29343" rIns="58679" bIns="29343" numCol="1" anchor="t" anchorCtr="0" compatLnSpc="1">
            <a:prstTxWarp prst="textNoShape">
              <a:avLst/>
            </a:prstTxWarp>
            <a:spAutoFit/>
          </a:bodyPr>
          <a:lstStyle/>
          <a:p>
            <a:pPr lvl="0"/>
            <a:r>
              <a:rPr lang="zh-CN" altLang="en-US" smtClean="0"/>
              <a:t>单击此处编辑母版文本样式</a:t>
            </a:r>
          </a:p>
          <a:p>
            <a:pPr lvl="1"/>
            <a:r>
              <a:rPr lang="zh-CN" altLang="en-US" smtClean="0"/>
              <a:t>单击此处编辑母版文本样式</a:t>
            </a:r>
          </a:p>
          <a:p>
            <a:pPr lvl="2"/>
            <a:r>
              <a:rPr lang="zh-CN" altLang="en-US" smtClean="0"/>
              <a:t>单击此处编辑母版文本样式</a:t>
            </a:r>
          </a:p>
          <a:p>
            <a:pPr lvl="3"/>
            <a:r>
              <a:rPr lang="zh-CN" altLang="en-US" smtClean="0"/>
              <a:t>单击此处编辑母版文本样式</a:t>
            </a:r>
          </a:p>
          <a:p>
            <a:pPr lvl="0"/>
            <a:endParaRPr lang="zh-CN" altLang="en-US" smtClean="0"/>
          </a:p>
        </p:txBody>
      </p:sp>
      <p:sp>
        <p:nvSpPr>
          <p:cNvPr id="28687" name="Text Box 15"/>
          <p:cNvSpPr txBox="1">
            <a:spLocks noChangeArrowheads="1"/>
          </p:cNvSpPr>
          <p:nvPr/>
        </p:nvSpPr>
        <p:spPr bwMode="auto">
          <a:xfrm>
            <a:off x="406408" y="4830367"/>
            <a:ext cx="2192857" cy="213176"/>
          </a:xfrm>
          <a:prstGeom prst="rect">
            <a:avLst/>
          </a:prstGeom>
          <a:noFill/>
          <a:ln w="9525">
            <a:noFill/>
            <a:miter lim="800000"/>
            <a:headEnd/>
            <a:tailEnd/>
          </a:ln>
        </p:spPr>
        <p:txBody>
          <a:bodyPr wrap="none" lIns="58649" tIns="29329" rIns="58649" bIns="29329">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HUAWEI TECHNOLOGIES CO., LTD.</a:t>
            </a:r>
          </a:p>
        </p:txBody>
      </p:sp>
      <p:sp>
        <p:nvSpPr>
          <p:cNvPr id="28688" name="Rectangle 16"/>
          <p:cNvSpPr>
            <a:spLocks noChangeArrowheads="1"/>
          </p:cNvSpPr>
          <p:nvPr/>
        </p:nvSpPr>
        <p:spPr bwMode="auto">
          <a:xfrm>
            <a:off x="3762375" y="4830374"/>
            <a:ext cx="2909888" cy="213157"/>
          </a:xfrm>
          <a:prstGeom prst="rect">
            <a:avLst/>
          </a:prstGeom>
          <a:noFill/>
          <a:ln w="9525" algn="ctr">
            <a:noFill/>
            <a:miter lim="800000"/>
            <a:headEnd/>
            <a:tailEnd/>
          </a:ln>
          <a:effectLst/>
        </p:spPr>
        <p:txBody>
          <a:bodyPr lIns="58634" tIns="29320" rIns="58634" bIns="29320">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All rights reserved</a:t>
            </a:r>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hf sldNum="0" hdr="0" ftr="0"/>
  <p:txStyles>
    <p:titleStyle>
      <a:lvl1pPr algn="l" defTabSz="587345" rtl="0" eaLnBrk="1" fontAlgn="base" hangingPunct="1">
        <a:spcBef>
          <a:spcPct val="0"/>
        </a:spcBef>
        <a:spcAft>
          <a:spcPct val="0"/>
        </a:spcAft>
        <a:defRPr sz="1900">
          <a:solidFill>
            <a:srgbClr val="990000"/>
          </a:solidFill>
          <a:latin typeface="+mj-lt"/>
          <a:ea typeface="+mj-ea"/>
          <a:cs typeface="+mj-cs"/>
        </a:defRPr>
      </a:lvl1pPr>
      <a:lvl2pPr algn="l" defTabSz="587345" rtl="0" eaLnBrk="1" fontAlgn="base" hangingPunct="1">
        <a:spcBef>
          <a:spcPct val="0"/>
        </a:spcBef>
        <a:spcAft>
          <a:spcPct val="0"/>
        </a:spcAft>
        <a:defRPr sz="1900">
          <a:solidFill>
            <a:srgbClr val="990000"/>
          </a:solidFill>
          <a:latin typeface="Arial" charset="0"/>
          <a:ea typeface="黑体" pitchFamily="2" charset="-122"/>
        </a:defRPr>
      </a:lvl2pPr>
      <a:lvl3pPr algn="l" defTabSz="587345" rtl="0" eaLnBrk="1" fontAlgn="base" hangingPunct="1">
        <a:spcBef>
          <a:spcPct val="0"/>
        </a:spcBef>
        <a:spcAft>
          <a:spcPct val="0"/>
        </a:spcAft>
        <a:defRPr sz="1900">
          <a:solidFill>
            <a:srgbClr val="990000"/>
          </a:solidFill>
          <a:latin typeface="Arial" charset="0"/>
          <a:ea typeface="黑体" pitchFamily="2" charset="-122"/>
        </a:defRPr>
      </a:lvl3pPr>
      <a:lvl4pPr algn="l" defTabSz="587345" rtl="0" eaLnBrk="1" fontAlgn="base" hangingPunct="1">
        <a:spcBef>
          <a:spcPct val="0"/>
        </a:spcBef>
        <a:spcAft>
          <a:spcPct val="0"/>
        </a:spcAft>
        <a:defRPr sz="1900">
          <a:solidFill>
            <a:srgbClr val="990000"/>
          </a:solidFill>
          <a:latin typeface="Arial" charset="0"/>
          <a:ea typeface="黑体" pitchFamily="2" charset="-122"/>
        </a:defRPr>
      </a:lvl4pPr>
      <a:lvl5pPr algn="l" defTabSz="587345" rtl="0" eaLnBrk="1" fontAlgn="base" hangingPunct="1">
        <a:spcBef>
          <a:spcPct val="0"/>
        </a:spcBef>
        <a:spcAft>
          <a:spcPct val="0"/>
        </a:spcAft>
        <a:defRPr sz="1900">
          <a:solidFill>
            <a:srgbClr val="990000"/>
          </a:solidFill>
          <a:latin typeface="Arial" charset="0"/>
          <a:ea typeface="黑体" pitchFamily="2" charset="-122"/>
        </a:defRPr>
      </a:lvl5pPr>
      <a:lvl6pPr marL="342425" algn="l" defTabSz="587345" rtl="0" eaLnBrk="1" fontAlgn="base" hangingPunct="1">
        <a:spcBef>
          <a:spcPct val="0"/>
        </a:spcBef>
        <a:spcAft>
          <a:spcPct val="0"/>
        </a:spcAft>
        <a:defRPr sz="1900">
          <a:solidFill>
            <a:srgbClr val="990000"/>
          </a:solidFill>
          <a:latin typeface="Arial" charset="0"/>
          <a:ea typeface="黑体" pitchFamily="2" charset="-122"/>
        </a:defRPr>
      </a:lvl6pPr>
      <a:lvl7pPr marL="684841" algn="l" defTabSz="587345" rtl="0" eaLnBrk="1" fontAlgn="base" hangingPunct="1">
        <a:spcBef>
          <a:spcPct val="0"/>
        </a:spcBef>
        <a:spcAft>
          <a:spcPct val="0"/>
        </a:spcAft>
        <a:defRPr sz="1900">
          <a:solidFill>
            <a:srgbClr val="990000"/>
          </a:solidFill>
          <a:latin typeface="Arial" charset="0"/>
          <a:ea typeface="黑体" pitchFamily="2" charset="-122"/>
        </a:defRPr>
      </a:lvl7pPr>
      <a:lvl8pPr marL="1027261" algn="l" defTabSz="587345" rtl="0" eaLnBrk="1" fontAlgn="base" hangingPunct="1">
        <a:spcBef>
          <a:spcPct val="0"/>
        </a:spcBef>
        <a:spcAft>
          <a:spcPct val="0"/>
        </a:spcAft>
        <a:defRPr sz="1900">
          <a:solidFill>
            <a:srgbClr val="990000"/>
          </a:solidFill>
          <a:latin typeface="Arial" charset="0"/>
          <a:ea typeface="黑体" pitchFamily="2" charset="-122"/>
        </a:defRPr>
      </a:lvl8pPr>
      <a:lvl9pPr marL="1369680" algn="l" defTabSz="587345" rtl="0" eaLnBrk="1" fontAlgn="base" hangingPunct="1">
        <a:spcBef>
          <a:spcPct val="0"/>
        </a:spcBef>
        <a:spcAft>
          <a:spcPct val="0"/>
        </a:spcAft>
        <a:defRPr sz="1900">
          <a:solidFill>
            <a:srgbClr val="990000"/>
          </a:solidFill>
          <a:latin typeface="Arial" charset="0"/>
          <a:ea typeface="黑体" pitchFamily="2" charset="-122"/>
        </a:defRPr>
      </a:lvl9pPr>
    </p:titleStyle>
    <p:bodyStyle>
      <a:lvl1pPr marL="219959" indent="-219959" algn="l" defTabSz="587345" rtl="0" eaLnBrk="1" fontAlgn="base" hangingPunct="1">
        <a:lnSpc>
          <a:spcPct val="120000"/>
        </a:lnSpc>
        <a:spcBef>
          <a:spcPct val="20000"/>
        </a:spcBef>
        <a:spcAft>
          <a:spcPct val="20000"/>
        </a:spcAft>
        <a:buClr>
          <a:srgbClr val="990000"/>
        </a:buClr>
        <a:buSzPct val="85000"/>
        <a:buFont typeface="Wingdings" pitchFamily="2" charset="2"/>
        <a:buChar char="l"/>
        <a:defRPr>
          <a:solidFill>
            <a:schemeClr val="tx1"/>
          </a:solidFill>
          <a:latin typeface="+mn-lt"/>
          <a:ea typeface="+mn-ea"/>
          <a:cs typeface="+mn-cs"/>
        </a:defRPr>
      </a:lvl1pPr>
      <a:lvl2pPr marL="476773" indent="-183099" algn="l" defTabSz="587345" rtl="0" eaLnBrk="1" fontAlgn="base" hangingPunct="1">
        <a:lnSpc>
          <a:spcPct val="120000"/>
        </a:lnSpc>
        <a:spcBef>
          <a:spcPct val="20000"/>
        </a:spcBef>
        <a:spcAft>
          <a:spcPct val="20000"/>
        </a:spcAft>
        <a:buClr>
          <a:srgbClr val="5F5F5F"/>
        </a:buClr>
        <a:buFont typeface="Wingdings 3" pitchFamily="18" charset="2"/>
        <a:buChar char="["/>
        <a:defRPr>
          <a:solidFill>
            <a:schemeClr val="tx1"/>
          </a:solidFill>
          <a:latin typeface="+mn-lt"/>
          <a:ea typeface="+mn-ea"/>
        </a:defRPr>
      </a:lvl2pPr>
      <a:lvl3pPr marL="733588" indent="-14624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3pPr>
      <a:lvl4pPr marL="1027261" indent="-14743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4pPr>
      <a:lvl5pPr marL="132093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5pPr>
      <a:lvl6pPr marL="166335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6pPr>
      <a:lvl7pPr marL="2005770"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7pPr>
      <a:lvl8pPr marL="234819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8pPr>
      <a:lvl9pPr marL="269061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9pPr>
    </p:bodyStyle>
    <p:otherStyle>
      <a:defPPr>
        <a:defRPr lang="zh-CN"/>
      </a:defPPr>
      <a:lvl1pPr marL="0" algn="l" defTabSz="684841" rtl="0" eaLnBrk="1" latinLnBrk="0" hangingPunct="1">
        <a:defRPr sz="1300" kern="1200">
          <a:solidFill>
            <a:schemeClr val="tx1"/>
          </a:solidFill>
          <a:latin typeface="+mn-lt"/>
          <a:ea typeface="+mn-ea"/>
          <a:cs typeface="+mn-cs"/>
        </a:defRPr>
      </a:lvl1pPr>
      <a:lvl2pPr marL="342425" algn="l" defTabSz="684841" rtl="0" eaLnBrk="1" latinLnBrk="0" hangingPunct="1">
        <a:defRPr sz="1300" kern="1200">
          <a:solidFill>
            <a:schemeClr val="tx1"/>
          </a:solidFill>
          <a:latin typeface="+mn-lt"/>
          <a:ea typeface="+mn-ea"/>
          <a:cs typeface="+mn-cs"/>
        </a:defRPr>
      </a:lvl2pPr>
      <a:lvl3pPr marL="684841" algn="l" defTabSz="684841" rtl="0" eaLnBrk="1" latinLnBrk="0" hangingPunct="1">
        <a:defRPr sz="1300" kern="1200">
          <a:solidFill>
            <a:schemeClr val="tx1"/>
          </a:solidFill>
          <a:latin typeface="+mn-lt"/>
          <a:ea typeface="+mn-ea"/>
          <a:cs typeface="+mn-cs"/>
        </a:defRPr>
      </a:lvl3pPr>
      <a:lvl4pPr marL="1027261" algn="l" defTabSz="684841" rtl="0" eaLnBrk="1" latinLnBrk="0" hangingPunct="1">
        <a:defRPr sz="1300" kern="1200">
          <a:solidFill>
            <a:schemeClr val="tx1"/>
          </a:solidFill>
          <a:latin typeface="+mn-lt"/>
          <a:ea typeface="+mn-ea"/>
          <a:cs typeface="+mn-cs"/>
        </a:defRPr>
      </a:lvl4pPr>
      <a:lvl5pPr marL="1369680" algn="l" defTabSz="684841" rtl="0" eaLnBrk="1" latinLnBrk="0" hangingPunct="1">
        <a:defRPr sz="1300" kern="1200">
          <a:solidFill>
            <a:schemeClr val="tx1"/>
          </a:solidFill>
          <a:latin typeface="+mn-lt"/>
          <a:ea typeface="+mn-ea"/>
          <a:cs typeface="+mn-cs"/>
        </a:defRPr>
      </a:lvl5pPr>
      <a:lvl6pPr marL="1712099" algn="l" defTabSz="684841" rtl="0" eaLnBrk="1" latinLnBrk="0" hangingPunct="1">
        <a:defRPr sz="1300" kern="1200">
          <a:solidFill>
            <a:schemeClr val="tx1"/>
          </a:solidFill>
          <a:latin typeface="+mn-lt"/>
          <a:ea typeface="+mn-ea"/>
          <a:cs typeface="+mn-cs"/>
        </a:defRPr>
      </a:lvl6pPr>
      <a:lvl7pPr marL="2054522" algn="l" defTabSz="684841" rtl="0" eaLnBrk="1" latinLnBrk="0" hangingPunct="1">
        <a:defRPr sz="1300" kern="1200">
          <a:solidFill>
            <a:schemeClr val="tx1"/>
          </a:solidFill>
          <a:latin typeface="+mn-lt"/>
          <a:ea typeface="+mn-ea"/>
          <a:cs typeface="+mn-cs"/>
        </a:defRPr>
      </a:lvl7pPr>
      <a:lvl8pPr marL="2396940" algn="l" defTabSz="684841" rtl="0" eaLnBrk="1" latinLnBrk="0" hangingPunct="1">
        <a:defRPr sz="1300" kern="1200">
          <a:solidFill>
            <a:schemeClr val="tx1"/>
          </a:solidFill>
          <a:latin typeface="+mn-lt"/>
          <a:ea typeface="+mn-ea"/>
          <a:cs typeface="+mn-cs"/>
        </a:defRPr>
      </a:lvl8pPr>
      <a:lvl9pPr marL="2739359" algn="l" defTabSz="684841"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0" y="2375231"/>
            <a:ext cx="9144000" cy="393938"/>
          </a:xfrm>
          <a:prstGeom prst="rect">
            <a:avLst/>
          </a:prstGeom>
          <a:solidFill>
            <a:srgbClr val="EAEAEA"/>
          </a:solidFill>
          <a:ln w="9525" algn="ctr">
            <a:noFill/>
            <a:miter lim="800000"/>
            <a:headEnd/>
            <a:tailEnd/>
          </a:ln>
          <a:effectLst/>
        </p:spPr>
        <p:txBody>
          <a:bodyPr wrap="square"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23" r:id="rId1"/>
    <p:sldLayoutId id="2147483850" r:id="rId2"/>
    <p:sldLayoutId id="2147483854" r:id="rId3"/>
    <p:sldLayoutId id="2147483856" r:id="rId4"/>
    <p:sldLayoutId id="2147483864" r:id="rId5"/>
    <p:sldLayoutId id="2147483867"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54" r:id="rId15"/>
    <p:sldLayoutId id="2147483955" r:id="rId16"/>
    <p:sldLayoutId id="2147483956" r:id="rId17"/>
    <p:sldLayoutId id="2147483957" r:id="rId18"/>
    <p:sldLayoutId id="2147483958" r:id="rId19"/>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104" descr="PPT胶片内页元素-16比9-内页灰条"/>
          <p:cNvPicPr>
            <a:picLocks noChangeAspect="1" noChangeArrowheads="1"/>
          </p:cNvPicPr>
          <p:nvPr/>
        </p:nvPicPr>
        <p:blipFill>
          <a:blip r:embed="rId14" cstate="print">
            <a:extLst>
              <a:ext uri="{28A0092B-C50C-407E-A947-70E740481C1C}">
                <a14:useLocalDpi xmlns:a14="http://schemas.microsoft.com/office/drawing/2010/main" xmlns=""/>
              </a:ext>
            </a:extLst>
          </a:blip>
          <a:srcRect/>
          <a:stretch>
            <a:fillRect/>
          </a:stretch>
        </p:blipFill>
        <p:spPr bwMode="auto">
          <a:xfrm>
            <a:off x="0" y="4668388"/>
            <a:ext cx="9144000" cy="475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01" descr="图片3副本"/>
          <p:cNvPicPr>
            <a:picLocks noChangeAspect="1" noChangeArrowheads="1"/>
          </p:cNvPicPr>
          <p:nvPr/>
        </p:nvPicPr>
        <p:blipFill>
          <a:blip r:embed="rId15" cstate="print">
            <a:extLst>
              <a:ext uri="{28A0092B-C50C-407E-A947-70E740481C1C}">
                <a14:useLocalDpi xmlns:a14="http://schemas.microsoft.com/office/drawing/2010/main" xmlns=""/>
              </a:ext>
            </a:extLst>
          </a:blip>
          <a:srcRect/>
          <a:stretch>
            <a:fillRect/>
          </a:stretch>
        </p:blipFill>
        <p:spPr bwMode="auto">
          <a:xfrm>
            <a:off x="7637663" y="4805337"/>
            <a:ext cx="971676" cy="23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8"/>
          <p:cNvSpPr txBox="1">
            <a:spLocks noChangeArrowheads="1"/>
          </p:cNvSpPr>
          <p:nvPr/>
        </p:nvSpPr>
        <p:spPr bwMode="auto">
          <a:xfrm>
            <a:off x="504835" y="4887509"/>
            <a:ext cx="1744813" cy="1231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800" dirty="0" smtClean="0">
                <a:latin typeface="FrutigerNext LT Bold" pitchFamily="34" charset="0"/>
                <a:ea typeface="MS PGothic" pitchFamily="34" charset="-128"/>
              </a:rPr>
              <a:t>HUAWEI TECHNOLOGIES CO., LTD.</a:t>
            </a:r>
          </a:p>
        </p:txBody>
      </p:sp>
      <p:sp>
        <p:nvSpPr>
          <p:cNvPr id="18" name="Rectangle 21"/>
          <p:cNvSpPr>
            <a:spLocks noChangeArrowheads="1"/>
          </p:cNvSpPr>
          <p:nvPr/>
        </p:nvSpPr>
        <p:spPr bwMode="auto">
          <a:xfrm>
            <a:off x="3853364" y="4887509"/>
            <a:ext cx="1149178"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800" dirty="0">
                <a:latin typeface="FrutigerNext LT Bold" pitchFamily="34" charset="0"/>
                <a:ea typeface="ＭＳ Ｐゴシック" pitchFamily="34" charset="-128"/>
              </a:rPr>
              <a:t>Huawei Confidential </a:t>
            </a:r>
          </a:p>
        </p:txBody>
      </p:sp>
      <p:sp>
        <p:nvSpPr>
          <p:cNvPr id="19" name="Rectangle 5"/>
          <p:cNvSpPr>
            <a:spLocks noChangeArrowheads="1"/>
          </p:cNvSpPr>
          <p:nvPr/>
        </p:nvSpPr>
        <p:spPr bwMode="auto">
          <a:xfrm>
            <a:off x="6363528" y="4887509"/>
            <a:ext cx="2098154" cy="341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800" dirty="0" smtClean="0">
                <a:solidFill>
                  <a:srgbClr val="000000"/>
                </a:solidFill>
                <a:latin typeface="FrutigerNext LT Bold" pitchFamily="34" charset="0"/>
                <a:ea typeface="ＭＳ Ｐゴシック" pitchFamily="34" charset="-128"/>
              </a:rPr>
              <a:t>Page </a:t>
            </a:r>
            <a:fld id="{78ECEAFF-B846-4D61-B32B-143CBFF944E0}" type="slidenum">
              <a:rPr lang="de-DE" altLang="zh-CN" sz="8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8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 id="2147483822" r:id="rId2"/>
    <p:sldLayoutId id="2147483836" r:id="rId3"/>
    <p:sldLayoutId id="2147483865" r:id="rId4"/>
    <p:sldLayoutId id="2147483928" r:id="rId5"/>
    <p:sldLayoutId id="2147483929" r:id="rId6"/>
    <p:sldLayoutId id="2147483930" r:id="rId7"/>
    <p:sldLayoutId id="2147483931" r:id="rId8"/>
    <p:sldLayoutId id="2147483933" r:id="rId9"/>
    <p:sldLayoutId id="2147483934" r:id="rId10"/>
    <p:sldLayoutId id="2147483935" r:id="rId11"/>
    <p:sldLayoutId id="2147483959" r:id="rId1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9" name="组合 8"/>
          <p:cNvGrpSpPr/>
          <p:nvPr/>
        </p:nvGrpSpPr>
        <p:grpSpPr>
          <a:xfrm>
            <a:off x="12" y="1962988"/>
            <a:ext cx="9143999" cy="3180521"/>
            <a:chOff x="0" y="2616200"/>
            <a:chExt cx="12195175" cy="4241800"/>
          </a:xfrm>
        </p:grpSpPr>
        <p:pic>
          <p:nvPicPr>
            <p:cNvPr id="10" name="Picture 79" descr="5"/>
            <p:cNvPicPr>
              <a:picLocks noChangeAspect="1" noChangeArrowheads="1"/>
            </p:cNvPicPr>
            <p:nvPr userDrawn="1"/>
          </p:nvPicPr>
          <p:blipFill>
            <a:blip r:embed="rId16" cstate="print">
              <a:extLst>
                <a:ext uri="{28A0092B-C50C-407E-A947-70E740481C1C}">
                  <a14:useLocalDpi xmlns:a14="http://schemas.microsoft.com/office/drawing/2010/main" xmlns=""/>
                </a:ext>
              </a:extLst>
            </a:blip>
            <a:srcRect/>
            <a:stretch>
              <a:fillRect/>
            </a:stretch>
          </p:blipFill>
          <p:spPr bwMode="auto">
            <a:xfrm>
              <a:off x="0" y="5616575"/>
              <a:ext cx="12195175" cy="124142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 Box 80"/>
            <p:cNvSpPr txBox="1">
              <a:spLocks noChangeArrowheads="1"/>
            </p:cNvSpPr>
            <p:nvPr userDrawn="1"/>
          </p:nvSpPr>
          <p:spPr bwMode="auto">
            <a:xfrm>
              <a:off x="4613275" y="2616200"/>
              <a:ext cx="2796794" cy="7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3200" dirty="0">
                  <a:solidFill>
                    <a:srgbClr val="990000"/>
                  </a:solidFill>
                  <a:latin typeface="FrutigerNext LT Medium" pitchFamily="34" charset="0"/>
                  <a:ea typeface="ＭＳ Ｐゴシック" pitchFamily="34" charset="-128"/>
                </a:rPr>
                <a:t>Thank you</a:t>
              </a:r>
            </a:p>
          </p:txBody>
        </p:sp>
        <p:sp>
          <p:nvSpPr>
            <p:cNvPr id="14" name="Text Box 81"/>
            <p:cNvSpPr txBox="1">
              <a:spLocks noChangeArrowheads="1"/>
            </p:cNvSpPr>
            <p:nvPr userDrawn="1"/>
          </p:nvSpPr>
          <p:spPr bwMode="auto">
            <a:xfrm>
              <a:off x="4683441" y="3389507"/>
              <a:ext cx="2823218" cy="4925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1800" dirty="0">
                  <a:solidFill>
                    <a:srgbClr val="666666"/>
                  </a:solidFill>
                  <a:latin typeface="FrutigerNext LT Regular" pitchFamily="34" charset="0"/>
                  <a:ea typeface="ＭＳ Ｐゴシック" pitchFamily="34" charset="-128"/>
                </a:rPr>
                <a:t>www.huawei.com</a:t>
              </a:r>
              <a:endParaRPr lang="en-US" altLang="zh-CN" sz="1600" dirty="0">
                <a:solidFill>
                  <a:srgbClr val="990000"/>
                </a:solidFill>
                <a:latin typeface="FrutigerNext LT Regular" pitchFamily="34" charset="0"/>
                <a:ea typeface="ＭＳ Ｐゴシック" pitchFamily="34" charset="-128"/>
              </a:endParaRPr>
            </a:p>
          </p:txBody>
        </p:sp>
        <p:sp>
          <p:nvSpPr>
            <p:cNvPr id="15" name="TextBox 14"/>
            <p:cNvSpPr txBox="1"/>
            <p:nvPr userDrawn="1"/>
          </p:nvSpPr>
          <p:spPr>
            <a:xfrm>
              <a:off x="865188" y="4187924"/>
              <a:ext cx="10412412" cy="1200641"/>
            </a:xfrm>
            <a:prstGeom prst="rect">
              <a:avLst/>
            </a:prstGeom>
            <a:noFill/>
          </p:spPr>
          <p:txBody>
            <a:bodyPr wrap="square" rtlCol="0">
              <a:spAutoFit/>
            </a:bodyPr>
            <a:lstStyle/>
            <a:p>
              <a:pPr algn="just">
                <a:lnSpc>
                  <a:spcPct val="100000"/>
                </a:lnSpc>
              </a:pPr>
              <a:r>
                <a:rPr lang="en-US" altLang="zh-CN" sz="1050" b="1" kern="1200" dirty="0" smtClean="0">
                  <a:solidFill>
                    <a:schemeClr val="tx1"/>
                  </a:solidFill>
                  <a:effectLst/>
                  <a:latin typeface="Calibri" pitchFamily="34" charset="0"/>
                  <a:ea typeface="宋体" charset="-122"/>
                  <a:cs typeface="+mn-cs"/>
                </a:rPr>
                <a:t>Copyright©2012 Huawei Technologies Co., Ltd. All Rights Reserved.</a:t>
              </a:r>
              <a:endParaRPr lang="zh-CN" altLang="zh-CN" sz="1050" kern="1200" dirty="0" smtClean="0">
                <a:solidFill>
                  <a:schemeClr val="tx1"/>
                </a:solidFill>
                <a:effectLst/>
                <a:latin typeface="Calibri" pitchFamily="34" charset="0"/>
                <a:ea typeface="宋体" charset="-122"/>
                <a:cs typeface="+mn-cs"/>
              </a:endParaRPr>
            </a:p>
            <a:p>
              <a:pPr algn="just">
                <a:lnSpc>
                  <a:spcPct val="100000"/>
                </a:lnSpc>
              </a:pPr>
              <a:r>
                <a:rPr lang="en-US" altLang="zh-CN" sz="105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50" kern="1200" dirty="0">
                <a:solidFill>
                  <a:schemeClr val="tx1"/>
                </a:solidFill>
                <a:effectLst/>
                <a:latin typeface="Calibri" pitchFamily="34" charset="0"/>
                <a:ea typeface="宋体" charset="-122"/>
                <a:cs typeface="+mn-cs"/>
              </a:endParaRPr>
            </a:p>
          </p:txBody>
        </p:sp>
      </p:grpSp>
    </p:spTree>
  </p:cSld>
  <p:clrMap bg1="lt1" tx1="dk1" bg2="lt2" tx2="dk2" accent1="accent1" accent2="accent2" accent3="accent3" accent4="accent4" accent5="accent5" accent6="accent6" hlink="hlink" folHlink="folHlink"/>
  <p:sldLayoutIdLst>
    <p:sldLayoutId id="2147483834" r:id="rId1"/>
    <p:sldLayoutId id="2147483846" r:id="rId2"/>
    <p:sldLayoutId id="2147483861"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84" r:id="rId12"/>
    <p:sldLayoutId id="2147483938" r:id="rId13"/>
    <p:sldLayoutId id="2147483939" r:id="rId14"/>
  </p:sldLayoutIdLst>
  <p:transition>
    <p:fade/>
  </p:transition>
  <p:timing>
    <p:tnLst>
      <p:par>
        <p:cTn id="1" dur="indefinite" restart="never" nodeType="tmRoot"/>
      </p:par>
    </p:tn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1" y="4668441"/>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图片 61"/>
          <p:cNvPicPr>
            <a:picLocks noChangeAspect="1"/>
          </p:cNvPicPr>
          <p:nvPr/>
        </p:nvPicPr>
        <p:blipFill>
          <a:blip r:embed="rId14" cstate="email">
            <a:extLst>
              <a:ext uri="{28A0092B-C50C-407E-A947-70E740481C1C}">
                <a14:useLocalDpi xmlns:a14="http://schemas.microsoft.com/office/drawing/2010/main" xmlns="" val="0"/>
              </a:ext>
            </a:extLst>
          </a:blip>
          <a:stretch>
            <a:fillRect/>
          </a:stretch>
        </p:blipFill>
        <p:spPr>
          <a:xfrm>
            <a:off x="2401504" y="389542"/>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8012" eaLnBrk="0" hangingPunct="0">
              <a:lnSpc>
                <a:spcPct val="85000"/>
              </a:lnSpc>
              <a:buClrTx/>
              <a:buFontTx/>
              <a:buNone/>
            </a:pPr>
            <a:endParaRPr lang="de-DE" sz="700" b="0" dirty="0">
              <a:ea typeface="MS PGothic" pitchFamily="34" charset="-128"/>
            </a:endParaRPr>
          </a:p>
          <a:p>
            <a:pPr defTabSz="588012" eaLnBrk="0" hangingPunct="0">
              <a:lnSpc>
                <a:spcPct val="85000"/>
              </a:lnSpc>
              <a:buClrTx/>
              <a:buFontTx/>
              <a:buNone/>
            </a:pPr>
            <a:r>
              <a:rPr lang="de-DE" sz="700" b="0" dirty="0">
                <a:ea typeface="MS PGothic" pitchFamily="34" charset="-128"/>
              </a:rPr>
              <a:t>Page </a:t>
            </a:r>
            <a:fld id="{E68EC476-442B-4BB7-9603-F1440C241F3D}" type="slidenum">
              <a:rPr lang="de-DE" sz="700" b="0">
                <a:ea typeface="MS PGothic" pitchFamily="34" charset="-128"/>
              </a:rPr>
              <a:pPr defTabSz="588012" eaLnBrk="0" hangingPunct="0">
                <a:lnSpc>
                  <a:spcPct val="85000"/>
                </a:lnSpc>
                <a:buClrTx/>
                <a:buFontTx/>
                <a:buNone/>
              </a:pPr>
              <a:t>‹#›</a:t>
            </a:fld>
            <a:endParaRPr lang="en-GB" sz="700" b="0" dirty="0">
              <a:ea typeface="MS PGothic" pitchFamily="34" charset="-128"/>
            </a:endParaRPr>
          </a:p>
        </p:txBody>
      </p:sp>
      <p:pic>
        <p:nvPicPr>
          <p:cNvPr id="1470551" name="Picture 87" descr="图片3副本"/>
          <p:cNvPicPr>
            <a:picLocks noChangeAspect="1" noChangeArrowheads="1"/>
          </p:cNvPicPr>
          <p:nvPr/>
        </p:nvPicPr>
        <p:blipFill>
          <a:blip r:embed="rId15" cstate="email"/>
          <a:srcRect/>
          <a:stretch>
            <a:fillRect/>
          </a:stretch>
        </p:blipFill>
        <p:spPr bwMode="auto">
          <a:xfrm>
            <a:off x="7634681" y="4789887"/>
            <a:ext cx="971297" cy="230981"/>
          </a:xfrm>
          <a:prstGeom prst="rect">
            <a:avLst/>
          </a:prstGeom>
          <a:noFill/>
        </p:spPr>
      </p:pic>
      <p:sp>
        <p:nvSpPr>
          <p:cNvPr id="1470552" name="Rectangle 88"/>
          <p:cNvSpPr>
            <a:spLocks noGrp="1" noChangeArrowheads="1"/>
          </p:cNvSpPr>
          <p:nvPr>
            <p:ph type="title"/>
          </p:nvPr>
        </p:nvSpPr>
        <p:spPr bwMode="auto">
          <a:xfrm>
            <a:off x="585635" y="205979"/>
            <a:ext cx="8229838" cy="857250"/>
          </a:xfrm>
          <a:prstGeom prst="rect">
            <a:avLst/>
          </a:prstGeom>
          <a:noFill/>
          <a:ln w="9525" algn="ctr">
            <a:noFill/>
            <a:miter lim="800000"/>
            <a:headEnd/>
            <a:tailEnd/>
          </a:ln>
          <a:effectLst/>
        </p:spPr>
        <p:txBody>
          <a:bodyPr vert="horz" wrap="square" lIns="68562" tIns="34281" rIns="68562" bIns="34281"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2"/>
            <a:ext cx="8229838" cy="3394472"/>
          </a:xfrm>
          <a:prstGeom prst="rect">
            <a:avLst/>
          </a:prstGeom>
          <a:noFill/>
          <a:ln w="9525" algn="ctr">
            <a:noFill/>
            <a:miter lim="800000"/>
            <a:headEnd/>
            <a:tailEnd/>
          </a:ln>
          <a:effectLst/>
        </p:spPr>
        <p:txBody>
          <a:bodyPr vert="horz" wrap="square" lIns="68562" tIns="34281" rIns="68562" bIns="3428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28"/>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60"/>
          <p:cNvGrpSpPr>
            <a:grpSpLocks/>
          </p:cNvGrpSpPr>
          <p:nvPr/>
        </p:nvGrpSpPr>
        <p:grpSpPr bwMode="auto">
          <a:xfrm>
            <a:off x="9352305" y="4468416"/>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65"/>
          <p:cNvGrpSpPr>
            <a:grpSpLocks/>
          </p:cNvGrpSpPr>
          <p:nvPr/>
        </p:nvGrpSpPr>
        <p:grpSpPr bwMode="auto">
          <a:xfrm>
            <a:off x="9352305" y="5023247"/>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70"/>
          <p:cNvGrpSpPr>
            <a:grpSpLocks/>
          </p:cNvGrpSpPr>
          <p:nvPr/>
        </p:nvGrpSpPr>
        <p:grpSpPr bwMode="auto">
          <a:xfrm>
            <a:off x="9352305" y="3774281"/>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80"/>
          <p:cNvGrpSpPr>
            <a:grpSpLocks/>
          </p:cNvGrpSpPr>
          <p:nvPr/>
        </p:nvGrpSpPr>
        <p:grpSpPr bwMode="auto">
          <a:xfrm>
            <a:off x="9352305" y="3265884"/>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2"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80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5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84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7123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7106" indent="-257106"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7064" indent="-21425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7021" indent="-171404"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9830" indent="-171404" algn="l" rtl="0" eaLnBrk="1" fontAlgn="base" hangingPunct="1">
        <a:spcBef>
          <a:spcPct val="20000"/>
        </a:spcBef>
        <a:spcAft>
          <a:spcPct val="0"/>
        </a:spcAft>
        <a:buChar char="–"/>
        <a:defRPr sz="1200">
          <a:solidFill>
            <a:schemeClr val="tx1"/>
          </a:solidFill>
          <a:latin typeface="+mn-lt"/>
          <a:ea typeface="+mn-ea"/>
          <a:cs typeface="+mn-cs"/>
        </a:defRPr>
      </a:lvl4pPr>
      <a:lvl5pPr marL="1542639"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5447"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256"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064"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3873"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617" rtl="0" eaLnBrk="1" latinLnBrk="0" hangingPunct="1">
        <a:defRPr sz="1300" kern="1200">
          <a:solidFill>
            <a:schemeClr val="tx1"/>
          </a:solidFill>
          <a:latin typeface="+mn-lt"/>
          <a:ea typeface="+mn-ea"/>
          <a:cs typeface="+mn-cs"/>
        </a:defRPr>
      </a:lvl1pPr>
      <a:lvl2pPr marL="342809" algn="l" defTabSz="685617" rtl="0" eaLnBrk="1" latinLnBrk="0" hangingPunct="1">
        <a:defRPr sz="1300" kern="1200">
          <a:solidFill>
            <a:schemeClr val="tx1"/>
          </a:solidFill>
          <a:latin typeface="+mn-lt"/>
          <a:ea typeface="+mn-ea"/>
          <a:cs typeface="+mn-cs"/>
        </a:defRPr>
      </a:lvl2pPr>
      <a:lvl3pPr marL="685617" algn="l" defTabSz="685617" rtl="0" eaLnBrk="1" latinLnBrk="0" hangingPunct="1">
        <a:defRPr sz="1300" kern="1200">
          <a:solidFill>
            <a:schemeClr val="tx1"/>
          </a:solidFill>
          <a:latin typeface="+mn-lt"/>
          <a:ea typeface="+mn-ea"/>
          <a:cs typeface="+mn-cs"/>
        </a:defRPr>
      </a:lvl3pPr>
      <a:lvl4pPr marL="1028426" algn="l" defTabSz="685617" rtl="0" eaLnBrk="1" latinLnBrk="0" hangingPunct="1">
        <a:defRPr sz="1300" kern="1200">
          <a:solidFill>
            <a:schemeClr val="tx1"/>
          </a:solidFill>
          <a:latin typeface="+mn-lt"/>
          <a:ea typeface="+mn-ea"/>
          <a:cs typeface="+mn-cs"/>
        </a:defRPr>
      </a:lvl4pPr>
      <a:lvl5pPr marL="1371234" algn="l" defTabSz="685617" rtl="0" eaLnBrk="1" latinLnBrk="0" hangingPunct="1">
        <a:defRPr sz="1300" kern="1200">
          <a:solidFill>
            <a:schemeClr val="tx1"/>
          </a:solidFill>
          <a:latin typeface="+mn-lt"/>
          <a:ea typeface="+mn-ea"/>
          <a:cs typeface="+mn-cs"/>
        </a:defRPr>
      </a:lvl5pPr>
      <a:lvl6pPr marL="1714043" algn="l" defTabSz="685617" rtl="0" eaLnBrk="1" latinLnBrk="0" hangingPunct="1">
        <a:defRPr sz="1300" kern="1200">
          <a:solidFill>
            <a:schemeClr val="tx1"/>
          </a:solidFill>
          <a:latin typeface="+mn-lt"/>
          <a:ea typeface="+mn-ea"/>
          <a:cs typeface="+mn-cs"/>
        </a:defRPr>
      </a:lvl6pPr>
      <a:lvl7pPr marL="2056851" algn="l" defTabSz="685617" rtl="0" eaLnBrk="1" latinLnBrk="0" hangingPunct="1">
        <a:defRPr sz="1300" kern="1200">
          <a:solidFill>
            <a:schemeClr val="tx1"/>
          </a:solidFill>
          <a:latin typeface="+mn-lt"/>
          <a:ea typeface="+mn-ea"/>
          <a:cs typeface="+mn-cs"/>
        </a:defRPr>
      </a:lvl7pPr>
      <a:lvl8pPr marL="2399660" algn="l" defTabSz="685617" rtl="0" eaLnBrk="1" latinLnBrk="0" hangingPunct="1">
        <a:defRPr sz="1300" kern="1200">
          <a:solidFill>
            <a:schemeClr val="tx1"/>
          </a:solidFill>
          <a:latin typeface="+mn-lt"/>
          <a:ea typeface="+mn-ea"/>
          <a:cs typeface="+mn-cs"/>
        </a:defRPr>
      </a:lvl8pPr>
      <a:lvl9pPr marL="2742468" algn="l" defTabSz="68561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 name="图片 53"/>
          <p:cNvPicPr>
            <a:picLocks noChangeAspect="1"/>
          </p:cNvPicPr>
          <p:nvPr/>
        </p:nvPicPr>
        <p:blipFill>
          <a:blip r:embed="rId13" cstate="email">
            <a:extLst>
              <a:ext uri="{28A0092B-C50C-407E-A947-70E740481C1C}">
                <a14:useLocalDpi xmlns:a14="http://schemas.microsoft.com/office/drawing/2010/main" xmlns="" val="0"/>
              </a:ext>
            </a:extLst>
          </a:blip>
          <a:stretch>
            <a:fillRect/>
          </a:stretch>
        </p:blipFill>
        <p:spPr>
          <a:xfrm>
            <a:off x="619" y="0"/>
            <a:ext cx="9142762" cy="5143500"/>
          </a:xfrm>
          <a:prstGeom prst="rect">
            <a:avLst/>
          </a:prstGeom>
        </p:spPr>
      </p:pic>
      <p:sp>
        <p:nvSpPr>
          <p:cNvPr id="1478692" name="Rectangle 36"/>
          <p:cNvSpPr>
            <a:spLocks noGrp="1" noChangeArrowheads="1"/>
          </p:cNvSpPr>
          <p:nvPr>
            <p:ph type="title"/>
          </p:nvPr>
        </p:nvSpPr>
        <p:spPr bwMode="auto">
          <a:xfrm>
            <a:off x="585635" y="366712"/>
            <a:ext cx="8229838" cy="857250"/>
          </a:xfrm>
          <a:prstGeom prst="rect">
            <a:avLst/>
          </a:prstGeom>
          <a:noFill/>
          <a:ln w="9525" algn="ctr">
            <a:noFill/>
            <a:miter lim="800000"/>
            <a:headEnd/>
            <a:tailEnd/>
          </a:ln>
          <a:effectLst/>
        </p:spPr>
        <p:txBody>
          <a:bodyPr vert="horz" wrap="square" lIns="68552" tIns="34276" rIns="68552" bIns="34276" numCol="1" anchor="ctr" anchorCtr="0" compatLnSpc="1">
            <a:prstTxWarp prst="textNoShape">
              <a:avLst/>
            </a:prstTxWarp>
          </a:bodyPr>
          <a:lstStyle/>
          <a:p>
            <a:pPr lvl="0"/>
            <a:r>
              <a:rPr lang="en-US" altLang="zh-CN" smtClean="0"/>
              <a:t>Content</a:t>
            </a:r>
          </a:p>
        </p:txBody>
      </p:sp>
      <p:sp>
        <p:nvSpPr>
          <p:cNvPr id="1478693" name="Rectangle 37"/>
          <p:cNvSpPr>
            <a:spLocks noGrp="1" noChangeArrowheads="1"/>
          </p:cNvSpPr>
          <p:nvPr>
            <p:ph type="body" idx="1"/>
          </p:nvPr>
        </p:nvSpPr>
        <p:spPr bwMode="auto">
          <a:xfrm>
            <a:off x="672530" y="1293019"/>
            <a:ext cx="8229838" cy="3394472"/>
          </a:xfrm>
          <a:prstGeom prst="rect">
            <a:avLst/>
          </a:prstGeom>
          <a:noFill/>
          <a:ln w="9525" algn="ctr">
            <a:noFill/>
            <a:miter lim="800000"/>
            <a:headEnd/>
            <a:tailEnd/>
          </a:ln>
          <a:effectLst/>
        </p:spPr>
        <p:txBody>
          <a:bodyPr vert="horz" wrap="square" lIns="68552" tIns="34276" rIns="68552" bIns="342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8742" name="Rectangle 8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22" tIns="32911" rIns="65822" bIns="32911"/>
          <a:lstStyle/>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英文标题</a:t>
            </a:r>
            <a:r>
              <a:rPr lang="en-US" altLang="zh-CN" sz="900" b="0">
                <a:solidFill>
                  <a:srgbClr val="F8F8F8"/>
                </a:solidFill>
                <a:ea typeface="华文细黑" pitchFamily="2" charset="-122"/>
                <a:cs typeface="SimSun" pitchFamily="2" charset="-122"/>
              </a:rPr>
              <a:t>:32-35pt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Medium</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中文标题</a:t>
            </a:r>
            <a:r>
              <a:rPr lang="en-US" altLang="zh-CN" sz="900" b="0">
                <a:solidFill>
                  <a:srgbClr val="F8F8F8"/>
                </a:solidFill>
                <a:ea typeface="华文细黑" pitchFamily="2" charset="-122"/>
                <a:cs typeface="SimSun" pitchFamily="2" charset="-122"/>
              </a:rPr>
              <a:t>:30-32pt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黑体</a:t>
            </a: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英文正文</a:t>
            </a:r>
            <a:r>
              <a:rPr lang="en-US" altLang="zh-CN" sz="900" b="0">
                <a:solidFill>
                  <a:srgbClr val="F8F8F8"/>
                </a:solidFill>
                <a:ea typeface="华文细黑" pitchFamily="2" charset="-122"/>
                <a:cs typeface="SimSun" pitchFamily="2" charset="-122"/>
              </a:rPr>
              <a:t>:20-22pt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 </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 :18pt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Regular</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中文正文</a:t>
            </a:r>
            <a:r>
              <a:rPr lang="en-US" altLang="zh-CN" sz="900" b="0">
                <a:solidFill>
                  <a:srgbClr val="F8F8F8"/>
                </a:solidFill>
                <a:ea typeface="华文细黑" pitchFamily="2" charset="-122"/>
                <a:cs typeface="SimSun" pitchFamily="2" charset="-122"/>
              </a:rPr>
              <a:t>:18-20pt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细黑体 </a:t>
            </a:r>
          </a:p>
          <a:p>
            <a:pPr marL="257070" indent="-257070" algn="r">
              <a:lnSpc>
                <a:spcPct val="125000"/>
              </a:lnSpc>
              <a:spcBef>
                <a:spcPct val="20000"/>
              </a:spcBef>
              <a:buClr>
                <a:schemeClr val="tx2"/>
              </a:buClr>
              <a:buFontTx/>
              <a:buNone/>
            </a:pPr>
            <a:endParaRPr lang="en-US" altLang="zh-CN" sz="900" b="0">
              <a:solidFill>
                <a:srgbClr val="080808"/>
              </a:solidFill>
              <a:ea typeface="华文细黑" pitchFamily="2" charset="-122"/>
              <a:cs typeface="SimSun" pitchFamily="2" charset="-122"/>
            </a:endParaRPr>
          </a:p>
        </p:txBody>
      </p:sp>
      <p:sp>
        <p:nvSpPr>
          <p:cNvPr id="1478743" name="Rectangle 87"/>
          <p:cNvSpPr>
            <a:spLocks noChangeArrowheads="1"/>
          </p:cNvSpPr>
          <p:nvPr/>
        </p:nvSpPr>
        <p:spPr bwMode="auto">
          <a:xfrm>
            <a:off x="9268986" y="4083513"/>
            <a:ext cx="920113" cy="242362"/>
          </a:xfrm>
          <a:prstGeom prst="rect">
            <a:avLst/>
          </a:prstGeom>
          <a:solidFill>
            <a:srgbClr val="F8F8F8"/>
          </a:solidFill>
          <a:ln w="9525" algn="ctr">
            <a:noFill/>
            <a:miter lim="800000"/>
            <a:headEnd/>
            <a:tailEnd/>
          </a:ln>
          <a:effectLst/>
        </p:spPr>
        <p:txBody>
          <a:bodyPr lIns="68540" tIns="34270" rIns="68540" bIns="34270" anchor="ctr">
            <a:spAutoFit/>
          </a:bodyPr>
          <a:lstStyle/>
          <a:p>
            <a:pPr algn="ctr" defTabSz="658147" eaLnBrk="0" hangingPunct="0">
              <a:buClrTx/>
              <a:buFontTx/>
              <a:buNone/>
            </a:pPr>
            <a:endParaRPr lang="zh-CN" altLang="zh-CN" sz="1100" b="0">
              <a:latin typeface="FrutigerNext LT Regular" pitchFamily="34" charset="0"/>
              <a:ea typeface="MS PGothic" pitchFamily="34" charset="-128"/>
            </a:endParaRPr>
          </a:p>
        </p:txBody>
      </p:sp>
      <p:grpSp>
        <p:nvGrpSpPr>
          <p:cNvPr id="2" name="Group 88"/>
          <p:cNvGrpSpPr>
            <a:grpSpLocks/>
          </p:cNvGrpSpPr>
          <p:nvPr/>
        </p:nvGrpSpPr>
        <p:grpSpPr bwMode="auto">
          <a:xfrm>
            <a:off x="9352305" y="3958829"/>
            <a:ext cx="741566" cy="138113"/>
            <a:chOff x="6657" y="3492"/>
            <a:chExt cx="527" cy="121"/>
          </a:xfrm>
        </p:grpSpPr>
        <p:sp>
          <p:nvSpPr>
            <p:cNvPr id="1478745" name="Rectangle 8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8746" name="Rectangle 9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47" name="Rectangle 9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48" name="Rectangle 9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93"/>
          <p:cNvGrpSpPr>
            <a:grpSpLocks/>
          </p:cNvGrpSpPr>
          <p:nvPr/>
        </p:nvGrpSpPr>
        <p:grpSpPr bwMode="auto">
          <a:xfrm>
            <a:off x="9352305" y="4652965"/>
            <a:ext cx="741566" cy="136922"/>
            <a:chOff x="6657" y="4103"/>
            <a:chExt cx="527" cy="121"/>
          </a:xfrm>
        </p:grpSpPr>
        <p:sp>
          <p:nvSpPr>
            <p:cNvPr id="1478750" name="Rectangle 9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51" name="Rectangle 9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2" name="Rectangle 9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8753" name="Rectangle 9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98"/>
          <p:cNvGrpSpPr>
            <a:grpSpLocks/>
          </p:cNvGrpSpPr>
          <p:nvPr/>
        </p:nvGrpSpPr>
        <p:grpSpPr bwMode="auto">
          <a:xfrm>
            <a:off x="9352305" y="4837510"/>
            <a:ext cx="741566" cy="136922"/>
            <a:chOff x="6657" y="4266"/>
            <a:chExt cx="527" cy="121"/>
          </a:xfrm>
        </p:grpSpPr>
        <p:sp>
          <p:nvSpPr>
            <p:cNvPr id="1478755" name="Rectangle 9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6" name="Rectangle 10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8757" name="Rectangle 10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58" name="Rectangle 10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03"/>
          <p:cNvGrpSpPr>
            <a:grpSpLocks/>
          </p:cNvGrpSpPr>
          <p:nvPr/>
        </p:nvGrpSpPr>
        <p:grpSpPr bwMode="auto">
          <a:xfrm>
            <a:off x="9352305" y="4145758"/>
            <a:ext cx="741566" cy="136922"/>
            <a:chOff x="6657" y="3656"/>
            <a:chExt cx="527" cy="121"/>
          </a:xfrm>
        </p:grpSpPr>
        <p:sp>
          <p:nvSpPr>
            <p:cNvPr id="1478760" name="Rectangle 10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61" name="Rectangle 10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62" name="Rectangle 10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63" name="Rectangle 10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08"/>
          <p:cNvGrpSpPr>
            <a:grpSpLocks/>
          </p:cNvGrpSpPr>
          <p:nvPr/>
        </p:nvGrpSpPr>
        <p:grpSpPr bwMode="auto">
          <a:xfrm>
            <a:off x="9352305" y="4468417"/>
            <a:ext cx="741566" cy="136922"/>
            <a:chOff x="6657" y="3941"/>
            <a:chExt cx="527" cy="121"/>
          </a:xfrm>
        </p:grpSpPr>
        <p:sp>
          <p:nvSpPr>
            <p:cNvPr id="1478765" name="Rectangle 10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8766" name="Rectangle 11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8767" name="Rectangle 11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68" name="Rectangle 11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13"/>
          <p:cNvGrpSpPr>
            <a:grpSpLocks/>
          </p:cNvGrpSpPr>
          <p:nvPr/>
        </p:nvGrpSpPr>
        <p:grpSpPr bwMode="auto">
          <a:xfrm>
            <a:off x="9352305" y="5023248"/>
            <a:ext cx="741566" cy="136922"/>
            <a:chOff x="6657" y="4430"/>
            <a:chExt cx="527" cy="121"/>
          </a:xfrm>
        </p:grpSpPr>
        <p:sp>
          <p:nvSpPr>
            <p:cNvPr id="1478770" name="Rectangle 11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1" name="Rectangle 11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72" name="Rectangle 11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73" name="Rectangle 11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18"/>
          <p:cNvGrpSpPr>
            <a:grpSpLocks/>
          </p:cNvGrpSpPr>
          <p:nvPr/>
        </p:nvGrpSpPr>
        <p:grpSpPr bwMode="auto">
          <a:xfrm>
            <a:off x="9352305" y="3774282"/>
            <a:ext cx="741566" cy="138113"/>
            <a:chOff x="6657" y="3329"/>
            <a:chExt cx="527" cy="122"/>
          </a:xfrm>
        </p:grpSpPr>
        <p:sp>
          <p:nvSpPr>
            <p:cNvPr id="1478775" name="Rectangle 11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6" name="Rectangle 12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77" name="Rectangle 12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78" name="Rectangle 12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23"/>
          <p:cNvGrpSpPr>
            <a:grpSpLocks/>
          </p:cNvGrpSpPr>
          <p:nvPr/>
        </p:nvGrpSpPr>
        <p:grpSpPr bwMode="auto">
          <a:xfrm>
            <a:off x="9352305" y="3450433"/>
            <a:ext cx="741566" cy="136922"/>
            <a:chOff x="6657" y="3043"/>
            <a:chExt cx="527" cy="121"/>
          </a:xfrm>
        </p:grpSpPr>
        <p:sp>
          <p:nvSpPr>
            <p:cNvPr id="1478780" name="Rectangle 12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81" name="Rectangle 12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82" name="Rectangle 12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83" name="Rectangle 12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28"/>
          <p:cNvGrpSpPr>
            <a:grpSpLocks/>
          </p:cNvGrpSpPr>
          <p:nvPr/>
        </p:nvGrpSpPr>
        <p:grpSpPr bwMode="auto">
          <a:xfrm>
            <a:off x="9352305" y="3265885"/>
            <a:ext cx="741566" cy="138113"/>
            <a:chOff x="6657" y="2881"/>
            <a:chExt cx="527" cy="121"/>
          </a:xfrm>
        </p:grpSpPr>
        <p:sp>
          <p:nvSpPr>
            <p:cNvPr id="1478785" name="Rectangle 12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8786" name="Rectangle 13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8787" name="Rectangle 13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88" name="Rectangle 13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8789" name="Rectangle 13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配色参考方案：</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（仅供参考）</a:t>
            </a:r>
          </a:p>
        </p:txBody>
      </p:sp>
      <p:sp>
        <p:nvSpPr>
          <p:cNvPr id="1478790" name="Rectangle 134"/>
          <p:cNvSpPr>
            <a:spLocks noChangeArrowheads="1"/>
          </p:cNvSpPr>
          <p:nvPr/>
        </p:nvSpPr>
        <p:spPr bwMode="auto">
          <a:xfrm>
            <a:off x="9199945" y="-46435"/>
            <a:ext cx="1051048" cy="628651"/>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fontAlgn="base" hangingPunct="1">
        <a:spcBef>
          <a:spcPct val="0"/>
        </a:spcBef>
        <a:spcAft>
          <a:spcPct val="0"/>
        </a:spcAft>
        <a:defRPr sz="3600" b="1">
          <a:solidFill>
            <a:srgbClr val="990000"/>
          </a:solidFill>
          <a:latin typeface="+mj-lt"/>
          <a:ea typeface="+mj-ea"/>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761"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552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828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7104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7070" indent="-257070" algn="l" rtl="0" eaLnBrk="1" fontAlgn="base" hangingPunct="1">
        <a:lnSpc>
          <a:spcPct val="125000"/>
        </a:lnSpc>
        <a:spcBef>
          <a:spcPct val="20000"/>
        </a:spcBef>
        <a:spcAft>
          <a:spcPct val="0"/>
        </a:spcAft>
        <a:buClr>
          <a:schemeClr val="tx2"/>
        </a:buClr>
        <a:buChar char="•"/>
        <a:defRPr sz="2400" b="1">
          <a:solidFill>
            <a:srgbClr val="808080"/>
          </a:solidFill>
          <a:latin typeface="+mn-lt"/>
          <a:ea typeface="+mn-ea"/>
          <a:cs typeface="+mn-cs"/>
        </a:defRPr>
      </a:lvl1pPr>
      <a:lvl2pPr marL="556985" indent="-214225" algn="l" rtl="0" eaLnBrk="1" fontAlgn="base" hangingPunct="1">
        <a:lnSpc>
          <a:spcPct val="125000"/>
        </a:lnSpc>
        <a:spcBef>
          <a:spcPct val="20000"/>
        </a:spcBef>
        <a:spcAft>
          <a:spcPct val="0"/>
        </a:spcAft>
        <a:buFont typeface="Arial" charset="0"/>
        <a:buChar char="›"/>
        <a:defRPr sz="2100">
          <a:solidFill>
            <a:srgbClr val="808080"/>
          </a:solidFill>
          <a:latin typeface="+mn-lt"/>
          <a:ea typeface="+mn-ea"/>
          <a:cs typeface="+mn-cs"/>
        </a:defRPr>
      </a:lvl2pPr>
      <a:lvl3pPr marL="856900" indent="-171380" algn="l" rtl="0" eaLnBrk="1" fontAlgn="base" hangingPunct="1">
        <a:lnSpc>
          <a:spcPct val="125000"/>
        </a:lnSpc>
        <a:spcBef>
          <a:spcPct val="20000"/>
        </a:spcBef>
        <a:spcAft>
          <a:spcPct val="0"/>
        </a:spcAft>
        <a:buFont typeface="FrutigerNext LT Medium" pitchFamily="34" charset="0"/>
        <a:buChar char="»"/>
        <a:defRPr sz="1800">
          <a:solidFill>
            <a:srgbClr val="808080"/>
          </a:solidFill>
          <a:latin typeface="+mn-lt"/>
          <a:ea typeface="+mn-ea"/>
          <a:cs typeface="+mn-cs"/>
        </a:defRPr>
      </a:lvl3pPr>
      <a:lvl4pPr marL="1199660" indent="-171380" algn="l" rtl="0" eaLnBrk="1" fontAlgn="base" hangingPunct="1">
        <a:lnSpc>
          <a:spcPct val="125000"/>
        </a:lnSpc>
        <a:spcBef>
          <a:spcPct val="20000"/>
        </a:spcBef>
        <a:spcAft>
          <a:spcPct val="0"/>
        </a:spcAft>
        <a:buChar char="–"/>
        <a:defRPr sz="1500">
          <a:solidFill>
            <a:srgbClr val="808080"/>
          </a:solidFill>
          <a:latin typeface="+mn-lt"/>
          <a:ea typeface="+mn-ea"/>
          <a:cs typeface="+mn-cs"/>
        </a:defRPr>
      </a:lvl4pPr>
      <a:lvl5pPr marL="154242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5pPr>
      <a:lvl6pPr marL="188518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794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7070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1346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 name="图片 56"/>
          <p:cNvPicPr>
            <a:picLocks noChangeAspect="1"/>
          </p:cNvPicPr>
          <p:nvPr/>
        </p:nvPicPr>
        <p:blipFill rotWithShape="1">
          <a:blip r:embed="rId15" cstate="email">
            <a:extLst>
              <a:ext uri="{28A0092B-C50C-407E-A947-70E740481C1C}">
                <a14:useLocalDpi xmlns:a14="http://schemas.microsoft.com/office/drawing/2010/main" xmlns="" val="0"/>
              </a:ext>
            </a:extLst>
          </a:blip>
          <a:srcRect/>
          <a:stretch/>
        </p:blipFill>
        <p:spPr>
          <a:xfrm>
            <a:off x="2401504" y="64294"/>
            <a:ext cx="6742496" cy="4147892"/>
          </a:xfrm>
          <a:prstGeom prst="rect">
            <a:avLst/>
          </a:prstGeom>
        </p:spPr>
      </p:pic>
      <p:sp>
        <p:nvSpPr>
          <p:cNvPr id="1487888" name="Text Box 16"/>
          <p:cNvSpPr txBox="1">
            <a:spLocks noChangeArrowheads="1"/>
          </p:cNvSpPr>
          <p:nvPr/>
        </p:nvSpPr>
        <p:spPr bwMode="auto">
          <a:xfrm>
            <a:off x="3434063" y="1962152"/>
            <a:ext cx="2431463" cy="623229"/>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3600" b="0">
                <a:solidFill>
                  <a:srgbClr val="990000"/>
                </a:solidFill>
                <a:latin typeface="FrutigerNext LT Medium" pitchFamily="34" charset="0"/>
                <a:ea typeface="MS PGothic" pitchFamily="34" charset="-128"/>
              </a:rPr>
              <a:t>Thank you</a:t>
            </a:r>
          </a:p>
        </p:txBody>
      </p:sp>
      <p:sp>
        <p:nvSpPr>
          <p:cNvPr id="1487889" name="Text Box 17"/>
          <p:cNvSpPr txBox="1">
            <a:spLocks noChangeArrowheads="1"/>
          </p:cNvSpPr>
          <p:nvPr/>
        </p:nvSpPr>
        <p:spPr bwMode="auto">
          <a:xfrm>
            <a:off x="3469770" y="2557463"/>
            <a:ext cx="2390554" cy="392397"/>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2100" b="0" dirty="0">
                <a:solidFill>
                  <a:srgbClr val="666666"/>
                </a:solidFill>
                <a:latin typeface="FrutigerNext LT Regular" pitchFamily="34" charset="0"/>
                <a:ea typeface="MS PGothic" pitchFamily="34" charset="-128"/>
              </a:rPr>
              <a:t>www.huawei.com</a:t>
            </a:r>
            <a:endParaRPr lang="en-US" altLang="zh-CN" sz="1700" b="0" dirty="0">
              <a:solidFill>
                <a:srgbClr val="990000"/>
              </a:solidFill>
              <a:latin typeface="FrutigerNext LT Regular" pitchFamily="34" charset="0"/>
              <a:ea typeface="MS PGothic" pitchFamily="34" charset="-128"/>
            </a:endParaRPr>
          </a:p>
        </p:txBody>
      </p:sp>
      <p:sp>
        <p:nvSpPr>
          <p:cNvPr id="1487938" name="Rectangle 6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13" tIns="32906" rIns="65813" bIns="32906"/>
          <a:lstStyle/>
          <a:p>
            <a:pPr marL="257034" indent="-257034" algn="r">
              <a:lnSpc>
                <a:spcPct val="125000"/>
              </a:lnSpc>
              <a:spcBef>
                <a:spcPct val="20000"/>
              </a:spcBef>
              <a:buClr>
                <a:srgbClr val="990000"/>
              </a:buClr>
              <a:buFontTx/>
              <a:buNone/>
            </a:pPr>
            <a:r>
              <a:rPr lang="zh-CN" altLang="en-US" sz="900" b="0" dirty="0">
                <a:solidFill>
                  <a:srgbClr val="F8F8F8"/>
                </a:solidFill>
              </a:rPr>
              <a:t>英文标题</a:t>
            </a:r>
            <a:r>
              <a:rPr lang="en-US" altLang="zh-CN" sz="900" b="0" dirty="0">
                <a:solidFill>
                  <a:srgbClr val="F8F8F8"/>
                </a:solidFill>
              </a:rPr>
              <a:t>:32-35pt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Medium</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中文标题</a:t>
            </a:r>
            <a:r>
              <a:rPr lang="en-US" altLang="zh-CN" sz="900" b="0" dirty="0">
                <a:solidFill>
                  <a:srgbClr val="F8F8F8"/>
                </a:solidFill>
              </a:rPr>
              <a:t>:30-32pt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黑体</a:t>
            </a: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英文正文</a:t>
            </a:r>
            <a:r>
              <a:rPr lang="en-US" altLang="zh-CN" sz="900" b="0" dirty="0">
                <a:solidFill>
                  <a:srgbClr val="F8F8F8"/>
                </a:solidFill>
              </a:rPr>
              <a:t>:20-22pt</a:t>
            </a:r>
          </a:p>
          <a:p>
            <a:pPr marL="257034" indent="-257034" algn="r">
              <a:lnSpc>
                <a:spcPct val="125000"/>
              </a:lnSpc>
              <a:spcBef>
                <a:spcPct val="20000"/>
              </a:spcBef>
              <a:buClr>
                <a:srgbClr val="990000"/>
              </a:buClr>
              <a:buFontTx/>
              <a:buNone/>
            </a:pPr>
            <a:r>
              <a:rPr lang="zh-CN" altLang="en-US" sz="900" b="0" dirty="0">
                <a:solidFill>
                  <a:srgbClr val="F8F8F8"/>
                </a:solidFill>
              </a:rPr>
              <a:t>子目录 </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 :18pt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Regular</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中文正文</a:t>
            </a:r>
            <a:r>
              <a:rPr lang="en-US" altLang="zh-CN" sz="900" b="0" dirty="0">
                <a:solidFill>
                  <a:srgbClr val="F8F8F8"/>
                </a:solidFill>
              </a:rPr>
              <a:t>:18-20pt</a:t>
            </a:r>
          </a:p>
          <a:p>
            <a:pPr marL="257034" indent="-257034" algn="r">
              <a:lnSpc>
                <a:spcPct val="125000"/>
              </a:lnSpc>
              <a:spcBef>
                <a:spcPct val="20000"/>
              </a:spcBef>
              <a:buClr>
                <a:srgbClr val="990000"/>
              </a:buClr>
              <a:buFontTx/>
              <a:buNone/>
            </a:pPr>
            <a:r>
              <a:rPr lang="zh-CN" altLang="en-US" sz="900" b="0" dirty="0">
                <a:solidFill>
                  <a:srgbClr val="F8F8F8"/>
                </a:solidFill>
              </a:rPr>
              <a:t>子目录</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细黑体 </a:t>
            </a:r>
          </a:p>
          <a:p>
            <a:pPr marL="257034" indent="-257034" algn="r">
              <a:lnSpc>
                <a:spcPct val="125000"/>
              </a:lnSpc>
              <a:spcBef>
                <a:spcPct val="20000"/>
              </a:spcBef>
              <a:buClr>
                <a:srgbClr val="990000"/>
              </a:buClr>
              <a:buFontTx/>
              <a:buNone/>
            </a:pPr>
            <a:endParaRPr lang="en-US" altLang="zh-CN" sz="900" b="0" dirty="0">
              <a:solidFill>
                <a:srgbClr val="080808"/>
              </a:solidFill>
            </a:endParaRPr>
          </a:p>
        </p:txBody>
      </p:sp>
      <p:sp>
        <p:nvSpPr>
          <p:cNvPr id="1487939" name="Rectangle 67"/>
          <p:cNvSpPr>
            <a:spLocks noChangeArrowheads="1"/>
          </p:cNvSpPr>
          <p:nvPr/>
        </p:nvSpPr>
        <p:spPr bwMode="auto">
          <a:xfrm>
            <a:off x="9268987" y="4083513"/>
            <a:ext cx="920113" cy="242362"/>
          </a:xfrm>
          <a:prstGeom prst="rect">
            <a:avLst/>
          </a:prstGeom>
          <a:solidFill>
            <a:srgbClr val="F8F8F8"/>
          </a:solidFill>
          <a:ln w="9525" algn="ctr">
            <a:noFill/>
            <a:miter lim="800000"/>
            <a:headEnd/>
            <a:tailEnd/>
          </a:ln>
          <a:effectLst/>
        </p:spPr>
        <p:txBody>
          <a:bodyPr lIns="68530" tIns="34265" rIns="68530" bIns="34265" anchor="ctr">
            <a:spAutoFit/>
          </a:bodyPr>
          <a:lstStyle/>
          <a:p>
            <a:pPr algn="ctr" defTabSz="658054" eaLnBrk="0" hangingPunct="0">
              <a:buClrTx/>
              <a:buFontTx/>
              <a:buNone/>
            </a:pPr>
            <a:endParaRPr lang="zh-CN" altLang="zh-CN" sz="1100" b="0">
              <a:latin typeface="FrutigerNext LT Regular" pitchFamily="34" charset="0"/>
              <a:ea typeface="MS PGothic" pitchFamily="34" charset="-128"/>
            </a:endParaRPr>
          </a:p>
        </p:txBody>
      </p:sp>
      <p:grpSp>
        <p:nvGrpSpPr>
          <p:cNvPr id="2" name="Group 68"/>
          <p:cNvGrpSpPr>
            <a:grpSpLocks/>
          </p:cNvGrpSpPr>
          <p:nvPr/>
        </p:nvGrpSpPr>
        <p:grpSpPr bwMode="auto">
          <a:xfrm>
            <a:off x="9352305" y="3958830"/>
            <a:ext cx="741566" cy="138113"/>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73"/>
          <p:cNvGrpSpPr>
            <a:grpSpLocks/>
          </p:cNvGrpSpPr>
          <p:nvPr/>
        </p:nvGrpSpPr>
        <p:grpSpPr bwMode="auto">
          <a:xfrm>
            <a:off x="9352305" y="4652965"/>
            <a:ext cx="741566" cy="136922"/>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78"/>
          <p:cNvGrpSpPr>
            <a:grpSpLocks/>
          </p:cNvGrpSpPr>
          <p:nvPr/>
        </p:nvGrpSpPr>
        <p:grpSpPr bwMode="auto">
          <a:xfrm>
            <a:off x="9352305" y="4837510"/>
            <a:ext cx="741566" cy="136922"/>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83"/>
          <p:cNvGrpSpPr>
            <a:grpSpLocks/>
          </p:cNvGrpSpPr>
          <p:nvPr/>
        </p:nvGrpSpPr>
        <p:grpSpPr bwMode="auto">
          <a:xfrm>
            <a:off x="9352305" y="4145758"/>
            <a:ext cx="741566" cy="136922"/>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88"/>
          <p:cNvGrpSpPr>
            <a:grpSpLocks/>
          </p:cNvGrpSpPr>
          <p:nvPr/>
        </p:nvGrpSpPr>
        <p:grpSpPr bwMode="auto">
          <a:xfrm>
            <a:off x="9352305" y="4468417"/>
            <a:ext cx="741566" cy="136922"/>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93"/>
          <p:cNvGrpSpPr>
            <a:grpSpLocks/>
          </p:cNvGrpSpPr>
          <p:nvPr/>
        </p:nvGrpSpPr>
        <p:grpSpPr bwMode="auto">
          <a:xfrm>
            <a:off x="9352305" y="5023249"/>
            <a:ext cx="741566" cy="136922"/>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98"/>
          <p:cNvGrpSpPr>
            <a:grpSpLocks/>
          </p:cNvGrpSpPr>
          <p:nvPr/>
        </p:nvGrpSpPr>
        <p:grpSpPr bwMode="auto">
          <a:xfrm>
            <a:off x="9352305" y="3774283"/>
            <a:ext cx="741566" cy="138113"/>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03"/>
          <p:cNvGrpSpPr>
            <a:grpSpLocks/>
          </p:cNvGrpSpPr>
          <p:nvPr/>
        </p:nvGrpSpPr>
        <p:grpSpPr bwMode="auto">
          <a:xfrm>
            <a:off x="9352305" y="3450433"/>
            <a:ext cx="741566" cy="136922"/>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08"/>
          <p:cNvGrpSpPr>
            <a:grpSpLocks/>
          </p:cNvGrpSpPr>
          <p:nvPr/>
        </p:nvGrpSpPr>
        <p:grpSpPr bwMode="auto">
          <a:xfrm>
            <a:off x="9352305" y="3265886"/>
            <a:ext cx="741566" cy="138113"/>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87985" name="Rectangle 11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配色参考方案：</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建议同一页面内不超过四种颜色，以下是９组配色方案，同一页面内只选择一组使用。</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（仅供参考）</a:t>
            </a:r>
          </a:p>
        </p:txBody>
      </p:sp>
      <p:sp>
        <p:nvSpPr>
          <p:cNvPr id="1487986" name="Rectangle 114"/>
          <p:cNvSpPr>
            <a:spLocks noChangeArrowheads="1"/>
          </p:cNvSpPr>
          <p:nvPr/>
        </p:nvSpPr>
        <p:spPr bwMode="auto">
          <a:xfrm>
            <a:off x="9199945" y="-46435"/>
            <a:ext cx="1051048" cy="628651"/>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客户或者合作伙伴的标志放在右上角</a:t>
            </a:r>
            <a:r>
              <a:rPr lang="en-US" altLang="zh-CN" sz="900" b="0">
                <a:solidFill>
                  <a:srgbClr val="F8F8F8"/>
                </a:solidFill>
                <a:latin typeface="华文细黑" pitchFamily="2" charset="-122"/>
              </a:rPr>
              <a:t>.</a:t>
            </a:r>
          </a:p>
        </p:txBody>
      </p:sp>
      <p:pic>
        <p:nvPicPr>
          <p:cNvPr id="56" name="Picture 79" descr="5"/>
          <p:cNvPicPr>
            <a:picLocks noChangeAspect="1" noChangeArrowheads="1"/>
          </p:cNvPicPr>
          <p:nvPr/>
        </p:nvPicPr>
        <p:blipFill>
          <a:blip r:embed="rId16" cstate="email">
            <a:extLst>
              <a:ext uri="{28A0092B-C50C-407E-A947-70E740481C1C}">
                <a14:useLocalDpi xmlns:a14="http://schemas.microsoft.com/office/drawing/2010/main" xmlns="" val="0"/>
              </a:ext>
            </a:extLst>
          </a:blip>
          <a:srcRect/>
          <a:stretch>
            <a:fillRect/>
          </a:stretch>
        </p:blipFill>
        <p:spPr bwMode="auto">
          <a:xfrm>
            <a:off x="0" y="4212435"/>
            <a:ext cx="9144000" cy="93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TextBox 58"/>
          <p:cNvSpPr txBox="1"/>
          <p:nvPr/>
        </p:nvSpPr>
        <p:spPr>
          <a:xfrm>
            <a:off x="657054" y="3327838"/>
            <a:ext cx="7829892" cy="838653"/>
          </a:xfrm>
          <a:prstGeom prst="rect">
            <a:avLst/>
          </a:prstGeom>
          <a:noFill/>
        </p:spPr>
        <p:txBody>
          <a:bodyPr wrap="square" lIns="68542" tIns="34271" rIns="68542" bIns="34271" rtlCol="0">
            <a:spAutoFit/>
          </a:bodyPr>
          <a:lstStyle/>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smtClean="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endParaRPr>
          </a:p>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5pPr>
      <a:lvl6pPr marL="34271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6pPr>
      <a:lvl7pPr marL="68542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7pPr>
      <a:lvl8pPr marL="1028134"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8pPr>
      <a:lvl9pPr marL="1370846"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9pPr>
    </p:titleStyle>
    <p:bodyStyle>
      <a:lvl1pPr marL="257034" indent="-25703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906" indent="-214195" algn="l" rtl="0" eaLnBrk="1" fontAlgn="base" hangingPunct="1">
        <a:spcBef>
          <a:spcPct val="20000"/>
        </a:spcBef>
        <a:spcAft>
          <a:spcPct val="0"/>
        </a:spcAft>
        <a:buFont typeface="Arial" charset="0"/>
        <a:buChar char="›"/>
        <a:defRPr sz="1500">
          <a:solidFill>
            <a:schemeClr val="tx1"/>
          </a:solidFill>
          <a:latin typeface="+mn-lt"/>
          <a:ea typeface="+mn-ea"/>
        </a:defRPr>
      </a:lvl2pPr>
      <a:lvl3pPr marL="856778" indent="-171356"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199490" indent="-171356" algn="l" rtl="0" eaLnBrk="1" fontAlgn="base" hangingPunct="1">
        <a:spcBef>
          <a:spcPct val="20000"/>
        </a:spcBef>
        <a:spcAft>
          <a:spcPct val="0"/>
        </a:spcAft>
        <a:buChar char="–"/>
        <a:defRPr sz="1200">
          <a:solidFill>
            <a:schemeClr val="tx1"/>
          </a:solidFill>
          <a:latin typeface="+mn-lt"/>
          <a:ea typeface="+mn-ea"/>
        </a:defRPr>
      </a:lvl4pPr>
      <a:lvl5pPr marL="1542201" indent="-171356" algn="l" rtl="0" eaLnBrk="1" fontAlgn="base" hangingPunct="1">
        <a:spcBef>
          <a:spcPct val="20000"/>
        </a:spcBef>
        <a:spcAft>
          <a:spcPct val="0"/>
        </a:spcAft>
        <a:buFont typeface="Arial" charset="0"/>
        <a:buChar char="~"/>
        <a:defRPr sz="1200">
          <a:solidFill>
            <a:schemeClr val="tx1"/>
          </a:solidFill>
          <a:latin typeface="+mn-lt"/>
          <a:ea typeface="+mn-ea"/>
        </a:defRPr>
      </a:lvl5pPr>
      <a:lvl6pPr marL="1884913" indent="-171356" algn="l" rtl="0" eaLnBrk="1" fontAlgn="base" hangingPunct="1">
        <a:spcBef>
          <a:spcPct val="20000"/>
        </a:spcBef>
        <a:spcAft>
          <a:spcPct val="0"/>
        </a:spcAft>
        <a:buFont typeface="Arial" charset="0"/>
        <a:buChar char="~"/>
        <a:defRPr sz="1200">
          <a:solidFill>
            <a:schemeClr val="tx1"/>
          </a:solidFill>
          <a:latin typeface="+mn-lt"/>
          <a:ea typeface="+mn-ea"/>
        </a:defRPr>
      </a:lvl6pPr>
      <a:lvl7pPr marL="2227624" indent="-171356" algn="l" rtl="0" eaLnBrk="1" fontAlgn="base" hangingPunct="1">
        <a:spcBef>
          <a:spcPct val="20000"/>
        </a:spcBef>
        <a:spcAft>
          <a:spcPct val="0"/>
        </a:spcAft>
        <a:buFont typeface="Arial" charset="0"/>
        <a:buChar char="~"/>
        <a:defRPr sz="1200">
          <a:solidFill>
            <a:schemeClr val="tx1"/>
          </a:solidFill>
          <a:latin typeface="+mn-lt"/>
          <a:ea typeface="+mn-ea"/>
        </a:defRPr>
      </a:lvl7pPr>
      <a:lvl8pPr marL="2570335" indent="-171356" algn="l" rtl="0" eaLnBrk="1" fontAlgn="base" hangingPunct="1">
        <a:spcBef>
          <a:spcPct val="20000"/>
        </a:spcBef>
        <a:spcAft>
          <a:spcPct val="0"/>
        </a:spcAft>
        <a:buFont typeface="Arial" charset="0"/>
        <a:buChar char="~"/>
        <a:defRPr sz="1200">
          <a:solidFill>
            <a:schemeClr val="tx1"/>
          </a:solidFill>
          <a:latin typeface="+mn-lt"/>
          <a:ea typeface="+mn-ea"/>
        </a:defRPr>
      </a:lvl8pPr>
      <a:lvl9pPr marL="2913047" indent="-171356" algn="l" rtl="0" eaLnBrk="1" fontAlgn="base" hangingPunct="1">
        <a:spcBef>
          <a:spcPct val="20000"/>
        </a:spcBef>
        <a:spcAft>
          <a:spcPct val="0"/>
        </a:spcAft>
        <a:buFont typeface="Arial" charset="0"/>
        <a:buChar char="~"/>
        <a:defRPr sz="1200">
          <a:solidFill>
            <a:schemeClr val="tx1"/>
          </a:solidFill>
          <a:latin typeface="+mn-lt"/>
          <a:ea typeface="+mn-ea"/>
        </a:defRPr>
      </a:lvl9pPr>
    </p:bodyStyle>
    <p:otherStyle>
      <a:defPPr>
        <a:defRPr lang="zh-CN"/>
      </a:defPPr>
      <a:lvl1pPr marL="0" algn="l" defTabSz="685423" rtl="0" eaLnBrk="1" latinLnBrk="0" hangingPunct="1">
        <a:defRPr sz="1300" kern="1200">
          <a:solidFill>
            <a:schemeClr val="tx1"/>
          </a:solidFill>
          <a:latin typeface="+mn-lt"/>
          <a:ea typeface="+mn-ea"/>
          <a:cs typeface="+mn-cs"/>
        </a:defRPr>
      </a:lvl1pPr>
      <a:lvl2pPr marL="342713" algn="l" defTabSz="685423" rtl="0" eaLnBrk="1" latinLnBrk="0" hangingPunct="1">
        <a:defRPr sz="1300" kern="1200">
          <a:solidFill>
            <a:schemeClr val="tx1"/>
          </a:solidFill>
          <a:latin typeface="+mn-lt"/>
          <a:ea typeface="+mn-ea"/>
          <a:cs typeface="+mn-cs"/>
        </a:defRPr>
      </a:lvl2pPr>
      <a:lvl3pPr marL="685423" algn="l" defTabSz="685423" rtl="0" eaLnBrk="1" latinLnBrk="0" hangingPunct="1">
        <a:defRPr sz="1300" kern="1200">
          <a:solidFill>
            <a:schemeClr val="tx1"/>
          </a:solidFill>
          <a:latin typeface="+mn-lt"/>
          <a:ea typeface="+mn-ea"/>
          <a:cs typeface="+mn-cs"/>
        </a:defRPr>
      </a:lvl3pPr>
      <a:lvl4pPr marL="1028134" algn="l" defTabSz="685423" rtl="0" eaLnBrk="1" latinLnBrk="0" hangingPunct="1">
        <a:defRPr sz="1300" kern="1200">
          <a:solidFill>
            <a:schemeClr val="tx1"/>
          </a:solidFill>
          <a:latin typeface="+mn-lt"/>
          <a:ea typeface="+mn-ea"/>
          <a:cs typeface="+mn-cs"/>
        </a:defRPr>
      </a:lvl4pPr>
      <a:lvl5pPr marL="1370846" algn="l" defTabSz="685423" rtl="0" eaLnBrk="1" latinLnBrk="0" hangingPunct="1">
        <a:defRPr sz="1300" kern="1200">
          <a:solidFill>
            <a:schemeClr val="tx1"/>
          </a:solidFill>
          <a:latin typeface="+mn-lt"/>
          <a:ea typeface="+mn-ea"/>
          <a:cs typeface="+mn-cs"/>
        </a:defRPr>
      </a:lvl5pPr>
      <a:lvl6pPr marL="1713557" algn="l" defTabSz="685423" rtl="0" eaLnBrk="1" latinLnBrk="0" hangingPunct="1">
        <a:defRPr sz="1300" kern="1200">
          <a:solidFill>
            <a:schemeClr val="tx1"/>
          </a:solidFill>
          <a:latin typeface="+mn-lt"/>
          <a:ea typeface="+mn-ea"/>
          <a:cs typeface="+mn-cs"/>
        </a:defRPr>
      </a:lvl6pPr>
      <a:lvl7pPr marL="2056269" algn="l" defTabSz="685423" rtl="0" eaLnBrk="1" latinLnBrk="0" hangingPunct="1">
        <a:defRPr sz="1300" kern="1200">
          <a:solidFill>
            <a:schemeClr val="tx1"/>
          </a:solidFill>
          <a:latin typeface="+mn-lt"/>
          <a:ea typeface="+mn-ea"/>
          <a:cs typeface="+mn-cs"/>
        </a:defRPr>
      </a:lvl7pPr>
      <a:lvl8pPr marL="2398980" algn="l" defTabSz="685423" rtl="0" eaLnBrk="1" latinLnBrk="0" hangingPunct="1">
        <a:defRPr sz="1300" kern="1200">
          <a:solidFill>
            <a:schemeClr val="tx1"/>
          </a:solidFill>
          <a:latin typeface="+mn-lt"/>
          <a:ea typeface="+mn-ea"/>
          <a:cs typeface="+mn-cs"/>
        </a:defRPr>
      </a:lvl8pPr>
      <a:lvl9pPr marL="2741690" algn="l" defTabSz="685423"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7634681" y="4794652"/>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3"/>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26" rIns="60054" bIns="30026"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2" y="2874172"/>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8"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6"/>
            <a:ext cx="2775815" cy="284159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18" tIns="29359" rIns="58718" bIns="29359">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6"/>
            <a:ext cx="1295063" cy="80786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5"/>
            <a:ext cx="1295063" cy="142341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5"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18" tIns="0" rIns="60018"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85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2822213700"/>
      </p:ext>
    </p:extLst>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65"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3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98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65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98" indent="-256998"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827" indent="-21416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656" indent="-171332"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320" indent="-171332"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982" indent="-171332"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646"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7309"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971"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634"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326" rtl="0" eaLnBrk="1" latinLnBrk="0" hangingPunct="1">
        <a:defRPr sz="1300" kern="1200">
          <a:solidFill>
            <a:schemeClr val="tx1"/>
          </a:solidFill>
          <a:latin typeface="+mn-lt"/>
          <a:ea typeface="+mn-ea"/>
          <a:cs typeface="+mn-cs"/>
        </a:defRPr>
      </a:lvl1pPr>
      <a:lvl2pPr marL="342665" algn="l" defTabSz="685326" rtl="0" eaLnBrk="1" latinLnBrk="0" hangingPunct="1">
        <a:defRPr sz="1300" kern="1200">
          <a:solidFill>
            <a:schemeClr val="tx1"/>
          </a:solidFill>
          <a:latin typeface="+mn-lt"/>
          <a:ea typeface="+mn-ea"/>
          <a:cs typeface="+mn-cs"/>
        </a:defRPr>
      </a:lvl2pPr>
      <a:lvl3pPr marL="685326" algn="l" defTabSz="685326" rtl="0" eaLnBrk="1" latinLnBrk="0" hangingPunct="1">
        <a:defRPr sz="1300" kern="1200">
          <a:solidFill>
            <a:schemeClr val="tx1"/>
          </a:solidFill>
          <a:latin typeface="+mn-lt"/>
          <a:ea typeface="+mn-ea"/>
          <a:cs typeface="+mn-cs"/>
        </a:defRPr>
      </a:lvl3pPr>
      <a:lvl4pPr marL="1027989" algn="l" defTabSz="685326" rtl="0" eaLnBrk="1" latinLnBrk="0" hangingPunct="1">
        <a:defRPr sz="1300" kern="1200">
          <a:solidFill>
            <a:schemeClr val="tx1"/>
          </a:solidFill>
          <a:latin typeface="+mn-lt"/>
          <a:ea typeface="+mn-ea"/>
          <a:cs typeface="+mn-cs"/>
        </a:defRPr>
      </a:lvl4pPr>
      <a:lvl5pPr marL="1370652" algn="l" defTabSz="685326" rtl="0" eaLnBrk="1" latinLnBrk="0" hangingPunct="1">
        <a:defRPr sz="1300" kern="1200">
          <a:solidFill>
            <a:schemeClr val="tx1"/>
          </a:solidFill>
          <a:latin typeface="+mn-lt"/>
          <a:ea typeface="+mn-ea"/>
          <a:cs typeface="+mn-cs"/>
        </a:defRPr>
      </a:lvl5pPr>
      <a:lvl6pPr marL="1713314" algn="l" defTabSz="685326" rtl="0" eaLnBrk="1" latinLnBrk="0" hangingPunct="1">
        <a:defRPr sz="1300" kern="1200">
          <a:solidFill>
            <a:schemeClr val="tx1"/>
          </a:solidFill>
          <a:latin typeface="+mn-lt"/>
          <a:ea typeface="+mn-ea"/>
          <a:cs typeface="+mn-cs"/>
        </a:defRPr>
      </a:lvl6pPr>
      <a:lvl7pPr marL="2055978" algn="l" defTabSz="685326" rtl="0" eaLnBrk="1" latinLnBrk="0" hangingPunct="1">
        <a:defRPr sz="1300" kern="1200">
          <a:solidFill>
            <a:schemeClr val="tx1"/>
          </a:solidFill>
          <a:latin typeface="+mn-lt"/>
          <a:ea typeface="+mn-ea"/>
          <a:cs typeface="+mn-cs"/>
        </a:defRPr>
      </a:lvl7pPr>
      <a:lvl8pPr marL="2398640" algn="l" defTabSz="685326" rtl="0" eaLnBrk="1" latinLnBrk="0" hangingPunct="1">
        <a:defRPr sz="1300" kern="1200">
          <a:solidFill>
            <a:schemeClr val="tx1"/>
          </a:solidFill>
          <a:latin typeface="+mn-lt"/>
          <a:ea typeface="+mn-ea"/>
          <a:cs typeface="+mn-cs"/>
        </a:defRPr>
      </a:lvl8pPr>
      <a:lvl9pPr marL="2741302" algn="l" defTabSz="685326"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634681" y="4794653"/>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4"/>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22" rIns="60045" bIns="30022"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3" y="2874173"/>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9"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7"/>
            <a:ext cx="2775815" cy="284158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09" tIns="29355" rIns="58709" bIns="29355">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8"/>
            <a:ext cx="1295063" cy="80785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5"/>
            <a:ext cx="1295063" cy="142340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6"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09" tIns="0" rIns="60009"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76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3760973071"/>
      </p:ext>
    </p:extLst>
  </p:cSld>
  <p:clrMap bg1="lt1" tx1="dk1" bg2="lt2" tx2="dk2" accent1="accent1" accent2="accent2" accent3="accent3" accent4="accent4" accent5="accent5" accent6="accent6" hlink="hlink" folHlink="folHlink"/>
  <p:sldLayoutIdLst>
    <p:sldLayoutId id="2147484000" r:id="rId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22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84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45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62" indent="-256962"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748" indent="-21413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535" indent="-171308"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150" indent="-171308"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764" indent="-171308"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379"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994"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607"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221"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229" rtl="0" eaLnBrk="1" latinLnBrk="0" hangingPunct="1">
        <a:defRPr sz="1300" kern="1200">
          <a:solidFill>
            <a:schemeClr val="tx1"/>
          </a:solidFill>
          <a:latin typeface="+mn-lt"/>
          <a:ea typeface="+mn-ea"/>
          <a:cs typeface="+mn-cs"/>
        </a:defRPr>
      </a:lvl1pPr>
      <a:lvl2pPr marL="342617" algn="l" defTabSz="685229" rtl="0" eaLnBrk="1" latinLnBrk="0" hangingPunct="1">
        <a:defRPr sz="1300" kern="1200">
          <a:solidFill>
            <a:schemeClr val="tx1"/>
          </a:solidFill>
          <a:latin typeface="+mn-lt"/>
          <a:ea typeface="+mn-ea"/>
          <a:cs typeface="+mn-cs"/>
        </a:defRPr>
      </a:lvl2pPr>
      <a:lvl3pPr marL="685229" algn="l" defTabSz="685229" rtl="0" eaLnBrk="1" latinLnBrk="0" hangingPunct="1">
        <a:defRPr sz="1300" kern="1200">
          <a:solidFill>
            <a:schemeClr val="tx1"/>
          </a:solidFill>
          <a:latin typeface="+mn-lt"/>
          <a:ea typeface="+mn-ea"/>
          <a:cs typeface="+mn-cs"/>
        </a:defRPr>
      </a:lvl3pPr>
      <a:lvl4pPr marL="1027843" algn="l" defTabSz="685229" rtl="0" eaLnBrk="1" latinLnBrk="0" hangingPunct="1">
        <a:defRPr sz="1300" kern="1200">
          <a:solidFill>
            <a:schemeClr val="tx1"/>
          </a:solidFill>
          <a:latin typeface="+mn-lt"/>
          <a:ea typeface="+mn-ea"/>
          <a:cs typeface="+mn-cs"/>
        </a:defRPr>
      </a:lvl4pPr>
      <a:lvl5pPr marL="1370457" algn="l" defTabSz="685229" rtl="0" eaLnBrk="1" latinLnBrk="0" hangingPunct="1">
        <a:defRPr sz="1300" kern="1200">
          <a:solidFill>
            <a:schemeClr val="tx1"/>
          </a:solidFill>
          <a:latin typeface="+mn-lt"/>
          <a:ea typeface="+mn-ea"/>
          <a:cs typeface="+mn-cs"/>
        </a:defRPr>
      </a:lvl5pPr>
      <a:lvl6pPr marL="1713071" algn="l" defTabSz="685229" rtl="0" eaLnBrk="1" latinLnBrk="0" hangingPunct="1">
        <a:defRPr sz="1300" kern="1200">
          <a:solidFill>
            <a:schemeClr val="tx1"/>
          </a:solidFill>
          <a:latin typeface="+mn-lt"/>
          <a:ea typeface="+mn-ea"/>
          <a:cs typeface="+mn-cs"/>
        </a:defRPr>
      </a:lvl6pPr>
      <a:lvl7pPr marL="2055687" algn="l" defTabSz="685229" rtl="0" eaLnBrk="1" latinLnBrk="0" hangingPunct="1">
        <a:defRPr sz="1300" kern="1200">
          <a:solidFill>
            <a:schemeClr val="tx1"/>
          </a:solidFill>
          <a:latin typeface="+mn-lt"/>
          <a:ea typeface="+mn-ea"/>
          <a:cs typeface="+mn-cs"/>
        </a:defRPr>
      </a:lvl7pPr>
      <a:lvl8pPr marL="2398300" algn="l" defTabSz="685229" rtl="0" eaLnBrk="1" latinLnBrk="0" hangingPunct="1">
        <a:defRPr sz="1300" kern="1200">
          <a:solidFill>
            <a:schemeClr val="tx1"/>
          </a:solidFill>
          <a:latin typeface="+mn-lt"/>
          <a:ea typeface="+mn-ea"/>
          <a:cs typeface="+mn-cs"/>
        </a:defRPr>
      </a:lvl8pPr>
      <a:lvl9pPr marL="2740913" algn="l" defTabSz="68522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8.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5898" y="1666552"/>
            <a:ext cx="6342869" cy="1618927"/>
          </a:xfrm>
        </p:spPr>
        <p:txBody>
          <a:bodyPr/>
          <a:lstStyle/>
          <a:p>
            <a:r>
              <a:rPr lang="en-US" altLang="zh-CN" sz="4400" dirty="0" smtClean="0">
                <a:latin typeface="微软雅黑" pitchFamily="34" charset="-122"/>
                <a:ea typeface="微软雅黑" pitchFamily="34" charset="-122"/>
              </a:rPr>
              <a:t>Java</a:t>
            </a:r>
            <a:r>
              <a:rPr lang="zh-CN" altLang="en-US" sz="4400" dirty="0" smtClean="0">
                <a:latin typeface="微软雅黑" pitchFamily="34" charset="-122"/>
                <a:ea typeface="微软雅黑" pitchFamily="34" charset="-122"/>
              </a:rPr>
              <a:t>安全编码</a:t>
            </a:r>
            <a:r>
              <a:rPr lang="en-US" altLang="zh-CN" sz="4400" dirty="0" smtClean="0">
                <a:latin typeface="微软雅黑" pitchFamily="34" charset="-122"/>
                <a:ea typeface="微软雅黑" pitchFamily="34" charset="-122"/>
              </a:rPr>
              <a:t/>
            </a:r>
            <a:br>
              <a:rPr lang="en-US" altLang="zh-CN" sz="4400" dirty="0" smtClean="0">
                <a:latin typeface="微软雅黑" pitchFamily="34" charset="-122"/>
                <a:ea typeface="微软雅黑" pitchFamily="34" charset="-122"/>
              </a:rPr>
            </a:br>
            <a:r>
              <a:rPr lang="en-US" altLang="zh-CN" sz="44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其他</a:t>
            </a:r>
            <a:endParaRPr lang="en-US" altLang="zh-CN" sz="28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13710"/>
            <a:ext cx="8066635" cy="438553"/>
          </a:xfrm>
        </p:spPr>
        <p:txBody>
          <a:bodyPr lIns="68553" tIns="34276" rIns="68553" bIns="34276" anchor="ctr">
            <a:spAutoFit/>
          </a:bodyPr>
          <a:lstStyle/>
          <a:p>
            <a:r>
              <a:rPr lang="zh-CN" altLang="en-US" sz="2400" dirty="0" smtClean="0">
                <a:cs typeface="+mn-cs"/>
              </a:rPr>
              <a:t>使用强随机数</a:t>
            </a:r>
            <a:endParaRPr lang="zh-CN" altLang="en-US" sz="2400" dirty="0">
              <a:cs typeface="+mn-cs"/>
            </a:endParaRPr>
          </a:p>
        </p:txBody>
      </p:sp>
      <p:sp>
        <p:nvSpPr>
          <p:cNvPr id="8" name="矩形 7"/>
          <p:cNvSpPr/>
          <p:nvPr/>
        </p:nvSpPr>
        <p:spPr>
          <a:xfrm>
            <a:off x="4035290" y="2089793"/>
            <a:ext cx="3661691" cy="1384995"/>
          </a:xfrm>
          <a:prstGeom prst="rect">
            <a:avLst/>
          </a:prstGeom>
          <a:ln>
            <a:solidFill>
              <a:schemeClr val="accent2"/>
            </a:solidFill>
          </a:ln>
        </p:spPr>
        <p:txBody>
          <a:bodyPr wrap="square">
            <a:spAutoFit/>
          </a:bodyPr>
          <a:lstStyle/>
          <a:p>
            <a:pPr marL="0" lvl="2" indent="174625">
              <a:lnSpc>
                <a:spcPct val="120000"/>
              </a:lnSpc>
              <a:buClr>
                <a:srgbClr val="777777"/>
              </a:buClr>
              <a:buSzPct val="60000"/>
              <a:buFont typeface="Wingdings" pitchFamily="2" charset="2"/>
              <a:buChar char="p"/>
            </a:pPr>
            <a:r>
              <a:rPr lang="en-US" altLang="zh-CN" sz="1400" dirty="0" smtClean="0">
                <a:latin typeface="微软雅黑" pitchFamily="34" charset="-122"/>
                <a:ea typeface="微软雅黑" pitchFamily="34" charset="-122"/>
                <a:cs typeface="Courier New" pitchFamily="49" charset="0"/>
              </a:rPr>
              <a:t>Session</a:t>
            </a:r>
            <a:r>
              <a:rPr lang="zh-CN" altLang="en-US" sz="1400" dirty="0" smtClean="0">
                <a:latin typeface="微软雅黑" pitchFamily="34" charset="-122"/>
                <a:ea typeface="微软雅黑" pitchFamily="34" charset="-122"/>
                <a:cs typeface="Courier New" pitchFamily="49" charset="0"/>
              </a:rPr>
              <a:t>被伪造</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en-US" sz="1400" dirty="0" smtClean="0">
                <a:latin typeface="微软雅黑" pitchFamily="34" charset="-122"/>
                <a:ea typeface="微软雅黑" pitchFamily="34" charset="-122"/>
                <a:cs typeface="Courier New" pitchFamily="49" charset="0"/>
              </a:rPr>
              <a:t>挑战算法或安全密钥被破解</a:t>
            </a:r>
            <a:r>
              <a:rPr lang="en-US" altLang="zh-CN" sz="1400" dirty="0" smtClean="0">
                <a:latin typeface="微软雅黑" pitchFamily="34" charset="-122"/>
                <a:ea typeface="微软雅黑" pitchFamily="34" charset="-122"/>
                <a:cs typeface="Courier New" pitchFamily="49" charset="0"/>
              </a:rPr>
              <a:t>,</a:t>
            </a:r>
            <a:r>
              <a:rPr lang="zh-CN" altLang="en-US" sz="1400" dirty="0" smtClean="0">
                <a:latin typeface="微软雅黑" pitchFamily="34" charset="-122"/>
                <a:ea typeface="微软雅黑" pitchFamily="34" charset="-122"/>
                <a:cs typeface="Courier New" pitchFamily="49" charset="0"/>
              </a:rPr>
              <a:t>安全验证失效</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zh-CN" sz="1400" dirty="0" smtClean="0">
                <a:latin typeface="微软雅黑" pitchFamily="34" charset="-122"/>
                <a:ea typeface="微软雅黑" pitchFamily="34" charset="-122"/>
                <a:cs typeface="Courier New" pitchFamily="49" charset="0"/>
              </a:rPr>
              <a:t>验证</a:t>
            </a:r>
            <a:r>
              <a:rPr lang="zh-CN" altLang="en-US" sz="1400" dirty="0" smtClean="0">
                <a:latin typeface="微软雅黑" pitchFamily="34" charset="-122"/>
                <a:ea typeface="微软雅黑" pitchFamily="34" charset="-122"/>
                <a:cs typeface="Courier New" pitchFamily="49" charset="0"/>
              </a:rPr>
              <a:t>码可预知，账号密码被暴力破解</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en-US" sz="1400" dirty="0" smtClean="0">
                <a:latin typeface="微软雅黑" pitchFamily="34" charset="-122"/>
                <a:ea typeface="微软雅黑" pitchFamily="34" charset="-122"/>
                <a:cs typeface="Courier New" pitchFamily="49" charset="0"/>
              </a:rPr>
              <a:t>敏感数据文件未授权访问</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en-US" sz="1400" dirty="0" smtClean="0">
                <a:latin typeface="微软雅黑" pitchFamily="34" charset="-122"/>
                <a:ea typeface="微软雅黑" pitchFamily="34" charset="-122"/>
                <a:cs typeface="Courier New" pitchFamily="49" charset="0"/>
              </a:rPr>
              <a:t>密钥被窃取</a:t>
            </a:r>
            <a:endParaRPr lang="en-US" altLang="zh-CN" sz="1400" dirty="0" smtClean="0">
              <a:latin typeface="微软雅黑" pitchFamily="34" charset="-122"/>
              <a:ea typeface="微软雅黑" pitchFamily="34" charset="-122"/>
              <a:cs typeface="Courier New" pitchFamily="49" charset="0"/>
            </a:endParaRPr>
          </a:p>
        </p:txBody>
      </p:sp>
      <p:sp>
        <p:nvSpPr>
          <p:cNvPr id="9" name="矩形 8"/>
          <p:cNvSpPr/>
          <p:nvPr/>
        </p:nvSpPr>
        <p:spPr>
          <a:xfrm>
            <a:off x="441769" y="1070077"/>
            <a:ext cx="5607339" cy="683264"/>
          </a:xfrm>
          <a:prstGeom prst="rect">
            <a:avLst/>
          </a:prstGeom>
        </p:spPr>
        <p:txBody>
          <a:bodyPr wrap="square">
            <a:spAutoFit/>
          </a:bodyPr>
          <a:lstStyle/>
          <a:p>
            <a:pPr marL="0" lvl="2">
              <a:lnSpc>
                <a:spcPct val="120000"/>
              </a:lnSpc>
              <a:buClr>
                <a:srgbClr val="777777"/>
              </a:buClr>
              <a:buSzPct val="60000"/>
            </a:pPr>
            <a:r>
              <a:rPr lang="zh-CN" altLang="en-US" sz="1600" dirty="0" smtClean="0">
                <a:latin typeface="微软雅黑" pitchFamily="34" charset="-122"/>
                <a:ea typeface="微软雅黑" pitchFamily="34" charset="-122"/>
              </a:rPr>
              <a:t>伪随机数易被攻击者破解而找到其数序生成规律，伪随机数不能用于安全敏感应用，</a:t>
            </a:r>
            <a:r>
              <a:rPr lang="zh-CN" altLang="en-US" sz="1600" dirty="0" smtClean="0">
                <a:latin typeface="微软雅黑" pitchFamily="34" charset="-122"/>
                <a:ea typeface="微软雅黑" pitchFamily="34" charset="-122"/>
                <a:cs typeface="Courier New" pitchFamily="49" charset="0"/>
              </a:rPr>
              <a:t>常见安全敏感应用：</a:t>
            </a:r>
            <a:endParaRPr lang="en-US" altLang="zh-CN" sz="1600" dirty="0" smtClean="0">
              <a:latin typeface="微软雅黑" pitchFamily="34" charset="-122"/>
              <a:ea typeface="微软雅黑" pitchFamily="34" charset="-122"/>
              <a:cs typeface="Courier New" pitchFamily="49" charset="0"/>
            </a:endParaRPr>
          </a:p>
        </p:txBody>
      </p:sp>
      <p:sp>
        <p:nvSpPr>
          <p:cNvPr id="10" name="TextBox 9"/>
          <p:cNvSpPr txBox="1"/>
          <p:nvPr/>
        </p:nvSpPr>
        <p:spPr>
          <a:xfrm>
            <a:off x="588302" y="2091048"/>
            <a:ext cx="2492881" cy="1384995"/>
          </a:xfrm>
          <a:prstGeom prst="rect">
            <a:avLst/>
          </a:prstGeom>
          <a:noFill/>
          <a:ln>
            <a:solidFill>
              <a:schemeClr val="accent2"/>
            </a:solidFill>
          </a:ln>
        </p:spPr>
        <p:txBody>
          <a:bodyPr wrap="square" rtlCol="0">
            <a:spAutoFit/>
          </a:bodyPr>
          <a:lstStyle/>
          <a:p>
            <a:pPr marL="0" lvl="2" indent="174625">
              <a:lnSpc>
                <a:spcPct val="120000"/>
              </a:lnSpc>
              <a:buClr>
                <a:srgbClr val="777777"/>
              </a:buClr>
              <a:buSzPct val="60000"/>
              <a:buFont typeface="Wingdings" pitchFamily="2" charset="2"/>
              <a:buChar char="p"/>
            </a:pPr>
            <a:r>
              <a:rPr lang="en-US" altLang="zh-CN" sz="1400" dirty="0" smtClean="0">
                <a:latin typeface="微软雅黑" pitchFamily="34" charset="-122"/>
                <a:ea typeface="微软雅黑" pitchFamily="34" charset="-122"/>
                <a:cs typeface="Courier New" pitchFamily="49" charset="0"/>
              </a:rPr>
              <a:t>SessionID</a:t>
            </a:r>
            <a:r>
              <a:rPr lang="zh-CN" altLang="zh-CN" sz="1400" dirty="0" smtClean="0">
                <a:latin typeface="微软雅黑" pitchFamily="34" charset="-122"/>
                <a:ea typeface="微软雅黑" pitchFamily="34" charset="-122"/>
                <a:cs typeface="Courier New" pitchFamily="49" charset="0"/>
              </a:rPr>
              <a:t>的生成</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zh-CN" sz="1400" dirty="0" smtClean="0">
                <a:latin typeface="微软雅黑" pitchFamily="34" charset="-122"/>
                <a:ea typeface="微软雅黑" pitchFamily="34" charset="-122"/>
                <a:cs typeface="Courier New" pitchFamily="49" charset="0"/>
              </a:rPr>
              <a:t>挑战算法中的随机数生成</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zh-CN" sz="1400" dirty="0" smtClean="0">
                <a:latin typeface="微软雅黑" pitchFamily="34" charset="-122"/>
                <a:ea typeface="微软雅黑" pitchFamily="34" charset="-122"/>
                <a:cs typeface="Courier New" pitchFamily="49" charset="0"/>
              </a:rPr>
              <a:t>验证码的随机数生成</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zh-CN" sz="1400" dirty="0" smtClean="0">
                <a:latin typeface="微软雅黑" pitchFamily="34" charset="-122"/>
                <a:ea typeface="微软雅黑" pitchFamily="34" charset="-122"/>
                <a:cs typeface="Courier New" pitchFamily="49" charset="0"/>
              </a:rPr>
              <a:t>生成</a:t>
            </a:r>
            <a:r>
              <a:rPr lang="zh-CN" altLang="en-US" sz="1400" dirty="0" smtClean="0">
                <a:latin typeface="微软雅黑" pitchFamily="34" charset="-122"/>
                <a:ea typeface="微软雅黑" pitchFamily="34" charset="-122"/>
                <a:cs typeface="Courier New" pitchFamily="49" charset="0"/>
              </a:rPr>
              <a:t>重要随机文件的文件名</a:t>
            </a:r>
            <a:endParaRPr lang="en-US" altLang="zh-CN" sz="1400" dirty="0" smtClean="0">
              <a:latin typeface="微软雅黑" pitchFamily="34" charset="-122"/>
              <a:ea typeface="微软雅黑" pitchFamily="34" charset="-122"/>
              <a:cs typeface="Courier New" pitchFamily="49" charset="0"/>
            </a:endParaRPr>
          </a:p>
          <a:p>
            <a:pPr marL="0" lvl="2" indent="174625">
              <a:lnSpc>
                <a:spcPct val="120000"/>
              </a:lnSpc>
              <a:buClr>
                <a:srgbClr val="777777"/>
              </a:buClr>
              <a:buSzPct val="60000"/>
              <a:buFont typeface="Wingdings" pitchFamily="2" charset="2"/>
              <a:buChar char="p"/>
            </a:pPr>
            <a:r>
              <a:rPr lang="zh-CN" altLang="zh-CN" sz="1400" dirty="0" smtClean="0">
                <a:latin typeface="微软雅黑" pitchFamily="34" charset="-122"/>
                <a:ea typeface="微软雅黑" pitchFamily="34" charset="-122"/>
                <a:cs typeface="Courier New" pitchFamily="49" charset="0"/>
              </a:rPr>
              <a:t>生成密钥相关的随机数生成</a:t>
            </a:r>
            <a:endParaRPr lang="en-US" altLang="zh-CN" sz="1400" dirty="0" smtClean="0">
              <a:latin typeface="微软雅黑" pitchFamily="34" charset="-122"/>
              <a:ea typeface="微软雅黑" pitchFamily="34" charset="-122"/>
              <a:cs typeface="Courier New" pitchFamily="49" charset="0"/>
            </a:endParaRPr>
          </a:p>
        </p:txBody>
      </p:sp>
      <p:pic>
        <p:nvPicPr>
          <p:cNvPr id="13" name="Picture 9" descr="http://t3.gstatic.com/images?q=tbn:ANd9GcSdCYnHD_fc2jfYlD_88-_ynCGmfp5SUEOxusJHtTjAoDAUUoLtiw"/>
          <p:cNvPicPr>
            <a:picLocks noChangeAspect="1" noChangeArrowheads="1"/>
          </p:cNvPicPr>
          <p:nvPr/>
        </p:nvPicPr>
        <p:blipFill>
          <a:blip r:embed="rId3" cstate="print"/>
          <a:srcRect/>
          <a:stretch>
            <a:fillRect/>
          </a:stretch>
        </p:blipFill>
        <p:spPr bwMode="auto">
          <a:xfrm>
            <a:off x="6440993" y="920310"/>
            <a:ext cx="2198182" cy="1021494"/>
          </a:xfrm>
          <a:prstGeom prst="rect">
            <a:avLst/>
          </a:prstGeom>
          <a:noFill/>
        </p:spPr>
      </p:pic>
      <p:sp>
        <p:nvSpPr>
          <p:cNvPr id="14" name="TextBox 13"/>
          <p:cNvSpPr txBox="1"/>
          <p:nvPr/>
        </p:nvSpPr>
        <p:spPr>
          <a:xfrm>
            <a:off x="3081183" y="2301169"/>
            <a:ext cx="954107" cy="461665"/>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不安全随机</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数易导致</a:t>
            </a:r>
            <a:endParaRPr lang="zh-CN" altLang="en-US" sz="1200" dirty="0">
              <a:latin typeface="微软雅黑" pitchFamily="34" charset="-122"/>
              <a:ea typeface="微软雅黑" pitchFamily="34" charset="-122"/>
            </a:endParaRPr>
          </a:p>
        </p:txBody>
      </p:sp>
      <p:cxnSp>
        <p:nvCxnSpPr>
          <p:cNvPr id="16" name="直接箭头连接符 15"/>
          <p:cNvCxnSpPr>
            <a:stCxn id="10" idx="3"/>
            <a:endCxn id="8" idx="1"/>
          </p:cNvCxnSpPr>
          <p:nvPr/>
        </p:nvCxnSpPr>
        <p:spPr bwMode="auto">
          <a:xfrm flipV="1">
            <a:off x="3081183" y="2782291"/>
            <a:ext cx="954107" cy="1255"/>
          </a:xfrm>
          <a:prstGeom prst="straightConnector1">
            <a:avLst/>
          </a:prstGeom>
          <a:noFill/>
          <a:ln>
            <a:solidFill>
              <a:schemeClr val="accent2"/>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TextBox 19"/>
          <p:cNvSpPr txBox="1"/>
          <p:nvPr/>
        </p:nvSpPr>
        <p:spPr>
          <a:xfrm>
            <a:off x="503238" y="3641011"/>
            <a:ext cx="8135937" cy="683264"/>
          </a:xfrm>
          <a:prstGeom prst="rect">
            <a:avLst/>
          </a:prstGeom>
          <a:noFill/>
        </p:spPr>
        <p:txBody>
          <a:bodyPr wrap="square" rtlCol="0">
            <a:spAutoFit/>
          </a:bodyPr>
          <a:lstStyle/>
          <a:p>
            <a:pPr>
              <a:lnSpc>
                <a:spcPct val="120000"/>
              </a:lnSpc>
            </a:pPr>
            <a:r>
              <a:rPr lang="zh-CN" altLang="en-US" sz="1600" dirty="0" smtClean="0">
                <a:latin typeface="微软雅黑" pitchFamily="34" charset="-122"/>
                <a:ea typeface="微软雅黑" pitchFamily="34" charset="-122"/>
              </a:rPr>
              <a:t>对于安全敏感应用，应该使用强随机数，在</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中使用</a:t>
            </a:r>
            <a:r>
              <a:rPr lang="en-US" altLang="zh-CN" sz="1600" dirty="0" smtClean="0">
                <a:latin typeface="微软雅黑" pitchFamily="34" charset="-122"/>
                <a:ea typeface="微软雅黑" pitchFamily="34" charset="-122"/>
              </a:rPr>
              <a:t>java.security.SecureRandom</a:t>
            </a:r>
            <a:r>
              <a:rPr lang="zh-CN" altLang="en-US" sz="1600" dirty="0" smtClean="0">
                <a:latin typeface="微软雅黑" pitchFamily="34" charset="-122"/>
                <a:ea typeface="微软雅黑" pitchFamily="34" charset="-122"/>
              </a:rPr>
              <a:t>类来生成强随机数，而</a:t>
            </a:r>
            <a:r>
              <a:rPr lang="en-US" altLang="zh-CN" sz="1600" dirty="0" smtClean="0">
                <a:latin typeface="微软雅黑" pitchFamily="34" charset="-122"/>
                <a:ea typeface="微软雅黑" pitchFamily="34" charset="-122"/>
              </a:rPr>
              <a:t>java.util.Random</a:t>
            </a:r>
            <a:r>
              <a:rPr lang="zh-CN" altLang="en-US" sz="1600" dirty="0" smtClean="0">
                <a:latin typeface="微软雅黑" pitchFamily="34" charset="-122"/>
                <a:ea typeface="微软雅黑" pitchFamily="34" charset="-122"/>
              </a:rPr>
              <a:t>只能生成伪随机数。</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33166"/>
            <a:ext cx="8066635" cy="438553"/>
          </a:xfrm>
        </p:spPr>
        <p:txBody>
          <a:bodyPr lIns="68553" tIns="34276" rIns="68553" bIns="34276" anchor="ctr">
            <a:spAutoFit/>
          </a:bodyPr>
          <a:lstStyle/>
          <a:p>
            <a:r>
              <a:rPr lang="zh-CN" altLang="en-US" sz="2400" dirty="0" smtClean="0">
                <a:cs typeface="+mn-cs"/>
              </a:rPr>
              <a:t>业界案例</a:t>
            </a:r>
            <a:r>
              <a:rPr lang="en-US" altLang="zh-CN" sz="2400" dirty="0" smtClean="0">
                <a:cs typeface="+mn-cs"/>
              </a:rPr>
              <a:t>-Jetty</a:t>
            </a:r>
            <a:r>
              <a:rPr lang="zh-CN" altLang="en-US" sz="2400" dirty="0" smtClean="0">
                <a:cs typeface="+mn-cs"/>
              </a:rPr>
              <a:t>使用</a:t>
            </a:r>
            <a:r>
              <a:rPr lang="en-US" altLang="zh-CN" sz="2400" dirty="0" smtClean="0">
                <a:cs typeface="+mn-cs"/>
              </a:rPr>
              <a:t>Random</a:t>
            </a:r>
            <a:r>
              <a:rPr lang="zh-CN" altLang="en-US" sz="2400" dirty="0" smtClean="0">
                <a:cs typeface="+mn-cs"/>
              </a:rPr>
              <a:t>来生成可预测的会话</a:t>
            </a:r>
            <a:r>
              <a:rPr lang="en-US" altLang="zh-CN" sz="2400" dirty="0" smtClean="0">
                <a:cs typeface="+mn-cs"/>
              </a:rPr>
              <a:t>ID</a:t>
            </a:r>
            <a:endParaRPr lang="zh-CN" altLang="en-US" sz="2400" dirty="0">
              <a:cs typeface="+mn-cs"/>
            </a:endParaRPr>
          </a:p>
        </p:txBody>
      </p:sp>
      <p:sp>
        <p:nvSpPr>
          <p:cNvPr id="3" name="内容占位符 2"/>
          <p:cNvSpPr>
            <a:spLocks noGrp="1"/>
          </p:cNvSpPr>
          <p:nvPr>
            <p:ph idx="1"/>
          </p:nvPr>
        </p:nvSpPr>
        <p:spPr>
          <a:xfrm>
            <a:off x="474053" y="867145"/>
            <a:ext cx="8165121" cy="1454226"/>
          </a:xfrm>
        </p:spPr>
        <p:txBody>
          <a:bodyPr wrap="square">
            <a:spAutoFit/>
          </a:bodyPr>
          <a:lstStyle/>
          <a:p>
            <a:pPr marL="0" lvl="2" indent="0">
              <a:lnSpc>
                <a:spcPct val="120000"/>
              </a:lnSpc>
              <a:buClr>
                <a:srgbClr val="777777"/>
              </a:buClr>
              <a:buSzPct val="60000"/>
              <a:buNone/>
            </a:pPr>
            <a:r>
              <a:rPr lang="zh-CN" altLang="en-US" kern="1200" dirty="0" smtClean="0"/>
              <a:t>漏洞描述：</a:t>
            </a:r>
            <a:r>
              <a:rPr lang="en-US" altLang="zh-CN" kern="1200" dirty="0" smtClean="0"/>
              <a:t>Jetty HTTP Server</a:t>
            </a:r>
            <a:r>
              <a:rPr lang="zh-CN" altLang="en-US" kern="1200" dirty="0" smtClean="0"/>
              <a:t>在</a:t>
            </a:r>
            <a:r>
              <a:rPr lang="en-US" altLang="zh-CN" kern="1200" dirty="0" smtClean="0"/>
              <a:t>4.2.27</a:t>
            </a:r>
            <a:r>
              <a:rPr lang="zh-CN" altLang="en-US" kern="1200" dirty="0" smtClean="0"/>
              <a:t>，</a:t>
            </a:r>
            <a:r>
              <a:rPr lang="en-US" altLang="zh-CN" kern="1200" dirty="0" smtClean="0"/>
              <a:t>5.1</a:t>
            </a:r>
            <a:r>
              <a:rPr lang="zh-CN" altLang="en-US" kern="1200" dirty="0" smtClean="0"/>
              <a:t>至</a:t>
            </a:r>
            <a:r>
              <a:rPr lang="en-US" altLang="zh-CN" kern="1200" dirty="0" smtClean="0"/>
              <a:t>5.1.12</a:t>
            </a:r>
            <a:r>
              <a:rPr lang="zh-CN" altLang="en-US" kern="1200" dirty="0" smtClean="0"/>
              <a:t>，</a:t>
            </a:r>
            <a:r>
              <a:rPr lang="en-US" altLang="zh-CN" kern="1200" dirty="0" smtClean="0"/>
              <a:t>6.0</a:t>
            </a:r>
            <a:r>
              <a:rPr lang="zh-CN" altLang="en-US" kern="1200" dirty="0" smtClean="0"/>
              <a:t>至</a:t>
            </a:r>
            <a:r>
              <a:rPr lang="en-US" altLang="zh-CN" kern="1200" dirty="0" smtClean="0"/>
              <a:t>6.0.2</a:t>
            </a:r>
            <a:r>
              <a:rPr lang="zh-CN" altLang="en-US" kern="1200" dirty="0" smtClean="0"/>
              <a:t>，以及</a:t>
            </a:r>
            <a:r>
              <a:rPr lang="en-US" altLang="zh-CN" kern="1200" dirty="0" smtClean="0"/>
              <a:t>6.1</a:t>
            </a:r>
            <a:r>
              <a:rPr lang="zh-CN" altLang="en-US" kern="1200" dirty="0" smtClean="0"/>
              <a:t>至</a:t>
            </a:r>
            <a:r>
              <a:rPr lang="en-US" altLang="zh-CN" kern="1200" dirty="0" smtClean="0"/>
              <a:t>6.1.3</a:t>
            </a:r>
            <a:r>
              <a:rPr lang="zh-CN" altLang="en-US" kern="1200" dirty="0" smtClean="0"/>
              <a:t>使用</a:t>
            </a:r>
            <a:r>
              <a:rPr lang="en-US" altLang="zh-CN" kern="1200" dirty="0" smtClean="0"/>
              <a:t>java.util.Random</a:t>
            </a:r>
            <a:r>
              <a:rPr lang="zh-CN" altLang="en-US" kern="1200" dirty="0" smtClean="0"/>
              <a:t>来生成可预测的会话</a:t>
            </a:r>
            <a:r>
              <a:rPr lang="en-US" altLang="zh-CN" kern="1200" dirty="0" smtClean="0"/>
              <a:t>ID</a:t>
            </a:r>
            <a:r>
              <a:rPr lang="zh-CN" altLang="en-US" kern="1200" dirty="0" smtClean="0"/>
              <a:t>。攻击者通过暴力的方式猜出会话</a:t>
            </a:r>
            <a:r>
              <a:rPr lang="en-US" altLang="zh-CN" kern="1200" dirty="0" smtClean="0"/>
              <a:t>ID</a:t>
            </a:r>
            <a:r>
              <a:rPr lang="zh-CN" altLang="en-US" kern="1200" dirty="0" smtClean="0"/>
              <a:t>，绕过认证，并可能实施跨站请求伪造攻击。</a:t>
            </a:r>
            <a:endParaRPr lang="en-US" altLang="zh-CN" kern="1200" dirty="0" smtClean="0"/>
          </a:p>
          <a:p>
            <a:pPr marL="0" lvl="2" indent="0">
              <a:lnSpc>
                <a:spcPct val="120000"/>
              </a:lnSpc>
              <a:buClr>
                <a:srgbClr val="777777"/>
              </a:buClr>
              <a:buSzPct val="60000"/>
              <a:buNone/>
            </a:pPr>
            <a:r>
              <a:rPr lang="zh-CN" altLang="en-US" kern="1200" dirty="0" smtClean="0"/>
              <a:t>主要影响：非授权访问，破坏机密性、完整性、可用性，信息暴露，拒绝服务</a:t>
            </a:r>
            <a:endParaRPr lang="zh-CN" altLang="en-US" kern="1200" dirty="0"/>
          </a:p>
        </p:txBody>
      </p:sp>
      <p:pic>
        <p:nvPicPr>
          <p:cNvPr id="514049" name="Picture 1"/>
          <p:cNvPicPr>
            <a:picLocks noChangeAspect="1" noChangeArrowheads="1"/>
          </p:cNvPicPr>
          <p:nvPr/>
        </p:nvPicPr>
        <p:blipFill>
          <a:blip r:embed="rId3" cstate="print"/>
          <a:srcRect/>
          <a:stretch>
            <a:fillRect/>
          </a:stretch>
        </p:blipFill>
        <p:spPr bwMode="auto">
          <a:xfrm>
            <a:off x="746430" y="2347987"/>
            <a:ext cx="7632700" cy="2106644"/>
          </a:xfrm>
          <a:prstGeom prst="rect">
            <a:avLst/>
          </a:prstGeom>
          <a:noFill/>
          <a:ln w="9525">
            <a:noFill/>
            <a:miter lim="800000"/>
            <a:headEnd/>
            <a:tailEnd/>
          </a:ln>
        </p:spPr>
      </p:pic>
      <p:pic>
        <p:nvPicPr>
          <p:cNvPr id="692226" name="Picture 2" descr="http://t1.gstatic.com/images?q=tbn:ANd9GcTrrLjfh3vyA5Q11tO1k-axI6Z9YfYP2jpe404zW3uOqTk7sxo0"/>
          <p:cNvPicPr>
            <a:picLocks noChangeAspect="1" noChangeArrowheads="1"/>
          </p:cNvPicPr>
          <p:nvPr/>
        </p:nvPicPr>
        <p:blipFill>
          <a:blip r:embed="rId4" cstate="print"/>
          <a:srcRect/>
          <a:stretch>
            <a:fillRect/>
          </a:stretch>
        </p:blipFill>
        <p:spPr bwMode="auto">
          <a:xfrm>
            <a:off x="5426372" y="2469539"/>
            <a:ext cx="2952254" cy="4860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770" y="213710"/>
            <a:ext cx="8066635" cy="438553"/>
          </a:xfrm>
        </p:spPr>
        <p:txBody>
          <a:bodyPr lIns="68553" tIns="34276" rIns="68553" bIns="34276" anchor="ctr">
            <a:spAutoFit/>
          </a:bodyPr>
          <a:lstStyle/>
          <a:p>
            <a:r>
              <a:rPr lang="zh-CN" altLang="en-US" sz="2400" dirty="0" smtClean="0">
                <a:cs typeface="+mn-cs"/>
              </a:rPr>
              <a:t>正反示例</a:t>
            </a:r>
          </a:p>
        </p:txBody>
      </p:sp>
      <p:sp>
        <p:nvSpPr>
          <p:cNvPr id="86017" name="Rectangle 1"/>
          <p:cNvSpPr>
            <a:spLocks noChangeArrowheads="1"/>
          </p:cNvSpPr>
          <p:nvPr/>
        </p:nvSpPr>
        <p:spPr bwMode="auto">
          <a:xfrm>
            <a:off x="503238" y="1158885"/>
            <a:ext cx="4088217" cy="2308324"/>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错误示例</a:t>
            </a:r>
            <a:endParaRPr lang="en-US" altLang="zh-CN" sz="1200" dirty="0" smtClean="0">
              <a:solidFill>
                <a:srgbClr val="000000"/>
              </a:solidFill>
              <a:latin typeface="微软雅黑" pitchFamily="34" charset="-122"/>
              <a:ea typeface="微软雅黑" pitchFamily="34" charset="-122"/>
              <a:cs typeface="Courier New" pitchFamily="49" charset="0"/>
            </a:endParaRPr>
          </a:p>
          <a:p>
            <a:r>
              <a:rPr lang="en-US" altLang="zh-CN" sz="1200" dirty="0" smtClean="0">
                <a:solidFill>
                  <a:srgbClr val="000000"/>
                </a:solidFill>
                <a:latin typeface="微软雅黑" pitchFamily="34" charset="-122"/>
                <a:ea typeface="微软雅黑" pitchFamily="34" charset="-122"/>
                <a:cs typeface="Courier New" pitchFamily="49" charset="0"/>
              </a:rPr>
              <a:t>Import java.util.Random;</a:t>
            </a:r>
          </a:p>
          <a:p>
            <a:r>
              <a:rPr lang="en-US" altLang="zh-CN" sz="1200" dirty="0" smtClean="0">
                <a:solidFill>
                  <a:srgbClr val="3F7F5F"/>
                </a:solidFill>
                <a:latin typeface="微软雅黑" pitchFamily="34" charset="-122"/>
                <a:ea typeface="微软雅黑" pitchFamily="34" charset="-122"/>
                <a:cs typeface="Courier New" pitchFamily="49" charset="0"/>
              </a:rPr>
              <a:t>//...</a:t>
            </a:r>
            <a:endParaRPr lang="en-US" altLang="zh-CN" sz="1200" dirty="0" smtClean="0">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Random number =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Random(123L);</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for</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int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i = 0; i &lt; 20; i++)</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 Generate random integer in the range [0, 20]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dirty="0" smtClean="0">
                <a:ln>
                  <a:noFill/>
                </a:ln>
                <a:solidFill>
                  <a:srgbClr val="7F0055"/>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int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n = number.nextInt(21);</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System.</a:t>
            </a:r>
            <a:r>
              <a:rPr kumimoji="0" lang="en-US" altLang="zh-CN" sz="1200" b="0" i="1" u="none" strike="noStrike" cap="none" normalizeH="0" baseline="0" dirty="0" smtClean="0">
                <a:ln>
                  <a:noFill/>
                </a:ln>
                <a:solidFill>
                  <a:srgbClr val="0000C0"/>
                </a:solidFill>
                <a:effectLst/>
                <a:latin typeface="微软雅黑" pitchFamily="34" charset="-122"/>
                <a:ea typeface="微软雅黑" pitchFamily="34" charset="-122"/>
                <a:cs typeface="Courier New" pitchFamily="49" charset="0"/>
              </a:rPr>
              <a:t>out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.println(n);</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86018" name="Rectangle 2"/>
          <p:cNvSpPr>
            <a:spLocks noChangeArrowheads="1"/>
          </p:cNvSpPr>
          <p:nvPr/>
        </p:nvSpPr>
        <p:spPr bwMode="auto">
          <a:xfrm>
            <a:off x="4708930" y="1157103"/>
            <a:ext cx="4016677" cy="3231654"/>
          </a:xfrm>
          <a:prstGeom prst="rect">
            <a:avLst/>
          </a:prstGeom>
          <a:solidFill>
            <a:srgbClr val="D9D9D9"/>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eaLnBrk="1" latinLnBrk="0" hangingPunct="1">
              <a:lnSpc>
                <a:spcPct val="100000"/>
              </a:lnSpc>
              <a:buClrTx/>
              <a:buSzTx/>
              <a:buFontTx/>
              <a:buNone/>
              <a:tabLst/>
            </a:pPr>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正确示例</a:t>
            </a:r>
            <a:endParaRPr lang="en-US" altLang="zh-CN" sz="120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import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java.security.NoSuchAlgorithmException;</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import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java.security.SecureRandom;</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a:t>
            </a:r>
            <a:endParaRPr lang="en-US" altLang="zh-CN" sz="120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static</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main(String args[]){</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try</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lang="en-US" altLang="zh-CN" sz="1200" dirty="0" smtClean="0">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SecureRandom number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smtClean="0">
                <a:solidFill>
                  <a:srgbClr val="000000"/>
                </a:solidFill>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SecureRandom.</a:t>
            </a:r>
            <a:r>
              <a:rPr kumimoji="0" lang="en-US" altLang="zh-CN" sz="1200" b="1" i="1"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getInstance</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200" b="1"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"SHA1PRNG"</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Generate 20 integers 0..20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for</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int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i = 0; i &lt; 20; i++)</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System.</a:t>
            </a:r>
            <a:r>
              <a:rPr kumimoji="0" lang="en-US" altLang="zh-CN" sz="1200" b="0" i="1" u="none" strike="noStrike" cap="none" normalizeH="0" baseline="0" dirty="0" smtClean="0">
                <a:ln>
                  <a:noFill/>
                </a:ln>
                <a:solidFill>
                  <a:srgbClr val="0000C0"/>
                </a:solidFill>
                <a:effectLst/>
                <a:latin typeface="微软雅黑" pitchFamily="34" charset="-122"/>
                <a:ea typeface="微软雅黑" pitchFamily="34" charset="-122"/>
                <a:cs typeface="Courier New" pitchFamily="49" charset="0"/>
              </a:rPr>
              <a:t>out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.println(number.nextInt(21));</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catch</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(NoSuchAlgorithmException nsae){</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Forward to handler</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8" name="Rectangle 3"/>
          <p:cNvSpPr txBox="1">
            <a:spLocks noChangeArrowheads="1"/>
          </p:cNvSpPr>
          <p:nvPr/>
        </p:nvSpPr>
        <p:spPr bwMode="auto">
          <a:xfrm>
            <a:off x="373674" y="779223"/>
            <a:ext cx="4924796" cy="382544"/>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400" kern="0" dirty="0" smtClean="0">
                <a:solidFill>
                  <a:srgbClr val="000000"/>
                </a:solidFill>
                <a:latin typeface="微软雅黑" pitchFamily="34" charset="-122"/>
                <a:ea typeface="微软雅黑" pitchFamily="34" charset="-122"/>
                <a:cs typeface="Courier New" pitchFamily="49" charset="0"/>
              </a:rPr>
              <a:t>【</a:t>
            </a:r>
            <a:r>
              <a:rPr lang="zh-CN" altLang="en-US" sz="1400" b="1" kern="0" dirty="0" smtClean="0">
                <a:solidFill>
                  <a:srgbClr val="000000"/>
                </a:solidFill>
                <a:latin typeface="微软雅黑" pitchFamily="34" charset="-122"/>
                <a:ea typeface="微软雅黑" pitchFamily="34" charset="-122"/>
                <a:cs typeface="Courier New" pitchFamily="49" charset="0"/>
              </a:rPr>
              <a:t>问题描述</a:t>
            </a:r>
            <a:r>
              <a:rPr lang="en-US" altLang="zh-CN" sz="1400" kern="0" dirty="0" smtClean="0">
                <a:solidFill>
                  <a:srgbClr val="000000"/>
                </a:solidFill>
                <a:latin typeface="微软雅黑" pitchFamily="34" charset="-122"/>
                <a:ea typeface="微软雅黑" pitchFamily="34" charset="-122"/>
                <a:cs typeface="Courier New" pitchFamily="49" charset="0"/>
              </a:rPr>
              <a:t>】</a:t>
            </a:r>
            <a:r>
              <a:rPr lang="en-US" altLang="zh-CN" sz="1400" dirty="0" smtClean="0">
                <a:latin typeface="微软雅黑" pitchFamily="34" charset="-122"/>
                <a:ea typeface="微软雅黑" pitchFamily="34" charset="-122"/>
              </a:rPr>
              <a:t>java.util.Random</a:t>
            </a:r>
            <a:r>
              <a:rPr lang="zh-CN" altLang="en-US" sz="1400" dirty="0" smtClean="0">
                <a:latin typeface="微软雅黑" pitchFamily="34" charset="-122"/>
                <a:ea typeface="微软雅黑" pitchFamily="34" charset="-122"/>
              </a:rPr>
              <a:t>只是一个伪随机数生成器。</a:t>
            </a:r>
            <a:endParaRPr lang="zh-CN" altLang="en-US" sz="1400" kern="0" dirty="0" smtClean="0">
              <a:solidFill>
                <a:srgbClr val="000000"/>
              </a:solidFill>
              <a:latin typeface="微软雅黑" pitchFamily="34" charset="-122"/>
              <a:ea typeface="微软雅黑" pitchFamily="34" charset="-122"/>
              <a:cs typeface="Courier New" pitchFamily="49" charset="0"/>
            </a:endParaRPr>
          </a:p>
        </p:txBody>
      </p:sp>
      <p:sp>
        <p:nvSpPr>
          <p:cNvPr id="9" name="矩形标注 8"/>
          <p:cNvSpPr/>
          <p:nvPr/>
        </p:nvSpPr>
        <p:spPr bwMode="auto">
          <a:xfrm>
            <a:off x="1193902" y="3671189"/>
            <a:ext cx="2506228" cy="826851"/>
          </a:xfrm>
          <a:prstGeom prst="wedgeRectCallout">
            <a:avLst>
              <a:gd name="adj1" fmla="val 117720"/>
              <a:gd name="adj2" fmla="val -19733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hangingPunct="0"/>
            <a:r>
              <a:rPr lang="zh-CN" altLang="en-US" sz="1400" dirty="0" smtClean="0">
                <a:latin typeface="微软雅黑" pitchFamily="34" charset="-122"/>
                <a:ea typeface="微软雅黑" pitchFamily="34" charset="-122"/>
              </a:rPr>
              <a:t>在安全敏感的应用中应该使用</a:t>
            </a:r>
            <a:r>
              <a:rPr lang="en-US" altLang="zh-CN" sz="1400" dirty="0" smtClean="0">
                <a:latin typeface="微软雅黑" pitchFamily="34" charset="-122"/>
                <a:ea typeface="微软雅黑" pitchFamily="34" charset="-122"/>
              </a:rPr>
              <a:t>java.security.SecureRandom</a:t>
            </a:r>
            <a:r>
              <a:rPr lang="zh-CN" altLang="en-US" sz="1400" dirty="0" smtClean="0">
                <a:latin typeface="微软雅黑" pitchFamily="34" charset="-122"/>
                <a:ea typeface="微软雅黑" pitchFamily="34" charset="-122"/>
              </a:rPr>
              <a:t>类来生成强随机数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防止将锁暴露给非信任代码</a:t>
            </a:r>
            <a:endParaRPr lang="zh-CN" altLang="en-US" sz="2400" dirty="0">
              <a:cs typeface="+mn-cs"/>
            </a:endParaRPr>
          </a:p>
        </p:txBody>
      </p:sp>
      <p:sp>
        <p:nvSpPr>
          <p:cNvPr id="3" name="内容占位符 2"/>
          <p:cNvSpPr>
            <a:spLocks noGrp="1"/>
          </p:cNvSpPr>
          <p:nvPr>
            <p:ph idx="1"/>
          </p:nvPr>
        </p:nvSpPr>
        <p:spPr>
          <a:xfrm>
            <a:off x="503238" y="1164499"/>
            <a:ext cx="7632700" cy="3282419"/>
          </a:xfrm>
        </p:spPr>
        <p:txBody>
          <a:bodyPr>
            <a:spAutoFit/>
          </a:bodyPr>
          <a:lstStyle/>
          <a:p>
            <a:pPr marL="174625" lvl="2" indent="-174625">
              <a:lnSpc>
                <a:spcPct val="120000"/>
              </a:lnSpc>
              <a:buClr>
                <a:srgbClr val="777777"/>
              </a:buClr>
              <a:buSzPct val="60000"/>
              <a:buFont typeface="Wingdings" pitchFamily="2" charset="2"/>
              <a:buChar char="l"/>
            </a:pPr>
            <a:r>
              <a:rPr lang="zh-CN" altLang="zh-CN" dirty="0" smtClean="0"/>
              <a:t>有两种方法来对共享变量的访问做同步：同步方法和同步块。</a:t>
            </a:r>
            <a:r>
              <a:rPr lang="zh-CN" altLang="en-US" dirty="0" smtClean="0"/>
              <a:t>声明为</a:t>
            </a:r>
            <a:r>
              <a:rPr lang="zh-CN" altLang="zh-CN" dirty="0" smtClean="0"/>
              <a:t>同步的方法以及在</a:t>
            </a:r>
            <a:r>
              <a:rPr lang="en-US" altLang="zh-CN" dirty="0" smtClean="0"/>
              <a:t>this</a:t>
            </a:r>
            <a:r>
              <a:rPr lang="zh-CN" altLang="zh-CN" dirty="0" smtClean="0"/>
              <a:t>引用上的同步块都使用对象自身的锁（隐式锁）。</a:t>
            </a:r>
            <a:endParaRPr lang="en-US" altLang="zh-CN" dirty="0" smtClean="0"/>
          </a:p>
          <a:p>
            <a:pPr marL="174625" lvl="2" indent="-174625">
              <a:lnSpc>
                <a:spcPct val="120000"/>
              </a:lnSpc>
              <a:buClr>
                <a:srgbClr val="777777"/>
              </a:buClr>
              <a:buSzPct val="60000"/>
              <a:buFont typeface="Wingdings" pitchFamily="2" charset="2"/>
              <a:buChar char="l"/>
            </a:pPr>
            <a:endParaRPr lang="en-US" altLang="zh-CN" dirty="0" smtClean="0"/>
          </a:p>
          <a:p>
            <a:pPr marL="174625" lvl="2" indent="-174625">
              <a:lnSpc>
                <a:spcPct val="120000"/>
              </a:lnSpc>
              <a:buClr>
                <a:srgbClr val="777777"/>
              </a:buClr>
              <a:buSzPct val="60000"/>
              <a:buFont typeface="Wingdings" pitchFamily="2" charset="2"/>
              <a:buChar char="l"/>
            </a:pPr>
            <a:r>
              <a:rPr lang="zh-CN" altLang="en-US" dirty="0" smtClean="0"/>
              <a:t>攻击</a:t>
            </a:r>
            <a:r>
              <a:rPr lang="zh-CN" altLang="zh-CN" dirty="0" smtClean="0"/>
              <a:t>者可以通过获取一个可访问类对象的隐式锁并无限期持有来该锁来触发条件竞争与死锁，进而引起拒绝服务（</a:t>
            </a:r>
            <a:r>
              <a:rPr lang="en-US" altLang="zh-CN" dirty="0" err="1" smtClean="0"/>
              <a:t>DoS</a:t>
            </a:r>
            <a:r>
              <a:rPr lang="zh-CN" altLang="zh-CN" dirty="0" smtClean="0"/>
              <a:t>）。</a:t>
            </a:r>
            <a:endParaRPr lang="en-US" altLang="zh-CN" dirty="0" smtClean="0"/>
          </a:p>
          <a:p>
            <a:pPr marL="174625" lvl="2" indent="-174625">
              <a:lnSpc>
                <a:spcPct val="120000"/>
              </a:lnSpc>
              <a:buClr>
                <a:srgbClr val="777777"/>
              </a:buClr>
              <a:buSzPct val="60000"/>
              <a:buFont typeface="Wingdings" pitchFamily="2" charset="2"/>
              <a:buChar char="l"/>
            </a:pPr>
            <a:endParaRPr lang="en-US" altLang="zh-CN" dirty="0" smtClean="0"/>
          </a:p>
          <a:p>
            <a:pPr marL="174625" lvl="2" indent="-174625">
              <a:lnSpc>
                <a:spcPct val="120000"/>
              </a:lnSpc>
              <a:buClr>
                <a:srgbClr val="777777"/>
              </a:buClr>
              <a:buSzPct val="60000"/>
              <a:buFont typeface="Wingdings" pitchFamily="2" charset="2"/>
              <a:buChar char="l"/>
            </a:pPr>
            <a:r>
              <a:rPr lang="zh-CN" altLang="zh-CN" dirty="0" smtClean="0"/>
              <a:t>当一个类</a:t>
            </a:r>
            <a:r>
              <a:rPr lang="zh-CN" altLang="en-US" dirty="0" smtClean="0"/>
              <a:t>的对象</a:t>
            </a:r>
            <a:r>
              <a:rPr lang="zh-CN" altLang="zh-CN" dirty="0" smtClean="0"/>
              <a:t>会暴露出去与非信任代码交互时，对这个类中的代码做同步应该使用私有不变对象锁</a:t>
            </a:r>
            <a:r>
              <a:rPr lang="en-US" altLang="zh-CN" dirty="0" smtClean="0"/>
              <a:t>(private lock object idiom)</a:t>
            </a:r>
            <a:r>
              <a:rPr lang="zh-CN" altLang="zh-CN" dirty="0" smtClean="0"/>
              <a:t>，使得攻击者无法获取到锁对象。</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444896" y="2651622"/>
            <a:ext cx="4212361" cy="1938992"/>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正确示例</a:t>
            </a:r>
            <a:endParaRPr lang="en-US" altLang="zh-CN" sz="120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class</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SomeObject</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final</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Object </a:t>
            </a:r>
            <a:r>
              <a:rPr kumimoji="0" lang="en-US" altLang="zh-CN" sz="1200" b="1" i="0" u="none" strike="noStrike" cap="none" normalizeH="0" baseline="0" dirty="0" smtClean="0">
                <a:ln>
                  <a:noFill/>
                </a:ln>
                <a:solidFill>
                  <a:srgbClr val="0000C0"/>
                </a:solidFill>
                <a:effectLst/>
                <a:latin typeface="微软雅黑" pitchFamily="34" charset="-122"/>
                <a:ea typeface="微软雅黑" pitchFamily="34" charset="-122"/>
                <a:cs typeface="Courier New" pitchFamily="49" charset="0"/>
              </a:rPr>
              <a:t>lock</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Object();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changeValue()</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synchronized</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C0"/>
                </a:solidFill>
                <a:effectLst/>
                <a:latin typeface="微软雅黑" pitchFamily="34" charset="-122"/>
                <a:ea typeface="微软雅黑" pitchFamily="34" charset="-122"/>
                <a:cs typeface="Courier New" pitchFamily="49" charset="0"/>
              </a:rPr>
              <a:t>lock</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lvl="0" eaLnBrk="0" hangingPunct="0"/>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lang="en-US" altLang="zh-CN" sz="1200" dirty="0" smtClean="0">
                <a:solidFill>
                  <a:srgbClr val="3F7F5F"/>
                </a:solidFill>
                <a:latin typeface="微软雅黑" pitchFamily="34" charset="-122"/>
                <a:ea typeface="微软雅黑" pitchFamily="34" charset="-122"/>
                <a:cs typeface="Courier New" pitchFamily="49" charset="0"/>
              </a:rPr>
              <a:t>// . . .</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000000"/>
                </a:solidFill>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 name="标题 1"/>
          <p:cNvSpPr>
            <a:spLocks noGrp="1"/>
          </p:cNvSpPr>
          <p:nvPr>
            <p:ph type="title"/>
          </p:nvPr>
        </p:nvSpPr>
        <p:spPr>
          <a:xfrm>
            <a:off x="441770" y="223438"/>
            <a:ext cx="8066635" cy="438553"/>
          </a:xfrm>
        </p:spPr>
        <p:txBody>
          <a:bodyPr lIns="68553" tIns="34276" rIns="68553" bIns="34276" anchor="ctr">
            <a:spAutoFit/>
          </a:bodyPr>
          <a:lstStyle/>
          <a:p>
            <a:r>
              <a:rPr lang="zh-CN" altLang="en-US" sz="2400" dirty="0" smtClean="0">
                <a:cs typeface="+mn-cs"/>
              </a:rPr>
              <a:t>正反示例</a:t>
            </a:r>
          </a:p>
        </p:txBody>
      </p:sp>
      <p:sp>
        <p:nvSpPr>
          <p:cNvPr id="4" name="Rectangle 1"/>
          <p:cNvSpPr>
            <a:spLocks noGrp="1" noChangeArrowheads="1"/>
          </p:cNvSpPr>
          <p:nvPr>
            <p:ph idx="1"/>
          </p:nvPr>
        </p:nvSpPr>
        <p:spPr bwMode="auto">
          <a:xfrm>
            <a:off x="4436073" y="1038562"/>
            <a:ext cx="4212361" cy="1384995"/>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smtClean="0">
                <a:solidFill>
                  <a:srgbClr val="3F7F5F"/>
                </a:solidFill>
                <a:cs typeface="Courier New" pitchFamily="49" charset="0"/>
              </a:rPr>
              <a:t>//</a:t>
            </a:r>
            <a:r>
              <a:rPr lang="zh-CN" altLang="en-US" sz="1200" b="0" dirty="0" smtClean="0">
                <a:solidFill>
                  <a:srgbClr val="3F7F5F"/>
                </a:solidFill>
                <a:cs typeface="Courier New" pitchFamily="49" charset="0"/>
              </a:rPr>
              <a:t>错误示例</a:t>
            </a:r>
            <a:endParaRPr lang="en-US" altLang="zh-CN" sz="12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cs typeface="Courier New" pitchFamily="49" charset="0"/>
              </a:rPr>
              <a:t>public</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class</a:t>
            </a:r>
            <a:r>
              <a:rPr kumimoji="0" lang="en-US" altLang="zh-CN" sz="1200" b="0" i="0" u="none" strike="noStrike" cap="none" normalizeH="0" baseline="0" dirty="0" smtClean="0">
                <a:ln>
                  <a:noFill/>
                </a:ln>
                <a:solidFill>
                  <a:srgbClr val="000000"/>
                </a:solidFill>
                <a:effectLst/>
                <a:cs typeface="Courier New" pitchFamily="49" charset="0"/>
              </a:rPr>
              <a:t> SomeObject</a:t>
            </a:r>
            <a:r>
              <a:rPr lang="en-US" altLang="zh-CN" sz="1200" dirty="0" smtClean="0"/>
              <a:t> </a:t>
            </a: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3F7F5F"/>
                </a:solidFill>
                <a:effectLst/>
                <a:cs typeface="Courier New" pitchFamily="49" charset="0"/>
              </a:rPr>
              <a:t>// Locks on the object's monitor</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public</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synchronized</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void</a:t>
            </a:r>
            <a:r>
              <a:rPr kumimoji="0" lang="en-US" altLang="zh-CN" sz="1200" b="0" i="0" u="none" strike="noStrike" cap="none" normalizeH="0" baseline="0" dirty="0" smtClean="0">
                <a:ln>
                  <a:noFill/>
                </a:ln>
                <a:solidFill>
                  <a:srgbClr val="000000"/>
                </a:solidFill>
                <a:effectLst/>
                <a:cs typeface="Courier New" pitchFamily="49" charset="0"/>
              </a:rPr>
              <a:t> changeValue(){</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3F7F5F"/>
                </a:solidFill>
                <a:effectLst/>
                <a:cs typeface="Courier New" pitchFamily="49" charset="0"/>
              </a:rPr>
              <a:t>// . . .</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 </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p:txBody>
      </p:sp>
      <p:sp>
        <p:nvSpPr>
          <p:cNvPr id="6" name="矩形标注 5"/>
          <p:cNvSpPr/>
          <p:nvPr/>
        </p:nvSpPr>
        <p:spPr bwMode="auto">
          <a:xfrm>
            <a:off x="388605" y="1084521"/>
            <a:ext cx="3776387" cy="1956392"/>
          </a:xfrm>
          <a:prstGeom prst="wedgeRectCallout">
            <a:avLst>
              <a:gd name="adj1" fmla="val 58246"/>
              <a:gd name="adj2" fmla="val -36922"/>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lvl="0" eaLnBrk="0" hangingPunct="0"/>
            <a:r>
              <a:rPr lang="zh-CN" altLang="en-US" sz="1200" dirty="0" smtClean="0">
                <a:latin typeface="微软雅黑" pitchFamily="34" charset="-122"/>
                <a:ea typeface="微软雅黑" pitchFamily="34" charset="-122"/>
                <a:cs typeface="Courier New" pitchFamily="49" charset="0"/>
              </a:rPr>
              <a:t>假设</a:t>
            </a:r>
            <a:r>
              <a:rPr lang="en-US" altLang="zh-CN" sz="1200" dirty="0" smtClean="0">
                <a:latin typeface="微软雅黑" pitchFamily="34" charset="-122"/>
                <a:ea typeface="微软雅黑" pitchFamily="34" charset="-122"/>
                <a:cs typeface="Courier New" pitchFamily="49" charset="0"/>
              </a:rPr>
              <a:t>SomeObject</a:t>
            </a:r>
            <a:r>
              <a:rPr lang="zh-CN" altLang="en-US" sz="1200" dirty="0" smtClean="0">
                <a:latin typeface="微软雅黑" pitchFamily="34" charset="-122"/>
                <a:ea typeface="微软雅黑" pitchFamily="34" charset="-122"/>
                <a:cs typeface="Courier New" pitchFamily="49" charset="0"/>
              </a:rPr>
              <a:t>类的对象可被非信任代码所获取，那么攻击者可通过下面的方式阻塞</a:t>
            </a:r>
            <a:r>
              <a:rPr lang="en-US" altLang="zh-CN" sz="1200" dirty="0" smtClean="0">
                <a:latin typeface="微软雅黑" pitchFamily="34" charset="-122"/>
                <a:ea typeface="微软雅黑" pitchFamily="34" charset="-122"/>
                <a:cs typeface="Courier New" pitchFamily="49" charset="0"/>
              </a:rPr>
              <a:t>changeValue()</a:t>
            </a:r>
            <a:r>
              <a:rPr lang="zh-CN" altLang="en-US" sz="1200" dirty="0" smtClean="0">
                <a:latin typeface="微软雅黑" pitchFamily="34" charset="-122"/>
                <a:ea typeface="微软雅黑" pitchFamily="34" charset="-122"/>
                <a:cs typeface="Courier New" pitchFamily="49" charset="0"/>
              </a:rPr>
              <a:t>的调用</a:t>
            </a:r>
            <a:endParaRPr lang="en-US" altLang="zh-CN" sz="1200" dirty="0" smtClean="0">
              <a:latin typeface="微软雅黑" pitchFamily="34" charset="-122"/>
              <a:ea typeface="微软雅黑" pitchFamily="34" charset="-122"/>
              <a:cs typeface="Courier New" pitchFamily="49" charset="0"/>
            </a:endParaRPr>
          </a:p>
          <a:p>
            <a:pPr lvl="0" eaLnBrk="0" hangingPunct="0"/>
            <a:r>
              <a:rPr lang="en-US" altLang="zh-CN" sz="1200" dirty="0" smtClean="0">
                <a:solidFill>
                  <a:srgbClr val="3F7F5F"/>
                </a:solidFill>
                <a:latin typeface="微软雅黑" pitchFamily="34" charset="-122"/>
                <a:ea typeface="微软雅黑" pitchFamily="34" charset="-122"/>
                <a:cs typeface="Courier New" pitchFamily="49" charset="0"/>
              </a:rPr>
              <a:t>// Untrusted code</a:t>
            </a:r>
            <a:endParaRPr lang="en-US" altLang="zh-CN" sz="1200" dirty="0" smtClean="0">
              <a:latin typeface="微软雅黑" pitchFamily="34" charset="-122"/>
              <a:ea typeface="微软雅黑" pitchFamily="34" charset="-122"/>
            </a:endParaRPr>
          </a:p>
          <a:p>
            <a:pPr lvl="0" eaLnBrk="0" hangingPunct="0"/>
            <a:r>
              <a:rPr lang="en-US" altLang="zh-CN" sz="1200" dirty="0" smtClean="0">
                <a:solidFill>
                  <a:srgbClr val="000000"/>
                </a:solidFill>
                <a:latin typeface="微软雅黑" pitchFamily="34" charset="-122"/>
                <a:ea typeface="微软雅黑" pitchFamily="34" charset="-122"/>
                <a:cs typeface="Courier New" pitchFamily="49" charset="0"/>
              </a:rPr>
              <a:t>SomeObject theObject = getTheObject();</a:t>
            </a:r>
            <a:endParaRPr lang="en-US" altLang="zh-CN" sz="1200" dirty="0" smtClean="0">
              <a:latin typeface="微软雅黑" pitchFamily="34" charset="-122"/>
              <a:ea typeface="微软雅黑" pitchFamily="34" charset="-122"/>
            </a:endParaRPr>
          </a:p>
          <a:p>
            <a:pPr lvl="0" eaLnBrk="0" hangingPunct="0"/>
            <a:r>
              <a:rPr lang="en-US" altLang="zh-CN" sz="1200" b="1" dirty="0" smtClean="0">
                <a:solidFill>
                  <a:srgbClr val="7F0055"/>
                </a:solidFill>
                <a:latin typeface="微软雅黑" pitchFamily="34" charset="-122"/>
                <a:ea typeface="微软雅黑" pitchFamily="34" charset="-122"/>
                <a:cs typeface="Courier New" pitchFamily="49" charset="0"/>
              </a:rPr>
              <a:t>synchronized</a:t>
            </a:r>
            <a:r>
              <a:rPr lang="en-US" altLang="zh-CN" sz="1200" dirty="0" smtClean="0">
                <a:solidFill>
                  <a:srgbClr val="000000"/>
                </a:solidFill>
                <a:latin typeface="微软雅黑" pitchFamily="34" charset="-122"/>
                <a:ea typeface="微软雅黑" pitchFamily="34" charset="-122"/>
                <a:cs typeface="Courier New" pitchFamily="49" charset="0"/>
              </a:rPr>
              <a:t> (theObject){</a:t>
            </a:r>
            <a:endParaRPr lang="en-US" altLang="zh-CN" sz="1200" dirty="0" smtClean="0">
              <a:latin typeface="微软雅黑" pitchFamily="34" charset="-122"/>
              <a:ea typeface="微软雅黑" pitchFamily="34" charset="-122"/>
            </a:endParaRPr>
          </a:p>
          <a:p>
            <a:pPr lvl="0" eaLnBrk="0" hangingPunct="0"/>
            <a:r>
              <a:rPr lang="en-US" altLang="zh-CN" sz="1200" b="1" dirty="0" smtClean="0">
                <a:solidFill>
                  <a:srgbClr val="7F0055"/>
                </a:solidFill>
                <a:latin typeface="微软雅黑" pitchFamily="34" charset="-122"/>
                <a:ea typeface="微软雅黑" pitchFamily="34" charset="-122"/>
                <a:cs typeface="Courier New" pitchFamily="49" charset="0"/>
              </a:rPr>
              <a:t>    while</a:t>
            </a:r>
            <a:r>
              <a:rPr lang="en-US" altLang="zh-CN" sz="1200" dirty="0" smtClean="0">
                <a:solidFill>
                  <a:srgbClr val="000000"/>
                </a:solidFill>
                <a:latin typeface="微软雅黑" pitchFamily="34" charset="-122"/>
                <a:ea typeface="微软雅黑" pitchFamily="34" charset="-122"/>
                <a:cs typeface="Courier New" pitchFamily="49" charset="0"/>
              </a:rPr>
              <a:t> (</a:t>
            </a:r>
            <a:r>
              <a:rPr lang="en-US" altLang="zh-CN" sz="1200" b="1" dirty="0" smtClean="0">
                <a:solidFill>
                  <a:srgbClr val="7F0055"/>
                </a:solidFill>
                <a:latin typeface="微软雅黑" pitchFamily="34" charset="-122"/>
                <a:ea typeface="微软雅黑" pitchFamily="34" charset="-122"/>
                <a:cs typeface="Courier New" pitchFamily="49" charset="0"/>
              </a:rPr>
              <a:t>true</a:t>
            </a:r>
            <a:r>
              <a:rPr lang="en-US" altLang="zh-CN" sz="1200" dirty="0" smtClean="0">
                <a:solidFill>
                  <a:srgbClr val="000000"/>
                </a:solidFill>
                <a:latin typeface="微软雅黑" pitchFamily="34" charset="-122"/>
                <a:ea typeface="微软雅黑" pitchFamily="34" charset="-122"/>
                <a:cs typeface="Courier New" pitchFamily="49" charset="0"/>
              </a:rPr>
              <a:t>){</a:t>
            </a:r>
            <a:endParaRPr lang="en-US" altLang="zh-CN" sz="1200" dirty="0" smtClean="0">
              <a:latin typeface="微软雅黑" pitchFamily="34" charset="-122"/>
              <a:ea typeface="微软雅黑" pitchFamily="34" charset="-122"/>
            </a:endParaRPr>
          </a:p>
          <a:p>
            <a:pPr lvl="0" eaLnBrk="0" hangingPunct="0"/>
            <a:r>
              <a:rPr lang="en-US" altLang="zh-CN" sz="1200" dirty="0" smtClean="0">
                <a:solidFill>
                  <a:srgbClr val="000000"/>
                </a:solidFill>
                <a:latin typeface="微软雅黑" pitchFamily="34" charset="-122"/>
                <a:ea typeface="微软雅黑" pitchFamily="34" charset="-122"/>
                <a:cs typeface="Courier New" pitchFamily="49" charset="0"/>
              </a:rPr>
              <a:t>       Thread.</a:t>
            </a:r>
            <a:r>
              <a:rPr lang="en-US" altLang="zh-CN" sz="1200" i="1" dirty="0" smtClean="0">
                <a:solidFill>
                  <a:srgbClr val="000000"/>
                </a:solidFill>
                <a:latin typeface="微软雅黑" pitchFamily="34" charset="-122"/>
                <a:ea typeface="微软雅黑" pitchFamily="34" charset="-122"/>
                <a:cs typeface="Courier New" pitchFamily="49" charset="0"/>
              </a:rPr>
              <a:t>sleep</a:t>
            </a:r>
            <a:r>
              <a:rPr lang="en-US" altLang="zh-CN" sz="1200" dirty="0" smtClean="0">
                <a:solidFill>
                  <a:srgbClr val="000000"/>
                </a:solidFill>
                <a:latin typeface="微软雅黑" pitchFamily="34" charset="-122"/>
                <a:ea typeface="微软雅黑" pitchFamily="34" charset="-122"/>
                <a:cs typeface="Courier New" pitchFamily="49" charset="0"/>
              </a:rPr>
              <a:t>(Integer.</a:t>
            </a:r>
            <a:r>
              <a:rPr lang="en-US" altLang="zh-CN" sz="1200" i="1" dirty="0" smtClean="0">
                <a:solidFill>
                  <a:srgbClr val="0000C0"/>
                </a:solidFill>
                <a:latin typeface="微软雅黑" pitchFamily="34" charset="-122"/>
                <a:ea typeface="微软雅黑" pitchFamily="34" charset="-122"/>
                <a:cs typeface="Courier New" pitchFamily="49" charset="0"/>
              </a:rPr>
              <a:t>MAX_VALUE</a:t>
            </a:r>
            <a:r>
              <a:rPr lang="en-US" altLang="zh-CN" sz="1200" dirty="0" smtClean="0">
                <a:solidFill>
                  <a:srgbClr val="000000"/>
                </a:solidFill>
                <a:latin typeface="微软雅黑" pitchFamily="34" charset="-122"/>
                <a:ea typeface="微软雅黑" pitchFamily="34" charset="-122"/>
                <a:cs typeface="Courier New" pitchFamily="49" charset="0"/>
              </a:rPr>
              <a:t>);</a:t>
            </a:r>
            <a:endParaRPr lang="en-US" altLang="zh-CN" sz="1200" dirty="0" smtClean="0">
              <a:latin typeface="微软雅黑" pitchFamily="34" charset="-122"/>
              <a:ea typeface="微软雅黑" pitchFamily="34" charset="-122"/>
            </a:endParaRPr>
          </a:p>
          <a:p>
            <a:pPr lvl="0" eaLnBrk="0" hangingPunct="0"/>
            <a:r>
              <a:rPr lang="en-US" altLang="zh-CN" sz="1200" dirty="0" smtClean="0">
                <a:solidFill>
                  <a:srgbClr val="000000"/>
                </a:solidFill>
                <a:latin typeface="微软雅黑" pitchFamily="34" charset="-122"/>
                <a:ea typeface="微软雅黑" pitchFamily="34" charset="-122"/>
                <a:cs typeface="Courier New" pitchFamily="49" charset="0"/>
              </a:rPr>
              <a:t>    }</a:t>
            </a:r>
            <a:endParaRPr lang="en-US" altLang="zh-CN" sz="1200" dirty="0" smtClean="0">
              <a:latin typeface="微软雅黑" pitchFamily="34" charset="-122"/>
              <a:ea typeface="微软雅黑" pitchFamily="34" charset="-122"/>
            </a:endParaRPr>
          </a:p>
          <a:p>
            <a:pPr lvl="0" eaLnBrk="0" hangingPunct="0"/>
            <a:r>
              <a:rPr lang="en-US" altLang="zh-CN" sz="1200" dirty="0" smtClean="0">
                <a:solidFill>
                  <a:srgbClr val="000000"/>
                </a:solidFill>
                <a:latin typeface="微软雅黑" pitchFamily="34" charset="-122"/>
                <a:ea typeface="微软雅黑" pitchFamily="34" charset="-122"/>
                <a:cs typeface="Courier New" pitchFamily="49" charset="0"/>
              </a:rPr>
              <a:t>}</a:t>
            </a:r>
            <a:endParaRPr lang="en-US" altLang="zh-CN" sz="1200" dirty="0" smtClean="0">
              <a:latin typeface="微软雅黑" pitchFamily="34" charset="-122"/>
              <a:ea typeface="微软雅黑" pitchFamily="34" charset="-122"/>
            </a:endParaRPr>
          </a:p>
        </p:txBody>
      </p:sp>
      <p:sp>
        <p:nvSpPr>
          <p:cNvPr id="7" name="矩形标注 6"/>
          <p:cNvSpPr/>
          <p:nvPr/>
        </p:nvSpPr>
        <p:spPr bwMode="auto">
          <a:xfrm>
            <a:off x="723015" y="3653018"/>
            <a:ext cx="2676436" cy="501256"/>
          </a:xfrm>
          <a:prstGeom prst="wedgeRectCallout">
            <a:avLst>
              <a:gd name="adj1" fmla="val 91731"/>
              <a:gd name="adj2" fmla="val -133899"/>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zh-CN" sz="1200" dirty="0" smtClean="0">
                <a:latin typeface="微软雅黑" pitchFamily="34" charset="-122"/>
                <a:ea typeface="微软雅黑" pitchFamily="34" charset="-122"/>
              </a:rPr>
              <a:t>使用私有不变对象锁，使得攻击</a:t>
            </a:r>
            <a:r>
              <a:rPr lang="zh-CN" altLang="en-US" sz="1200" dirty="0" smtClean="0">
                <a:latin typeface="微软雅黑" pitchFamily="34" charset="-122"/>
                <a:ea typeface="微软雅黑" pitchFamily="34" charset="-122"/>
              </a:rPr>
              <a:t>者</a:t>
            </a:r>
            <a:r>
              <a:rPr lang="zh-CN" altLang="zh-CN" sz="1200" dirty="0" smtClean="0">
                <a:latin typeface="微软雅黑" pitchFamily="34" charset="-122"/>
                <a:ea typeface="微软雅黑" pitchFamily="34" charset="-122"/>
              </a:rPr>
              <a:t>无法获取到锁对象</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3"/>
          <p:cNvPicPr>
            <a:picLocks noChangeAspect="1" noChangeArrowheads="1"/>
          </p:cNvPicPr>
          <p:nvPr/>
        </p:nvPicPr>
        <p:blipFill>
          <a:blip r:embed="rId2" cstate="print">
            <a:grayscl/>
          </a:blip>
          <a:srcRect/>
          <a:stretch>
            <a:fillRect/>
          </a:stretch>
        </p:blipFill>
        <p:spPr bwMode="auto">
          <a:xfrm>
            <a:off x="2556022" y="2953884"/>
            <a:ext cx="4104053" cy="1587954"/>
          </a:xfrm>
          <a:prstGeom prst="rect">
            <a:avLst/>
          </a:prstGeom>
          <a:noFill/>
          <a:ln w="9525" algn="ctr">
            <a:noFill/>
            <a:miter lim="800000"/>
            <a:headEnd/>
            <a:tailEnd/>
          </a:ln>
        </p:spPr>
      </p:pic>
      <p:pic>
        <p:nvPicPr>
          <p:cNvPr id="73733" name="Picture 2"/>
          <p:cNvPicPr>
            <a:picLocks noChangeAspect="1" noChangeArrowheads="1"/>
          </p:cNvPicPr>
          <p:nvPr/>
        </p:nvPicPr>
        <p:blipFill>
          <a:blip r:embed="rId3" cstate="print"/>
          <a:srcRect l="24448" t="26755" r="17342" b="5722"/>
          <a:stretch>
            <a:fillRect/>
          </a:stretch>
        </p:blipFill>
        <p:spPr bwMode="auto">
          <a:xfrm>
            <a:off x="3278346" y="925513"/>
            <a:ext cx="2651244" cy="2108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华为VI主题16x9">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胶片模板—中文">
  <a:themeElements>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胶片模板—中文">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胶片模板—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胶片模板—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胶片模板—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胶片模板—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胶片模板—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胶片模板—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胶片模板—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胶片模板—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胶片模板—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胶片模板—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胶片模板—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hwvi">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2.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3.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docProps/app.xml><?xml version="1.0" encoding="utf-8"?>
<Properties xmlns="http://schemas.openxmlformats.org/officeDocument/2006/extended-properties" xmlns:vt="http://schemas.openxmlformats.org/officeDocument/2006/docPropsVTypes">
  <TotalTime>19345</TotalTime>
  <Words>1393</Words>
  <Application>Microsoft Office PowerPoint</Application>
  <PresentationFormat>全屏显示(16:9)</PresentationFormat>
  <Paragraphs>101</Paragraphs>
  <Slides>8</Slides>
  <Notes>5</Notes>
  <HiddenSlides>0</HiddenSlides>
  <MMClips>0</MMClips>
  <ScaleCrop>false</ScaleCrop>
  <HeadingPairs>
    <vt:vector size="4" baseType="variant">
      <vt:variant>
        <vt:lpstr>主题</vt:lpstr>
      </vt:variant>
      <vt:variant>
        <vt:i4>13</vt:i4>
      </vt:variant>
      <vt:variant>
        <vt:lpstr>幻灯片标题</vt:lpstr>
      </vt:variant>
      <vt:variant>
        <vt:i4>8</vt:i4>
      </vt:variant>
    </vt:vector>
  </HeadingPairs>
  <TitlesOfParts>
    <vt:vector size="21" baseType="lpstr">
      <vt:lpstr>1_主题1</vt:lpstr>
      <vt:lpstr>8_主题1</vt:lpstr>
      <vt:lpstr>9_主题1</vt:lpstr>
      <vt:lpstr>2_自定义设计方案</vt:lpstr>
      <vt:lpstr>hwvi</vt:lpstr>
      <vt:lpstr>1_default</vt:lpstr>
      <vt:lpstr>4_default</vt:lpstr>
      <vt:lpstr>10_主题1</vt:lpstr>
      <vt:lpstr>11_主题1</vt:lpstr>
      <vt:lpstr>12_主题1</vt:lpstr>
      <vt:lpstr>5_CELAB 16to9</vt:lpstr>
      <vt:lpstr>1_华为VI主题16x9</vt:lpstr>
      <vt:lpstr>胶片模板—中文</vt:lpstr>
      <vt:lpstr>Java安全编码                     --其他</vt:lpstr>
      <vt:lpstr>使用强随机数</vt:lpstr>
      <vt:lpstr>业界案例-Jetty使用Random来生成可预测的会话ID</vt:lpstr>
      <vt:lpstr>正反示例</vt:lpstr>
      <vt:lpstr>防止将锁暴露给非信任代码</vt:lpstr>
      <vt:lpstr>正反示例</vt:lpstr>
      <vt:lpstr>幻灯片 6</vt:lpstr>
      <vt:lpstr>幻灯片 7</vt:lpstr>
    </vt:vector>
  </TitlesOfParts>
  <Manager>吴墨</Manager>
  <Company>Huawei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Java安全编码                     --其他</dc:title>
  <dc:subject/>
  <dc:creator/>
  <cp:keywords/>
  <cp:lastModifiedBy>dufeiyang</cp:lastModifiedBy>
  <cp:revision>672</cp:revision>
  <cp:lastPrinted>2011-04-14T06:54:53Z</cp:lastPrinted>
  <dcterms:created xsi:type="dcterms:W3CDTF">2010-09-30T06:00:50Z</dcterms:created>
  <dcterms:modified xsi:type="dcterms:W3CDTF">2013-10-30T09:28:38Z</dcterms:modified>
  <cp:category/>
  <cp:contentStatus/>
  <dc:language>中文</dc:language>
  <cp:version>V5.2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sflag">
    <vt:lpwstr>1383125308</vt:lpwstr>
  </property>
</Properties>
</file>