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9.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0.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1.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2.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0" r:id="rId2"/>
    <p:sldMasterId id="2147483652" r:id="rId3"/>
    <p:sldMasterId id="2147483686" r:id="rId4"/>
    <p:sldMasterId id="2147483698" r:id="rId5"/>
    <p:sldMasterId id="2147483710" r:id="rId6"/>
    <p:sldMasterId id="2147483722" r:id="rId7"/>
    <p:sldMasterId id="2147483734" r:id="rId8"/>
    <p:sldMasterId id="2147483746" r:id="rId9"/>
    <p:sldMasterId id="2147483748" r:id="rId10"/>
    <p:sldMasterId id="2147483762" r:id="rId11"/>
    <p:sldMasterId id="2147483776" r:id="rId12"/>
    <p:sldMasterId id="2147483790" r:id="rId13"/>
  </p:sldMasterIdLst>
  <p:notesMasterIdLst>
    <p:notesMasterId r:id="rId27"/>
  </p:notesMasterIdLst>
  <p:handoutMasterIdLst>
    <p:handoutMasterId r:id="rId28"/>
  </p:handoutMasterIdLst>
  <p:sldIdLst>
    <p:sldId id="383" r:id="rId14"/>
    <p:sldId id="613" r:id="rId15"/>
    <p:sldId id="612" r:id="rId16"/>
    <p:sldId id="610" r:id="rId17"/>
    <p:sldId id="611" r:id="rId18"/>
    <p:sldId id="616" r:id="rId19"/>
    <p:sldId id="566" r:id="rId20"/>
    <p:sldId id="617" r:id="rId21"/>
    <p:sldId id="618" r:id="rId22"/>
    <p:sldId id="626" r:id="rId23"/>
    <p:sldId id="619" r:id="rId24"/>
    <p:sldId id="622" r:id="rId25"/>
    <p:sldId id="382" r:id="rId26"/>
  </p:sldIdLst>
  <p:sldSz cx="12192000" cy="6858000"/>
  <p:notesSz cx="6858000" cy="9144000"/>
  <p:defaultTex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 zhu" initials="" lastIdx="12" clrIdx="0"/>
  <p:cmAuthor id="1" name="yang yang(Devin)" initials="y.y" lastIdx="1" clrIdx="1"/>
  <p:cmAuthor id="2" name="Liangxiaolei" initials="L" lastIdx="1" clrIdx="2">
    <p:extLst>
      <p:ext uri="{19B8F6BF-5375-455C-9EA6-DF929625EA0E}">
        <p15:presenceInfo xmlns:p15="http://schemas.microsoft.com/office/powerpoint/2012/main" userId="S-1-5-21-147214757-305610072-1517763936-6129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273547"/>
    <a:srgbClr val="990000"/>
    <a:srgbClr val="E7F3FF"/>
    <a:srgbClr val="800000"/>
    <a:srgbClr val="CC0000"/>
    <a:srgbClr val="66FF33"/>
    <a:srgbClr val="0099CC"/>
    <a:srgbClr val="1662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9" autoAdjust="0"/>
    <p:restoredTop sz="88337" autoAdjust="0"/>
  </p:normalViewPr>
  <p:slideViewPr>
    <p:cSldViewPr snapToGrid="0">
      <p:cViewPr>
        <p:scale>
          <a:sx n="75" d="100"/>
          <a:sy n="75" d="100"/>
        </p:scale>
        <p:origin x="786" y="-28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75"/>
      <c:rotY val="0"/>
      <c:rAngAx val="0"/>
    </c:view3D>
    <c:floor>
      <c:thickness val="0"/>
    </c:floor>
    <c:sideWall>
      <c:thickness val="0"/>
    </c:sideWall>
    <c:backWall>
      <c:thickness val="0"/>
    </c:backWall>
    <c:plotArea>
      <c:layout>
        <c:manualLayout>
          <c:layoutTarget val="inner"/>
          <c:xMode val="edge"/>
          <c:yMode val="edge"/>
          <c:x val="7.4173597716698403E-2"/>
          <c:y val="0.13598239725047961"/>
          <c:w val="0.78939208473831046"/>
          <c:h val="0.75952772788476874"/>
        </c:manualLayout>
      </c:layout>
      <c:pie3DChart>
        <c:varyColors val="1"/>
        <c:ser>
          <c:idx val="0"/>
          <c:order val="0"/>
          <c:tx>
            <c:strRef>
              <c:f>数据汇总分析!$R$1</c:f>
              <c:strCache>
                <c:ptCount val="1"/>
                <c:pt idx="0">
                  <c:v>合计</c:v>
                </c:pt>
              </c:strCache>
            </c:strRef>
          </c:tx>
          <c:dLbls>
            <c:dLbl>
              <c:idx val="3"/>
              <c:layout>
                <c:manualLayout>
                  <c:x val="-2.9520856511657113E-3"/>
                  <c:y val="0"/>
                </c:manualLayout>
              </c:layout>
              <c:showLegendKey val="0"/>
              <c:showVal val="1"/>
              <c:showCatName val="1"/>
              <c:showSerName val="0"/>
              <c:showPercent val="1"/>
              <c:showBubbleSize val="0"/>
              <c:extLst>
                <c:ext xmlns:c15="http://schemas.microsoft.com/office/drawing/2012/chart" uri="{CE6537A1-D6FC-4f65-9D91-7224C49458BB}">
                  <c15:layout/>
                </c:ext>
              </c:extLst>
            </c:dLbl>
            <c:spPr>
              <a:noFill/>
              <a:ln>
                <a:noFill/>
              </a:ln>
              <a:effectLst/>
            </c:spPr>
            <c:showLegendKey val="0"/>
            <c:showVal val="1"/>
            <c:showCatName val="1"/>
            <c:showSerName val="0"/>
            <c:showPercent val="1"/>
            <c:showBubbleSize val="0"/>
            <c:showLeaderLines val="1"/>
            <c:extLst>
              <c:ext xmlns:c15="http://schemas.microsoft.com/office/drawing/2012/chart" uri="{CE6537A1-D6FC-4f65-9D91-7224C49458BB}">
                <c15:layout/>
              </c:ext>
            </c:extLst>
          </c:dLbls>
          <c:cat>
            <c:strRef>
              <c:f>数据汇总分析!$Q$2:$Q$5</c:f>
              <c:strCache>
                <c:ptCount val="4"/>
                <c:pt idx="0">
                  <c:v>软件问题</c:v>
                </c:pt>
                <c:pt idx="1">
                  <c:v>非问题</c:v>
                </c:pt>
                <c:pt idx="2">
                  <c:v>需求</c:v>
                </c:pt>
                <c:pt idx="3">
                  <c:v>组网问题</c:v>
                </c:pt>
              </c:strCache>
            </c:strRef>
          </c:cat>
          <c:val>
            <c:numRef>
              <c:f>数据汇总分析!$R$2:$R$5</c:f>
              <c:numCache>
                <c:formatCode>General</c:formatCode>
                <c:ptCount val="4"/>
                <c:pt idx="0">
                  <c:v>465</c:v>
                </c:pt>
                <c:pt idx="1">
                  <c:v>327</c:v>
                </c:pt>
                <c:pt idx="2">
                  <c:v>160</c:v>
                </c:pt>
                <c:pt idx="3">
                  <c:v>8</c:v>
                </c:pt>
              </c:numCache>
            </c:numRef>
          </c:val>
        </c:ser>
        <c:dLbls>
          <c:showLegendKey val="0"/>
          <c:showVal val="0"/>
          <c:showCatName val="1"/>
          <c:showSerName val="0"/>
          <c:showPercent val="1"/>
          <c:showBubbleSize val="0"/>
          <c:showLeaderLines val="1"/>
        </c:dLbls>
      </c:pie3DChart>
      <c:spPr>
        <a:noFill/>
        <a:ln w="25400">
          <a:noFill/>
        </a:ln>
      </c:spPr>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082390187649404"/>
          <c:y val="6.170849032850826E-2"/>
          <c:w val="0.61139871470309048"/>
          <c:h val="0.87658301934298344"/>
        </c:manualLayout>
      </c:layout>
      <c:pieChart>
        <c:varyColors val="1"/>
        <c:ser>
          <c:idx val="0"/>
          <c:order val="0"/>
          <c:dLbls>
            <c:dLbl>
              <c:idx val="0"/>
              <c:layout/>
              <c:dLblPos val="inEnd"/>
              <c:showLegendKey val="0"/>
              <c:showVal val="0"/>
              <c:showCatName val="1"/>
              <c:showSerName val="0"/>
              <c:showPercent val="1"/>
              <c:showBubbleSize val="0"/>
              <c:extLst>
                <c:ext xmlns:c15="http://schemas.microsoft.com/office/drawing/2012/chart" uri="{CE6537A1-D6FC-4f65-9D91-7224C49458BB}">
                  <c15:layout>
                    <c:manualLayout>
                      <c:w val="0.23908931793737542"/>
                      <c:h val="0.2311546157685733"/>
                    </c:manualLayout>
                  </c15:layout>
                </c:ext>
              </c:extLst>
            </c:dLbl>
            <c:dLbl>
              <c:idx val="5"/>
              <c:delete val="1"/>
              <c:extLst>
                <c:ext xmlns:c15="http://schemas.microsoft.com/office/drawing/2012/chart" uri="{CE6537A1-D6FC-4f65-9D91-7224C49458BB}"/>
              </c:extLst>
            </c:dLbl>
            <c:dLbl>
              <c:idx val="6"/>
              <c:layout>
                <c:manualLayout>
                  <c:x val="0.20899615409144223"/>
                  <c:y val="0.19087094223608245"/>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1952549566561208"/>
                      <c:h val="0.2311546157685733"/>
                    </c:manualLayout>
                  </c15:layout>
                </c:ext>
              </c:extLst>
            </c:dLbl>
            <c:dLbl>
              <c:idx val="8"/>
              <c:delete val="1"/>
              <c:extLst>
                <c:ext xmlns:c15="http://schemas.microsoft.com/office/drawing/2012/chart" uri="{CE6537A1-D6FC-4f65-9D91-7224C49458BB}"/>
              </c:extLst>
            </c:dLbl>
            <c:spPr>
              <a:noFill/>
              <a:ln>
                <a:noFill/>
              </a:ln>
              <a:effectLst/>
            </c:spPr>
            <c:dLblPos val="inEnd"/>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数据汇总分析!$Q$15:$Q$23</c:f>
              <c:strCache>
                <c:ptCount val="9"/>
                <c:pt idx="0">
                  <c:v>R:业务场景</c:v>
                </c:pt>
                <c:pt idx="1">
                  <c:v>R:界面体验</c:v>
                </c:pt>
                <c:pt idx="2">
                  <c:v>R:报表</c:v>
                </c:pt>
                <c:pt idx="3">
                  <c:v>R:DFX</c:v>
                </c:pt>
                <c:pt idx="4">
                  <c:v>R:接口</c:v>
                </c:pt>
                <c:pt idx="5">
                  <c:v>R:项目管理</c:v>
                </c:pt>
                <c:pt idx="6">
                  <c:v>R:安装升级</c:v>
                </c:pt>
                <c:pt idx="7">
                  <c:v>R:性能</c:v>
                </c:pt>
                <c:pt idx="8">
                  <c:v>R:资料</c:v>
                </c:pt>
              </c:strCache>
            </c:strRef>
          </c:cat>
          <c:val>
            <c:numRef>
              <c:f>数据汇总分析!$R$15:$R$23</c:f>
              <c:numCache>
                <c:formatCode>General</c:formatCode>
                <c:ptCount val="9"/>
                <c:pt idx="0">
                  <c:v>102</c:v>
                </c:pt>
                <c:pt idx="1">
                  <c:v>54</c:v>
                </c:pt>
                <c:pt idx="2">
                  <c:v>85</c:v>
                </c:pt>
                <c:pt idx="3">
                  <c:v>65</c:v>
                </c:pt>
                <c:pt idx="4">
                  <c:v>35</c:v>
                </c:pt>
                <c:pt idx="5">
                  <c:v>12</c:v>
                </c:pt>
                <c:pt idx="6">
                  <c:v>40</c:v>
                </c:pt>
                <c:pt idx="7">
                  <c:v>42</c:v>
                </c:pt>
                <c:pt idx="8">
                  <c:v>8</c:v>
                </c:pt>
              </c:numCache>
            </c:numRef>
          </c:val>
        </c:ser>
        <c:dLbls>
          <c:showLegendKey val="0"/>
          <c:showVal val="0"/>
          <c:showCatName val="1"/>
          <c:showSerName val="0"/>
          <c:showPercent val="0"/>
          <c:showBubbleSize val="0"/>
          <c:showLeaderLines val="1"/>
        </c:dLbls>
        <c:firstSliceAng val="0"/>
      </c:pieChart>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2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buFontTx/>
              <a:buNone/>
              <a:defRPr sz="1200" b="0"/>
            </a:lvl1pPr>
          </a:lstStyle>
          <a:p>
            <a:endParaRPr lang="en-US" altLang="zh-CN"/>
          </a:p>
        </p:txBody>
      </p:sp>
      <p:sp>
        <p:nvSpPr>
          <p:cNvPr id="10823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200" b="0"/>
            </a:lvl1pPr>
          </a:lstStyle>
          <a:p>
            <a:endParaRPr lang="en-US" altLang="zh-CN"/>
          </a:p>
        </p:txBody>
      </p:sp>
      <p:sp>
        <p:nvSpPr>
          <p:cNvPr id="10823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ClrTx/>
              <a:buFontTx/>
              <a:buNone/>
              <a:defRPr sz="1200" b="0"/>
            </a:lvl1pPr>
          </a:lstStyle>
          <a:p>
            <a:endParaRPr lang="en-US" altLang="zh-CN"/>
          </a:p>
        </p:txBody>
      </p:sp>
      <p:sp>
        <p:nvSpPr>
          <p:cNvPr id="10823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buFontTx/>
              <a:buNone/>
              <a:defRPr sz="1200" b="0"/>
            </a:lvl1pPr>
          </a:lstStyle>
          <a:p>
            <a:fld id="{B795BC46-2F00-4AF1-A6B2-FDE99570DCC5}" type="slidenum">
              <a:rPr lang="en-US" altLang="zh-CN"/>
              <a:pPr/>
              <a:t>‹#›</a:t>
            </a:fld>
            <a:endParaRPr lang="en-US" altLang="zh-CN"/>
          </a:p>
        </p:txBody>
      </p:sp>
    </p:spTree>
    <p:extLst>
      <p:ext uri="{BB962C8B-B14F-4D97-AF65-F5344CB8AC3E}">
        <p14:creationId xmlns:p14="http://schemas.microsoft.com/office/powerpoint/2010/main" val="1857153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buFontTx/>
              <a:buNone/>
              <a:defRPr sz="1200" b="0"/>
            </a:lvl1pPr>
          </a:lstStyle>
          <a:p>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200" b="0"/>
            </a:lvl1pPr>
          </a:lstStyle>
          <a:p>
            <a:endParaRPr lang="en-US" altLang="zh-CN"/>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ClrTx/>
              <a:buFontTx/>
              <a:buNone/>
              <a:defRPr sz="1200" b="0"/>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buFontTx/>
              <a:buNone/>
              <a:defRPr sz="1200" b="0"/>
            </a:lvl1pPr>
          </a:lstStyle>
          <a:p>
            <a:fld id="{C0EEB298-6EE5-4A15-AB88-2110A02C6A53}" type="slidenum">
              <a:rPr lang="en-US" altLang="zh-CN"/>
              <a:pPr/>
              <a:t>‹#›</a:t>
            </a:fld>
            <a:endParaRPr lang="en-US" altLang="zh-CN"/>
          </a:p>
        </p:txBody>
      </p:sp>
    </p:spTree>
    <p:extLst>
      <p:ext uri="{BB962C8B-B14F-4D97-AF65-F5344CB8AC3E}">
        <p14:creationId xmlns:p14="http://schemas.microsoft.com/office/powerpoint/2010/main" val="17947009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artinfowler.com/bliki/BusinessReadableDSL.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EB298-6EE5-4A15-AB88-2110A02C6A53}" type="slidenum">
              <a:rPr lang="en-US" altLang="zh-CN" smtClean="0"/>
              <a:pPr/>
              <a:t>1</a:t>
            </a:fld>
            <a:endParaRPr lang="en-US" altLang="zh-CN"/>
          </a:p>
        </p:txBody>
      </p:sp>
    </p:spTree>
    <p:extLst>
      <p:ext uri="{BB962C8B-B14F-4D97-AF65-F5344CB8AC3E}">
        <p14:creationId xmlns:p14="http://schemas.microsoft.com/office/powerpoint/2010/main" val="4165051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Arial" pitchFamily="34" charset="0"/>
                <a:ea typeface="宋体" pitchFamily="2" charset="-122"/>
                <a:cs typeface="+mn-cs"/>
              </a:rPr>
              <a:t>Gherkin is the language that Cucumber understands. It is a </a:t>
            </a:r>
            <a:r>
              <a:rPr lang="en-US" altLang="zh-CN" sz="1200" b="1" i="0" u="sng" kern="1200" dirty="0" smtClean="0">
                <a:solidFill>
                  <a:schemeClr val="tx1"/>
                </a:solidFill>
                <a:effectLst/>
                <a:latin typeface="Arial" pitchFamily="34" charset="0"/>
                <a:ea typeface="宋体" pitchFamily="2" charset="-122"/>
                <a:cs typeface="+mn-cs"/>
                <a:hlinkClick r:id="rId3"/>
              </a:rPr>
              <a:t>Business Readable, Domain Specific Language</a:t>
            </a:r>
            <a:r>
              <a:rPr lang="en-US" altLang="zh-CN" sz="1200" b="1" i="0" kern="1200" dirty="0" smtClean="0">
                <a:solidFill>
                  <a:schemeClr val="tx1"/>
                </a:solidFill>
                <a:effectLst/>
                <a:latin typeface="Arial" pitchFamily="34" charset="0"/>
                <a:ea typeface="宋体" pitchFamily="2" charset="-122"/>
                <a:cs typeface="+mn-cs"/>
              </a:rPr>
              <a:t> that lets you describe software’s </a:t>
            </a:r>
            <a:r>
              <a:rPr lang="en-US" altLang="zh-CN" sz="1200" b="1" i="0" kern="1200" dirty="0" err="1" smtClean="0">
                <a:solidFill>
                  <a:schemeClr val="tx1"/>
                </a:solidFill>
                <a:effectLst/>
                <a:latin typeface="Arial" pitchFamily="34" charset="0"/>
                <a:ea typeface="宋体" pitchFamily="2" charset="-122"/>
                <a:cs typeface="+mn-cs"/>
              </a:rPr>
              <a:t>behaviour</a:t>
            </a:r>
            <a:r>
              <a:rPr lang="en-US" altLang="zh-CN" sz="1200" b="1" i="0" kern="1200" dirty="0" smtClean="0">
                <a:solidFill>
                  <a:schemeClr val="tx1"/>
                </a:solidFill>
                <a:effectLst/>
                <a:latin typeface="Arial" pitchFamily="34" charset="0"/>
                <a:ea typeface="宋体" pitchFamily="2" charset="-122"/>
                <a:cs typeface="+mn-cs"/>
              </a:rPr>
              <a:t> without detailing how that </a:t>
            </a:r>
            <a:r>
              <a:rPr lang="en-US" altLang="zh-CN" sz="1200" b="1" i="0" kern="1200" dirty="0" err="1" smtClean="0">
                <a:solidFill>
                  <a:schemeClr val="tx1"/>
                </a:solidFill>
                <a:effectLst/>
                <a:latin typeface="Arial" pitchFamily="34" charset="0"/>
                <a:ea typeface="宋体" pitchFamily="2" charset="-122"/>
                <a:cs typeface="+mn-cs"/>
              </a:rPr>
              <a:t>behaviour</a:t>
            </a:r>
            <a:r>
              <a:rPr lang="en-US" altLang="zh-CN" sz="1200" b="1" i="0" kern="1200" dirty="0" smtClean="0">
                <a:solidFill>
                  <a:schemeClr val="tx1"/>
                </a:solidFill>
                <a:effectLst/>
                <a:latin typeface="Arial" pitchFamily="34" charset="0"/>
                <a:ea typeface="宋体" pitchFamily="2" charset="-122"/>
                <a:cs typeface="+mn-cs"/>
              </a:rPr>
              <a:t> is implemented.</a:t>
            </a:r>
          </a:p>
          <a:p>
            <a:r>
              <a:rPr lang="en-US" altLang="zh-CN" sz="1200" b="1" i="0" kern="1200" dirty="0" smtClean="0">
                <a:solidFill>
                  <a:schemeClr val="tx1"/>
                </a:solidFill>
                <a:effectLst/>
                <a:latin typeface="Arial" pitchFamily="34" charset="0"/>
                <a:ea typeface="宋体" pitchFamily="2" charset="-122"/>
                <a:cs typeface="+mn-cs"/>
              </a:rPr>
              <a:t>Gherkin serves two purposes – documentation and automated tests.</a:t>
            </a:r>
          </a:p>
          <a:p>
            <a:endParaRPr lang="zh-CN" altLang="en-US" dirty="0"/>
          </a:p>
        </p:txBody>
      </p:sp>
      <p:sp>
        <p:nvSpPr>
          <p:cNvPr id="4" name="灯片编号占位符 3"/>
          <p:cNvSpPr>
            <a:spLocks noGrp="1"/>
          </p:cNvSpPr>
          <p:nvPr>
            <p:ph type="sldNum" sz="quarter" idx="10"/>
          </p:nvPr>
        </p:nvSpPr>
        <p:spPr/>
        <p:txBody>
          <a:bodyPr/>
          <a:lstStyle/>
          <a:p>
            <a:fld id="{C0EEB298-6EE5-4A15-AB88-2110A02C6A53}" type="slidenum">
              <a:rPr lang="en-US" altLang="zh-CN" smtClean="0"/>
              <a:pPr/>
              <a:t>10</a:t>
            </a:fld>
            <a:endParaRPr lang="en-US" altLang="zh-CN"/>
          </a:p>
        </p:txBody>
      </p:sp>
    </p:spTree>
    <p:extLst>
      <p:ext uri="{BB962C8B-B14F-4D97-AF65-F5344CB8AC3E}">
        <p14:creationId xmlns:p14="http://schemas.microsoft.com/office/powerpoint/2010/main" val="3280892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EB298-6EE5-4A15-AB88-2110A02C6A53}" type="slidenum">
              <a:rPr lang="en-US" altLang="zh-CN" smtClean="0"/>
              <a:pPr/>
              <a:t>11</a:t>
            </a:fld>
            <a:endParaRPr lang="en-US" altLang="zh-CN"/>
          </a:p>
        </p:txBody>
      </p:sp>
    </p:spTree>
    <p:extLst>
      <p:ext uri="{BB962C8B-B14F-4D97-AF65-F5344CB8AC3E}">
        <p14:creationId xmlns:p14="http://schemas.microsoft.com/office/powerpoint/2010/main" val="585399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381000" y="685800"/>
            <a:ext cx="6096000" cy="3429000"/>
          </a:xfrm>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与</a:t>
            </a:r>
            <a:r>
              <a:rPr lang="en-US" altLang="zh-CN" dirty="0" smtClean="0">
                <a:latin typeface="Arial" panose="020B0604020202020204" pitchFamily="34" charset="0"/>
              </a:rPr>
              <a:t>Goal-oriented</a:t>
            </a:r>
            <a:r>
              <a:rPr lang="zh-CN" altLang="en-US" dirty="0" smtClean="0">
                <a:latin typeface="Arial" panose="020B0604020202020204" pitchFamily="34" charset="0"/>
              </a:rPr>
              <a:t>方法有相通之处：</a:t>
            </a:r>
            <a:r>
              <a:rPr lang="zh-CN" altLang="en-US" dirty="0" smtClean="0">
                <a:solidFill>
                  <a:srgbClr val="C00000"/>
                </a:solidFill>
                <a:latin typeface="Arial" panose="020B0604020202020204" pitchFamily="34" charset="0"/>
              </a:rPr>
              <a:t>目标模型</a:t>
            </a:r>
            <a:r>
              <a:rPr lang="zh-CN" altLang="en-US" baseline="0" dirty="0" smtClean="0">
                <a:solidFill>
                  <a:srgbClr val="C00000"/>
                </a:solidFill>
                <a:latin typeface="Arial" panose="020B0604020202020204" pitchFamily="34" charset="0"/>
              </a:rPr>
              <a:t> </a:t>
            </a:r>
            <a:r>
              <a:rPr lang="zh-CN" altLang="en-US" baseline="0" dirty="0" smtClean="0">
                <a:latin typeface="Arial" panose="020B0604020202020204" pitchFamily="34" charset="0"/>
              </a:rPr>
              <a:t>代理模型 对象模型 操作模型。但通常在需求协同建模阶段，我们主要使用目标模型，目标定义清楚了，其他一般由解决方案设计完成</a:t>
            </a:r>
            <a:endParaRPr lang="zh-CN" altLang="en-US" dirty="0" smtClean="0">
              <a:latin typeface="Arial" panose="020B0604020202020204" pitchFamily="34" charset="0"/>
            </a:endParaRPr>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CEF2E4-219D-4231-8097-B9B3EBBC4265}" type="slidenum">
              <a:rPr lang="zh-CN" altLang="en-US">
                <a:solidFill>
                  <a:srgbClr val="000000"/>
                </a:solidFill>
                <a:ea typeface="MS PGothic" panose="020B0600070205080204" pitchFamily="34" charset="-128"/>
              </a:rPr>
              <a:pPr>
                <a:spcBef>
                  <a:spcPct val="0"/>
                </a:spcBef>
              </a:pPr>
              <a:t>12</a:t>
            </a:fld>
            <a:endParaRPr lang="zh-CN"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val="1146144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64A4B-DCB6-4CF5-9776-E427A2F04563}" type="slidenum">
              <a:rPr lang="en-US" altLang="zh-CN"/>
              <a:pPr/>
              <a:t>13</a:t>
            </a:fld>
            <a:endParaRPr lang="en-US" altLang="zh-CN"/>
          </a:p>
        </p:txBody>
      </p:sp>
      <p:sp>
        <p:nvSpPr>
          <p:cNvPr id="200706" name="Rectangle 2"/>
          <p:cNvSpPr>
            <a:spLocks noGrp="1" noRot="1" noChangeAspect="1" noChangeArrowheads="1" noTextEdit="1"/>
          </p:cNvSpPr>
          <p:nvPr>
            <p:ph type="sldImg"/>
          </p:nvPr>
        </p:nvSpPr>
        <p:spPr>
          <a:xfrm>
            <a:off x="382588" y="685800"/>
            <a:ext cx="6096000" cy="3429000"/>
          </a:xfrm>
          <a:ln/>
        </p:spPr>
      </p:sp>
      <p:sp>
        <p:nvSpPr>
          <p:cNvPr id="200707" name="Rectangle 3"/>
          <p:cNvSpPr>
            <a:spLocks noGrp="1" noChangeArrowheads="1"/>
          </p:cNvSpPr>
          <p:nvPr>
            <p:ph type="body" idx="1"/>
          </p:nvPr>
        </p:nvSpPr>
        <p:spPr>
          <a:xfrm>
            <a:off x="914400" y="4343400"/>
            <a:ext cx="5029200" cy="4114800"/>
          </a:xfrm>
        </p:spPr>
        <p:txBody>
          <a:bodyPr/>
          <a:lstStyle/>
          <a:p>
            <a:pPr marL="228600" indent="-228600"/>
            <a:endParaRPr lang="zh-CN" altLang="zh-CN"/>
          </a:p>
        </p:txBody>
      </p:sp>
    </p:spTree>
    <p:extLst>
      <p:ext uri="{BB962C8B-B14F-4D97-AF65-F5344CB8AC3E}">
        <p14:creationId xmlns:p14="http://schemas.microsoft.com/office/powerpoint/2010/main" val="389003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mj-ea"/>
              <a:buNone/>
            </a:pPr>
            <a:endParaRPr lang="zh-CN" altLang="en-US" dirty="0"/>
          </a:p>
        </p:txBody>
      </p:sp>
      <p:sp>
        <p:nvSpPr>
          <p:cNvPr id="4" name="灯片编号占位符 3"/>
          <p:cNvSpPr>
            <a:spLocks noGrp="1"/>
          </p:cNvSpPr>
          <p:nvPr>
            <p:ph type="sldNum" sz="quarter" idx="10"/>
          </p:nvPr>
        </p:nvSpPr>
        <p:spPr/>
        <p:txBody>
          <a:bodyPr/>
          <a:lstStyle/>
          <a:p>
            <a:fld id="{C0EEB298-6EE5-4A15-AB88-2110A02C6A53}" type="slidenum">
              <a:rPr lang="en-US" altLang="zh-CN" smtClean="0"/>
              <a:pPr/>
              <a:t>2</a:t>
            </a:fld>
            <a:endParaRPr lang="en-US" altLang="zh-CN"/>
          </a:p>
        </p:txBody>
      </p:sp>
    </p:spTree>
    <p:extLst>
      <p:ext uri="{BB962C8B-B14F-4D97-AF65-F5344CB8AC3E}">
        <p14:creationId xmlns:p14="http://schemas.microsoft.com/office/powerpoint/2010/main" val="115502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mj-ea"/>
              <a:buNone/>
            </a:pPr>
            <a:endParaRPr lang="zh-CN" altLang="en-US" dirty="0"/>
          </a:p>
        </p:txBody>
      </p:sp>
      <p:sp>
        <p:nvSpPr>
          <p:cNvPr id="4" name="灯片编号占位符 3"/>
          <p:cNvSpPr>
            <a:spLocks noGrp="1"/>
          </p:cNvSpPr>
          <p:nvPr>
            <p:ph type="sldNum" sz="quarter" idx="10"/>
          </p:nvPr>
        </p:nvSpPr>
        <p:spPr/>
        <p:txBody>
          <a:bodyPr/>
          <a:lstStyle/>
          <a:p>
            <a:fld id="{C0EEB298-6EE5-4A15-AB88-2110A02C6A53}" type="slidenum">
              <a:rPr lang="en-US" altLang="zh-CN" smtClean="0"/>
              <a:pPr/>
              <a:t>3</a:t>
            </a:fld>
            <a:endParaRPr lang="en-US" altLang="zh-CN"/>
          </a:p>
        </p:txBody>
      </p:sp>
    </p:spTree>
    <p:extLst>
      <p:ext uri="{BB962C8B-B14F-4D97-AF65-F5344CB8AC3E}">
        <p14:creationId xmlns:p14="http://schemas.microsoft.com/office/powerpoint/2010/main" val="133460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C0EEB298-6EE5-4A15-AB88-2110A02C6A53}" type="slidenum">
              <a:rPr lang="en-US" altLang="zh-CN" smtClean="0"/>
              <a:pPr/>
              <a:t>4</a:t>
            </a:fld>
            <a:endParaRPr lang="en-US" altLang="zh-CN"/>
          </a:p>
        </p:txBody>
      </p:sp>
    </p:spTree>
    <p:extLst>
      <p:ext uri="{BB962C8B-B14F-4D97-AF65-F5344CB8AC3E}">
        <p14:creationId xmlns:p14="http://schemas.microsoft.com/office/powerpoint/2010/main" val="2386965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None/>
            </a:pPr>
            <a:endParaRPr lang="en-US" altLang="zh-CN" baseline="0" dirty="0" smtClean="0"/>
          </a:p>
        </p:txBody>
      </p:sp>
      <p:sp>
        <p:nvSpPr>
          <p:cNvPr id="4" name="灯片编号占位符 3"/>
          <p:cNvSpPr>
            <a:spLocks noGrp="1"/>
          </p:cNvSpPr>
          <p:nvPr>
            <p:ph type="sldNum" sz="quarter" idx="10"/>
          </p:nvPr>
        </p:nvSpPr>
        <p:spPr/>
        <p:txBody>
          <a:bodyPr/>
          <a:lstStyle/>
          <a:p>
            <a:fld id="{C0EEB298-6EE5-4A15-AB88-2110A02C6A53}" type="slidenum">
              <a:rPr lang="en-US" altLang="zh-CN" smtClean="0"/>
              <a:pPr/>
              <a:t>5</a:t>
            </a:fld>
            <a:endParaRPr lang="en-US" altLang="zh-CN"/>
          </a:p>
        </p:txBody>
      </p:sp>
    </p:spTree>
    <p:extLst>
      <p:ext uri="{BB962C8B-B14F-4D97-AF65-F5344CB8AC3E}">
        <p14:creationId xmlns:p14="http://schemas.microsoft.com/office/powerpoint/2010/main" val="11334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C0EEB298-6EE5-4A15-AB88-2110A02C6A53}" type="slidenum">
              <a:rPr lang="en-US" altLang="zh-CN" smtClean="0"/>
              <a:pPr/>
              <a:t>6</a:t>
            </a:fld>
            <a:endParaRPr lang="en-US" altLang="zh-CN"/>
          </a:p>
        </p:txBody>
      </p:sp>
    </p:spTree>
    <p:extLst>
      <p:ext uri="{BB962C8B-B14F-4D97-AF65-F5344CB8AC3E}">
        <p14:creationId xmlns:p14="http://schemas.microsoft.com/office/powerpoint/2010/main" val="3012607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Goal-Oriented</a:t>
            </a:r>
            <a:r>
              <a:rPr lang="zh-CN" altLang="en-US" dirty="0" smtClean="0"/>
              <a:t>方法，也叫</a:t>
            </a:r>
            <a:r>
              <a:rPr lang="en-US" altLang="zh-CN" dirty="0" smtClean="0"/>
              <a:t>KAOS</a:t>
            </a:r>
            <a:r>
              <a:rPr lang="zh-CN" altLang="en-US" dirty="0" smtClean="0"/>
              <a:t>方法，实际上包括四个模型：目标模型 对象模型</a:t>
            </a:r>
            <a:r>
              <a:rPr lang="zh-CN" altLang="en-US" baseline="0" dirty="0" smtClean="0"/>
              <a:t> 行为模型 代理模型。基本上描述清楚这四个模型，这个需求已经对应的方案就出来了。但四个模型太过复杂，而且我们是有需求分析和方案设计两个阶段的。所以我们的建模重点是目标模型。可以简单表述为几个启发式的问题：</a:t>
            </a:r>
            <a:endParaRPr lang="en-US" altLang="zh-CN" baseline="0" dirty="0" smtClean="0"/>
          </a:p>
          <a:p>
            <a:pPr>
              <a:buNone/>
            </a:pPr>
            <a:r>
              <a:rPr lang="en-US" altLang="zh-CN" sz="1400" b="0" dirty="0" smtClean="0">
                <a:solidFill>
                  <a:schemeClr val="tx1">
                    <a:lumMod val="95000"/>
                    <a:lumOff val="5000"/>
                  </a:schemeClr>
                </a:solidFill>
                <a:latin typeface="微软雅黑" pitchFamily="34" charset="-122"/>
                <a:ea typeface="微软雅黑" pitchFamily="34" charset="-122"/>
              </a:rPr>
              <a:t>Question 1</a:t>
            </a:r>
            <a:r>
              <a:rPr lang="zh-CN" altLang="en-US" sz="1400" b="0" dirty="0" smtClean="0">
                <a:solidFill>
                  <a:schemeClr val="tx1">
                    <a:lumMod val="95000"/>
                    <a:lumOff val="5000"/>
                  </a:schemeClr>
                </a:solidFill>
                <a:latin typeface="微软雅黑" pitchFamily="34" charset="-122"/>
                <a:ea typeface="微软雅黑" pitchFamily="34" charset="-122"/>
              </a:rPr>
              <a:t>、为什么要实现这个目标？</a:t>
            </a:r>
            <a:endParaRPr lang="en-US" altLang="zh-CN" sz="1400" b="0" dirty="0" smtClean="0">
              <a:solidFill>
                <a:schemeClr val="tx1">
                  <a:lumMod val="95000"/>
                  <a:lumOff val="5000"/>
                </a:schemeClr>
              </a:solidFill>
              <a:latin typeface="微软雅黑" pitchFamily="34" charset="-122"/>
              <a:ea typeface="微软雅黑" pitchFamily="34" charset="-122"/>
            </a:endParaRPr>
          </a:p>
          <a:p>
            <a:pPr>
              <a:buNone/>
            </a:pPr>
            <a:r>
              <a:rPr lang="en-US" altLang="zh-CN" sz="1400" b="0" dirty="0" smtClean="0">
                <a:solidFill>
                  <a:schemeClr val="tx1">
                    <a:lumMod val="95000"/>
                    <a:lumOff val="5000"/>
                  </a:schemeClr>
                </a:solidFill>
                <a:latin typeface="微软雅黑" pitchFamily="34" charset="-122"/>
                <a:ea typeface="微软雅黑" pitchFamily="34" charset="-122"/>
              </a:rPr>
              <a:t>Question 2</a:t>
            </a:r>
            <a:r>
              <a:rPr lang="zh-CN" altLang="en-US" sz="1400" b="0" dirty="0" smtClean="0">
                <a:solidFill>
                  <a:schemeClr val="tx1">
                    <a:lumMod val="95000"/>
                    <a:lumOff val="5000"/>
                  </a:schemeClr>
                </a:solidFill>
                <a:latin typeface="微软雅黑" pitchFamily="34" charset="-122"/>
                <a:ea typeface="微软雅黑" pitchFamily="34" charset="-122"/>
              </a:rPr>
              <a:t>、当前目标对实现业务目标有贡献吗？</a:t>
            </a:r>
            <a:endParaRPr lang="en-US" altLang="zh-CN" sz="1400" b="0" dirty="0" smtClean="0">
              <a:solidFill>
                <a:schemeClr val="tx1">
                  <a:lumMod val="95000"/>
                  <a:lumOff val="5000"/>
                </a:schemeClr>
              </a:solidFill>
              <a:latin typeface="微软雅黑" pitchFamily="34" charset="-122"/>
              <a:ea typeface="微软雅黑" pitchFamily="34" charset="-122"/>
            </a:endParaRPr>
          </a:p>
          <a:p>
            <a:pPr>
              <a:buNone/>
            </a:pPr>
            <a:r>
              <a:rPr lang="en-US" altLang="zh-CN" sz="1400" b="0" dirty="0" smtClean="0">
                <a:solidFill>
                  <a:schemeClr val="tx1">
                    <a:lumMod val="95000"/>
                    <a:lumOff val="5000"/>
                  </a:schemeClr>
                </a:solidFill>
                <a:latin typeface="微软雅黑" pitchFamily="34" charset="-122"/>
                <a:ea typeface="微软雅黑" pitchFamily="34" charset="-122"/>
              </a:rPr>
              <a:t>Question 3</a:t>
            </a:r>
            <a:r>
              <a:rPr lang="zh-CN" altLang="en-US" sz="1400" b="0" dirty="0" smtClean="0">
                <a:solidFill>
                  <a:schemeClr val="tx1">
                    <a:lumMod val="95000"/>
                    <a:lumOff val="5000"/>
                  </a:schemeClr>
                </a:solidFill>
                <a:latin typeface="微软雅黑" pitchFamily="34" charset="-122"/>
                <a:ea typeface="微软雅黑" pitchFamily="34" charset="-122"/>
              </a:rPr>
              <a:t>、实现当前目标，父目标就能实现吗？</a:t>
            </a:r>
            <a:endParaRPr lang="en-US" altLang="zh-CN" sz="1400" b="0" dirty="0" smtClean="0">
              <a:solidFill>
                <a:schemeClr val="tx1">
                  <a:lumMod val="95000"/>
                  <a:lumOff val="5000"/>
                </a:schemeClr>
              </a:solidFill>
              <a:latin typeface="微软雅黑" pitchFamily="34" charset="-122"/>
              <a:ea typeface="微软雅黑" pitchFamily="34" charset="-122"/>
            </a:endParaRPr>
          </a:p>
          <a:p>
            <a:pPr>
              <a:buNone/>
            </a:pPr>
            <a:r>
              <a:rPr lang="en-US" altLang="zh-CN" sz="1400" b="0" dirty="0" smtClean="0">
                <a:solidFill>
                  <a:schemeClr val="tx1">
                    <a:lumMod val="95000"/>
                    <a:lumOff val="5000"/>
                  </a:schemeClr>
                </a:solidFill>
                <a:latin typeface="微软雅黑" pitchFamily="34" charset="-122"/>
                <a:ea typeface="微软雅黑" pitchFamily="34" charset="-122"/>
              </a:rPr>
              <a:t>Question 4</a:t>
            </a:r>
            <a:r>
              <a:rPr lang="zh-CN" altLang="en-US" sz="1400" b="0" dirty="0" smtClean="0">
                <a:solidFill>
                  <a:schemeClr val="tx1">
                    <a:lumMod val="95000"/>
                    <a:lumOff val="5000"/>
                  </a:schemeClr>
                </a:solidFill>
                <a:latin typeface="微软雅黑" pitchFamily="34" charset="-122"/>
                <a:ea typeface="微软雅黑" pitchFamily="34" charset="-122"/>
              </a:rPr>
              <a:t>、如何实现当前目标？</a:t>
            </a:r>
            <a:endParaRPr lang="en-US" altLang="zh-CN" sz="1400" b="0" dirty="0" smtClean="0">
              <a:solidFill>
                <a:schemeClr val="tx1">
                  <a:lumMod val="95000"/>
                  <a:lumOff val="5000"/>
                </a:schemeClr>
              </a:solidFill>
              <a:latin typeface="微软雅黑" pitchFamily="34" charset="-122"/>
              <a:ea typeface="微软雅黑" pitchFamily="34" charset="-122"/>
            </a:endParaRPr>
          </a:p>
          <a:p>
            <a:pPr>
              <a:buNone/>
            </a:pPr>
            <a:r>
              <a:rPr lang="en-US" altLang="zh-CN" sz="1400" b="0" dirty="0" smtClean="0">
                <a:solidFill>
                  <a:schemeClr val="tx1">
                    <a:lumMod val="95000"/>
                    <a:lumOff val="5000"/>
                  </a:schemeClr>
                </a:solidFill>
                <a:latin typeface="微软雅黑" pitchFamily="34" charset="-122"/>
                <a:ea typeface="微软雅黑" pitchFamily="34" charset="-122"/>
              </a:rPr>
              <a:t>Question 5</a:t>
            </a:r>
            <a:r>
              <a:rPr lang="zh-CN" altLang="en-US" sz="1400" b="0" dirty="0" smtClean="0">
                <a:solidFill>
                  <a:schemeClr val="tx1">
                    <a:lumMod val="95000"/>
                    <a:lumOff val="5000"/>
                  </a:schemeClr>
                </a:solidFill>
                <a:latin typeface="微软雅黑" pitchFamily="34" charset="-122"/>
                <a:ea typeface="微软雅黑" pitchFamily="34" charset="-122"/>
              </a:rPr>
              <a:t>、什么情况下当前目标无法实现？</a:t>
            </a:r>
            <a:endParaRPr lang="en-US" altLang="zh-CN" sz="1400" b="0" dirty="0" smtClean="0">
              <a:solidFill>
                <a:schemeClr val="tx1">
                  <a:lumMod val="95000"/>
                  <a:lumOff val="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C0EEB298-6EE5-4A15-AB88-2110A02C6A53}" type="slidenum">
              <a:rPr lang="en-US" altLang="zh-CN" smtClean="0"/>
              <a:pPr/>
              <a:t>7</a:t>
            </a:fld>
            <a:endParaRPr lang="en-US" altLang="zh-CN"/>
          </a:p>
        </p:txBody>
      </p:sp>
    </p:spTree>
    <p:extLst>
      <p:ext uri="{BB962C8B-B14F-4D97-AF65-F5344CB8AC3E}">
        <p14:creationId xmlns:p14="http://schemas.microsoft.com/office/powerpoint/2010/main" val="2090124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0EEB298-6EE5-4A15-AB88-2110A02C6A53}" type="slidenum">
              <a:rPr lang="en-US" altLang="zh-CN" smtClean="0"/>
              <a:pPr/>
              <a:t>8</a:t>
            </a:fld>
            <a:endParaRPr lang="en-US" altLang="zh-CN"/>
          </a:p>
        </p:txBody>
      </p:sp>
    </p:spTree>
    <p:extLst>
      <p:ext uri="{BB962C8B-B14F-4D97-AF65-F5344CB8AC3E}">
        <p14:creationId xmlns:p14="http://schemas.microsoft.com/office/powerpoint/2010/main" val="330799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EB298-6EE5-4A15-AB88-2110A02C6A53}" type="slidenum">
              <a:rPr lang="en-US" altLang="zh-CN" smtClean="0"/>
              <a:pPr/>
              <a:t>9</a:t>
            </a:fld>
            <a:endParaRPr lang="en-US" altLang="zh-CN"/>
          </a:p>
        </p:txBody>
      </p:sp>
    </p:spTree>
    <p:extLst>
      <p:ext uri="{BB962C8B-B14F-4D97-AF65-F5344CB8AC3E}">
        <p14:creationId xmlns:p14="http://schemas.microsoft.com/office/powerpoint/2010/main" val="9594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4" y="2130429"/>
            <a:ext cx="10363676"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325" y="3886200"/>
            <a:ext cx="8535352" cy="1752600"/>
          </a:xfrm>
          <a:prstGeom prst="rect">
            <a:avLst/>
          </a:prstGeom>
        </p:spPr>
        <p:txBody>
          <a:bodyPr/>
          <a:lstStyle>
            <a:lvl1pPr marL="0" indent="0" algn="ctr">
              <a:buNone/>
              <a:defRPr/>
            </a:lvl1pPr>
            <a:lvl2pPr marL="458040" indent="0" algn="ctr">
              <a:buNone/>
              <a:defRPr/>
            </a:lvl2pPr>
            <a:lvl3pPr marL="916081" indent="0" algn="ctr">
              <a:buNone/>
              <a:defRPr/>
            </a:lvl3pPr>
            <a:lvl4pPr marL="1374121" indent="0" algn="ctr">
              <a:buNone/>
              <a:defRPr/>
            </a:lvl4pPr>
            <a:lvl5pPr marL="1832162" indent="0" algn="ctr">
              <a:buNone/>
              <a:defRPr/>
            </a:lvl5pPr>
            <a:lvl6pPr marL="2290202" indent="0" algn="ctr">
              <a:buNone/>
              <a:defRPr/>
            </a:lvl6pPr>
            <a:lvl7pPr marL="2748242" indent="0" algn="ctr">
              <a:buNone/>
              <a:defRPr/>
            </a:lvl7pPr>
            <a:lvl8pPr marL="3206284" indent="0" algn="ctr">
              <a:buNone/>
              <a:defRPr/>
            </a:lvl8pPr>
            <a:lvl9pPr marL="3664324"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quarter" idx="10"/>
          </p:nvPr>
        </p:nvSpPr>
        <p:spPr/>
        <p:txBody>
          <a:bodyPr/>
          <a:lstStyle>
            <a:lvl1pPr>
              <a:defRPr/>
            </a:lvl1pPr>
          </a:lstStyle>
          <a:p>
            <a:endParaRPr lang="en-US" altLang="zh-CN"/>
          </a:p>
        </p:txBody>
      </p:sp>
    </p:spTree>
  </p:cSld>
  <p:clrMapOvr>
    <a:masterClrMapping/>
  </p:clrMapOvr>
  <p:transition advClick="0" advTm="8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2" y="1600204"/>
            <a:ext cx="10973117"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quarter" idx="10"/>
          </p:nvPr>
        </p:nvSpPr>
        <p:spPr/>
        <p:txBody>
          <a:bodyPr/>
          <a:lstStyle>
            <a:lvl1pPr>
              <a:defRPr/>
            </a:lvl1pPr>
          </a:lstStyle>
          <a:p>
            <a:endParaRPr lang="en-US" altLang="zh-CN"/>
          </a:p>
        </p:txBody>
      </p:sp>
    </p:spTree>
  </p:cSld>
  <p:clrMapOvr>
    <a:masterClrMapping/>
  </p:clrMapOvr>
  <p:transition advClick="0" advTm="8000">
    <p:fade thruBlk="1"/>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F06911E6-0637-4527-A588-FAA019EB1AC5}"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290658396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1100" y="430217"/>
            <a:ext cx="2641600" cy="5405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9951" y="430217"/>
            <a:ext cx="7727949" cy="5405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8BEDFD8-694D-4FEC-8CBC-99D45917142D}"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349798099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69951" y="430217"/>
            <a:ext cx="10327216" cy="8715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69954" y="1641475"/>
            <a:ext cx="5183716"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9" y="1641475"/>
            <a:ext cx="51858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8EA3CCD1-7730-491A-88FB-7AD0BEB46789}"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269692677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69951" y="430217"/>
            <a:ext cx="10327216" cy="8715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69951" y="1641475"/>
            <a:ext cx="10572749" cy="4194175"/>
          </a:xfrm>
        </p:spPr>
        <p:txBody>
          <a:bodyPr/>
          <a:lstStyle/>
          <a:p>
            <a:pPr lvl="0"/>
            <a:endParaRPr lang="zh-CN" altLang="en-US" noProof="0" smtClean="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43B4C86-9FF7-41E0-A910-56A89AC61516}"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260862511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1835" y="5589592"/>
            <a:ext cx="1018117"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7826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0"/>
          <p:cNvSpPr txBox="1">
            <a:spLocks noChangeArrowheads="1"/>
          </p:cNvSpPr>
          <p:nvPr/>
        </p:nvSpPr>
        <p:spPr bwMode="auto">
          <a:xfrm>
            <a:off x="869952" y="6207126"/>
            <a:ext cx="2618025" cy="26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270" tIns="40136" rIns="80270" bIns="40136">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202" b="0">
                <a:solidFill>
                  <a:srgbClr val="000000"/>
                </a:solidFill>
                <a:latin typeface="FrutigerNext LT Bold" panose="020B0803040504020204" pitchFamily="34" charset="0"/>
              </a:rPr>
              <a:t>HUAWEI TECHNOLOGIES CO., LTD.</a:t>
            </a:r>
            <a:endParaRPr lang="en-US" altLang="zh-CN" sz="2204" b="0">
              <a:solidFill>
                <a:srgbClr val="000000"/>
              </a:solidFill>
              <a:latin typeface="Arial" panose="020B0604020202020204" pitchFamily="34" charset="0"/>
            </a:endParaRPr>
          </a:p>
        </p:txBody>
      </p:sp>
      <p:sp>
        <p:nvSpPr>
          <p:cNvPr id="7" name="Text Box 22"/>
          <p:cNvSpPr txBox="1">
            <a:spLocks noChangeArrowheads="1"/>
          </p:cNvSpPr>
          <p:nvPr/>
        </p:nvSpPr>
        <p:spPr bwMode="auto">
          <a:xfrm>
            <a:off x="9632953" y="4094164"/>
            <a:ext cx="1450450" cy="26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270" tIns="40136" rIns="80270" bIns="40136">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202" b="0">
                <a:solidFill>
                  <a:srgbClr val="FFFFFF"/>
                </a:solidFill>
              </a:rPr>
              <a:t>www.huawei.com</a:t>
            </a:r>
          </a:p>
        </p:txBody>
      </p:sp>
      <p:sp>
        <p:nvSpPr>
          <p:cNvPr id="8" name="Rectangle 23"/>
          <p:cNvSpPr>
            <a:spLocks noChangeArrowheads="1"/>
          </p:cNvSpPr>
          <p:nvPr/>
        </p:nvSpPr>
        <p:spPr bwMode="auto">
          <a:xfrm>
            <a:off x="5312836" y="6207126"/>
            <a:ext cx="1645923" cy="26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0238" tIns="40117" rIns="80238" bIns="40117">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202" b="0">
                <a:solidFill>
                  <a:srgbClr val="000000"/>
                </a:solidFill>
                <a:latin typeface="FrutigerNext LT Bold" panose="020B0803040504020204" pitchFamily="34" charset="0"/>
              </a:rPr>
              <a:t>Huawei Confidential </a:t>
            </a:r>
          </a:p>
        </p:txBody>
      </p:sp>
      <p:sp>
        <p:nvSpPr>
          <p:cNvPr id="9" name="Rectangle 25"/>
          <p:cNvSpPr>
            <a:spLocks noChangeArrowheads="1"/>
          </p:cNvSpPr>
          <p:nvPr/>
        </p:nvSpPr>
        <p:spPr bwMode="auto">
          <a:xfrm>
            <a:off x="9057219" y="247651"/>
            <a:ext cx="1405034" cy="29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0238" tIns="40117" rIns="80238" bIns="40117">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403">
                <a:solidFill>
                  <a:srgbClr val="666666"/>
                </a:solidFill>
              </a:rPr>
              <a:t>Security Level:</a:t>
            </a:r>
            <a:r>
              <a:rPr lang="zh-CN" altLang="en-US" sz="1403">
                <a:solidFill>
                  <a:srgbClr val="666666"/>
                </a:solidFill>
              </a:rPr>
              <a:t> </a:t>
            </a:r>
          </a:p>
        </p:txBody>
      </p:sp>
      <p:sp>
        <p:nvSpPr>
          <p:cNvPr id="10" name="Text Box 66"/>
          <p:cNvSpPr txBox="1">
            <a:spLocks noChangeArrowheads="1"/>
          </p:cNvSpPr>
          <p:nvPr/>
        </p:nvSpPr>
        <p:spPr bwMode="auto">
          <a:xfrm>
            <a:off x="-2624667" y="1322390"/>
            <a:ext cx="2624667" cy="374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0285" tIns="40142" rIns="80285" bIns="40142">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英文标题</a:t>
            </a:r>
            <a:r>
              <a:rPr lang="en-US" altLang="zh-CN" sz="1103" b="0">
                <a:solidFill>
                  <a:srgbClr val="FFFFFF"/>
                </a:solidFill>
                <a:latin typeface="Arial" panose="020B0604020202020204" pitchFamily="34" charset="0"/>
                <a:ea typeface="华文细黑" panose="02010600040101010101" pitchFamily="2" charset="-122"/>
              </a:rPr>
              <a:t>:40-47pt  </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副标题</a:t>
            </a:r>
            <a:r>
              <a:rPr lang="en-US" altLang="zh-CN" sz="1103" b="0">
                <a:solidFill>
                  <a:srgbClr val="FFFFFF"/>
                </a:solidFill>
                <a:latin typeface="Arial" panose="020B0604020202020204" pitchFamily="34" charset="0"/>
                <a:ea typeface="华文细黑" panose="02010600040101010101" pitchFamily="2" charset="-122"/>
              </a:rPr>
              <a:t>:26-30pt</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字体颜色</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反白</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内部使用字体 </a:t>
            </a:r>
            <a:r>
              <a:rPr lang="en-US" altLang="zh-CN" sz="1103" b="0">
                <a:solidFill>
                  <a:srgbClr val="FFFFFF"/>
                </a:solidFill>
                <a:latin typeface="Arial" panose="020B0604020202020204" pitchFamily="34" charset="0"/>
                <a:ea typeface="华文细黑" panose="02010600040101010101" pitchFamily="2" charset="-122"/>
              </a:rPr>
              <a:t>:</a:t>
            </a:r>
          </a:p>
          <a:p>
            <a:pPr algn="r" eaLnBrk="0" hangingPunct="0">
              <a:lnSpc>
                <a:spcPct val="125000"/>
              </a:lnSpc>
              <a:buClrTx/>
              <a:buFontTx/>
              <a:buNone/>
            </a:pPr>
            <a:r>
              <a:rPr lang="en-US" altLang="zh-CN" sz="1103" b="0">
                <a:solidFill>
                  <a:srgbClr val="FFFFFF"/>
                </a:solidFill>
                <a:latin typeface="Arial" panose="020B0604020202020204" pitchFamily="34" charset="0"/>
                <a:ea typeface="华文细黑" panose="02010600040101010101" pitchFamily="2" charset="-122"/>
              </a:rPr>
              <a:t>FrutigerNext LT Medium</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外部使用字体 </a:t>
            </a:r>
            <a:r>
              <a:rPr lang="en-US" altLang="zh-CN" sz="1103" b="0">
                <a:solidFill>
                  <a:srgbClr val="FFFFFF"/>
                </a:solidFill>
                <a:latin typeface="Arial" panose="020B0604020202020204" pitchFamily="34" charset="0"/>
                <a:ea typeface="华文细黑" panose="02010600040101010101" pitchFamily="2" charset="-122"/>
              </a:rPr>
              <a:t>: Arial</a:t>
            </a: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中文标题</a:t>
            </a:r>
            <a:r>
              <a:rPr lang="en-US" altLang="zh-CN" sz="1103" b="0">
                <a:solidFill>
                  <a:srgbClr val="FFFFFF"/>
                </a:solidFill>
                <a:latin typeface="Arial" panose="020B0604020202020204" pitchFamily="34" charset="0"/>
                <a:ea typeface="华文细黑" panose="02010600040101010101" pitchFamily="2" charset="-122"/>
              </a:rPr>
              <a:t>:35-47pt</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字体</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黑体</a:t>
            </a:r>
          </a:p>
          <a:p>
            <a:pPr algn="r" eaLnBrk="0" hangingPunct="0">
              <a:lnSpc>
                <a:spcPct val="125000"/>
              </a:lnSpc>
              <a:buClrTx/>
              <a:buFontTx/>
              <a:buNone/>
            </a:pPr>
            <a:r>
              <a:rPr lang="en-US" altLang="zh-CN" sz="1103" b="0">
                <a:solidFill>
                  <a:srgbClr val="FFFFFF"/>
                </a:solidFill>
                <a:latin typeface="Arial" panose="020B0604020202020204" pitchFamily="34" charset="0"/>
                <a:ea typeface="华文细黑" panose="02010600040101010101" pitchFamily="2" charset="-122"/>
              </a:rPr>
              <a:t>  </a:t>
            </a:r>
            <a:r>
              <a:rPr lang="zh-CN" altLang="en-US" sz="1103" b="0">
                <a:solidFill>
                  <a:srgbClr val="FFFFFF"/>
                </a:solidFill>
                <a:latin typeface="Arial" panose="020B0604020202020204" pitchFamily="34" charset="0"/>
                <a:ea typeface="华文细黑" panose="02010600040101010101" pitchFamily="2" charset="-122"/>
              </a:rPr>
              <a:t>副标题</a:t>
            </a:r>
            <a:r>
              <a:rPr lang="en-US" altLang="zh-CN" sz="1103" b="0">
                <a:solidFill>
                  <a:srgbClr val="FFFFFF"/>
                </a:solidFill>
                <a:latin typeface="Arial" panose="020B0604020202020204" pitchFamily="34" charset="0"/>
                <a:ea typeface="华文细黑" panose="02010600040101010101" pitchFamily="2" charset="-122"/>
              </a:rPr>
              <a:t>:24-28pt</a:t>
            </a: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字体颜色</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反白</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字体</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细黑体</a:t>
            </a:r>
          </a:p>
          <a:p>
            <a:pPr algn="r" eaLnBrk="0" hangingPunct="0">
              <a:lnSpc>
                <a:spcPct val="125000"/>
              </a:lnSpc>
              <a:buClrTx/>
              <a:buFontTx/>
              <a:buNone/>
            </a:pP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spcBef>
                <a:spcPct val="50000"/>
              </a:spcBef>
              <a:buClrTx/>
              <a:buFontTx/>
              <a:buNone/>
            </a:pPr>
            <a:endParaRPr lang="zh-CN" altLang="en-US" sz="1103" b="0">
              <a:solidFill>
                <a:srgbClr val="000000"/>
              </a:solidFill>
              <a:latin typeface="Arial" panose="020B0604020202020204" pitchFamily="34" charset="0"/>
              <a:ea typeface="华文细黑" panose="02010600040101010101" pitchFamily="2" charset="-122"/>
            </a:endParaRPr>
          </a:p>
        </p:txBody>
      </p:sp>
      <p:sp>
        <p:nvSpPr>
          <p:cNvPr id="44047" name="Rectangle 15"/>
          <p:cNvSpPr>
            <a:spLocks noGrp="1" noChangeArrowheads="1"/>
          </p:cNvSpPr>
          <p:nvPr>
            <p:ph type="ctrTitle" sz="quarter"/>
          </p:nvPr>
        </p:nvSpPr>
        <p:spPr>
          <a:xfrm>
            <a:off x="848787" y="1392242"/>
            <a:ext cx="7071782" cy="1666875"/>
          </a:xfrm>
        </p:spPr>
        <p:txBody>
          <a:bodyPr/>
          <a:lstStyle>
            <a:lvl1pPr>
              <a:defRPr sz="4308"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12287" y="3182942"/>
            <a:ext cx="7073900" cy="865187"/>
          </a:xfrm>
        </p:spPr>
        <p:txBody>
          <a:bodyPr lIns="80139" tIns="40069" rIns="80139" bIns="40069"/>
          <a:lstStyle>
            <a:lvl1pPr marL="0" indent="0">
              <a:buFont typeface="Wingdings" pitchFamily="2" charset="2"/>
              <a:buNone/>
              <a:defRPr sz="2805">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12284" y="282575"/>
            <a:ext cx="2844800" cy="474663"/>
          </a:xfrm>
        </p:spPr>
        <p:txBody>
          <a:bodyPr lIns="80139" tIns="40069" rIns="80139" bIns="40069"/>
          <a:lstStyle>
            <a:lvl1pPr>
              <a:lnSpc>
                <a:spcPct val="100000"/>
              </a:lnSpc>
              <a:defRPr>
                <a:latin typeface="FrutigerNext LT Regular" pitchFamily="34" charset="0"/>
              </a:defRPr>
            </a:lvl1pPr>
          </a:lstStyle>
          <a:p>
            <a:pPr>
              <a:defRPr/>
            </a:pPr>
            <a:fld id="{27CFB60B-9485-424A-A458-4089A794224F}" type="datetime1">
              <a:rPr lang="zh-CN" altLang="en-US">
                <a:solidFill>
                  <a:srgbClr val="000000"/>
                </a:solidFill>
              </a:rPr>
              <a:pPr>
                <a:defRPr/>
              </a:pPr>
              <a:t>2017/7/24</a:t>
            </a:fld>
            <a:endParaRPr lang="en-US" altLang="zh-CN">
              <a:solidFill>
                <a:srgbClr val="000000"/>
              </a:solidFill>
            </a:endParaRPr>
          </a:p>
        </p:txBody>
      </p:sp>
    </p:spTree>
    <p:extLst>
      <p:ext uri="{BB962C8B-B14F-4D97-AF65-F5344CB8AC3E}">
        <p14:creationId xmlns:p14="http://schemas.microsoft.com/office/powerpoint/2010/main" val="96301671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1F8D41B7-5EF9-4E45-857A-799E0FCEE5BC}"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3188376192"/>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4008"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4"/>
            </a:lvl1pPr>
            <a:lvl2pPr marL="458040" indent="0">
              <a:buNone/>
              <a:defRPr sz="1804"/>
            </a:lvl2pPr>
            <a:lvl3pPr marL="916081" indent="0">
              <a:buNone/>
              <a:defRPr sz="1603"/>
            </a:lvl3pPr>
            <a:lvl4pPr marL="1374121" indent="0">
              <a:buNone/>
              <a:defRPr sz="1403"/>
            </a:lvl4pPr>
            <a:lvl5pPr marL="1832162" indent="0">
              <a:buNone/>
              <a:defRPr sz="1403"/>
            </a:lvl5pPr>
            <a:lvl6pPr marL="2290202" indent="0">
              <a:buNone/>
              <a:defRPr sz="1403"/>
            </a:lvl6pPr>
            <a:lvl7pPr marL="2748242" indent="0">
              <a:buNone/>
              <a:defRPr sz="1403"/>
            </a:lvl7pPr>
            <a:lvl8pPr marL="3206284" indent="0">
              <a:buNone/>
              <a:defRPr sz="1403"/>
            </a:lvl8pPr>
            <a:lvl9pPr marL="3664324" indent="0">
              <a:buNone/>
              <a:defRPr sz="1403"/>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743B84D4-81CE-4BD8-A1FF-EE2BDE993368}"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870197398"/>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9954" y="1641475"/>
            <a:ext cx="5183716" cy="4194175"/>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9" y="1641475"/>
            <a:ext cx="5185833" cy="4194175"/>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73595767-8EC0-4431-9A11-ECF220C02235}"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1722249240"/>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1"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5113"/>
            <a:ext cx="5386917"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4" name="内容占位符 3"/>
          <p:cNvSpPr>
            <a:spLocks noGrp="1"/>
          </p:cNvSpPr>
          <p:nvPr>
            <p:ph sz="half" idx="2"/>
          </p:nvPr>
        </p:nvSpPr>
        <p:spPr>
          <a:xfrm>
            <a:off x="609601" y="2174875"/>
            <a:ext cx="5386917"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4"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6" name="内容占位符 5"/>
          <p:cNvSpPr>
            <a:spLocks noGrp="1"/>
          </p:cNvSpPr>
          <p:nvPr>
            <p:ph sz="quarter" idx="4"/>
          </p:nvPr>
        </p:nvSpPr>
        <p:spPr>
          <a:xfrm>
            <a:off x="6193367" y="2174875"/>
            <a:ext cx="5389034"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7B30BBA0-3A2C-4917-B1A5-BEA592CDFF2C}"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525177633"/>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C28D8880-DD62-4DD1-972A-957112ECECD6}"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41149002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074" y="1600204"/>
            <a:ext cx="2742485" cy="4525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3" y="1600204"/>
            <a:ext cx="8078271"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quarter" idx="10"/>
          </p:nvPr>
        </p:nvSpPr>
        <p:spPr/>
        <p:txBody>
          <a:bodyPr/>
          <a:lstStyle>
            <a:lvl1pPr>
              <a:defRPr/>
            </a:lvl1pPr>
          </a:lstStyle>
          <a:p>
            <a:endParaRPr lang="en-US" altLang="zh-CN"/>
          </a:p>
        </p:txBody>
      </p:sp>
    </p:spTree>
  </p:cSld>
  <p:clrMapOvr>
    <a:masterClrMapping/>
  </p:clrMapOvr>
  <p:transition advClick="0" advTm="8000">
    <p:fade thruBlk="1"/>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48696305-7FC6-4EAB-A39F-AC852EDFE0CA}"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4171724773"/>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4"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4"/>
            <a:ext cx="6815666" cy="5853113"/>
          </a:xfrm>
        </p:spPr>
        <p:txBody>
          <a:bodyPr/>
          <a:lstStyle>
            <a:lvl1pPr>
              <a:defRPr sz="3205"/>
            </a:lvl1pPr>
            <a:lvl2pPr>
              <a:defRPr sz="2805"/>
            </a:lvl2pPr>
            <a:lvl3pPr>
              <a:defRPr sz="2404"/>
            </a:lvl3pPr>
            <a:lvl4pPr>
              <a:defRPr sz="2004"/>
            </a:lvl4pPr>
            <a:lvl5pPr>
              <a:defRPr sz="2004"/>
            </a:lvl5pPr>
            <a:lvl6pPr>
              <a:defRPr sz="2004"/>
            </a:lvl6pPr>
            <a:lvl7pPr>
              <a:defRPr sz="2004"/>
            </a:lvl7pPr>
            <a:lvl8pPr>
              <a:defRPr sz="2004"/>
            </a:lvl8pPr>
            <a:lvl9pPr>
              <a:defRPr sz="20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3"/>
            <a:ext cx="4011084" cy="4691063"/>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494E199-D4F2-4585-99E2-57597C840DA7}"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112842566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0600"/>
            <a:ext cx="7315200" cy="566738"/>
          </a:xfrm>
        </p:spPr>
        <p:txBody>
          <a:bodyPr anchor="b"/>
          <a:lstStyle>
            <a:lvl1pPr algn="l">
              <a:defRPr sz="2004"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2775"/>
            <a:ext cx="7315200" cy="4114800"/>
          </a:xfrm>
        </p:spPr>
        <p:txBody>
          <a:bodyPr/>
          <a:lstStyle>
            <a:lvl1pPr marL="0" indent="0">
              <a:buNone/>
              <a:defRPr sz="3205"/>
            </a:lvl1pPr>
            <a:lvl2pPr marL="458040" indent="0">
              <a:buNone/>
              <a:defRPr sz="2805"/>
            </a:lvl2pPr>
            <a:lvl3pPr marL="916081" indent="0">
              <a:buNone/>
              <a:defRPr sz="2404"/>
            </a:lvl3pPr>
            <a:lvl4pPr marL="1374121" indent="0">
              <a:buNone/>
              <a:defRPr sz="2004"/>
            </a:lvl4pPr>
            <a:lvl5pPr marL="1832162" indent="0">
              <a:buNone/>
              <a:defRPr sz="2004"/>
            </a:lvl5pPr>
            <a:lvl6pPr marL="2290202" indent="0">
              <a:buNone/>
              <a:defRPr sz="2004"/>
            </a:lvl6pPr>
            <a:lvl7pPr marL="2748242" indent="0">
              <a:buNone/>
              <a:defRPr sz="2004"/>
            </a:lvl7pPr>
            <a:lvl8pPr marL="3206284" indent="0">
              <a:buNone/>
              <a:defRPr sz="2004"/>
            </a:lvl8pPr>
            <a:lvl9pPr marL="3664324" indent="0">
              <a:buNone/>
              <a:defRPr sz="2004"/>
            </a:lvl9pPr>
          </a:lstStyle>
          <a:p>
            <a:pPr lvl="0"/>
            <a:endParaRPr lang="zh-CN" altLang="en-US" noProof="0" smtClean="0"/>
          </a:p>
        </p:txBody>
      </p:sp>
      <p:sp>
        <p:nvSpPr>
          <p:cNvPr id="4" name="文本占位符 3"/>
          <p:cNvSpPr>
            <a:spLocks noGrp="1"/>
          </p:cNvSpPr>
          <p:nvPr>
            <p:ph type="body" sz="half" idx="2"/>
          </p:nvPr>
        </p:nvSpPr>
        <p:spPr>
          <a:xfrm>
            <a:off x="2389718" y="5367338"/>
            <a:ext cx="7315200" cy="804862"/>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0BF0744-099A-4CC7-BBC4-9049FD3A9399}"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31638203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F06911E6-0637-4527-A588-FAA019EB1AC5}"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195609782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1100" y="430217"/>
            <a:ext cx="2641600" cy="5405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9951" y="430217"/>
            <a:ext cx="7727949" cy="5405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8BEDFD8-694D-4FEC-8CBC-99D45917142D}"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421650387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69951" y="430217"/>
            <a:ext cx="10327216" cy="8715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69954" y="1641475"/>
            <a:ext cx="5183716"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9" y="1641475"/>
            <a:ext cx="51858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8EA3CCD1-7730-491A-88FB-7AD0BEB46789}"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140403691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69951" y="430217"/>
            <a:ext cx="10327216" cy="8715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69951" y="1641475"/>
            <a:ext cx="10572749" cy="4194175"/>
          </a:xfrm>
        </p:spPr>
        <p:txBody>
          <a:bodyPr/>
          <a:lstStyle/>
          <a:p>
            <a:pPr lvl="0"/>
            <a:endParaRPr lang="zh-CN" altLang="en-US" noProof="0" smtClean="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43B4C86-9FF7-41E0-A910-56A89AC61516}"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400425613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1834" y="5589589"/>
            <a:ext cx="1018117"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26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0"/>
          <p:cNvSpPr txBox="1">
            <a:spLocks noChangeArrowheads="1"/>
          </p:cNvSpPr>
          <p:nvPr/>
        </p:nvSpPr>
        <p:spPr bwMode="auto">
          <a:xfrm>
            <a:off x="869952"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buClrTx/>
              <a:buFontTx/>
              <a:buNone/>
              <a:defRPr/>
            </a:pPr>
            <a:r>
              <a:rPr lang="en-US" altLang="zh-CN" sz="1200" b="0">
                <a:solidFill>
                  <a:srgbClr val="000000"/>
                </a:solidFill>
                <a:latin typeface="FrutigerNext LT Bold" charset="0"/>
                <a:ea typeface="MS PGothic" panose="020B0600070205080204" pitchFamily="34" charset="-128"/>
              </a:rPr>
              <a:t>HUAWEI TECHNOLOGIES CO., LTD.</a:t>
            </a:r>
            <a:endParaRPr lang="en-US" altLang="zh-CN" sz="2200" b="0">
              <a:solidFill>
                <a:srgbClr val="000000"/>
              </a:solidFill>
              <a:latin typeface="Arial" charset="0"/>
              <a:ea typeface="MS PGothic" panose="020B0600070205080204" pitchFamily="34" charset="-128"/>
            </a:endParaRPr>
          </a:p>
        </p:txBody>
      </p:sp>
      <p:sp>
        <p:nvSpPr>
          <p:cNvPr id="7" name="Text Box 22"/>
          <p:cNvSpPr txBox="1">
            <a:spLocks noChangeArrowheads="1"/>
          </p:cNvSpPr>
          <p:nvPr/>
        </p:nvSpPr>
        <p:spPr bwMode="auto">
          <a:xfrm>
            <a:off x="9632951"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buClrTx/>
              <a:buFontTx/>
              <a:buNone/>
              <a:defRPr/>
            </a:pPr>
            <a:r>
              <a:rPr lang="en-US" altLang="zh-CN" sz="1200" b="0">
                <a:solidFill>
                  <a:srgbClr val="FFFFFF"/>
                </a:solidFill>
                <a:latin typeface="FrutigerNext LT Regular" panose="020B0803040504020204" pitchFamily="34" charset="0"/>
                <a:ea typeface="MS PGothic" panose="020B0600070205080204" pitchFamily="34" charset="-128"/>
              </a:rPr>
              <a:t>www.huawei.com</a:t>
            </a:r>
          </a:p>
        </p:txBody>
      </p:sp>
      <p:sp>
        <p:nvSpPr>
          <p:cNvPr id="8" name="Rectangle 23"/>
          <p:cNvSpPr>
            <a:spLocks noChangeArrowheads="1"/>
          </p:cNvSpPr>
          <p:nvPr/>
        </p:nvSpPr>
        <p:spPr bwMode="auto">
          <a:xfrm>
            <a:off x="531283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buClrTx/>
              <a:buFontTx/>
              <a:buNone/>
              <a:defRPr/>
            </a:pPr>
            <a:r>
              <a:rPr lang="en-US" altLang="zh-CN" sz="1200" b="0">
                <a:solidFill>
                  <a:srgbClr val="000000"/>
                </a:solidFill>
                <a:latin typeface="FrutigerNext LT Bold" charset="0"/>
                <a:ea typeface="MS PGothic" panose="020B0600070205080204" pitchFamily="34" charset="-128"/>
              </a:rPr>
              <a:t>Huawei Confidential </a:t>
            </a:r>
          </a:p>
        </p:txBody>
      </p:sp>
      <p:sp>
        <p:nvSpPr>
          <p:cNvPr id="9" name="Rectangle 25"/>
          <p:cNvSpPr>
            <a:spLocks noChangeArrowheads="1"/>
          </p:cNvSpPr>
          <p:nvPr/>
        </p:nvSpPr>
        <p:spPr bwMode="auto">
          <a:xfrm>
            <a:off x="9057218"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buClrTx/>
              <a:buFontTx/>
              <a:buNone/>
              <a:defRPr/>
            </a:pPr>
            <a:r>
              <a:rPr lang="en-US" altLang="zh-CN" sz="1400">
                <a:solidFill>
                  <a:srgbClr val="666666"/>
                </a:solidFill>
                <a:latin typeface="FrutigerNext LT Regular" panose="020B0803040504020204" pitchFamily="34" charset="0"/>
                <a:ea typeface="MS PGothic" panose="020B0600070205080204" pitchFamily="34" charset="-128"/>
              </a:rPr>
              <a:t>Security Level:</a:t>
            </a:r>
            <a:r>
              <a:rPr lang="zh-CN" altLang="en-US" sz="1400">
                <a:solidFill>
                  <a:srgbClr val="666666"/>
                </a:solidFill>
                <a:latin typeface="FrutigerNext LT Regular" panose="020B0803040504020204" pitchFamily="34" charset="0"/>
                <a:ea typeface="MS PGothic" panose="020B0600070205080204" pitchFamily="34" charset="-128"/>
              </a:rPr>
              <a:t> </a:t>
            </a:r>
          </a:p>
        </p:txBody>
      </p:sp>
      <p:sp>
        <p:nvSpPr>
          <p:cNvPr id="10" name="Text Box 66"/>
          <p:cNvSpPr txBox="1">
            <a:spLocks noChangeArrowheads="1"/>
          </p:cNvSpPr>
          <p:nvPr/>
        </p:nvSpPr>
        <p:spPr bwMode="auto">
          <a:xfrm>
            <a:off x="-2624667" y="1322388"/>
            <a:ext cx="262466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buClrTx/>
              <a:buFontTx/>
              <a:buNone/>
              <a:defRPr/>
            </a:pPr>
            <a:r>
              <a:rPr lang="zh-CN" altLang="en-US" sz="1100" b="0">
                <a:solidFill>
                  <a:srgbClr val="FFFFFF"/>
                </a:solidFill>
                <a:latin typeface="Arial" charset="0"/>
                <a:ea typeface="华文细黑" pitchFamily="2" charset="-122"/>
              </a:rPr>
              <a:t>英文标题</a:t>
            </a:r>
            <a:r>
              <a:rPr lang="en-US" altLang="zh-CN" sz="1100" b="0">
                <a:solidFill>
                  <a:srgbClr val="FFFFFF"/>
                </a:solidFill>
                <a:latin typeface="Arial" charset="0"/>
                <a:ea typeface="华文细黑" pitchFamily="2" charset="-122"/>
              </a:rPr>
              <a:t>:40-47pt  </a:t>
            </a:r>
          </a:p>
          <a:p>
            <a:pPr algn="r" defTabSz="801688" eaLnBrk="0" hangingPunct="0">
              <a:lnSpc>
                <a:spcPct val="125000"/>
              </a:lnSpc>
              <a:buClrTx/>
              <a:buFontTx/>
              <a:buNone/>
              <a:defRPr/>
            </a:pPr>
            <a:r>
              <a:rPr lang="zh-CN" altLang="en-US" sz="1100" b="0">
                <a:solidFill>
                  <a:srgbClr val="FFFFFF"/>
                </a:solidFill>
                <a:latin typeface="Arial" charset="0"/>
                <a:ea typeface="华文细黑" pitchFamily="2" charset="-122"/>
              </a:rPr>
              <a:t>副标题</a:t>
            </a:r>
            <a:r>
              <a:rPr lang="en-US" altLang="zh-CN" sz="1100" b="0">
                <a:solidFill>
                  <a:srgbClr val="FFFFFF"/>
                </a:solidFill>
                <a:latin typeface="Arial" charset="0"/>
                <a:ea typeface="华文细黑" pitchFamily="2" charset="-122"/>
              </a:rPr>
              <a:t>:26-30pt</a:t>
            </a:r>
          </a:p>
          <a:p>
            <a:pPr algn="r" defTabSz="801688" eaLnBrk="0" hangingPunct="0">
              <a:lnSpc>
                <a:spcPct val="125000"/>
              </a:lnSpc>
              <a:buClrTx/>
              <a:buFontTx/>
              <a:buNone/>
              <a:defRPr/>
            </a:pPr>
            <a:r>
              <a:rPr lang="zh-CN" altLang="en-US" sz="1100" b="0">
                <a:solidFill>
                  <a:srgbClr val="FFFFFF"/>
                </a:solidFill>
                <a:latin typeface="Arial" charset="0"/>
                <a:ea typeface="华文细黑" pitchFamily="2" charset="-122"/>
              </a:rPr>
              <a:t>字体颜色</a:t>
            </a:r>
            <a:r>
              <a:rPr lang="en-US" altLang="zh-CN" sz="1100" b="0">
                <a:solidFill>
                  <a:srgbClr val="FFFFFF"/>
                </a:solidFill>
                <a:latin typeface="Arial" charset="0"/>
                <a:ea typeface="华文细黑" pitchFamily="2" charset="-122"/>
              </a:rPr>
              <a:t>:</a:t>
            </a:r>
            <a:r>
              <a:rPr lang="zh-CN" altLang="en-US" sz="1100" b="0">
                <a:solidFill>
                  <a:srgbClr val="FFFFFF"/>
                </a:solidFill>
                <a:latin typeface="Arial" charset="0"/>
                <a:ea typeface="华文细黑" pitchFamily="2" charset="-122"/>
              </a:rPr>
              <a:t>反白</a:t>
            </a:r>
          </a:p>
          <a:p>
            <a:pPr algn="r" defTabSz="801688" eaLnBrk="0" hangingPunct="0">
              <a:lnSpc>
                <a:spcPct val="125000"/>
              </a:lnSpc>
              <a:buClrTx/>
              <a:buFontTx/>
              <a:buNone/>
              <a:defRPr/>
            </a:pPr>
            <a:r>
              <a:rPr lang="zh-CN" altLang="en-US" sz="1100" b="0">
                <a:solidFill>
                  <a:srgbClr val="FFFFFF"/>
                </a:solidFill>
                <a:latin typeface="Arial" charset="0"/>
                <a:ea typeface="华文细黑" pitchFamily="2" charset="-122"/>
              </a:rPr>
              <a:t>内部使用字体 </a:t>
            </a:r>
            <a:r>
              <a:rPr lang="en-US" altLang="zh-CN" sz="1100" b="0">
                <a:solidFill>
                  <a:srgbClr val="FFFFFF"/>
                </a:solidFill>
                <a:latin typeface="Arial" charset="0"/>
                <a:ea typeface="华文细黑" pitchFamily="2" charset="-122"/>
              </a:rPr>
              <a:t>:</a:t>
            </a:r>
          </a:p>
          <a:p>
            <a:pPr algn="r" defTabSz="801688" eaLnBrk="0" hangingPunct="0">
              <a:lnSpc>
                <a:spcPct val="125000"/>
              </a:lnSpc>
              <a:buClrTx/>
              <a:buFontTx/>
              <a:buNone/>
              <a:defRPr/>
            </a:pPr>
            <a:r>
              <a:rPr lang="en-US" altLang="zh-CN" sz="1100" b="0">
                <a:solidFill>
                  <a:srgbClr val="FFFFFF"/>
                </a:solidFill>
                <a:latin typeface="Arial" charset="0"/>
                <a:ea typeface="华文细黑" pitchFamily="2" charset="-122"/>
              </a:rPr>
              <a:t>FrutigerNext LT Medium</a:t>
            </a:r>
          </a:p>
          <a:p>
            <a:pPr algn="r" defTabSz="801688" eaLnBrk="0" hangingPunct="0">
              <a:lnSpc>
                <a:spcPct val="125000"/>
              </a:lnSpc>
              <a:buClrTx/>
              <a:buFontTx/>
              <a:buNone/>
              <a:defRPr/>
            </a:pPr>
            <a:r>
              <a:rPr lang="zh-CN" altLang="en-US" sz="1100" b="0">
                <a:solidFill>
                  <a:srgbClr val="FFFFFF"/>
                </a:solidFill>
                <a:latin typeface="Arial" charset="0"/>
                <a:ea typeface="华文细黑" pitchFamily="2" charset="-122"/>
              </a:rPr>
              <a:t>外部使用字体 </a:t>
            </a:r>
            <a:r>
              <a:rPr lang="en-US" altLang="zh-CN" sz="1100" b="0">
                <a:solidFill>
                  <a:srgbClr val="FFFFFF"/>
                </a:solidFill>
                <a:latin typeface="Arial" charset="0"/>
                <a:ea typeface="华文细黑" pitchFamily="2" charset="-122"/>
              </a:rPr>
              <a:t>: Arial</a:t>
            </a:r>
            <a:endParaRPr lang="zh-CN" altLang="en-US" sz="1100" b="0">
              <a:solidFill>
                <a:srgbClr val="FFFFFF"/>
              </a:solidFill>
              <a:latin typeface="Arial" charset="0"/>
              <a:ea typeface="华文细黑" pitchFamily="2" charset="-122"/>
            </a:endParaRPr>
          </a:p>
          <a:p>
            <a:pPr algn="r" defTabSz="801688" eaLnBrk="0" hangingPunct="0">
              <a:lnSpc>
                <a:spcPct val="125000"/>
              </a:lnSpc>
              <a:buClrTx/>
              <a:buFontTx/>
              <a:buNone/>
              <a:defRPr/>
            </a:pPr>
            <a:endParaRPr lang="zh-CN" altLang="en-US" sz="1100" b="0">
              <a:solidFill>
                <a:srgbClr val="FFFFFF"/>
              </a:solidFill>
              <a:latin typeface="Arial" charset="0"/>
              <a:ea typeface="华文细黑" pitchFamily="2" charset="-122"/>
            </a:endParaRPr>
          </a:p>
          <a:p>
            <a:pPr algn="r" defTabSz="801688" eaLnBrk="0" hangingPunct="0">
              <a:lnSpc>
                <a:spcPct val="125000"/>
              </a:lnSpc>
              <a:buClrTx/>
              <a:buFontTx/>
              <a:buNone/>
              <a:defRPr/>
            </a:pPr>
            <a:endParaRPr lang="zh-CN" altLang="en-US" sz="1100" b="0">
              <a:solidFill>
                <a:srgbClr val="FFFFFF"/>
              </a:solidFill>
              <a:latin typeface="Arial" charset="0"/>
              <a:ea typeface="华文细黑" pitchFamily="2" charset="-122"/>
            </a:endParaRPr>
          </a:p>
          <a:p>
            <a:pPr algn="r" defTabSz="801688" eaLnBrk="0" hangingPunct="0">
              <a:lnSpc>
                <a:spcPct val="125000"/>
              </a:lnSpc>
              <a:buClrTx/>
              <a:buFontTx/>
              <a:buNone/>
              <a:defRPr/>
            </a:pPr>
            <a:r>
              <a:rPr lang="zh-CN" altLang="en-US" sz="1100" b="0">
                <a:solidFill>
                  <a:srgbClr val="FFFFFF"/>
                </a:solidFill>
                <a:latin typeface="Arial" charset="0"/>
                <a:ea typeface="华文细黑" pitchFamily="2" charset="-122"/>
              </a:rPr>
              <a:t>中文标题</a:t>
            </a:r>
            <a:r>
              <a:rPr lang="en-US" altLang="zh-CN" sz="1100" b="0">
                <a:solidFill>
                  <a:srgbClr val="FFFFFF"/>
                </a:solidFill>
                <a:latin typeface="Arial" charset="0"/>
                <a:ea typeface="华文细黑" pitchFamily="2" charset="-122"/>
              </a:rPr>
              <a:t>:35-47pt</a:t>
            </a:r>
          </a:p>
          <a:p>
            <a:pPr algn="r" defTabSz="801688" eaLnBrk="0" hangingPunct="0">
              <a:lnSpc>
                <a:spcPct val="125000"/>
              </a:lnSpc>
              <a:buClrTx/>
              <a:buFontTx/>
              <a:buNone/>
              <a:defRPr/>
            </a:pPr>
            <a:r>
              <a:rPr lang="zh-CN" altLang="en-US" sz="1100" b="0">
                <a:solidFill>
                  <a:srgbClr val="FFFFFF"/>
                </a:solidFill>
                <a:latin typeface="Arial" charset="0"/>
                <a:ea typeface="华文细黑" pitchFamily="2" charset="-122"/>
              </a:rPr>
              <a:t>字体</a:t>
            </a:r>
            <a:r>
              <a:rPr lang="en-US" altLang="zh-CN" sz="1100" b="0">
                <a:solidFill>
                  <a:srgbClr val="FFFFFF"/>
                </a:solidFill>
                <a:latin typeface="Arial" charset="0"/>
                <a:ea typeface="华文细黑" pitchFamily="2" charset="-122"/>
              </a:rPr>
              <a:t>:</a:t>
            </a:r>
            <a:r>
              <a:rPr lang="zh-CN" altLang="en-US" sz="1100" b="0">
                <a:solidFill>
                  <a:srgbClr val="FFFFFF"/>
                </a:solidFill>
                <a:latin typeface="Arial" charset="0"/>
                <a:ea typeface="华文细黑" pitchFamily="2" charset="-122"/>
              </a:rPr>
              <a:t>黑体</a:t>
            </a:r>
          </a:p>
          <a:p>
            <a:pPr algn="r" defTabSz="801688" eaLnBrk="0" hangingPunct="0">
              <a:lnSpc>
                <a:spcPct val="125000"/>
              </a:lnSpc>
              <a:buClrTx/>
              <a:buFontTx/>
              <a:buNone/>
              <a:defRPr/>
            </a:pPr>
            <a:r>
              <a:rPr lang="en-US" altLang="zh-CN" sz="1100" b="0">
                <a:solidFill>
                  <a:srgbClr val="FFFFFF"/>
                </a:solidFill>
                <a:latin typeface="Arial" charset="0"/>
                <a:ea typeface="华文细黑" pitchFamily="2" charset="-122"/>
              </a:rPr>
              <a:t>  </a:t>
            </a:r>
            <a:r>
              <a:rPr lang="zh-CN" altLang="en-US" sz="1100" b="0">
                <a:solidFill>
                  <a:srgbClr val="FFFFFF"/>
                </a:solidFill>
                <a:latin typeface="Arial" charset="0"/>
                <a:ea typeface="华文细黑" pitchFamily="2" charset="-122"/>
              </a:rPr>
              <a:t>副标题</a:t>
            </a:r>
            <a:r>
              <a:rPr lang="en-US" altLang="zh-CN" sz="1100" b="0">
                <a:solidFill>
                  <a:srgbClr val="FFFFFF"/>
                </a:solidFill>
                <a:latin typeface="Arial" charset="0"/>
                <a:ea typeface="华文细黑" pitchFamily="2" charset="-122"/>
              </a:rPr>
              <a:t>:24-28pt</a:t>
            </a:r>
            <a:endParaRPr lang="zh-CN" altLang="en-US" sz="1100" b="0">
              <a:solidFill>
                <a:srgbClr val="FFFFFF"/>
              </a:solidFill>
              <a:latin typeface="Arial" charset="0"/>
              <a:ea typeface="华文细黑" pitchFamily="2" charset="-122"/>
            </a:endParaRPr>
          </a:p>
          <a:p>
            <a:pPr algn="r" defTabSz="801688" eaLnBrk="0" hangingPunct="0">
              <a:lnSpc>
                <a:spcPct val="125000"/>
              </a:lnSpc>
              <a:buClrTx/>
              <a:buFontTx/>
              <a:buNone/>
              <a:defRPr/>
            </a:pPr>
            <a:r>
              <a:rPr lang="zh-CN" altLang="en-US" sz="1100" b="0">
                <a:solidFill>
                  <a:srgbClr val="FFFFFF"/>
                </a:solidFill>
                <a:latin typeface="Arial" charset="0"/>
                <a:ea typeface="华文细黑" pitchFamily="2" charset="-122"/>
              </a:rPr>
              <a:t>字体颜色</a:t>
            </a:r>
            <a:r>
              <a:rPr lang="en-US" altLang="zh-CN" sz="1100" b="0">
                <a:solidFill>
                  <a:srgbClr val="FFFFFF"/>
                </a:solidFill>
                <a:latin typeface="Arial" charset="0"/>
                <a:ea typeface="华文细黑" pitchFamily="2" charset="-122"/>
              </a:rPr>
              <a:t>:</a:t>
            </a:r>
            <a:r>
              <a:rPr lang="zh-CN" altLang="en-US" sz="1100" b="0">
                <a:solidFill>
                  <a:srgbClr val="FFFFFF"/>
                </a:solidFill>
                <a:latin typeface="Arial" charset="0"/>
                <a:ea typeface="华文细黑" pitchFamily="2" charset="-122"/>
              </a:rPr>
              <a:t>反白</a:t>
            </a:r>
          </a:p>
          <a:p>
            <a:pPr algn="r" defTabSz="801688" eaLnBrk="0" hangingPunct="0">
              <a:lnSpc>
                <a:spcPct val="125000"/>
              </a:lnSpc>
              <a:buClrTx/>
              <a:buFontTx/>
              <a:buNone/>
              <a:defRPr/>
            </a:pPr>
            <a:r>
              <a:rPr lang="zh-CN" altLang="en-US" sz="1100" b="0">
                <a:solidFill>
                  <a:srgbClr val="FFFFFF"/>
                </a:solidFill>
                <a:latin typeface="Arial" charset="0"/>
                <a:ea typeface="华文细黑" pitchFamily="2" charset="-122"/>
              </a:rPr>
              <a:t>字体</a:t>
            </a:r>
            <a:r>
              <a:rPr lang="en-US" altLang="zh-CN" sz="1100" b="0">
                <a:solidFill>
                  <a:srgbClr val="FFFFFF"/>
                </a:solidFill>
                <a:latin typeface="Arial" charset="0"/>
                <a:ea typeface="华文细黑" pitchFamily="2" charset="-122"/>
              </a:rPr>
              <a:t>:</a:t>
            </a:r>
            <a:r>
              <a:rPr lang="zh-CN" altLang="en-US" sz="1100" b="0">
                <a:solidFill>
                  <a:srgbClr val="FFFFFF"/>
                </a:solidFill>
                <a:latin typeface="Arial" charset="0"/>
                <a:ea typeface="华文细黑" pitchFamily="2" charset="-122"/>
              </a:rPr>
              <a:t>细黑体</a:t>
            </a:r>
          </a:p>
          <a:p>
            <a:pPr algn="r" defTabSz="801688" eaLnBrk="0" hangingPunct="0">
              <a:lnSpc>
                <a:spcPct val="125000"/>
              </a:lnSpc>
              <a:buClrTx/>
              <a:buFontTx/>
              <a:buNone/>
              <a:defRPr/>
            </a:pPr>
            <a:endParaRPr lang="zh-CN" altLang="en-US" sz="1100" b="0">
              <a:solidFill>
                <a:srgbClr val="FFFFFF"/>
              </a:solidFill>
              <a:latin typeface="Arial" charset="0"/>
              <a:ea typeface="华文细黑" pitchFamily="2" charset="-122"/>
            </a:endParaRPr>
          </a:p>
          <a:p>
            <a:pPr algn="r" defTabSz="801688" eaLnBrk="0" hangingPunct="0">
              <a:lnSpc>
                <a:spcPct val="125000"/>
              </a:lnSpc>
              <a:buClrTx/>
              <a:buFontTx/>
              <a:buNone/>
              <a:defRPr/>
            </a:pPr>
            <a:endParaRPr lang="zh-CN" altLang="en-US" sz="1100" b="0">
              <a:solidFill>
                <a:srgbClr val="FFFFFF"/>
              </a:solidFill>
              <a:latin typeface="Arial" charset="0"/>
              <a:ea typeface="华文细黑" pitchFamily="2" charset="-122"/>
            </a:endParaRPr>
          </a:p>
          <a:p>
            <a:pPr algn="r" defTabSz="801688" eaLnBrk="0" hangingPunct="0">
              <a:lnSpc>
                <a:spcPct val="125000"/>
              </a:lnSpc>
              <a:buClrTx/>
              <a:buFontTx/>
              <a:buNone/>
              <a:defRPr/>
            </a:pPr>
            <a:endParaRPr lang="zh-CN" altLang="en-US" sz="1100" b="0">
              <a:solidFill>
                <a:srgbClr val="FFFFFF"/>
              </a:solidFill>
              <a:latin typeface="Arial" charset="0"/>
              <a:ea typeface="华文细黑" pitchFamily="2" charset="-122"/>
            </a:endParaRPr>
          </a:p>
          <a:p>
            <a:pPr algn="r" defTabSz="801688" eaLnBrk="0" hangingPunct="0">
              <a:lnSpc>
                <a:spcPct val="125000"/>
              </a:lnSpc>
              <a:spcBef>
                <a:spcPct val="50000"/>
              </a:spcBef>
              <a:buClrTx/>
              <a:buFontTx/>
              <a:buNone/>
              <a:defRPr/>
            </a:pPr>
            <a:endParaRPr lang="zh-CN" altLang="en-US" sz="1100" b="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848785" y="1392239"/>
            <a:ext cx="707178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12285" y="3182939"/>
            <a:ext cx="7073900"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12284" y="282575"/>
            <a:ext cx="2844800" cy="474663"/>
          </a:xfrm>
        </p:spPr>
        <p:txBody>
          <a:bodyPr lIns="80139" tIns="40069" rIns="80139" bIns="40069"/>
          <a:lstStyle>
            <a:lvl1pPr>
              <a:lnSpc>
                <a:spcPct val="100000"/>
              </a:lnSpc>
              <a:defRPr>
                <a:latin typeface="FrutigerNext LT Regular" pitchFamily="34" charset="0"/>
              </a:defRPr>
            </a:lvl1pPr>
          </a:lstStyle>
          <a:p>
            <a:pPr>
              <a:defRPr/>
            </a:pPr>
            <a:fld id="{EC64C577-B7DD-4E93-A1A6-AF08A84D6EE8}" type="datetime1">
              <a:rPr lang="zh-CN" altLang="en-US">
                <a:solidFill>
                  <a:srgbClr val="000000"/>
                </a:solidFill>
              </a:rPr>
              <a:pPr>
                <a:defRPr/>
              </a:pPr>
              <a:t>2017/7/24</a:t>
            </a:fld>
            <a:endParaRPr lang="en-US" altLang="zh-CN">
              <a:solidFill>
                <a:srgbClr val="000000"/>
              </a:solidFill>
            </a:endParaRPr>
          </a:p>
        </p:txBody>
      </p:sp>
    </p:spTree>
    <p:extLst>
      <p:ext uri="{BB962C8B-B14F-4D97-AF65-F5344CB8AC3E}">
        <p14:creationId xmlns:p14="http://schemas.microsoft.com/office/powerpoint/2010/main" val="323422138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0C51F31C-29A2-48E4-BA76-EAAD2AD91535}"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204523206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069058BF-7F4A-4A3F-BEF9-A955BD1C5E71}"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284000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4" y="2130429"/>
            <a:ext cx="10363676"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325" y="3886200"/>
            <a:ext cx="8535352" cy="1752600"/>
          </a:xfrm>
        </p:spPr>
        <p:txBody>
          <a:bodyPr/>
          <a:lstStyle>
            <a:lvl1pPr marL="0" indent="0" algn="ctr">
              <a:buNone/>
              <a:defRPr/>
            </a:lvl1pPr>
            <a:lvl2pPr marL="458040" indent="0" algn="ctr">
              <a:buNone/>
              <a:defRPr/>
            </a:lvl2pPr>
            <a:lvl3pPr marL="916081" indent="0" algn="ctr">
              <a:buNone/>
              <a:defRPr/>
            </a:lvl3pPr>
            <a:lvl4pPr marL="1374121" indent="0" algn="ctr">
              <a:buNone/>
              <a:defRPr/>
            </a:lvl4pPr>
            <a:lvl5pPr marL="1832162" indent="0" algn="ctr">
              <a:buNone/>
              <a:defRPr/>
            </a:lvl5pPr>
            <a:lvl6pPr marL="2290202" indent="0" algn="ctr">
              <a:buNone/>
              <a:defRPr/>
            </a:lvl6pPr>
            <a:lvl7pPr marL="2748242" indent="0" algn="ctr">
              <a:buNone/>
              <a:defRPr/>
            </a:lvl7pPr>
            <a:lvl8pPr marL="3206284" indent="0" algn="ctr">
              <a:buNone/>
              <a:defRPr/>
            </a:lvl8pPr>
            <a:lvl9pPr marL="3664324"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de-DE"/>
          </a:p>
          <a:p>
            <a:r>
              <a:rPr lang="de-DE"/>
              <a:t>Page </a:t>
            </a:r>
            <a:fld id="{7F0FF7FF-C546-49DF-8BA4-68186815AC9B}" type="slidenum">
              <a:rPr lang="de-DE"/>
              <a:pPr/>
              <a:t>‹#›</a:t>
            </a:fld>
            <a:endParaRPr lang="en-GB"/>
          </a:p>
        </p:txBody>
      </p:sp>
    </p:spTree>
  </p:cSld>
  <p:clrMapOvr>
    <a:masterClrMapping/>
  </p:clrMapOvr>
  <p:transition advClick="0" advTm="8000">
    <p:fade thruBlk="1"/>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9951" y="1641475"/>
            <a:ext cx="5183716"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8" y="1641475"/>
            <a:ext cx="51858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6A2C0535-A5D2-49FF-AC69-FEA650681874}"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85831589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F200F018-0805-425D-A1B3-4DCB64B2D5A2}"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7555955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FE344557-9E26-44BF-BD39-B42A5F8F0A18}"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34522911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F37AFA25-AECB-47BD-B1B2-5D582D8F6737}"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221506302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08D55E73-F35F-4A0C-A54D-8AA941F2EFC7}"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98945506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C257E989-D85A-46F7-8AB8-C24F1BC17EB8}"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311593382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FF837A9B-A855-4A92-BC77-4FF5512CA533}"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30147683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1100" y="430214"/>
            <a:ext cx="2641600" cy="5405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9951" y="430214"/>
            <a:ext cx="7727949" cy="5405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64850183-B36E-43A4-A98E-62DF6344D74E}"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343620479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69951" y="430214"/>
            <a:ext cx="10327216" cy="8715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69951" y="1641475"/>
            <a:ext cx="5183716"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8" y="1641475"/>
            <a:ext cx="51858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E02E82CC-9712-412E-AC3A-23C5E8428191}"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36518067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69951" y="430214"/>
            <a:ext cx="10327216" cy="8715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69951" y="1641475"/>
            <a:ext cx="10572749" cy="4194175"/>
          </a:xfrm>
        </p:spPr>
        <p:txBody>
          <a:bodyPr/>
          <a:lstStyle/>
          <a:p>
            <a:pPr lvl="0"/>
            <a:endParaRPr lang="zh-CN" altLang="en-US" noProof="0" smtClean="0"/>
          </a:p>
        </p:txBody>
      </p:sp>
      <p:sp>
        <p:nvSpPr>
          <p:cNvPr id="4" name="Rectangle 10"/>
          <p:cNvSpPr>
            <a:spLocks noGrp="1" noChangeArrowheads="1"/>
          </p:cNvSpPr>
          <p:nvPr>
            <p:ph type="dt" sz="half" idx="10"/>
          </p:nvPr>
        </p:nvSpPr>
        <p:spPr>
          <a:ln/>
        </p:spPr>
        <p:txBody>
          <a:bodyPr/>
          <a:lstStyle>
            <a:lvl1pPr>
              <a:defRPr/>
            </a:lvl1pPr>
          </a:lstStyle>
          <a:p>
            <a:r>
              <a:rPr lang="de-DE" altLang="zh-CN">
                <a:solidFill>
                  <a:srgbClr val="000000"/>
                </a:solidFill>
              </a:rPr>
              <a:t>Page </a:t>
            </a:r>
            <a:fld id="{025CDA9B-CEBD-408A-A023-935419F1A144}"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3729993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p>
          <a:p>
            <a:r>
              <a:rPr lang="de-DE"/>
              <a:t>Page </a:t>
            </a:r>
            <a:fld id="{7A7F653D-F4E3-4D6E-9E76-FA4B5DFE4ED2}" type="slidenum">
              <a:rPr lang="de-DE"/>
              <a:pPr/>
              <a:t>‹#›</a:t>
            </a:fld>
            <a:endParaRPr lang="en-GB"/>
          </a:p>
        </p:txBody>
      </p:sp>
    </p:spTree>
  </p:cSld>
  <p:clrMapOvr>
    <a:masterClrMapping/>
  </p:clrMapOvr>
  <p:transition advClick="0" advTm="8000">
    <p:fade thruBlk="1"/>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Logo"/>
          <p:cNvPicPr preferRelativeResize="0">
            <a:picLocks noChangeArrowheads="1"/>
          </p:cNvPicPr>
          <p:nvPr/>
        </p:nvPicPr>
        <p:blipFill>
          <a:blip r:embed="rId2" cstate="print"/>
          <a:srcRect/>
          <a:stretch>
            <a:fillRect/>
          </a:stretch>
        </p:blipFill>
        <p:spPr bwMode="auto">
          <a:xfrm>
            <a:off x="10011834" y="5589589"/>
            <a:ext cx="1018117" cy="763587"/>
          </a:xfrm>
          <a:prstGeom prst="rect">
            <a:avLst/>
          </a:prstGeom>
          <a:noFill/>
          <a:ln w="9525">
            <a:noFill/>
            <a:miter lim="800000"/>
            <a:headEnd/>
            <a:tailEnd/>
          </a:ln>
        </p:spPr>
      </p:pic>
      <p:pic>
        <p:nvPicPr>
          <p:cNvPr id="5" name="Picture 3" descr="2"/>
          <p:cNvPicPr>
            <a:picLocks noChangeAspect="1" noChangeArrowheads="1"/>
          </p:cNvPicPr>
          <p:nvPr/>
        </p:nvPicPr>
        <p:blipFill>
          <a:blip r:embed="rId3" cstate="print"/>
          <a:srcRect/>
          <a:stretch>
            <a:fillRect/>
          </a:stretch>
        </p:blipFill>
        <p:spPr bwMode="auto">
          <a:xfrm>
            <a:off x="0" y="782639"/>
            <a:ext cx="12192000" cy="3810000"/>
          </a:xfrm>
          <a:prstGeom prst="rect">
            <a:avLst/>
          </a:prstGeom>
          <a:noFill/>
          <a:ln w="9525">
            <a:noFill/>
            <a:miter lim="800000"/>
            <a:headEnd/>
            <a:tailEnd/>
          </a:ln>
        </p:spPr>
      </p:pic>
      <p:sp>
        <p:nvSpPr>
          <p:cNvPr id="6" name="Text Box 6"/>
          <p:cNvSpPr txBox="1">
            <a:spLocks noChangeArrowheads="1"/>
          </p:cNvSpPr>
          <p:nvPr/>
        </p:nvSpPr>
        <p:spPr bwMode="auto">
          <a:xfrm>
            <a:off x="869952" y="6207126"/>
            <a:ext cx="3483248" cy="354099"/>
          </a:xfrm>
          <a:prstGeom prst="rect">
            <a:avLst/>
          </a:prstGeom>
          <a:noFill/>
          <a:ln w="9525">
            <a:noFill/>
            <a:miter lim="800000"/>
            <a:headEnd/>
            <a:tailEnd/>
          </a:ln>
        </p:spPr>
        <p:txBody>
          <a:bodyPr wrap="none" lIns="106832" tIns="53417" rIns="106832" bIns="53417">
            <a:spAutoFit/>
          </a:bodyPr>
          <a:lstStyle/>
          <a:p>
            <a:pPr defTabSz="1068891" eaLnBrk="0" hangingPunct="0">
              <a:buClrTx/>
              <a:buFontTx/>
              <a:buNone/>
              <a:defRPr/>
            </a:pPr>
            <a:r>
              <a:rPr lang="en-US" altLang="zh-CN" sz="1600" b="0">
                <a:solidFill>
                  <a:srgbClr val="000000"/>
                </a:solidFill>
                <a:latin typeface="FrutigerNext LT Bold" pitchFamily="1" charset="0"/>
                <a:ea typeface="MS PGothic" pitchFamily="34" charset="-128"/>
              </a:rPr>
              <a:t>HUAWEI TECHNOLOGIES CO., LTD.</a:t>
            </a:r>
            <a:endParaRPr lang="en-US" altLang="zh-CN" sz="2933" b="0">
              <a:solidFill>
                <a:srgbClr val="000000"/>
              </a:solidFill>
              <a:ea typeface="MS PGothic" pitchFamily="34" charset="-128"/>
            </a:endParaRPr>
          </a:p>
        </p:txBody>
      </p:sp>
      <p:sp>
        <p:nvSpPr>
          <p:cNvPr id="7" name="Text Box 7"/>
          <p:cNvSpPr txBox="1">
            <a:spLocks noChangeArrowheads="1"/>
          </p:cNvSpPr>
          <p:nvPr/>
        </p:nvSpPr>
        <p:spPr bwMode="auto">
          <a:xfrm>
            <a:off x="9632951" y="4094163"/>
            <a:ext cx="1937889" cy="354099"/>
          </a:xfrm>
          <a:prstGeom prst="rect">
            <a:avLst/>
          </a:prstGeom>
          <a:noFill/>
          <a:ln w="9525">
            <a:noFill/>
            <a:miter lim="800000"/>
            <a:headEnd/>
            <a:tailEnd/>
          </a:ln>
        </p:spPr>
        <p:txBody>
          <a:bodyPr wrap="none" lIns="106832" tIns="53417" rIns="106832" bIns="53417">
            <a:spAutoFit/>
          </a:bodyPr>
          <a:lstStyle/>
          <a:p>
            <a:pPr defTabSz="1068891" eaLnBrk="0" hangingPunct="0">
              <a:buClrTx/>
              <a:buFontTx/>
              <a:buNone/>
              <a:defRPr/>
            </a:pPr>
            <a:r>
              <a:rPr lang="en-US" altLang="zh-CN" sz="1600" b="0">
                <a:solidFill>
                  <a:srgbClr val="FFFFFF"/>
                </a:solidFill>
                <a:latin typeface="FrutigerNext LT Regular" pitchFamily="34" charset="0"/>
                <a:ea typeface="MS PGothic" pitchFamily="34" charset="-128"/>
              </a:rPr>
              <a:t>www.huawei.com</a:t>
            </a:r>
          </a:p>
        </p:txBody>
      </p:sp>
      <p:sp>
        <p:nvSpPr>
          <p:cNvPr id="8" name="Rectangle 8"/>
          <p:cNvSpPr>
            <a:spLocks noChangeArrowheads="1"/>
          </p:cNvSpPr>
          <p:nvPr/>
        </p:nvSpPr>
        <p:spPr bwMode="auto">
          <a:xfrm>
            <a:off x="5312834" y="6207126"/>
            <a:ext cx="2196975" cy="354048"/>
          </a:xfrm>
          <a:prstGeom prst="rect">
            <a:avLst/>
          </a:prstGeom>
          <a:noFill/>
          <a:ln w="9525" algn="ctr">
            <a:noFill/>
            <a:miter lim="800000"/>
            <a:headEnd/>
            <a:tailEnd/>
          </a:ln>
          <a:effectLst/>
        </p:spPr>
        <p:txBody>
          <a:bodyPr wrap="none" lIns="106789" tIns="53392" rIns="106789" bIns="53392">
            <a:spAutoFit/>
          </a:bodyPr>
          <a:lstStyle/>
          <a:p>
            <a:pPr defTabSz="1068891" eaLnBrk="0" hangingPunct="0">
              <a:buClrTx/>
              <a:buFontTx/>
              <a:buNone/>
              <a:defRPr/>
            </a:pPr>
            <a:r>
              <a:rPr lang="en-US" altLang="zh-CN" sz="1600" b="0">
                <a:solidFill>
                  <a:srgbClr val="000000"/>
                </a:solidFill>
                <a:latin typeface="FrutigerNext LT Bold" pitchFamily="1" charset="0"/>
                <a:ea typeface="MS PGothic" pitchFamily="34" charset="-128"/>
              </a:rPr>
              <a:t>Huawei Confidential </a:t>
            </a:r>
          </a:p>
        </p:txBody>
      </p:sp>
      <p:sp>
        <p:nvSpPr>
          <p:cNvPr id="9" name="Rectangle 9"/>
          <p:cNvSpPr>
            <a:spLocks noChangeArrowheads="1"/>
          </p:cNvSpPr>
          <p:nvPr/>
        </p:nvSpPr>
        <p:spPr bwMode="auto">
          <a:xfrm>
            <a:off x="9057220" y="247651"/>
            <a:ext cx="1874772" cy="395150"/>
          </a:xfrm>
          <a:prstGeom prst="rect">
            <a:avLst/>
          </a:prstGeom>
          <a:noFill/>
          <a:ln w="9525" algn="ctr">
            <a:noFill/>
            <a:miter lim="800000"/>
            <a:headEnd/>
            <a:tailEnd/>
          </a:ln>
          <a:effectLst/>
        </p:spPr>
        <p:txBody>
          <a:bodyPr wrap="none" lIns="106789" tIns="53392" rIns="106789" bIns="53392">
            <a:spAutoFit/>
          </a:bodyPr>
          <a:lstStyle/>
          <a:p>
            <a:pPr defTabSz="1068891" eaLnBrk="0" hangingPunct="0">
              <a:buClrTx/>
              <a:buFontTx/>
              <a:buNone/>
              <a:defRPr/>
            </a:pPr>
            <a:r>
              <a:rPr lang="en-US" altLang="zh-CN" sz="1867">
                <a:solidFill>
                  <a:srgbClr val="666666"/>
                </a:solidFill>
                <a:latin typeface="FrutigerNext LT Regular" pitchFamily="34" charset="0"/>
                <a:ea typeface="MS PGothic" pitchFamily="34" charset="-128"/>
              </a:rPr>
              <a:t>Security Level:</a:t>
            </a:r>
            <a:r>
              <a:rPr lang="zh-CN" altLang="en-US" sz="1867">
                <a:solidFill>
                  <a:srgbClr val="666666"/>
                </a:solidFill>
                <a:latin typeface="FrutigerNext LT Regular" pitchFamily="34" charset="0"/>
                <a:ea typeface="MS PGothic" pitchFamily="34" charset="-128"/>
              </a:rPr>
              <a:t> </a:t>
            </a:r>
          </a:p>
        </p:txBody>
      </p:sp>
      <p:sp>
        <p:nvSpPr>
          <p:cNvPr id="10" name="Text Box 11"/>
          <p:cNvSpPr txBox="1">
            <a:spLocks noChangeArrowheads="1"/>
          </p:cNvSpPr>
          <p:nvPr/>
        </p:nvSpPr>
        <p:spPr bwMode="auto">
          <a:xfrm>
            <a:off x="-2624667" y="1322388"/>
            <a:ext cx="2624667" cy="5018084"/>
          </a:xfrm>
          <a:prstGeom prst="rect">
            <a:avLst/>
          </a:prstGeom>
          <a:noFill/>
          <a:ln w="9525" algn="ctr">
            <a:noFill/>
            <a:miter lim="800000"/>
            <a:headEnd/>
            <a:tailEnd/>
          </a:ln>
          <a:effectLst/>
        </p:spPr>
        <p:txBody>
          <a:bodyPr lIns="106852" tIns="53425" rIns="106852" bIns="53425">
            <a:spAutoFit/>
          </a:bodyPr>
          <a:lstStyle/>
          <a:p>
            <a:pPr algn="r" defTabSz="1068891" eaLnBrk="0" hangingPunct="0">
              <a:lnSpc>
                <a:spcPct val="125000"/>
              </a:lnSpc>
              <a:buClrTx/>
              <a:buFontTx/>
              <a:buNone/>
              <a:defRPr/>
            </a:pPr>
            <a:r>
              <a:rPr lang="zh-CN" altLang="en-US" sz="1467" b="0">
                <a:solidFill>
                  <a:srgbClr val="FFFFFF"/>
                </a:solidFill>
                <a:ea typeface="华文细黑" pitchFamily="2" charset="-122"/>
              </a:rPr>
              <a:t>英文标题</a:t>
            </a:r>
            <a:r>
              <a:rPr lang="en-US" altLang="zh-CN" sz="1467" b="0">
                <a:solidFill>
                  <a:srgbClr val="FFFFFF"/>
                </a:solidFill>
                <a:ea typeface="华文细黑" pitchFamily="2" charset="-122"/>
              </a:rPr>
              <a:t>:40-47pt  </a:t>
            </a:r>
          </a:p>
          <a:p>
            <a:pPr algn="r" defTabSz="1068891" eaLnBrk="0" hangingPunct="0">
              <a:lnSpc>
                <a:spcPct val="125000"/>
              </a:lnSpc>
              <a:buClrTx/>
              <a:buFontTx/>
              <a:buNone/>
              <a:defRPr/>
            </a:pPr>
            <a:r>
              <a:rPr lang="zh-CN" altLang="en-US" sz="1467" b="0">
                <a:solidFill>
                  <a:srgbClr val="FFFFFF"/>
                </a:solidFill>
                <a:ea typeface="华文细黑" pitchFamily="2" charset="-122"/>
              </a:rPr>
              <a:t>副标题</a:t>
            </a:r>
            <a:r>
              <a:rPr lang="en-US" altLang="zh-CN" sz="1467" b="0">
                <a:solidFill>
                  <a:srgbClr val="FFFFFF"/>
                </a:solidFill>
                <a:ea typeface="华文细黑" pitchFamily="2" charset="-122"/>
              </a:rPr>
              <a:t>:26-30pt</a:t>
            </a:r>
          </a:p>
          <a:p>
            <a:pPr algn="r" defTabSz="1068891" eaLnBrk="0" hangingPunct="0">
              <a:lnSpc>
                <a:spcPct val="125000"/>
              </a:lnSpc>
              <a:buClrTx/>
              <a:buFontTx/>
              <a:buNone/>
              <a:defRPr/>
            </a:pPr>
            <a:r>
              <a:rPr lang="zh-CN" altLang="en-US" sz="1467" b="0">
                <a:solidFill>
                  <a:srgbClr val="FFFFFF"/>
                </a:solidFill>
                <a:ea typeface="华文细黑" pitchFamily="2" charset="-122"/>
              </a:rPr>
              <a:t>字体颜色</a:t>
            </a:r>
            <a:r>
              <a:rPr lang="en-US" altLang="zh-CN" sz="1467" b="0">
                <a:solidFill>
                  <a:srgbClr val="FFFFFF"/>
                </a:solidFill>
                <a:ea typeface="华文细黑" pitchFamily="2" charset="-122"/>
              </a:rPr>
              <a:t>:</a:t>
            </a:r>
            <a:r>
              <a:rPr lang="zh-CN" altLang="en-US" sz="1467" b="0">
                <a:solidFill>
                  <a:srgbClr val="FFFFFF"/>
                </a:solidFill>
                <a:ea typeface="华文细黑" pitchFamily="2" charset="-122"/>
              </a:rPr>
              <a:t>反白</a:t>
            </a:r>
          </a:p>
          <a:p>
            <a:pPr algn="r" defTabSz="1068891" eaLnBrk="0" hangingPunct="0">
              <a:lnSpc>
                <a:spcPct val="125000"/>
              </a:lnSpc>
              <a:buClrTx/>
              <a:buFontTx/>
              <a:buNone/>
              <a:defRPr/>
            </a:pPr>
            <a:r>
              <a:rPr lang="zh-CN" altLang="en-US" sz="1467" b="0">
                <a:solidFill>
                  <a:srgbClr val="FFFFFF"/>
                </a:solidFill>
                <a:ea typeface="华文细黑" pitchFamily="2" charset="-122"/>
              </a:rPr>
              <a:t>内部使用字体 </a:t>
            </a:r>
            <a:r>
              <a:rPr lang="en-US" altLang="zh-CN" sz="1467" b="0">
                <a:solidFill>
                  <a:srgbClr val="FFFFFF"/>
                </a:solidFill>
                <a:ea typeface="华文细黑" pitchFamily="2" charset="-122"/>
              </a:rPr>
              <a:t>:</a:t>
            </a:r>
          </a:p>
          <a:p>
            <a:pPr algn="r" defTabSz="1068891" eaLnBrk="0" hangingPunct="0">
              <a:lnSpc>
                <a:spcPct val="125000"/>
              </a:lnSpc>
              <a:buClrTx/>
              <a:buFontTx/>
              <a:buNone/>
              <a:defRPr/>
            </a:pPr>
            <a:r>
              <a:rPr lang="en-US" altLang="zh-CN" sz="1467" b="0">
                <a:solidFill>
                  <a:srgbClr val="FFFFFF"/>
                </a:solidFill>
                <a:ea typeface="华文细黑" pitchFamily="2" charset="-122"/>
              </a:rPr>
              <a:t>FrutigerNext LT Medium</a:t>
            </a:r>
          </a:p>
          <a:p>
            <a:pPr algn="r" defTabSz="1068891" eaLnBrk="0" hangingPunct="0">
              <a:lnSpc>
                <a:spcPct val="125000"/>
              </a:lnSpc>
              <a:buClrTx/>
              <a:buFontTx/>
              <a:buNone/>
              <a:defRPr/>
            </a:pPr>
            <a:r>
              <a:rPr lang="zh-CN" altLang="en-US" sz="1467" b="0">
                <a:solidFill>
                  <a:srgbClr val="FFFFFF"/>
                </a:solidFill>
                <a:ea typeface="华文细黑" pitchFamily="2" charset="-122"/>
              </a:rPr>
              <a:t>外部使用字体 </a:t>
            </a:r>
            <a:r>
              <a:rPr lang="en-US" altLang="zh-CN" sz="1467" b="0">
                <a:solidFill>
                  <a:srgbClr val="FFFFFF"/>
                </a:solidFill>
                <a:ea typeface="华文细黑" pitchFamily="2" charset="-122"/>
              </a:rPr>
              <a:t>: Arial</a:t>
            </a:r>
            <a:endParaRPr lang="zh-CN" altLang="en-US" sz="1467" b="0">
              <a:solidFill>
                <a:srgbClr val="FFFFFF"/>
              </a:solidFill>
              <a:ea typeface="华文细黑" pitchFamily="2" charset="-122"/>
            </a:endParaRPr>
          </a:p>
          <a:p>
            <a:pPr algn="r" defTabSz="1068891" eaLnBrk="0" hangingPunct="0">
              <a:lnSpc>
                <a:spcPct val="125000"/>
              </a:lnSpc>
              <a:buClrTx/>
              <a:buFontTx/>
              <a:buNone/>
              <a:defRPr/>
            </a:pPr>
            <a:endParaRPr lang="zh-CN" altLang="en-US" sz="1467" b="0">
              <a:solidFill>
                <a:srgbClr val="FFFFFF"/>
              </a:solidFill>
              <a:ea typeface="华文细黑" pitchFamily="2" charset="-122"/>
            </a:endParaRPr>
          </a:p>
          <a:p>
            <a:pPr algn="r" defTabSz="1068891" eaLnBrk="0" hangingPunct="0">
              <a:lnSpc>
                <a:spcPct val="125000"/>
              </a:lnSpc>
              <a:buClrTx/>
              <a:buFontTx/>
              <a:buNone/>
              <a:defRPr/>
            </a:pPr>
            <a:endParaRPr lang="zh-CN" altLang="en-US" sz="1467" b="0">
              <a:solidFill>
                <a:srgbClr val="FFFFFF"/>
              </a:solidFill>
              <a:ea typeface="华文细黑" pitchFamily="2" charset="-122"/>
            </a:endParaRPr>
          </a:p>
          <a:p>
            <a:pPr algn="r" defTabSz="1068891" eaLnBrk="0" hangingPunct="0">
              <a:lnSpc>
                <a:spcPct val="125000"/>
              </a:lnSpc>
              <a:buClrTx/>
              <a:buFontTx/>
              <a:buNone/>
              <a:defRPr/>
            </a:pPr>
            <a:r>
              <a:rPr lang="zh-CN" altLang="en-US" sz="1467" b="0">
                <a:solidFill>
                  <a:srgbClr val="FFFFFF"/>
                </a:solidFill>
                <a:ea typeface="华文细黑" pitchFamily="2" charset="-122"/>
              </a:rPr>
              <a:t>中文标题</a:t>
            </a:r>
            <a:r>
              <a:rPr lang="en-US" altLang="zh-CN" sz="1467" b="0">
                <a:solidFill>
                  <a:srgbClr val="FFFFFF"/>
                </a:solidFill>
                <a:ea typeface="华文细黑" pitchFamily="2" charset="-122"/>
              </a:rPr>
              <a:t>:35-47pt</a:t>
            </a:r>
          </a:p>
          <a:p>
            <a:pPr algn="r" defTabSz="1068891" eaLnBrk="0" hangingPunct="0">
              <a:lnSpc>
                <a:spcPct val="125000"/>
              </a:lnSpc>
              <a:buClrTx/>
              <a:buFontTx/>
              <a:buNone/>
              <a:defRPr/>
            </a:pPr>
            <a:r>
              <a:rPr lang="zh-CN" altLang="en-US" sz="1467" b="0">
                <a:solidFill>
                  <a:srgbClr val="FFFFFF"/>
                </a:solidFill>
                <a:ea typeface="华文细黑" pitchFamily="2" charset="-122"/>
              </a:rPr>
              <a:t>字体</a:t>
            </a:r>
            <a:r>
              <a:rPr lang="en-US" altLang="zh-CN" sz="1467" b="0">
                <a:solidFill>
                  <a:srgbClr val="FFFFFF"/>
                </a:solidFill>
                <a:ea typeface="华文细黑" pitchFamily="2" charset="-122"/>
              </a:rPr>
              <a:t>:</a:t>
            </a:r>
            <a:r>
              <a:rPr lang="zh-CN" altLang="en-US" sz="1467" b="0">
                <a:solidFill>
                  <a:srgbClr val="FFFFFF"/>
                </a:solidFill>
                <a:ea typeface="华文细黑" pitchFamily="2" charset="-122"/>
              </a:rPr>
              <a:t>黑体</a:t>
            </a:r>
          </a:p>
          <a:p>
            <a:pPr algn="r" defTabSz="1068891" eaLnBrk="0" hangingPunct="0">
              <a:lnSpc>
                <a:spcPct val="125000"/>
              </a:lnSpc>
              <a:buClrTx/>
              <a:buFontTx/>
              <a:buNone/>
              <a:defRPr/>
            </a:pPr>
            <a:r>
              <a:rPr lang="en-US" altLang="zh-CN" sz="1467" b="0">
                <a:solidFill>
                  <a:srgbClr val="FFFFFF"/>
                </a:solidFill>
                <a:ea typeface="华文细黑" pitchFamily="2" charset="-122"/>
              </a:rPr>
              <a:t>  </a:t>
            </a:r>
            <a:r>
              <a:rPr lang="zh-CN" altLang="en-US" sz="1467" b="0">
                <a:solidFill>
                  <a:srgbClr val="FFFFFF"/>
                </a:solidFill>
                <a:ea typeface="华文细黑" pitchFamily="2" charset="-122"/>
              </a:rPr>
              <a:t>副标题</a:t>
            </a:r>
            <a:r>
              <a:rPr lang="en-US" altLang="zh-CN" sz="1467" b="0">
                <a:solidFill>
                  <a:srgbClr val="FFFFFF"/>
                </a:solidFill>
                <a:ea typeface="华文细黑" pitchFamily="2" charset="-122"/>
              </a:rPr>
              <a:t>:24-28pt</a:t>
            </a:r>
            <a:endParaRPr lang="zh-CN" altLang="en-US" sz="1467" b="0">
              <a:solidFill>
                <a:srgbClr val="FFFFFF"/>
              </a:solidFill>
              <a:ea typeface="华文细黑" pitchFamily="2" charset="-122"/>
            </a:endParaRPr>
          </a:p>
          <a:p>
            <a:pPr algn="r" defTabSz="1068891" eaLnBrk="0" hangingPunct="0">
              <a:lnSpc>
                <a:spcPct val="125000"/>
              </a:lnSpc>
              <a:buClrTx/>
              <a:buFontTx/>
              <a:buNone/>
              <a:defRPr/>
            </a:pPr>
            <a:r>
              <a:rPr lang="zh-CN" altLang="en-US" sz="1467" b="0">
                <a:solidFill>
                  <a:srgbClr val="FFFFFF"/>
                </a:solidFill>
                <a:ea typeface="华文细黑" pitchFamily="2" charset="-122"/>
              </a:rPr>
              <a:t>字体颜色</a:t>
            </a:r>
            <a:r>
              <a:rPr lang="en-US" altLang="zh-CN" sz="1467" b="0">
                <a:solidFill>
                  <a:srgbClr val="FFFFFF"/>
                </a:solidFill>
                <a:ea typeface="华文细黑" pitchFamily="2" charset="-122"/>
              </a:rPr>
              <a:t>:</a:t>
            </a:r>
            <a:r>
              <a:rPr lang="zh-CN" altLang="en-US" sz="1467" b="0">
                <a:solidFill>
                  <a:srgbClr val="FFFFFF"/>
                </a:solidFill>
                <a:ea typeface="华文细黑" pitchFamily="2" charset="-122"/>
              </a:rPr>
              <a:t>反白</a:t>
            </a:r>
          </a:p>
          <a:p>
            <a:pPr algn="r" defTabSz="1068891" eaLnBrk="0" hangingPunct="0">
              <a:lnSpc>
                <a:spcPct val="125000"/>
              </a:lnSpc>
              <a:buClrTx/>
              <a:buFontTx/>
              <a:buNone/>
              <a:defRPr/>
            </a:pPr>
            <a:r>
              <a:rPr lang="zh-CN" altLang="en-US" sz="1467" b="0">
                <a:solidFill>
                  <a:srgbClr val="FFFFFF"/>
                </a:solidFill>
                <a:ea typeface="华文细黑" pitchFamily="2" charset="-122"/>
              </a:rPr>
              <a:t>字体</a:t>
            </a:r>
            <a:r>
              <a:rPr lang="en-US" altLang="zh-CN" sz="1467" b="0">
                <a:solidFill>
                  <a:srgbClr val="FFFFFF"/>
                </a:solidFill>
                <a:ea typeface="华文细黑" pitchFamily="2" charset="-122"/>
              </a:rPr>
              <a:t>:</a:t>
            </a:r>
            <a:r>
              <a:rPr lang="zh-CN" altLang="en-US" sz="1467" b="0">
                <a:solidFill>
                  <a:srgbClr val="FFFFFF"/>
                </a:solidFill>
                <a:ea typeface="华文细黑" pitchFamily="2" charset="-122"/>
              </a:rPr>
              <a:t>细黑体</a:t>
            </a:r>
          </a:p>
          <a:p>
            <a:pPr algn="r" defTabSz="1068891" eaLnBrk="0" hangingPunct="0">
              <a:lnSpc>
                <a:spcPct val="125000"/>
              </a:lnSpc>
              <a:buClrTx/>
              <a:buFontTx/>
              <a:buNone/>
              <a:defRPr/>
            </a:pPr>
            <a:endParaRPr lang="zh-CN" altLang="en-US" sz="1467" b="0">
              <a:solidFill>
                <a:srgbClr val="FFFFFF"/>
              </a:solidFill>
              <a:ea typeface="华文细黑" pitchFamily="2" charset="-122"/>
            </a:endParaRPr>
          </a:p>
          <a:p>
            <a:pPr algn="r" defTabSz="1068891" eaLnBrk="0" hangingPunct="0">
              <a:lnSpc>
                <a:spcPct val="125000"/>
              </a:lnSpc>
              <a:buClrTx/>
              <a:buFontTx/>
              <a:buNone/>
              <a:defRPr/>
            </a:pPr>
            <a:endParaRPr lang="zh-CN" altLang="en-US" sz="1467" b="0">
              <a:solidFill>
                <a:srgbClr val="FFFFFF"/>
              </a:solidFill>
              <a:ea typeface="华文细黑" pitchFamily="2" charset="-122"/>
            </a:endParaRPr>
          </a:p>
          <a:p>
            <a:pPr algn="r" defTabSz="1068891" eaLnBrk="0" hangingPunct="0">
              <a:lnSpc>
                <a:spcPct val="125000"/>
              </a:lnSpc>
              <a:buClrTx/>
              <a:buFontTx/>
              <a:buNone/>
              <a:defRPr/>
            </a:pPr>
            <a:endParaRPr lang="zh-CN" altLang="en-US" sz="1467" b="0">
              <a:solidFill>
                <a:srgbClr val="FFFFFF"/>
              </a:solidFill>
              <a:ea typeface="华文细黑" pitchFamily="2" charset="-122"/>
            </a:endParaRPr>
          </a:p>
          <a:p>
            <a:pPr algn="r" defTabSz="1068891" eaLnBrk="0" hangingPunct="0">
              <a:lnSpc>
                <a:spcPct val="125000"/>
              </a:lnSpc>
              <a:spcBef>
                <a:spcPct val="50000"/>
              </a:spcBef>
              <a:buClrTx/>
              <a:buFontTx/>
              <a:buNone/>
              <a:defRPr/>
            </a:pPr>
            <a:endParaRPr lang="zh-CN" altLang="en-US" sz="1467" b="0">
              <a:solidFill>
                <a:srgbClr val="000000"/>
              </a:solidFill>
              <a:ea typeface="华文细黑" pitchFamily="2" charset="-122"/>
            </a:endParaRPr>
          </a:p>
        </p:txBody>
      </p:sp>
      <p:sp>
        <p:nvSpPr>
          <p:cNvPr id="256004" name="Rectangle 4"/>
          <p:cNvSpPr>
            <a:spLocks noGrp="1" noChangeArrowheads="1"/>
          </p:cNvSpPr>
          <p:nvPr>
            <p:ph type="ctrTitle" sz="quarter"/>
          </p:nvPr>
        </p:nvSpPr>
        <p:spPr>
          <a:xfrm>
            <a:off x="848785" y="1392239"/>
            <a:ext cx="7071783" cy="1666875"/>
          </a:xfrm>
        </p:spPr>
        <p:txBody>
          <a:bodyPr/>
          <a:lstStyle>
            <a:lvl1pPr>
              <a:defRPr sz="5733" b="1">
                <a:solidFill>
                  <a:schemeClr val="bg1"/>
                </a:solidFill>
              </a:defRPr>
            </a:lvl1pPr>
          </a:lstStyle>
          <a:p>
            <a:r>
              <a:rPr lang="zh-CN" altLang="en-US"/>
              <a:t>单击此处编辑母版标题样式</a:t>
            </a:r>
          </a:p>
        </p:txBody>
      </p:sp>
      <p:sp>
        <p:nvSpPr>
          <p:cNvPr id="256005" name="Rectangle 5"/>
          <p:cNvSpPr>
            <a:spLocks noGrp="1" noChangeArrowheads="1"/>
          </p:cNvSpPr>
          <p:nvPr>
            <p:ph type="subTitle" sz="quarter" idx="1"/>
          </p:nvPr>
        </p:nvSpPr>
        <p:spPr>
          <a:xfrm>
            <a:off x="912286" y="3182939"/>
            <a:ext cx="7073900" cy="865187"/>
          </a:xfrm>
        </p:spPr>
        <p:txBody>
          <a:bodyPr lIns="80139" tIns="40069" rIns="80139" bIns="40069"/>
          <a:lstStyle>
            <a:lvl1pPr marL="0" indent="0">
              <a:buFont typeface="Wingdings" pitchFamily="2" charset="2"/>
              <a:buNone/>
              <a:defRPr sz="3733">
                <a:solidFill>
                  <a:schemeClr val="bg1"/>
                </a:solidFill>
                <a:latin typeface="华文细黑" pitchFamily="2" charset="-122"/>
              </a:defRPr>
            </a:lvl1pPr>
          </a:lstStyle>
          <a:p>
            <a:r>
              <a:rPr lang="zh-CN" altLang="en-US"/>
              <a:t>单击此处编辑母版副标题样式</a:t>
            </a:r>
          </a:p>
        </p:txBody>
      </p:sp>
      <p:sp>
        <p:nvSpPr>
          <p:cNvPr id="11" name="Rectangle 10"/>
          <p:cNvSpPr>
            <a:spLocks noGrp="1" noChangeArrowheads="1"/>
          </p:cNvSpPr>
          <p:nvPr>
            <p:ph type="dt" sz="quarter" idx="10"/>
          </p:nvPr>
        </p:nvSpPr>
        <p:spPr>
          <a:xfrm>
            <a:off x="912284" y="282577"/>
            <a:ext cx="2844800" cy="474663"/>
          </a:xfrm>
        </p:spPr>
        <p:txBody>
          <a:bodyPr lIns="80139" tIns="40069" rIns="80139" bIns="40069"/>
          <a:lstStyle>
            <a:lvl1pPr>
              <a:lnSpc>
                <a:spcPct val="100000"/>
              </a:lnSpc>
              <a:defRPr>
                <a:latin typeface="FrutigerNext LT Regular" pitchFamily="34" charset="0"/>
              </a:defRPr>
            </a:lvl1pPr>
          </a:lstStyle>
          <a:p>
            <a:fld id="{7E7AF029-7FCD-4089-9F93-E982065D0453}" type="datetime1">
              <a:rPr lang="zh-CN" altLang="en-US">
                <a:solidFill>
                  <a:srgbClr val="000000"/>
                </a:solidFill>
              </a:rPr>
              <a:pPr/>
              <a:t>2017/7/24</a:t>
            </a:fld>
            <a:endParaRPr lang="en-US" altLang="zh-CN">
              <a:solidFill>
                <a:srgbClr val="000000"/>
              </a:solidFill>
            </a:endParaRPr>
          </a:p>
        </p:txBody>
      </p:sp>
    </p:spTree>
    <p:extLst>
      <p:ext uri="{BB962C8B-B14F-4D97-AF65-F5344CB8AC3E}">
        <p14:creationId xmlns:p14="http://schemas.microsoft.com/office/powerpoint/2010/main" val="6020841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r>
              <a:rPr lang="de-DE" altLang="zh-CN">
                <a:solidFill>
                  <a:srgbClr val="000000"/>
                </a:solidFill>
              </a:rPr>
              <a:t>Page </a:t>
            </a:r>
            <a:fld id="{A88F26F4-F459-4760-BF54-98EEAFAE67E7}"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177753549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r>
              <a:rPr lang="de-DE" altLang="zh-CN">
                <a:solidFill>
                  <a:srgbClr val="000000"/>
                </a:solidFill>
              </a:rPr>
              <a:t>Page </a:t>
            </a:r>
            <a:fld id="{791BFBE1-CDB6-487C-9F78-3734A5EF9147}"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143265733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9951" y="1641477"/>
            <a:ext cx="5183716" cy="41941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9" y="1641477"/>
            <a:ext cx="5185833" cy="41941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r>
              <a:rPr lang="de-DE" altLang="zh-CN">
                <a:solidFill>
                  <a:srgbClr val="000000"/>
                </a:solidFill>
              </a:rPr>
              <a:t>Page </a:t>
            </a:r>
            <a:fld id="{508001D0-724B-45AE-A1A4-A8323B48BC56}"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226163863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7"/>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r>
              <a:rPr lang="de-DE" altLang="zh-CN">
                <a:solidFill>
                  <a:srgbClr val="000000"/>
                </a:solidFill>
              </a:rPr>
              <a:t>Page </a:t>
            </a:r>
            <a:fld id="{D5D9E518-4A69-4B71-BB03-57DB3F23C896}"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1768617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r>
              <a:rPr lang="de-DE" altLang="zh-CN">
                <a:solidFill>
                  <a:srgbClr val="000000"/>
                </a:solidFill>
              </a:rPr>
              <a:t>Page </a:t>
            </a:r>
            <a:fld id="{58479892-A593-4CCF-B7BC-256393243516}"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327219769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de-DE" altLang="zh-CN">
                <a:solidFill>
                  <a:srgbClr val="000000"/>
                </a:solidFill>
              </a:rPr>
              <a:t>Page </a:t>
            </a:r>
            <a:fld id="{871E0A79-9421-488C-9C01-15308D137128}"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82695050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r>
              <a:rPr lang="de-DE" altLang="zh-CN">
                <a:solidFill>
                  <a:srgbClr val="000000"/>
                </a:solidFill>
              </a:rPr>
              <a:t>Page </a:t>
            </a:r>
            <a:fld id="{00D98C0D-1A60-46E0-AAC3-71CAA813B0C0}"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378798489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r>
              <a:rPr lang="de-DE" altLang="zh-CN">
                <a:solidFill>
                  <a:srgbClr val="000000"/>
                </a:solidFill>
              </a:rPr>
              <a:t>Page </a:t>
            </a:r>
            <a:fld id="{A834B0F2-8C7D-4595-B955-2F36B8DFCA3B}"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422144751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r>
              <a:rPr lang="de-DE" altLang="zh-CN">
                <a:solidFill>
                  <a:srgbClr val="000000"/>
                </a:solidFill>
              </a:rPr>
              <a:t>Page </a:t>
            </a:r>
            <a:fld id="{5624A2E4-043E-4A88-97A6-9487DAFFA04A}"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876286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63" y="4406904"/>
            <a:ext cx="10363676" cy="1362075"/>
          </a:xfrm>
        </p:spPr>
        <p:txBody>
          <a:bodyPr anchor="t"/>
          <a:lstStyle>
            <a:lvl1pPr algn="l">
              <a:defRPr sz="4008"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63" y="2906713"/>
            <a:ext cx="10363676" cy="1500187"/>
          </a:xfrm>
        </p:spPr>
        <p:txBody>
          <a:bodyPr anchor="b"/>
          <a:lstStyle>
            <a:lvl1pPr marL="0" indent="0">
              <a:buNone/>
              <a:defRPr sz="2004"/>
            </a:lvl1pPr>
            <a:lvl2pPr marL="458040" indent="0">
              <a:buNone/>
              <a:defRPr sz="1804"/>
            </a:lvl2pPr>
            <a:lvl3pPr marL="916081" indent="0">
              <a:buNone/>
              <a:defRPr sz="1603"/>
            </a:lvl3pPr>
            <a:lvl4pPr marL="1374121" indent="0">
              <a:buNone/>
              <a:defRPr sz="1403"/>
            </a:lvl4pPr>
            <a:lvl5pPr marL="1832162" indent="0">
              <a:buNone/>
              <a:defRPr sz="1403"/>
            </a:lvl5pPr>
            <a:lvl6pPr marL="2290202" indent="0">
              <a:buNone/>
              <a:defRPr sz="1403"/>
            </a:lvl6pPr>
            <a:lvl7pPr marL="2748242" indent="0">
              <a:buNone/>
              <a:defRPr sz="1403"/>
            </a:lvl7pPr>
            <a:lvl8pPr marL="3206284" indent="0">
              <a:buNone/>
              <a:defRPr sz="1403"/>
            </a:lvl8pPr>
            <a:lvl9pPr marL="3664324" indent="0">
              <a:buNone/>
              <a:defRPr sz="1403"/>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de-DE"/>
          </a:p>
          <a:p>
            <a:r>
              <a:rPr lang="de-DE"/>
              <a:t>Page </a:t>
            </a:r>
            <a:fld id="{C5C39945-210F-448B-A211-1F84FCA8B1A2}" type="slidenum">
              <a:rPr lang="de-DE"/>
              <a:pPr/>
              <a:t>‹#›</a:t>
            </a:fld>
            <a:endParaRPr lang="en-GB"/>
          </a:p>
        </p:txBody>
      </p:sp>
    </p:spTree>
  </p:cSld>
  <p:clrMapOvr>
    <a:masterClrMapping/>
  </p:clrMapOvr>
  <p:transition advClick="0" advTm="8000">
    <p:fade thruBlk="1"/>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1100" y="430214"/>
            <a:ext cx="2641600" cy="5405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9951" y="430214"/>
            <a:ext cx="7727949" cy="5405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r>
              <a:rPr lang="de-DE" altLang="zh-CN">
                <a:solidFill>
                  <a:srgbClr val="000000"/>
                </a:solidFill>
              </a:rPr>
              <a:t>Page </a:t>
            </a:r>
            <a:fld id="{BFCF924E-0F7D-4A12-B3D8-2C57F7B5F4C4}"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410949443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69951" y="430214"/>
            <a:ext cx="10327216" cy="8715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69951" y="1641477"/>
            <a:ext cx="10572749" cy="4194175"/>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r>
              <a:rPr lang="de-DE" altLang="zh-CN">
                <a:solidFill>
                  <a:srgbClr val="000000"/>
                </a:solidFill>
              </a:rPr>
              <a:t>Page </a:t>
            </a:r>
            <a:fld id="{74DB3256-88DA-4976-B9EF-E1B03B644718}"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30388676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8" y="2636841"/>
            <a:ext cx="7488767" cy="779700"/>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6431898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3166344"/>
            <a:ext cx="12192000" cy="525314"/>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900" tIns="60949" rIns="121900" bIns="60949" anchor="ctr">
            <a:spAutoFit/>
          </a:bodyPr>
          <a:lstStyle/>
          <a:p>
            <a:pPr>
              <a:lnSpc>
                <a:spcPct val="140000"/>
              </a:lnSpc>
              <a:buClr>
                <a:srgbClr val="FF0000"/>
              </a:buClr>
              <a:buSzPct val="90000"/>
              <a:buFont typeface="Wingdings" pitchFamily="2" charset="2"/>
              <a:buChar char="l"/>
            </a:pPr>
            <a:endParaRPr lang="zh-CN" altLang="en-US" sz="1867">
              <a:solidFill>
                <a:srgbClr val="000000"/>
              </a:solidFill>
              <a:latin typeface="Arial" charset="0"/>
              <a:ea typeface="华文细黑" pitchFamily="2" charset="-122"/>
            </a:endParaRPr>
          </a:p>
        </p:txBody>
      </p:sp>
      <p:sp>
        <p:nvSpPr>
          <p:cNvPr id="2" name="标题 1"/>
          <p:cNvSpPr>
            <a:spLocks noGrp="1"/>
          </p:cNvSpPr>
          <p:nvPr>
            <p:ph type="title" hasCustomPrompt="1"/>
          </p:nvPr>
        </p:nvSpPr>
        <p:spPr>
          <a:xfrm>
            <a:off x="1007435" y="324000"/>
            <a:ext cx="10281600" cy="871200"/>
          </a:xfrm>
        </p:spPr>
        <p:txBody>
          <a:bodyPr anchor="ctr" anchorCtr="0">
            <a:noAutofit/>
          </a:bodyPr>
          <a:lstStyle>
            <a:lvl1pPr>
              <a:defRPr sz="3733" b="1">
                <a:solidFill>
                  <a:srgbClr val="990000"/>
                </a:solidFill>
                <a:latin typeface="Arial" pitchFamily="34" charset="0"/>
                <a:ea typeface="Arial Unicode MS" pitchFamily="34" charset="-122"/>
                <a:cs typeface="Arial" pitchFamily="34" charset="0"/>
              </a:defRPr>
            </a:lvl1pPr>
          </a:lstStyle>
          <a:p>
            <a:r>
              <a:rPr lang="en-US" altLang="zh-CN" dirty="0" smtClean="0"/>
              <a:t>Content</a:t>
            </a:r>
            <a:endParaRPr lang="zh-CN" altLang="en-US" dirty="0"/>
          </a:p>
        </p:txBody>
      </p:sp>
      <p:sp>
        <p:nvSpPr>
          <p:cNvPr id="10" name="内容占位符 9"/>
          <p:cNvSpPr>
            <a:spLocks noGrp="1"/>
          </p:cNvSpPr>
          <p:nvPr>
            <p:ph sz="quarter" idx="10"/>
          </p:nvPr>
        </p:nvSpPr>
        <p:spPr>
          <a:xfrm>
            <a:off x="1007435" y="1628800"/>
            <a:ext cx="10281600" cy="4194000"/>
          </a:xfrm>
          <a:prstGeom prst="rect">
            <a:avLst/>
          </a:prstGeom>
        </p:spPr>
        <p:txBody>
          <a:bodyPr/>
          <a:lstStyle>
            <a:lvl1pPr>
              <a:lnSpc>
                <a:spcPts val="3840"/>
              </a:lnSpc>
              <a:spcBef>
                <a:spcPts val="1600"/>
              </a:spcBef>
              <a:defRPr b="0">
                <a:latin typeface="Arial" pitchFamily="34" charset="0"/>
                <a:ea typeface="黑体" pitchFamily="2" charset="-122"/>
                <a:cs typeface="Arial" pitchFamily="34" charset="0"/>
              </a:defRPr>
            </a:lvl1pPr>
            <a:lvl2pPr>
              <a:lnSpc>
                <a:spcPts val="4000"/>
              </a:lnSpc>
              <a:spcBef>
                <a:spcPts val="2400"/>
              </a:spcBef>
              <a:spcAft>
                <a:spcPts val="800"/>
              </a:spcAft>
              <a:defRPr b="0">
                <a:latin typeface="Arial" pitchFamily="34" charset="0"/>
                <a:ea typeface="黑体" pitchFamily="2" charset="-122"/>
                <a:cs typeface="Arial" pitchFamily="34" charset="0"/>
              </a:defRPr>
            </a:lvl2pPr>
            <a:lvl3pPr>
              <a:lnSpc>
                <a:spcPts val="4000"/>
              </a:lnSpc>
              <a:spcBef>
                <a:spcPts val="800"/>
              </a:spcBef>
              <a:spcAft>
                <a:spcPts val="800"/>
              </a:spcAft>
              <a:defRPr b="0">
                <a:latin typeface="Arial" pitchFamily="34" charset="0"/>
                <a:ea typeface="黑体" pitchFamily="2" charset="-122"/>
                <a:cs typeface="Arial" pitchFamily="34" charset="0"/>
              </a:defRPr>
            </a:lvl3pPr>
            <a:lvl4pPr>
              <a:lnSpc>
                <a:spcPts val="3840"/>
              </a:lnSpc>
              <a:defRPr b="0">
                <a:latin typeface="Arial" pitchFamily="34" charset="0"/>
                <a:ea typeface="黑体" pitchFamily="2" charset="-122"/>
                <a:cs typeface="Arial" pitchFamily="34" charset="0"/>
              </a:defRPr>
            </a:lvl4pPr>
            <a:lvl5pPr>
              <a:lnSpc>
                <a:spcPts val="3840"/>
              </a:lnSpc>
              <a:defRPr b="0">
                <a:latin typeface="Arial" pitchFamily="34" charset="0"/>
                <a:ea typeface="黑体" pitchFamily="2" charset="-122"/>
                <a:cs typeface="Arial"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cxnSp>
        <p:nvCxnSpPr>
          <p:cNvPr id="12" name="直接连接符 11"/>
          <p:cNvCxnSpPr/>
          <p:nvPr userDrawn="1"/>
        </p:nvCxnSpPr>
        <p:spPr bwMode="auto">
          <a:xfrm>
            <a:off x="1007435" y="1196752"/>
            <a:ext cx="10273141" cy="0"/>
          </a:xfrm>
          <a:prstGeom prst="line">
            <a:avLst/>
          </a:prstGeom>
          <a:noFill/>
          <a:ln w="25400" cmpd="dbl">
            <a:solidFill>
              <a:srgbClr val="730000">
                <a:alpha val="85882"/>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4370077"/>
      </p:ext>
    </p:extLst>
  </p:cSld>
  <p:clrMapOvr>
    <a:masterClrMapping/>
  </p:clrMapOvr>
  <p:transition advClick="0" advTm="8000">
    <p:fade thruBlk="1"/>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8" y="2636841"/>
            <a:ext cx="7488767" cy="779700"/>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xfrm>
            <a:off x="8481486" y="6489700"/>
            <a:ext cx="2796116" cy="455613"/>
          </a:xfrm>
          <a:prstGeom prst="rect">
            <a:avLst/>
          </a:prstGeom>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167346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4"/>
            <a:ext cx="5410379" cy="4525963"/>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184" y="1600204"/>
            <a:ext cx="5410378" cy="4525963"/>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de-DE"/>
          </a:p>
          <a:p>
            <a:r>
              <a:rPr lang="de-DE"/>
              <a:t>Page </a:t>
            </a:r>
            <a:fld id="{CBE33206-ACE3-4639-A1D5-0AD4A45492A6}" type="slidenum">
              <a:rPr lang="de-DE"/>
              <a:pPr/>
              <a:t>‹#›</a:t>
            </a:fld>
            <a:endParaRPr lang="en-GB"/>
          </a:p>
        </p:txBody>
      </p:sp>
    </p:spTree>
  </p:cSld>
  <p:clrMapOvr>
    <a:masterClrMapping/>
  </p:clrMapOvr>
  <p:transition advClick="0" advTm="8000">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4" y="1535113"/>
            <a:ext cx="5386572"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4" name="内容占位符 3"/>
          <p:cNvSpPr>
            <a:spLocks noGrp="1"/>
          </p:cNvSpPr>
          <p:nvPr>
            <p:ph sz="half" idx="2"/>
          </p:nvPr>
        </p:nvSpPr>
        <p:spPr>
          <a:xfrm>
            <a:off x="609444" y="2174875"/>
            <a:ext cx="5386572"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12" y="1535113"/>
            <a:ext cx="5389747"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6" name="内容占位符 5"/>
          <p:cNvSpPr>
            <a:spLocks noGrp="1"/>
          </p:cNvSpPr>
          <p:nvPr>
            <p:ph sz="quarter" idx="4"/>
          </p:nvPr>
        </p:nvSpPr>
        <p:spPr>
          <a:xfrm>
            <a:off x="6192812" y="2174875"/>
            <a:ext cx="5389747"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de-DE"/>
          </a:p>
          <a:p>
            <a:r>
              <a:rPr lang="de-DE"/>
              <a:t>Page </a:t>
            </a:r>
            <a:fld id="{015C59F0-4459-4C7B-BB31-6F57BDCB1EDF}" type="slidenum">
              <a:rPr lang="de-DE"/>
              <a:pPr/>
              <a:t>‹#›</a:t>
            </a:fld>
            <a:endParaRPr lang="en-GB"/>
          </a:p>
        </p:txBody>
      </p:sp>
    </p:spTree>
  </p:cSld>
  <p:clrMapOvr>
    <a:masterClrMapping/>
  </p:clrMapOvr>
  <p:transition advClick="0" advTm="8000">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de-DE"/>
          </a:p>
          <a:p>
            <a:r>
              <a:rPr lang="de-DE"/>
              <a:t>Page </a:t>
            </a:r>
            <a:fld id="{AE24CA84-A074-4B07-A51D-07667A7A0FA3}" type="slidenum">
              <a:rPr lang="de-DE"/>
              <a:pPr/>
              <a:t>‹#›</a:t>
            </a:fld>
            <a:endParaRPr lang="en-GB"/>
          </a:p>
        </p:txBody>
      </p:sp>
    </p:spTree>
  </p:cSld>
  <p:clrMapOvr>
    <a:masterClrMapping/>
  </p:clrMapOvr>
  <p:transition advClick="0" advTm="8000">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de-DE"/>
          </a:p>
          <a:p>
            <a:r>
              <a:rPr lang="de-DE"/>
              <a:t>Page </a:t>
            </a:r>
            <a:fld id="{A9D0C3CD-5BBD-47BF-A262-C04F95A1B5E5}" type="slidenum">
              <a:rPr lang="de-DE"/>
              <a:pPr/>
              <a:t>‹#›</a:t>
            </a:fld>
            <a:endParaRPr lang="en-GB"/>
          </a:p>
        </p:txBody>
      </p:sp>
    </p:spTree>
  </p:cSld>
  <p:clrMapOvr>
    <a:masterClrMapping/>
  </p:clrMapOvr>
  <p:transition advClick="0" advTm="8000">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569" cy="1162050"/>
          </a:xfrm>
        </p:spPr>
        <p:txBody>
          <a:bodyPr anchor="b"/>
          <a:lstStyle>
            <a:lvl1pPr algn="l">
              <a:defRPr sz="2004"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024" y="273054"/>
            <a:ext cx="6816537" cy="5853113"/>
          </a:xfrm>
        </p:spPr>
        <p:txBody>
          <a:bodyPr/>
          <a:lstStyle>
            <a:lvl1pPr>
              <a:defRPr sz="3205"/>
            </a:lvl1pPr>
            <a:lvl2pPr>
              <a:defRPr sz="2805"/>
            </a:lvl2pPr>
            <a:lvl3pPr>
              <a:defRPr sz="2404"/>
            </a:lvl3pPr>
            <a:lvl4pPr>
              <a:defRPr sz="2004"/>
            </a:lvl4pPr>
            <a:lvl5pPr>
              <a:defRPr sz="2004"/>
            </a:lvl5pPr>
            <a:lvl6pPr>
              <a:defRPr sz="2004"/>
            </a:lvl6pPr>
            <a:lvl7pPr>
              <a:defRPr sz="2004"/>
            </a:lvl7pPr>
            <a:lvl8pPr>
              <a:defRPr sz="2004"/>
            </a:lvl8pPr>
            <a:lvl9pPr>
              <a:defRPr sz="20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3"/>
            <a:ext cx="4010569" cy="4691063"/>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p>
          <a:p>
            <a:r>
              <a:rPr lang="de-DE"/>
              <a:t>Page </a:t>
            </a:r>
            <a:fld id="{42E55EE9-A215-4810-BDB0-E74871B8D1E9}" type="slidenum">
              <a:rPr lang="de-DE"/>
              <a:pPr/>
              <a:t>‹#›</a:t>
            </a:fld>
            <a:endParaRPr lang="en-GB"/>
          </a:p>
        </p:txBody>
      </p:sp>
    </p:spTree>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442" y="1600204"/>
            <a:ext cx="10973117"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quarter" idx="10"/>
          </p:nvPr>
        </p:nvSpPr>
        <p:spPr/>
        <p:txBody>
          <a:bodyPr/>
          <a:lstStyle>
            <a:lvl1pPr>
              <a:defRPr/>
            </a:lvl1pPr>
          </a:lstStyle>
          <a:p>
            <a:endParaRPr lang="en-US" altLang="zh-CN"/>
          </a:p>
        </p:txBody>
      </p:sp>
    </p:spTree>
  </p:cSld>
  <p:clrMapOvr>
    <a:masterClrMapping/>
  </p:clrMapOvr>
  <p:transition advClick="0" advTm="8000">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152" y="4800600"/>
            <a:ext cx="7314884" cy="566738"/>
          </a:xfrm>
        </p:spPr>
        <p:txBody>
          <a:bodyPr anchor="b"/>
          <a:lstStyle>
            <a:lvl1pPr algn="l">
              <a:defRPr sz="2004"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152" y="612775"/>
            <a:ext cx="7314884" cy="4114800"/>
          </a:xfrm>
        </p:spPr>
        <p:txBody>
          <a:bodyPr/>
          <a:lstStyle>
            <a:lvl1pPr marL="0" indent="0">
              <a:buNone/>
              <a:defRPr sz="3205"/>
            </a:lvl1pPr>
            <a:lvl2pPr marL="458040" indent="0">
              <a:buNone/>
              <a:defRPr sz="2805"/>
            </a:lvl2pPr>
            <a:lvl3pPr marL="916081" indent="0">
              <a:buNone/>
              <a:defRPr sz="2404"/>
            </a:lvl3pPr>
            <a:lvl4pPr marL="1374121" indent="0">
              <a:buNone/>
              <a:defRPr sz="2004"/>
            </a:lvl4pPr>
            <a:lvl5pPr marL="1832162" indent="0">
              <a:buNone/>
              <a:defRPr sz="2004"/>
            </a:lvl5pPr>
            <a:lvl6pPr marL="2290202" indent="0">
              <a:buNone/>
              <a:defRPr sz="2004"/>
            </a:lvl6pPr>
            <a:lvl7pPr marL="2748242" indent="0">
              <a:buNone/>
              <a:defRPr sz="2004"/>
            </a:lvl7pPr>
            <a:lvl8pPr marL="3206284" indent="0">
              <a:buNone/>
              <a:defRPr sz="2004"/>
            </a:lvl8pPr>
            <a:lvl9pPr marL="3664324" indent="0">
              <a:buNone/>
              <a:defRPr sz="2004"/>
            </a:lvl9pPr>
          </a:lstStyle>
          <a:p>
            <a:endParaRPr lang="zh-CN" altLang="en-US"/>
          </a:p>
        </p:txBody>
      </p:sp>
      <p:sp>
        <p:nvSpPr>
          <p:cNvPr id="4" name="文本占位符 3"/>
          <p:cNvSpPr>
            <a:spLocks noGrp="1"/>
          </p:cNvSpPr>
          <p:nvPr>
            <p:ph type="body" sz="half" idx="2"/>
          </p:nvPr>
        </p:nvSpPr>
        <p:spPr>
          <a:xfrm>
            <a:off x="2390152" y="5367338"/>
            <a:ext cx="7314884" cy="804862"/>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p>
          <a:p>
            <a:r>
              <a:rPr lang="de-DE"/>
              <a:t>Page </a:t>
            </a:r>
            <a:fld id="{EA0B39D8-7686-4C66-9110-3ED16AAF5B37}" type="slidenum">
              <a:rPr lang="de-DE"/>
              <a:pPr/>
              <a:t>‹#›</a:t>
            </a:fld>
            <a:endParaRPr lang="en-GB"/>
          </a:p>
        </p:txBody>
      </p:sp>
    </p:spTree>
  </p:cSld>
  <p:clrMapOvr>
    <a:masterClrMapping/>
  </p:clrMapOvr>
  <p:transition advClick="0" advTm="8000">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p>
          <a:p>
            <a:r>
              <a:rPr lang="de-DE"/>
              <a:t>Page </a:t>
            </a:r>
            <a:fld id="{D91FEAFD-391B-4A1E-BA35-1D5BE1E900AB}" type="slidenum">
              <a:rPr lang="de-DE"/>
              <a:pPr/>
              <a:t>‹#›</a:t>
            </a:fld>
            <a:endParaRPr lang="en-GB"/>
          </a:p>
        </p:txBody>
      </p:sp>
    </p:spTree>
  </p:cSld>
  <p:clrMapOvr>
    <a:masterClrMapping/>
  </p:clrMapOvr>
  <p:transition advClick="0" advTm="8000">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074" y="274642"/>
            <a:ext cx="274248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3" y="274642"/>
            <a:ext cx="8078271"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p>
          <a:p>
            <a:r>
              <a:rPr lang="de-DE"/>
              <a:t>Page </a:t>
            </a:r>
            <a:fld id="{DF5E3C16-D7F8-459B-BA79-D3AED75804B1}" type="slidenum">
              <a:rPr lang="de-DE"/>
              <a:pPr/>
              <a:t>‹#›</a:t>
            </a:fld>
            <a:endParaRPr lang="en-GB"/>
          </a:p>
        </p:txBody>
      </p:sp>
    </p:spTree>
  </p:cSld>
  <p:clrMapOvr>
    <a:masterClrMapping/>
  </p:clrMapOvr>
  <p:transition advClick="0" advTm="8000">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4" y="2130429"/>
            <a:ext cx="10363676"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325" y="3886200"/>
            <a:ext cx="8535352" cy="1752600"/>
          </a:xfrm>
          <a:prstGeom prst="rect">
            <a:avLst/>
          </a:prstGeom>
        </p:spPr>
        <p:txBody>
          <a:bodyPr/>
          <a:lstStyle>
            <a:lvl1pPr marL="0" indent="0" algn="ctr">
              <a:buNone/>
              <a:defRPr/>
            </a:lvl1pPr>
            <a:lvl2pPr marL="458040" indent="0" algn="ctr">
              <a:buNone/>
              <a:defRPr/>
            </a:lvl2pPr>
            <a:lvl3pPr marL="916081" indent="0" algn="ctr">
              <a:buNone/>
              <a:defRPr/>
            </a:lvl3pPr>
            <a:lvl4pPr marL="1374121" indent="0" algn="ctr">
              <a:buNone/>
              <a:defRPr/>
            </a:lvl4pPr>
            <a:lvl5pPr marL="1832162" indent="0" algn="ctr">
              <a:buNone/>
              <a:defRPr/>
            </a:lvl5pPr>
            <a:lvl6pPr marL="2290202" indent="0" algn="ctr">
              <a:buNone/>
              <a:defRPr/>
            </a:lvl6pPr>
            <a:lvl7pPr marL="2748242" indent="0" algn="ctr">
              <a:buNone/>
              <a:defRPr/>
            </a:lvl7pPr>
            <a:lvl8pPr marL="3206284" indent="0" algn="ctr">
              <a:buNone/>
              <a:defRPr/>
            </a:lvl8pPr>
            <a:lvl9pPr marL="3664324"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442" y="274638"/>
            <a:ext cx="1097311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442" y="1600204"/>
            <a:ext cx="10973117"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63" y="4406904"/>
            <a:ext cx="10363676" cy="1362075"/>
          </a:xfrm>
          <a:prstGeom prst="rect">
            <a:avLst/>
          </a:prstGeom>
        </p:spPr>
        <p:txBody>
          <a:bodyPr anchor="t"/>
          <a:lstStyle>
            <a:lvl1pPr algn="l">
              <a:defRPr sz="4008"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63" y="2906713"/>
            <a:ext cx="10363676" cy="1500187"/>
          </a:xfrm>
          <a:prstGeom prst="rect">
            <a:avLst/>
          </a:prstGeom>
        </p:spPr>
        <p:txBody>
          <a:bodyPr anchor="b"/>
          <a:lstStyle>
            <a:lvl1pPr marL="0" indent="0">
              <a:buNone/>
              <a:defRPr sz="2004"/>
            </a:lvl1pPr>
            <a:lvl2pPr marL="458040" indent="0">
              <a:buNone/>
              <a:defRPr sz="1804"/>
            </a:lvl2pPr>
            <a:lvl3pPr marL="916081" indent="0">
              <a:buNone/>
              <a:defRPr sz="1603"/>
            </a:lvl3pPr>
            <a:lvl4pPr marL="1374121" indent="0">
              <a:buNone/>
              <a:defRPr sz="1403"/>
            </a:lvl4pPr>
            <a:lvl5pPr marL="1832162" indent="0">
              <a:buNone/>
              <a:defRPr sz="1403"/>
            </a:lvl5pPr>
            <a:lvl6pPr marL="2290202" indent="0">
              <a:buNone/>
              <a:defRPr sz="1403"/>
            </a:lvl6pPr>
            <a:lvl7pPr marL="2748242" indent="0">
              <a:buNone/>
              <a:defRPr sz="1403"/>
            </a:lvl7pPr>
            <a:lvl8pPr marL="3206284" indent="0">
              <a:buNone/>
              <a:defRPr sz="1403"/>
            </a:lvl8pPr>
            <a:lvl9pPr marL="3664324" indent="0">
              <a:buNone/>
              <a:defRPr sz="1403"/>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442" y="274638"/>
            <a:ext cx="1097311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4"/>
            <a:ext cx="5410379" cy="4525963"/>
          </a:xfrm>
          <a:prstGeom prst="rect">
            <a:avLst/>
          </a:prstGeo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184" y="1600204"/>
            <a:ext cx="5410378" cy="4525963"/>
          </a:xfrm>
          <a:prstGeom prst="rect">
            <a:avLst/>
          </a:prstGeo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2" y="274638"/>
            <a:ext cx="10973117"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4" y="1535113"/>
            <a:ext cx="5386572" cy="639762"/>
          </a:xfrm>
          <a:prstGeom prst="rect">
            <a:avLst/>
          </a:prstGeo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4" name="内容占位符 3"/>
          <p:cNvSpPr>
            <a:spLocks noGrp="1"/>
          </p:cNvSpPr>
          <p:nvPr>
            <p:ph sz="half" idx="2"/>
          </p:nvPr>
        </p:nvSpPr>
        <p:spPr>
          <a:xfrm>
            <a:off x="609444" y="2174875"/>
            <a:ext cx="5386572" cy="3951288"/>
          </a:xfrm>
          <a:prstGeom prst="rect">
            <a:avLst/>
          </a:prstGeo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12" y="1535113"/>
            <a:ext cx="5389747" cy="639762"/>
          </a:xfrm>
          <a:prstGeom prst="rect">
            <a:avLst/>
          </a:prstGeo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6" name="内容占位符 5"/>
          <p:cNvSpPr>
            <a:spLocks noGrp="1"/>
          </p:cNvSpPr>
          <p:nvPr>
            <p:ph sz="quarter" idx="4"/>
          </p:nvPr>
        </p:nvSpPr>
        <p:spPr>
          <a:xfrm>
            <a:off x="6192812" y="2174875"/>
            <a:ext cx="5389747" cy="3951288"/>
          </a:xfrm>
          <a:prstGeom prst="rect">
            <a:avLst/>
          </a:prstGeo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4638"/>
            <a:ext cx="10973117"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63" y="4406904"/>
            <a:ext cx="10363676" cy="1362075"/>
          </a:xfrm>
        </p:spPr>
        <p:txBody>
          <a:bodyPr anchor="t"/>
          <a:lstStyle>
            <a:lvl1pPr algn="l">
              <a:defRPr sz="4008"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63" y="2906713"/>
            <a:ext cx="10363676" cy="1500187"/>
          </a:xfrm>
          <a:prstGeom prst="rect">
            <a:avLst/>
          </a:prstGeom>
        </p:spPr>
        <p:txBody>
          <a:bodyPr anchor="b"/>
          <a:lstStyle>
            <a:lvl1pPr marL="0" indent="0">
              <a:buNone/>
              <a:defRPr sz="2004"/>
            </a:lvl1pPr>
            <a:lvl2pPr marL="458040" indent="0">
              <a:buNone/>
              <a:defRPr sz="1804"/>
            </a:lvl2pPr>
            <a:lvl3pPr marL="916081" indent="0">
              <a:buNone/>
              <a:defRPr sz="1603"/>
            </a:lvl3pPr>
            <a:lvl4pPr marL="1374121" indent="0">
              <a:buNone/>
              <a:defRPr sz="1403"/>
            </a:lvl4pPr>
            <a:lvl5pPr marL="1832162" indent="0">
              <a:buNone/>
              <a:defRPr sz="1403"/>
            </a:lvl5pPr>
            <a:lvl6pPr marL="2290202" indent="0">
              <a:buNone/>
              <a:defRPr sz="1403"/>
            </a:lvl6pPr>
            <a:lvl7pPr marL="2748242" indent="0">
              <a:buNone/>
              <a:defRPr sz="1403"/>
            </a:lvl7pPr>
            <a:lvl8pPr marL="3206284" indent="0">
              <a:buNone/>
              <a:defRPr sz="1403"/>
            </a:lvl8pPr>
            <a:lvl9pPr marL="3664324" indent="0">
              <a:buNone/>
              <a:defRPr sz="1403"/>
            </a:lvl9pPr>
          </a:lstStyle>
          <a:p>
            <a:pPr lvl="0"/>
            <a:r>
              <a:rPr lang="zh-CN" altLang="en-US" smtClean="0"/>
              <a:t>单击此处编辑母版文本样式</a:t>
            </a:r>
          </a:p>
        </p:txBody>
      </p:sp>
      <p:sp>
        <p:nvSpPr>
          <p:cNvPr id="4" name="日期占位符 3"/>
          <p:cNvSpPr>
            <a:spLocks noGrp="1"/>
          </p:cNvSpPr>
          <p:nvPr>
            <p:ph type="dt" sz="quarter" idx="10"/>
          </p:nvPr>
        </p:nvSpPr>
        <p:spPr/>
        <p:txBody>
          <a:bodyPr/>
          <a:lstStyle>
            <a:lvl1pPr>
              <a:defRPr/>
            </a:lvl1pPr>
          </a:lstStyle>
          <a:p>
            <a:endParaRPr lang="en-US" altLang="zh-CN"/>
          </a:p>
        </p:txBody>
      </p:sp>
    </p:spTree>
  </p:cSld>
  <p:clrMapOvr>
    <a:masterClrMapping/>
  </p:clrMapOvr>
  <p:transition advClick="0" advTm="8000">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569" cy="1162050"/>
          </a:xfrm>
          <a:prstGeom prst="rect">
            <a:avLst/>
          </a:prstGeom>
        </p:spPr>
        <p:txBody>
          <a:bodyPr anchor="b"/>
          <a:lstStyle>
            <a:lvl1pPr algn="l">
              <a:defRPr sz="2004"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024" y="273054"/>
            <a:ext cx="6816537" cy="5853113"/>
          </a:xfrm>
          <a:prstGeom prst="rect">
            <a:avLst/>
          </a:prstGeom>
        </p:spPr>
        <p:txBody>
          <a:bodyPr/>
          <a:lstStyle>
            <a:lvl1pPr>
              <a:defRPr sz="3205"/>
            </a:lvl1pPr>
            <a:lvl2pPr>
              <a:defRPr sz="2805"/>
            </a:lvl2pPr>
            <a:lvl3pPr>
              <a:defRPr sz="2404"/>
            </a:lvl3pPr>
            <a:lvl4pPr>
              <a:defRPr sz="2004"/>
            </a:lvl4pPr>
            <a:lvl5pPr>
              <a:defRPr sz="2004"/>
            </a:lvl5pPr>
            <a:lvl6pPr>
              <a:defRPr sz="2004"/>
            </a:lvl6pPr>
            <a:lvl7pPr>
              <a:defRPr sz="2004"/>
            </a:lvl7pPr>
            <a:lvl8pPr>
              <a:defRPr sz="2004"/>
            </a:lvl8pPr>
            <a:lvl9pPr>
              <a:defRPr sz="20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3"/>
            <a:ext cx="4010569" cy="4691063"/>
          </a:xfrm>
          <a:prstGeom prst="rect">
            <a:avLst/>
          </a:prstGeo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152" y="4800600"/>
            <a:ext cx="7314884" cy="566738"/>
          </a:xfrm>
          <a:prstGeom prst="rect">
            <a:avLst/>
          </a:prstGeom>
        </p:spPr>
        <p:txBody>
          <a:bodyPr anchor="b"/>
          <a:lstStyle>
            <a:lvl1pPr algn="l">
              <a:defRPr sz="2004"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152" y="612775"/>
            <a:ext cx="7314884" cy="4114800"/>
          </a:xfrm>
          <a:prstGeom prst="rect">
            <a:avLst/>
          </a:prstGeom>
        </p:spPr>
        <p:txBody>
          <a:bodyPr/>
          <a:lstStyle>
            <a:lvl1pPr marL="0" indent="0">
              <a:buNone/>
              <a:defRPr sz="3205"/>
            </a:lvl1pPr>
            <a:lvl2pPr marL="458040" indent="0">
              <a:buNone/>
              <a:defRPr sz="2805"/>
            </a:lvl2pPr>
            <a:lvl3pPr marL="916081" indent="0">
              <a:buNone/>
              <a:defRPr sz="2404"/>
            </a:lvl3pPr>
            <a:lvl4pPr marL="1374121" indent="0">
              <a:buNone/>
              <a:defRPr sz="2004"/>
            </a:lvl4pPr>
            <a:lvl5pPr marL="1832162" indent="0">
              <a:buNone/>
              <a:defRPr sz="2004"/>
            </a:lvl5pPr>
            <a:lvl6pPr marL="2290202" indent="0">
              <a:buNone/>
              <a:defRPr sz="2004"/>
            </a:lvl6pPr>
            <a:lvl7pPr marL="2748242" indent="0">
              <a:buNone/>
              <a:defRPr sz="2004"/>
            </a:lvl7pPr>
            <a:lvl8pPr marL="3206284" indent="0">
              <a:buNone/>
              <a:defRPr sz="2004"/>
            </a:lvl8pPr>
            <a:lvl9pPr marL="3664324" indent="0">
              <a:buNone/>
              <a:defRPr sz="2004"/>
            </a:lvl9pPr>
          </a:lstStyle>
          <a:p>
            <a:endParaRPr lang="zh-CN" altLang="en-US"/>
          </a:p>
        </p:txBody>
      </p:sp>
      <p:sp>
        <p:nvSpPr>
          <p:cNvPr id="4" name="文本占位符 3"/>
          <p:cNvSpPr>
            <a:spLocks noGrp="1"/>
          </p:cNvSpPr>
          <p:nvPr>
            <p:ph type="body" sz="half" idx="2"/>
          </p:nvPr>
        </p:nvSpPr>
        <p:spPr>
          <a:xfrm>
            <a:off x="2390152" y="5367338"/>
            <a:ext cx="7314884" cy="804862"/>
          </a:xfrm>
          <a:prstGeom prst="rect">
            <a:avLst/>
          </a:prstGeo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442" y="274638"/>
            <a:ext cx="10973117"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2" y="1600204"/>
            <a:ext cx="10973117"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074" y="274642"/>
            <a:ext cx="2742485"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3" y="274642"/>
            <a:ext cx="8078271"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4" y="2130429"/>
            <a:ext cx="10363676"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325" y="3886200"/>
            <a:ext cx="8535352" cy="1752600"/>
          </a:xfrm>
        </p:spPr>
        <p:txBody>
          <a:bodyPr/>
          <a:lstStyle>
            <a:lvl1pPr marL="0" indent="0" algn="ctr">
              <a:buNone/>
              <a:defRPr/>
            </a:lvl1pPr>
            <a:lvl2pPr marL="458040" indent="0" algn="ctr">
              <a:buNone/>
              <a:defRPr/>
            </a:lvl2pPr>
            <a:lvl3pPr marL="916081" indent="0" algn="ctr">
              <a:buNone/>
              <a:defRPr/>
            </a:lvl3pPr>
            <a:lvl4pPr marL="1374121" indent="0" algn="ctr">
              <a:buNone/>
              <a:defRPr/>
            </a:lvl4pPr>
            <a:lvl5pPr marL="1832162" indent="0" algn="ctr">
              <a:buNone/>
              <a:defRPr/>
            </a:lvl5pPr>
            <a:lvl6pPr marL="2290202" indent="0" algn="ctr">
              <a:buNone/>
              <a:defRPr/>
            </a:lvl6pPr>
            <a:lvl7pPr marL="2748242" indent="0" algn="ctr">
              <a:buNone/>
              <a:defRPr/>
            </a:lvl7pPr>
            <a:lvl8pPr marL="3206284" indent="0" algn="ctr">
              <a:buNone/>
              <a:defRPr/>
            </a:lvl8pPr>
            <a:lvl9pPr marL="3664324"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7F0FF7FF-C546-49DF-8BA4-68186815AC9B}"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7A7F653D-F4E3-4D6E-9E76-FA4B5DFE4ED2}"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63" y="4406904"/>
            <a:ext cx="10363676" cy="1362075"/>
          </a:xfrm>
        </p:spPr>
        <p:txBody>
          <a:bodyPr anchor="t"/>
          <a:lstStyle>
            <a:lvl1pPr algn="l">
              <a:defRPr sz="4008"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63" y="2906713"/>
            <a:ext cx="10363676" cy="1500187"/>
          </a:xfrm>
        </p:spPr>
        <p:txBody>
          <a:bodyPr anchor="b"/>
          <a:lstStyle>
            <a:lvl1pPr marL="0" indent="0">
              <a:buNone/>
              <a:defRPr sz="2004"/>
            </a:lvl1pPr>
            <a:lvl2pPr marL="458040" indent="0">
              <a:buNone/>
              <a:defRPr sz="1804"/>
            </a:lvl2pPr>
            <a:lvl3pPr marL="916081" indent="0">
              <a:buNone/>
              <a:defRPr sz="1603"/>
            </a:lvl3pPr>
            <a:lvl4pPr marL="1374121" indent="0">
              <a:buNone/>
              <a:defRPr sz="1403"/>
            </a:lvl4pPr>
            <a:lvl5pPr marL="1832162" indent="0">
              <a:buNone/>
              <a:defRPr sz="1403"/>
            </a:lvl5pPr>
            <a:lvl6pPr marL="2290202" indent="0">
              <a:buNone/>
              <a:defRPr sz="1403"/>
            </a:lvl6pPr>
            <a:lvl7pPr marL="2748242" indent="0">
              <a:buNone/>
              <a:defRPr sz="1403"/>
            </a:lvl7pPr>
            <a:lvl8pPr marL="3206284" indent="0">
              <a:buNone/>
              <a:defRPr sz="1403"/>
            </a:lvl8pPr>
            <a:lvl9pPr marL="3664324" indent="0">
              <a:buNone/>
              <a:defRPr sz="1403"/>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C5C39945-210F-448B-A211-1F84FCA8B1A2}"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4"/>
            <a:ext cx="5410379" cy="4525963"/>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184" y="1600204"/>
            <a:ext cx="5410378" cy="4525963"/>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CBE33206-ACE3-4639-A1D5-0AD4A45492A6}"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4" y="1535113"/>
            <a:ext cx="5386572"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4" name="内容占位符 3"/>
          <p:cNvSpPr>
            <a:spLocks noGrp="1"/>
          </p:cNvSpPr>
          <p:nvPr>
            <p:ph sz="half" idx="2"/>
          </p:nvPr>
        </p:nvSpPr>
        <p:spPr>
          <a:xfrm>
            <a:off x="609444" y="2174875"/>
            <a:ext cx="5386572"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12" y="1535113"/>
            <a:ext cx="5389747"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6" name="内容占位符 5"/>
          <p:cNvSpPr>
            <a:spLocks noGrp="1"/>
          </p:cNvSpPr>
          <p:nvPr>
            <p:ph sz="quarter" idx="4"/>
          </p:nvPr>
        </p:nvSpPr>
        <p:spPr>
          <a:xfrm>
            <a:off x="6192812" y="2174875"/>
            <a:ext cx="5389747"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015C59F0-4459-4C7B-BB31-6F57BDCB1EDF}"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AE24CA84-A074-4B07-A51D-07667A7A0FA3}"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4"/>
            <a:ext cx="5410379" cy="4525963"/>
          </a:xfrm>
          <a:prstGeom prst="rect">
            <a:avLst/>
          </a:prstGeo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184" y="1600204"/>
            <a:ext cx="5410378" cy="4525963"/>
          </a:xfrm>
          <a:prstGeom prst="rect">
            <a:avLst/>
          </a:prstGeo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quarter" idx="10"/>
          </p:nvPr>
        </p:nvSpPr>
        <p:spPr/>
        <p:txBody>
          <a:bodyPr/>
          <a:lstStyle>
            <a:lvl1pPr>
              <a:defRPr/>
            </a:lvl1pPr>
          </a:lstStyle>
          <a:p>
            <a:endParaRPr lang="en-US" altLang="zh-CN"/>
          </a:p>
        </p:txBody>
      </p:sp>
    </p:spTree>
  </p:cSld>
  <p:clrMapOvr>
    <a:masterClrMapping/>
  </p:clrMapOvr>
  <p:transition advClick="0" advTm="8000">
    <p:fade thruBlk="1"/>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A9D0C3CD-5BBD-47BF-A262-C04F95A1B5E5}"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569" cy="1162050"/>
          </a:xfrm>
        </p:spPr>
        <p:txBody>
          <a:bodyPr anchor="b"/>
          <a:lstStyle>
            <a:lvl1pPr algn="l">
              <a:defRPr sz="2004"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024" y="273054"/>
            <a:ext cx="6816537" cy="5853113"/>
          </a:xfrm>
        </p:spPr>
        <p:txBody>
          <a:bodyPr/>
          <a:lstStyle>
            <a:lvl1pPr>
              <a:defRPr sz="3205"/>
            </a:lvl1pPr>
            <a:lvl2pPr>
              <a:defRPr sz="2805"/>
            </a:lvl2pPr>
            <a:lvl3pPr>
              <a:defRPr sz="2404"/>
            </a:lvl3pPr>
            <a:lvl4pPr>
              <a:defRPr sz="2004"/>
            </a:lvl4pPr>
            <a:lvl5pPr>
              <a:defRPr sz="2004"/>
            </a:lvl5pPr>
            <a:lvl6pPr>
              <a:defRPr sz="2004"/>
            </a:lvl6pPr>
            <a:lvl7pPr>
              <a:defRPr sz="2004"/>
            </a:lvl7pPr>
            <a:lvl8pPr>
              <a:defRPr sz="2004"/>
            </a:lvl8pPr>
            <a:lvl9pPr>
              <a:defRPr sz="20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3"/>
            <a:ext cx="4010569" cy="4691063"/>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42E55EE9-A215-4810-BDB0-E74871B8D1E9}"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152" y="4800600"/>
            <a:ext cx="7314884" cy="566738"/>
          </a:xfrm>
        </p:spPr>
        <p:txBody>
          <a:bodyPr anchor="b"/>
          <a:lstStyle>
            <a:lvl1pPr algn="l">
              <a:defRPr sz="2004"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152" y="612775"/>
            <a:ext cx="7314884" cy="4114800"/>
          </a:xfrm>
        </p:spPr>
        <p:txBody>
          <a:bodyPr/>
          <a:lstStyle>
            <a:lvl1pPr marL="0" indent="0">
              <a:buNone/>
              <a:defRPr sz="3205"/>
            </a:lvl1pPr>
            <a:lvl2pPr marL="458040" indent="0">
              <a:buNone/>
              <a:defRPr sz="2805"/>
            </a:lvl2pPr>
            <a:lvl3pPr marL="916081" indent="0">
              <a:buNone/>
              <a:defRPr sz="2404"/>
            </a:lvl3pPr>
            <a:lvl4pPr marL="1374121" indent="0">
              <a:buNone/>
              <a:defRPr sz="2004"/>
            </a:lvl4pPr>
            <a:lvl5pPr marL="1832162" indent="0">
              <a:buNone/>
              <a:defRPr sz="2004"/>
            </a:lvl5pPr>
            <a:lvl6pPr marL="2290202" indent="0">
              <a:buNone/>
              <a:defRPr sz="2004"/>
            </a:lvl6pPr>
            <a:lvl7pPr marL="2748242" indent="0">
              <a:buNone/>
              <a:defRPr sz="2004"/>
            </a:lvl7pPr>
            <a:lvl8pPr marL="3206284" indent="0">
              <a:buNone/>
              <a:defRPr sz="2004"/>
            </a:lvl8pPr>
            <a:lvl9pPr marL="3664324" indent="0">
              <a:buNone/>
              <a:defRPr sz="2004"/>
            </a:lvl9pPr>
          </a:lstStyle>
          <a:p>
            <a:endParaRPr lang="zh-CN" altLang="en-US"/>
          </a:p>
        </p:txBody>
      </p:sp>
      <p:sp>
        <p:nvSpPr>
          <p:cNvPr id="4" name="文本占位符 3"/>
          <p:cNvSpPr>
            <a:spLocks noGrp="1"/>
          </p:cNvSpPr>
          <p:nvPr>
            <p:ph type="body" sz="half" idx="2"/>
          </p:nvPr>
        </p:nvSpPr>
        <p:spPr>
          <a:xfrm>
            <a:off x="2390152" y="5367338"/>
            <a:ext cx="7314884" cy="804862"/>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EA0B39D8-7686-4C66-9110-3ED16AAF5B37}"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D91FEAFD-391B-4A1E-BA35-1D5BE1E900AB}"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074" y="274642"/>
            <a:ext cx="274248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3" y="274642"/>
            <a:ext cx="8078271"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DF5E3C16-D7F8-459B-BA79-D3AED75804B1}"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4" y="2130429"/>
            <a:ext cx="10363676"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325" y="3886200"/>
            <a:ext cx="8535352" cy="1752600"/>
          </a:xfrm>
        </p:spPr>
        <p:txBody>
          <a:bodyPr/>
          <a:lstStyle>
            <a:lvl1pPr marL="0" indent="0" algn="ctr">
              <a:buNone/>
              <a:defRPr/>
            </a:lvl1pPr>
            <a:lvl2pPr marL="458040" indent="0" algn="ctr">
              <a:buNone/>
              <a:defRPr/>
            </a:lvl2pPr>
            <a:lvl3pPr marL="916081" indent="0" algn="ctr">
              <a:buNone/>
              <a:defRPr/>
            </a:lvl3pPr>
            <a:lvl4pPr marL="1374121" indent="0" algn="ctr">
              <a:buNone/>
              <a:defRPr/>
            </a:lvl4pPr>
            <a:lvl5pPr marL="1832162" indent="0" algn="ctr">
              <a:buNone/>
              <a:defRPr/>
            </a:lvl5pPr>
            <a:lvl6pPr marL="2290202" indent="0" algn="ctr">
              <a:buNone/>
              <a:defRPr/>
            </a:lvl6pPr>
            <a:lvl7pPr marL="2748242" indent="0" algn="ctr">
              <a:buNone/>
              <a:defRPr/>
            </a:lvl7pPr>
            <a:lvl8pPr marL="3206284" indent="0" algn="ctr">
              <a:buNone/>
              <a:defRPr/>
            </a:lvl8pPr>
            <a:lvl9pPr marL="3664324"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7F0FF7FF-C546-49DF-8BA4-68186815AC9B}"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7A7F653D-F4E3-4D6E-9E76-FA4B5DFE4ED2}"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63" y="4406904"/>
            <a:ext cx="10363676" cy="1362075"/>
          </a:xfrm>
        </p:spPr>
        <p:txBody>
          <a:bodyPr anchor="t"/>
          <a:lstStyle>
            <a:lvl1pPr algn="l">
              <a:defRPr sz="4008"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63" y="2906713"/>
            <a:ext cx="10363676" cy="1500187"/>
          </a:xfrm>
        </p:spPr>
        <p:txBody>
          <a:bodyPr anchor="b"/>
          <a:lstStyle>
            <a:lvl1pPr marL="0" indent="0">
              <a:buNone/>
              <a:defRPr sz="2004"/>
            </a:lvl1pPr>
            <a:lvl2pPr marL="458040" indent="0">
              <a:buNone/>
              <a:defRPr sz="1804"/>
            </a:lvl2pPr>
            <a:lvl3pPr marL="916081" indent="0">
              <a:buNone/>
              <a:defRPr sz="1603"/>
            </a:lvl3pPr>
            <a:lvl4pPr marL="1374121" indent="0">
              <a:buNone/>
              <a:defRPr sz="1403"/>
            </a:lvl4pPr>
            <a:lvl5pPr marL="1832162" indent="0">
              <a:buNone/>
              <a:defRPr sz="1403"/>
            </a:lvl5pPr>
            <a:lvl6pPr marL="2290202" indent="0">
              <a:buNone/>
              <a:defRPr sz="1403"/>
            </a:lvl6pPr>
            <a:lvl7pPr marL="2748242" indent="0">
              <a:buNone/>
              <a:defRPr sz="1403"/>
            </a:lvl7pPr>
            <a:lvl8pPr marL="3206284" indent="0">
              <a:buNone/>
              <a:defRPr sz="1403"/>
            </a:lvl8pPr>
            <a:lvl9pPr marL="3664324" indent="0">
              <a:buNone/>
              <a:defRPr sz="1403"/>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C5C39945-210F-448B-A211-1F84FCA8B1A2}"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4"/>
            <a:ext cx="5410379" cy="4525963"/>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184" y="1600204"/>
            <a:ext cx="5410378" cy="4525963"/>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CBE33206-ACE3-4639-A1D5-0AD4A45492A6}"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4" y="1535113"/>
            <a:ext cx="5386572"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4" name="内容占位符 3"/>
          <p:cNvSpPr>
            <a:spLocks noGrp="1"/>
          </p:cNvSpPr>
          <p:nvPr>
            <p:ph sz="half" idx="2"/>
          </p:nvPr>
        </p:nvSpPr>
        <p:spPr>
          <a:xfrm>
            <a:off x="609444" y="2174875"/>
            <a:ext cx="5386572"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12" y="1535113"/>
            <a:ext cx="5389747"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6" name="内容占位符 5"/>
          <p:cNvSpPr>
            <a:spLocks noGrp="1"/>
          </p:cNvSpPr>
          <p:nvPr>
            <p:ph sz="quarter" idx="4"/>
          </p:nvPr>
        </p:nvSpPr>
        <p:spPr>
          <a:xfrm>
            <a:off x="6192812" y="2174875"/>
            <a:ext cx="5389747"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015C59F0-4459-4C7B-BB31-6F57BDCB1EDF}"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2" y="274638"/>
            <a:ext cx="10973117"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4" y="1535113"/>
            <a:ext cx="5386572" cy="639762"/>
          </a:xfrm>
          <a:prstGeom prst="rect">
            <a:avLst/>
          </a:prstGeo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4" name="内容占位符 3"/>
          <p:cNvSpPr>
            <a:spLocks noGrp="1"/>
          </p:cNvSpPr>
          <p:nvPr>
            <p:ph sz="half" idx="2"/>
          </p:nvPr>
        </p:nvSpPr>
        <p:spPr>
          <a:xfrm>
            <a:off x="609444" y="2174875"/>
            <a:ext cx="5386572" cy="3951288"/>
          </a:xfrm>
          <a:prstGeom prst="rect">
            <a:avLst/>
          </a:prstGeo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12" y="1535113"/>
            <a:ext cx="5389747" cy="639762"/>
          </a:xfrm>
          <a:prstGeom prst="rect">
            <a:avLst/>
          </a:prstGeo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6" name="内容占位符 5"/>
          <p:cNvSpPr>
            <a:spLocks noGrp="1"/>
          </p:cNvSpPr>
          <p:nvPr>
            <p:ph sz="quarter" idx="4"/>
          </p:nvPr>
        </p:nvSpPr>
        <p:spPr>
          <a:xfrm>
            <a:off x="6192812" y="2174875"/>
            <a:ext cx="5389747" cy="3951288"/>
          </a:xfrm>
          <a:prstGeom prst="rect">
            <a:avLst/>
          </a:prstGeo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quarter" idx="10"/>
          </p:nvPr>
        </p:nvSpPr>
        <p:spPr/>
        <p:txBody>
          <a:bodyPr/>
          <a:lstStyle>
            <a:lvl1pPr>
              <a:defRPr/>
            </a:lvl1pPr>
          </a:lstStyle>
          <a:p>
            <a:endParaRPr lang="en-US" altLang="zh-CN"/>
          </a:p>
        </p:txBody>
      </p:sp>
    </p:spTree>
  </p:cSld>
  <p:clrMapOvr>
    <a:masterClrMapping/>
  </p:clrMapOvr>
  <p:transition advClick="0" advTm="8000">
    <p:fade thruBlk="1"/>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AE24CA84-A074-4B07-A51D-07667A7A0FA3}"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A9D0C3CD-5BBD-47BF-A262-C04F95A1B5E5}"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569" cy="1162050"/>
          </a:xfrm>
        </p:spPr>
        <p:txBody>
          <a:bodyPr anchor="b"/>
          <a:lstStyle>
            <a:lvl1pPr algn="l">
              <a:defRPr sz="2004"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024" y="273054"/>
            <a:ext cx="6816537" cy="5853113"/>
          </a:xfrm>
        </p:spPr>
        <p:txBody>
          <a:bodyPr/>
          <a:lstStyle>
            <a:lvl1pPr>
              <a:defRPr sz="3205"/>
            </a:lvl1pPr>
            <a:lvl2pPr>
              <a:defRPr sz="2805"/>
            </a:lvl2pPr>
            <a:lvl3pPr>
              <a:defRPr sz="2404"/>
            </a:lvl3pPr>
            <a:lvl4pPr>
              <a:defRPr sz="2004"/>
            </a:lvl4pPr>
            <a:lvl5pPr>
              <a:defRPr sz="2004"/>
            </a:lvl5pPr>
            <a:lvl6pPr>
              <a:defRPr sz="2004"/>
            </a:lvl6pPr>
            <a:lvl7pPr>
              <a:defRPr sz="2004"/>
            </a:lvl7pPr>
            <a:lvl8pPr>
              <a:defRPr sz="2004"/>
            </a:lvl8pPr>
            <a:lvl9pPr>
              <a:defRPr sz="20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3"/>
            <a:ext cx="4010569" cy="4691063"/>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42E55EE9-A215-4810-BDB0-E74871B8D1E9}"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152" y="4800600"/>
            <a:ext cx="7314884" cy="566738"/>
          </a:xfrm>
        </p:spPr>
        <p:txBody>
          <a:bodyPr anchor="b"/>
          <a:lstStyle>
            <a:lvl1pPr algn="l">
              <a:defRPr sz="2004"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152" y="612775"/>
            <a:ext cx="7314884" cy="4114800"/>
          </a:xfrm>
        </p:spPr>
        <p:txBody>
          <a:bodyPr/>
          <a:lstStyle>
            <a:lvl1pPr marL="0" indent="0">
              <a:buNone/>
              <a:defRPr sz="3205"/>
            </a:lvl1pPr>
            <a:lvl2pPr marL="458040" indent="0">
              <a:buNone/>
              <a:defRPr sz="2805"/>
            </a:lvl2pPr>
            <a:lvl3pPr marL="916081" indent="0">
              <a:buNone/>
              <a:defRPr sz="2404"/>
            </a:lvl3pPr>
            <a:lvl4pPr marL="1374121" indent="0">
              <a:buNone/>
              <a:defRPr sz="2004"/>
            </a:lvl4pPr>
            <a:lvl5pPr marL="1832162" indent="0">
              <a:buNone/>
              <a:defRPr sz="2004"/>
            </a:lvl5pPr>
            <a:lvl6pPr marL="2290202" indent="0">
              <a:buNone/>
              <a:defRPr sz="2004"/>
            </a:lvl6pPr>
            <a:lvl7pPr marL="2748242" indent="0">
              <a:buNone/>
              <a:defRPr sz="2004"/>
            </a:lvl7pPr>
            <a:lvl8pPr marL="3206284" indent="0">
              <a:buNone/>
              <a:defRPr sz="2004"/>
            </a:lvl8pPr>
            <a:lvl9pPr marL="3664324" indent="0">
              <a:buNone/>
              <a:defRPr sz="2004"/>
            </a:lvl9pPr>
          </a:lstStyle>
          <a:p>
            <a:endParaRPr lang="zh-CN" altLang="en-US"/>
          </a:p>
        </p:txBody>
      </p:sp>
      <p:sp>
        <p:nvSpPr>
          <p:cNvPr id="4" name="文本占位符 3"/>
          <p:cNvSpPr>
            <a:spLocks noGrp="1"/>
          </p:cNvSpPr>
          <p:nvPr>
            <p:ph type="body" sz="half" idx="2"/>
          </p:nvPr>
        </p:nvSpPr>
        <p:spPr>
          <a:xfrm>
            <a:off x="2390152" y="5367338"/>
            <a:ext cx="7314884" cy="804862"/>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EA0B39D8-7686-4C66-9110-3ED16AAF5B37}"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D91FEAFD-391B-4A1E-BA35-1D5BE1E900AB}"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074" y="274642"/>
            <a:ext cx="274248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3" y="274642"/>
            <a:ext cx="8078271"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DF5E3C16-D7F8-459B-BA79-D3AED75804B1}"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4" y="2130429"/>
            <a:ext cx="10363676"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325" y="3886200"/>
            <a:ext cx="8535352" cy="1752600"/>
          </a:xfrm>
        </p:spPr>
        <p:txBody>
          <a:bodyPr/>
          <a:lstStyle>
            <a:lvl1pPr marL="0" indent="0" algn="ctr">
              <a:buNone/>
              <a:defRPr/>
            </a:lvl1pPr>
            <a:lvl2pPr marL="458040" indent="0" algn="ctr">
              <a:buNone/>
              <a:defRPr/>
            </a:lvl2pPr>
            <a:lvl3pPr marL="916081" indent="0" algn="ctr">
              <a:buNone/>
              <a:defRPr/>
            </a:lvl3pPr>
            <a:lvl4pPr marL="1374121" indent="0" algn="ctr">
              <a:buNone/>
              <a:defRPr/>
            </a:lvl4pPr>
            <a:lvl5pPr marL="1832162" indent="0" algn="ctr">
              <a:buNone/>
              <a:defRPr/>
            </a:lvl5pPr>
            <a:lvl6pPr marL="2290202" indent="0" algn="ctr">
              <a:buNone/>
              <a:defRPr/>
            </a:lvl6pPr>
            <a:lvl7pPr marL="2748242" indent="0" algn="ctr">
              <a:buNone/>
              <a:defRPr/>
            </a:lvl7pPr>
            <a:lvl8pPr marL="3206284" indent="0" algn="ctr">
              <a:buNone/>
              <a:defRPr/>
            </a:lvl8pPr>
            <a:lvl9pPr marL="3664324"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7F0FF7FF-C546-49DF-8BA4-68186815AC9B}"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7A7F653D-F4E3-4D6E-9E76-FA4B5DFE4ED2}"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63" y="4406904"/>
            <a:ext cx="10363676" cy="1362075"/>
          </a:xfrm>
        </p:spPr>
        <p:txBody>
          <a:bodyPr anchor="t"/>
          <a:lstStyle>
            <a:lvl1pPr algn="l">
              <a:defRPr sz="4008"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63" y="2906713"/>
            <a:ext cx="10363676" cy="1500187"/>
          </a:xfrm>
        </p:spPr>
        <p:txBody>
          <a:bodyPr anchor="b"/>
          <a:lstStyle>
            <a:lvl1pPr marL="0" indent="0">
              <a:buNone/>
              <a:defRPr sz="2004"/>
            </a:lvl1pPr>
            <a:lvl2pPr marL="458040" indent="0">
              <a:buNone/>
              <a:defRPr sz="1804"/>
            </a:lvl2pPr>
            <a:lvl3pPr marL="916081" indent="0">
              <a:buNone/>
              <a:defRPr sz="1603"/>
            </a:lvl3pPr>
            <a:lvl4pPr marL="1374121" indent="0">
              <a:buNone/>
              <a:defRPr sz="1403"/>
            </a:lvl4pPr>
            <a:lvl5pPr marL="1832162" indent="0">
              <a:buNone/>
              <a:defRPr sz="1403"/>
            </a:lvl5pPr>
            <a:lvl6pPr marL="2290202" indent="0">
              <a:buNone/>
              <a:defRPr sz="1403"/>
            </a:lvl6pPr>
            <a:lvl7pPr marL="2748242" indent="0">
              <a:buNone/>
              <a:defRPr sz="1403"/>
            </a:lvl7pPr>
            <a:lvl8pPr marL="3206284" indent="0">
              <a:buNone/>
              <a:defRPr sz="1403"/>
            </a:lvl8pPr>
            <a:lvl9pPr marL="3664324" indent="0">
              <a:buNone/>
              <a:defRPr sz="1403"/>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C5C39945-210F-448B-A211-1F84FCA8B1A2}"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4"/>
            <a:ext cx="5410379" cy="4525963"/>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184" y="1600204"/>
            <a:ext cx="5410378" cy="4525963"/>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CBE33206-ACE3-4639-A1D5-0AD4A45492A6}"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quarter" idx="10"/>
          </p:nvPr>
        </p:nvSpPr>
        <p:spPr/>
        <p:txBody>
          <a:bodyPr/>
          <a:lstStyle>
            <a:lvl1pPr>
              <a:defRPr/>
            </a:lvl1pPr>
          </a:lstStyle>
          <a:p>
            <a:endParaRPr lang="en-US" altLang="zh-CN"/>
          </a:p>
        </p:txBody>
      </p:sp>
    </p:spTree>
  </p:cSld>
  <p:clrMapOvr>
    <a:masterClrMapping/>
  </p:clrMapOvr>
  <p:transition advClick="0" advTm="8000">
    <p:fade thruBlk="1"/>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4" y="1535113"/>
            <a:ext cx="5386572"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4" name="内容占位符 3"/>
          <p:cNvSpPr>
            <a:spLocks noGrp="1"/>
          </p:cNvSpPr>
          <p:nvPr>
            <p:ph sz="half" idx="2"/>
          </p:nvPr>
        </p:nvSpPr>
        <p:spPr>
          <a:xfrm>
            <a:off x="609444" y="2174875"/>
            <a:ext cx="5386572"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12" y="1535113"/>
            <a:ext cx="5389747"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6" name="内容占位符 5"/>
          <p:cNvSpPr>
            <a:spLocks noGrp="1"/>
          </p:cNvSpPr>
          <p:nvPr>
            <p:ph sz="quarter" idx="4"/>
          </p:nvPr>
        </p:nvSpPr>
        <p:spPr>
          <a:xfrm>
            <a:off x="6192812" y="2174875"/>
            <a:ext cx="5389747"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015C59F0-4459-4C7B-BB31-6F57BDCB1EDF}"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AE24CA84-A074-4B07-A51D-07667A7A0FA3}"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A9D0C3CD-5BBD-47BF-A262-C04F95A1B5E5}"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569" cy="1162050"/>
          </a:xfrm>
        </p:spPr>
        <p:txBody>
          <a:bodyPr anchor="b"/>
          <a:lstStyle>
            <a:lvl1pPr algn="l">
              <a:defRPr sz="2004"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024" y="273054"/>
            <a:ext cx="6816537" cy="5853113"/>
          </a:xfrm>
        </p:spPr>
        <p:txBody>
          <a:bodyPr/>
          <a:lstStyle>
            <a:lvl1pPr>
              <a:defRPr sz="3205"/>
            </a:lvl1pPr>
            <a:lvl2pPr>
              <a:defRPr sz="2805"/>
            </a:lvl2pPr>
            <a:lvl3pPr>
              <a:defRPr sz="2404"/>
            </a:lvl3pPr>
            <a:lvl4pPr>
              <a:defRPr sz="2004"/>
            </a:lvl4pPr>
            <a:lvl5pPr>
              <a:defRPr sz="2004"/>
            </a:lvl5pPr>
            <a:lvl6pPr>
              <a:defRPr sz="2004"/>
            </a:lvl6pPr>
            <a:lvl7pPr>
              <a:defRPr sz="2004"/>
            </a:lvl7pPr>
            <a:lvl8pPr>
              <a:defRPr sz="2004"/>
            </a:lvl8pPr>
            <a:lvl9pPr>
              <a:defRPr sz="20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3"/>
            <a:ext cx="4010569" cy="4691063"/>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42E55EE9-A215-4810-BDB0-E74871B8D1E9}"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152" y="4800600"/>
            <a:ext cx="7314884" cy="566738"/>
          </a:xfrm>
        </p:spPr>
        <p:txBody>
          <a:bodyPr anchor="b"/>
          <a:lstStyle>
            <a:lvl1pPr algn="l">
              <a:defRPr sz="2004"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152" y="612775"/>
            <a:ext cx="7314884" cy="4114800"/>
          </a:xfrm>
        </p:spPr>
        <p:txBody>
          <a:bodyPr/>
          <a:lstStyle>
            <a:lvl1pPr marL="0" indent="0">
              <a:buNone/>
              <a:defRPr sz="3205"/>
            </a:lvl1pPr>
            <a:lvl2pPr marL="458040" indent="0">
              <a:buNone/>
              <a:defRPr sz="2805"/>
            </a:lvl2pPr>
            <a:lvl3pPr marL="916081" indent="0">
              <a:buNone/>
              <a:defRPr sz="2404"/>
            </a:lvl3pPr>
            <a:lvl4pPr marL="1374121" indent="0">
              <a:buNone/>
              <a:defRPr sz="2004"/>
            </a:lvl4pPr>
            <a:lvl5pPr marL="1832162" indent="0">
              <a:buNone/>
              <a:defRPr sz="2004"/>
            </a:lvl5pPr>
            <a:lvl6pPr marL="2290202" indent="0">
              <a:buNone/>
              <a:defRPr sz="2004"/>
            </a:lvl6pPr>
            <a:lvl7pPr marL="2748242" indent="0">
              <a:buNone/>
              <a:defRPr sz="2004"/>
            </a:lvl7pPr>
            <a:lvl8pPr marL="3206284" indent="0">
              <a:buNone/>
              <a:defRPr sz="2004"/>
            </a:lvl8pPr>
            <a:lvl9pPr marL="3664324" indent="0">
              <a:buNone/>
              <a:defRPr sz="2004"/>
            </a:lvl9pPr>
          </a:lstStyle>
          <a:p>
            <a:endParaRPr lang="zh-CN" altLang="en-US"/>
          </a:p>
        </p:txBody>
      </p:sp>
      <p:sp>
        <p:nvSpPr>
          <p:cNvPr id="4" name="文本占位符 3"/>
          <p:cNvSpPr>
            <a:spLocks noGrp="1"/>
          </p:cNvSpPr>
          <p:nvPr>
            <p:ph type="body" sz="half" idx="2"/>
          </p:nvPr>
        </p:nvSpPr>
        <p:spPr>
          <a:xfrm>
            <a:off x="2390152" y="5367338"/>
            <a:ext cx="7314884" cy="804862"/>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EA0B39D8-7686-4C66-9110-3ED16AAF5B37}"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D91FEAFD-391B-4A1E-BA35-1D5BE1E900AB}"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074" y="274642"/>
            <a:ext cx="274248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3" y="274642"/>
            <a:ext cx="8078271"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DF5E3C16-D7F8-459B-BA79-D3AED75804B1}"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4" y="2130429"/>
            <a:ext cx="10363676"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325" y="3886200"/>
            <a:ext cx="8535352" cy="1752600"/>
          </a:xfrm>
        </p:spPr>
        <p:txBody>
          <a:bodyPr/>
          <a:lstStyle>
            <a:lvl1pPr marL="0" indent="0" algn="ctr">
              <a:buNone/>
              <a:defRPr/>
            </a:lvl1pPr>
            <a:lvl2pPr marL="458040" indent="0" algn="ctr">
              <a:buNone/>
              <a:defRPr/>
            </a:lvl2pPr>
            <a:lvl3pPr marL="916081" indent="0" algn="ctr">
              <a:buNone/>
              <a:defRPr/>
            </a:lvl3pPr>
            <a:lvl4pPr marL="1374121" indent="0" algn="ctr">
              <a:buNone/>
              <a:defRPr/>
            </a:lvl4pPr>
            <a:lvl5pPr marL="1832162" indent="0" algn="ctr">
              <a:buNone/>
              <a:defRPr/>
            </a:lvl5pPr>
            <a:lvl6pPr marL="2290202" indent="0" algn="ctr">
              <a:buNone/>
              <a:defRPr/>
            </a:lvl6pPr>
            <a:lvl7pPr marL="2748242" indent="0" algn="ctr">
              <a:buNone/>
              <a:defRPr/>
            </a:lvl7pPr>
            <a:lvl8pPr marL="3206284" indent="0" algn="ctr">
              <a:buNone/>
              <a:defRPr/>
            </a:lvl8pPr>
            <a:lvl9pPr marL="3664324"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7F0FF7FF-C546-49DF-8BA4-68186815AC9B}"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7A7F653D-F4E3-4D6E-9E76-FA4B5DFE4ED2}"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63" y="4406904"/>
            <a:ext cx="10363676" cy="1362075"/>
          </a:xfrm>
        </p:spPr>
        <p:txBody>
          <a:bodyPr anchor="t"/>
          <a:lstStyle>
            <a:lvl1pPr algn="l">
              <a:defRPr sz="4008"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63" y="2906713"/>
            <a:ext cx="10363676" cy="1500187"/>
          </a:xfrm>
        </p:spPr>
        <p:txBody>
          <a:bodyPr anchor="b"/>
          <a:lstStyle>
            <a:lvl1pPr marL="0" indent="0">
              <a:buNone/>
              <a:defRPr sz="2004"/>
            </a:lvl1pPr>
            <a:lvl2pPr marL="458040" indent="0">
              <a:buNone/>
              <a:defRPr sz="1804"/>
            </a:lvl2pPr>
            <a:lvl3pPr marL="916081" indent="0">
              <a:buNone/>
              <a:defRPr sz="1603"/>
            </a:lvl3pPr>
            <a:lvl4pPr marL="1374121" indent="0">
              <a:buNone/>
              <a:defRPr sz="1403"/>
            </a:lvl4pPr>
            <a:lvl5pPr marL="1832162" indent="0">
              <a:buNone/>
              <a:defRPr sz="1403"/>
            </a:lvl5pPr>
            <a:lvl6pPr marL="2290202" indent="0">
              <a:buNone/>
              <a:defRPr sz="1403"/>
            </a:lvl6pPr>
            <a:lvl7pPr marL="2748242" indent="0">
              <a:buNone/>
              <a:defRPr sz="1403"/>
            </a:lvl7pPr>
            <a:lvl8pPr marL="3206284" indent="0">
              <a:buNone/>
              <a:defRPr sz="1403"/>
            </a:lvl8pPr>
            <a:lvl9pPr marL="3664324" indent="0">
              <a:buNone/>
              <a:defRPr sz="1403"/>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C5C39945-210F-448B-A211-1F84FCA8B1A2}"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lvl1pPr>
              <a:defRPr/>
            </a:lvl1pPr>
          </a:lstStyle>
          <a:p>
            <a:endParaRPr lang="en-US" altLang="zh-CN"/>
          </a:p>
        </p:txBody>
      </p:sp>
    </p:spTree>
  </p:cSld>
  <p:clrMapOvr>
    <a:masterClrMapping/>
  </p:clrMapOvr>
  <p:transition advClick="0" advTm="8000">
    <p:fade thruBlk="1"/>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4"/>
            <a:ext cx="5410379" cy="4525963"/>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184" y="1600204"/>
            <a:ext cx="5410378" cy="4525963"/>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CBE33206-ACE3-4639-A1D5-0AD4A45492A6}"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4" y="1535113"/>
            <a:ext cx="5386572"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4" name="内容占位符 3"/>
          <p:cNvSpPr>
            <a:spLocks noGrp="1"/>
          </p:cNvSpPr>
          <p:nvPr>
            <p:ph sz="half" idx="2"/>
          </p:nvPr>
        </p:nvSpPr>
        <p:spPr>
          <a:xfrm>
            <a:off x="609444" y="2174875"/>
            <a:ext cx="5386572"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12" y="1535113"/>
            <a:ext cx="5389747"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6" name="内容占位符 5"/>
          <p:cNvSpPr>
            <a:spLocks noGrp="1"/>
          </p:cNvSpPr>
          <p:nvPr>
            <p:ph sz="quarter" idx="4"/>
          </p:nvPr>
        </p:nvSpPr>
        <p:spPr>
          <a:xfrm>
            <a:off x="6192812" y="2174875"/>
            <a:ext cx="5389747"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015C59F0-4459-4C7B-BB31-6F57BDCB1EDF}"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AE24CA84-A074-4B07-A51D-07667A7A0FA3}"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A9D0C3CD-5BBD-47BF-A262-C04F95A1B5E5}"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569" cy="1162050"/>
          </a:xfrm>
        </p:spPr>
        <p:txBody>
          <a:bodyPr anchor="b"/>
          <a:lstStyle>
            <a:lvl1pPr algn="l">
              <a:defRPr sz="2004"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024" y="273054"/>
            <a:ext cx="6816537" cy="5853113"/>
          </a:xfrm>
        </p:spPr>
        <p:txBody>
          <a:bodyPr/>
          <a:lstStyle>
            <a:lvl1pPr>
              <a:defRPr sz="3205"/>
            </a:lvl1pPr>
            <a:lvl2pPr>
              <a:defRPr sz="2805"/>
            </a:lvl2pPr>
            <a:lvl3pPr>
              <a:defRPr sz="2404"/>
            </a:lvl3pPr>
            <a:lvl4pPr>
              <a:defRPr sz="2004"/>
            </a:lvl4pPr>
            <a:lvl5pPr>
              <a:defRPr sz="2004"/>
            </a:lvl5pPr>
            <a:lvl6pPr>
              <a:defRPr sz="2004"/>
            </a:lvl6pPr>
            <a:lvl7pPr>
              <a:defRPr sz="2004"/>
            </a:lvl7pPr>
            <a:lvl8pPr>
              <a:defRPr sz="2004"/>
            </a:lvl8pPr>
            <a:lvl9pPr>
              <a:defRPr sz="20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3"/>
            <a:ext cx="4010569" cy="4691063"/>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42E55EE9-A215-4810-BDB0-E74871B8D1E9}"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152" y="4800600"/>
            <a:ext cx="7314884" cy="566738"/>
          </a:xfrm>
        </p:spPr>
        <p:txBody>
          <a:bodyPr anchor="b"/>
          <a:lstStyle>
            <a:lvl1pPr algn="l">
              <a:defRPr sz="2004"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152" y="612775"/>
            <a:ext cx="7314884" cy="4114800"/>
          </a:xfrm>
        </p:spPr>
        <p:txBody>
          <a:bodyPr/>
          <a:lstStyle>
            <a:lvl1pPr marL="0" indent="0">
              <a:buNone/>
              <a:defRPr sz="3205"/>
            </a:lvl1pPr>
            <a:lvl2pPr marL="458040" indent="0">
              <a:buNone/>
              <a:defRPr sz="2805"/>
            </a:lvl2pPr>
            <a:lvl3pPr marL="916081" indent="0">
              <a:buNone/>
              <a:defRPr sz="2404"/>
            </a:lvl3pPr>
            <a:lvl4pPr marL="1374121" indent="0">
              <a:buNone/>
              <a:defRPr sz="2004"/>
            </a:lvl4pPr>
            <a:lvl5pPr marL="1832162" indent="0">
              <a:buNone/>
              <a:defRPr sz="2004"/>
            </a:lvl5pPr>
            <a:lvl6pPr marL="2290202" indent="0">
              <a:buNone/>
              <a:defRPr sz="2004"/>
            </a:lvl6pPr>
            <a:lvl7pPr marL="2748242" indent="0">
              <a:buNone/>
              <a:defRPr sz="2004"/>
            </a:lvl7pPr>
            <a:lvl8pPr marL="3206284" indent="0">
              <a:buNone/>
              <a:defRPr sz="2004"/>
            </a:lvl8pPr>
            <a:lvl9pPr marL="3664324" indent="0">
              <a:buNone/>
              <a:defRPr sz="2004"/>
            </a:lvl9pPr>
          </a:lstStyle>
          <a:p>
            <a:endParaRPr lang="zh-CN" altLang="en-US"/>
          </a:p>
        </p:txBody>
      </p:sp>
      <p:sp>
        <p:nvSpPr>
          <p:cNvPr id="4" name="文本占位符 3"/>
          <p:cNvSpPr>
            <a:spLocks noGrp="1"/>
          </p:cNvSpPr>
          <p:nvPr>
            <p:ph type="body" sz="half" idx="2"/>
          </p:nvPr>
        </p:nvSpPr>
        <p:spPr>
          <a:xfrm>
            <a:off x="2390152" y="5367338"/>
            <a:ext cx="7314884" cy="804862"/>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EA0B39D8-7686-4C66-9110-3ED16AAF5B37}"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D91FEAFD-391B-4A1E-BA35-1D5BE1E900AB}"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074" y="274642"/>
            <a:ext cx="274248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3" y="274642"/>
            <a:ext cx="8078271"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DF5E3C16-D7F8-459B-BA79-D3AED75804B1}" type="slidenum">
              <a:rPr lang="de-DE">
                <a:solidFill>
                  <a:srgbClr val="000000"/>
                </a:solidFill>
              </a:rPr>
              <a:pPr/>
              <a:t>‹#›</a:t>
            </a:fld>
            <a:endParaRPr lang="en-GB">
              <a:solidFill>
                <a:srgbClr val="000000"/>
              </a:solidFill>
            </a:endParaRPr>
          </a:p>
        </p:txBody>
      </p:sp>
    </p:spTree>
  </p:cSld>
  <p:clrMapOvr>
    <a:masterClrMapping/>
  </p:clrMapOvr>
  <p:transition advClick="0" advTm="8000">
    <p:fade thruBlk="1"/>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5" y="2130431"/>
            <a:ext cx="10363676"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325" y="3886200"/>
            <a:ext cx="8535352" cy="1752600"/>
          </a:xfrm>
        </p:spPr>
        <p:txBody>
          <a:bodyPr/>
          <a:lstStyle>
            <a:lvl1pPr marL="0" indent="0" algn="ctr">
              <a:buNone/>
              <a:defRPr/>
            </a:lvl1pPr>
            <a:lvl2pPr marL="457967" indent="0" algn="ctr">
              <a:buNone/>
              <a:defRPr/>
            </a:lvl2pPr>
            <a:lvl3pPr marL="915936" indent="0" algn="ctr">
              <a:buNone/>
              <a:defRPr/>
            </a:lvl3pPr>
            <a:lvl4pPr marL="1373903" indent="0" algn="ctr">
              <a:buNone/>
              <a:defRPr/>
            </a:lvl4pPr>
            <a:lvl5pPr marL="1831869" indent="0" algn="ctr">
              <a:buNone/>
              <a:defRPr/>
            </a:lvl5pPr>
            <a:lvl6pPr marL="2289836" indent="0" algn="ctr">
              <a:buNone/>
              <a:defRPr/>
            </a:lvl6pPr>
            <a:lvl7pPr marL="2747805" indent="0" algn="ctr">
              <a:buNone/>
              <a:defRPr/>
            </a:lvl7pPr>
            <a:lvl8pPr marL="3205772" indent="0" algn="ctr">
              <a:buNone/>
              <a:defRPr/>
            </a:lvl8pPr>
            <a:lvl9pPr marL="3663739"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7F0FF7FF-C546-49DF-8BA4-68186815AC9B}"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191923074"/>
      </p:ext>
    </p:extLst>
  </p:cSld>
  <p:clrMapOvr>
    <a:masterClrMapping/>
  </p:clrMapOvr>
  <p:transition advClick="0" advTm="8000">
    <p:fade thruBlk="1"/>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7A7F653D-F4E3-4D6E-9E76-FA4B5DFE4ED2}"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1501239496"/>
      </p:ext>
    </p:extLst>
  </p:cSld>
  <p:clrMapOvr>
    <a:masterClrMapping/>
  </p:clrMapOvr>
  <p:transition advClick="0" advTm="800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569" cy="1162050"/>
          </a:xfrm>
        </p:spPr>
        <p:txBody>
          <a:bodyPr anchor="b"/>
          <a:lstStyle>
            <a:lvl1pPr algn="l">
              <a:defRPr sz="2004"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024" y="273054"/>
            <a:ext cx="6816537" cy="5853113"/>
          </a:xfrm>
          <a:prstGeom prst="rect">
            <a:avLst/>
          </a:prstGeom>
        </p:spPr>
        <p:txBody>
          <a:bodyPr/>
          <a:lstStyle>
            <a:lvl1pPr>
              <a:defRPr sz="3205"/>
            </a:lvl1pPr>
            <a:lvl2pPr>
              <a:defRPr sz="2805"/>
            </a:lvl2pPr>
            <a:lvl3pPr>
              <a:defRPr sz="2404"/>
            </a:lvl3pPr>
            <a:lvl4pPr>
              <a:defRPr sz="2004"/>
            </a:lvl4pPr>
            <a:lvl5pPr>
              <a:defRPr sz="2004"/>
            </a:lvl5pPr>
            <a:lvl6pPr>
              <a:defRPr sz="2004"/>
            </a:lvl6pPr>
            <a:lvl7pPr>
              <a:defRPr sz="2004"/>
            </a:lvl7pPr>
            <a:lvl8pPr>
              <a:defRPr sz="2004"/>
            </a:lvl8pPr>
            <a:lvl9pPr>
              <a:defRPr sz="20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3"/>
            <a:ext cx="4010569" cy="4691063"/>
          </a:xfrm>
          <a:prstGeom prst="rect">
            <a:avLst/>
          </a:prstGeo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quarter" idx="10"/>
          </p:nvPr>
        </p:nvSpPr>
        <p:spPr/>
        <p:txBody>
          <a:bodyPr/>
          <a:lstStyle>
            <a:lvl1pPr>
              <a:defRPr/>
            </a:lvl1pPr>
          </a:lstStyle>
          <a:p>
            <a:endParaRPr lang="en-US" altLang="zh-CN"/>
          </a:p>
        </p:txBody>
      </p:sp>
    </p:spTree>
  </p:cSld>
  <p:clrMapOvr>
    <a:masterClrMapping/>
  </p:clrMapOvr>
  <p:transition advClick="0" advTm="8000">
    <p:fade thruBlk="1"/>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63" y="4406904"/>
            <a:ext cx="10363676" cy="1362075"/>
          </a:xfrm>
        </p:spPr>
        <p:txBody>
          <a:bodyPr anchor="t"/>
          <a:lstStyle>
            <a:lvl1pPr algn="l">
              <a:defRPr sz="4008"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63" y="2906713"/>
            <a:ext cx="10363676" cy="1500187"/>
          </a:xfrm>
        </p:spPr>
        <p:txBody>
          <a:bodyPr anchor="b"/>
          <a:lstStyle>
            <a:lvl1pPr marL="0" indent="0">
              <a:buNone/>
              <a:defRPr sz="2004"/>
            </a:lvl1pPr>
            <a:lvl2pPr marL="457967" indent="0">
              <a:buNone/>
              <a:defRPr sz="1904"/>
            </a:lvl2pPr>
            <a:lvl3pPr marL="915936" indent="0">
              <a:buNone/>
              <a:defRPr sz="1603"/>
            </a:lvl3pPr>
            <a:lvl4pPr marL="1373903" indent="0">
              <a:buNone/>
              <a:defRPr sz="1503"/>
            </a:lvl4pPr>
            <a:lvl5pPr marL="1831869" indent="0">
              <a:buNone/>
              <a:defRPr sz="1503"/>
            </a:lvl5pPr>
            <a:lvl6pPr marL="2289836" indent="0">
              <a:buNone/>
              <a:defRPr sz="1503"/>
            </a:lvl6pPr>
            <a:lvl7pPr marL="2747805" indent="0">
              <a:buNone/>
              <a:defRPr sz="1503"/>
            </a:lvl7pPr>
            <a:lvl8pPr marL="3205772" indent="0">
              <a:buNone/>
              <a:defRPr sz="1503"/>
            </a:lvl8pPr>
            <a:lvl9pPr marL="3663739" indent="0">
              <a:buNone/>
              <a:defRPr sz="1503"/>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C5C39945-210F-448B-A211-1F84FCA8B1A2}"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3452994676"/>
      </p:ext>
    </p:extLst>
  </p:cSld>
  <p:clrMapOvr>
    <a:masterClrMapping/>
  </p:clrMapOvr>
  <p:transition advClick="0" advTm="8000">
    <p:fade thruBlk="1"/>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4"/>
            <a:ext cx="5410379" cy="4525963"/>
          </a:xfrm>
        </p:spPr>
        <p:txBody>
          <a:bodyPr/>
          <a:lstStyle>
            <a:lvl1pPr>
              <a:defRPr sz="2805"/>
            </a:lvl1pPr>
            <a:lvl2pPr>
              <a:defRPr sz="2404"/>
            </a:lvl2pPr>
            <a:lvl3pPr>
              <a:defRPr sz="2004"/>
            </a:lvl3pPr>
            <a:lvl4pPr>
              <a:defRPr sz="1904"/>
            </a:lvl4pPr>
            <a:lvl5pPr>
              <a:defRPr sz="1904"/>
            </a:lvl5pPr>
            <a:lvl6pPr>
              <a:defRPr sz="1904"/>
            </a:lvl6pPr>
            <a:lvl7pPr>
              <a:defRPr sz="1904"/>
            </a:lvl7pPr>
            <a:lvl8pPr>
              <a:defRPr sz="1904"/>
            </a:lvl8pPr>
            <a:lvl9pPr>
              <a:defRPr sz="19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185" y="1600204"/>
            <a:ext cx="5410378" cy="4525963"/>
          </a:xfrm>
        </p:spPr>
        <p:txBody>
          <a:bodyPr/>
          <a:lstStyle>
            <a:lvl1pPr>
              <a:defRPr sz="2805"/>
            </a:lvl1pPr>
            <a:lvl2pPr>
              <a:defRPr sz="2404"/>
            </a:lvl2pPr>
            <a:lvl3pPr>
              <a:defRPr sz="2004"/>
            </a:lvl3pPr>
            <a:lvl4pPr>
              <a:defRPr sz="1904"/>
            </a:lvl4pPr>
            <a:lvl5pPr>
              <a:defRPr sz="1904"/>
            </a:lvl5pPr>
            <a:lvl6pPr>
              <a:defRPr sz="1904"/>
            </a:lvl6pPr>
            <a:lvl7pPr>
              <a:defRPr sz="1904"/>
            </a:lvl7pPr>
            <a:lvl8pPr>
              <a:defRPr sz="1904"/>
            </a:lvl8pPr>
            <a:lvl9pPr>
              <a:defRPr sz="19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CBE33206-ACE3-4639-A1D5-0AD4A45492A6}"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605553906"/>
      </p:ext>
    </p:extLst>
  </p:cSld>
  <p:clrMapOvr>
    <a:masterClrMapping/>
  </p:clrMapOvr>
  <p:transition advClick="0" advTm="8000">
    <p:fade thruBlk="1"/>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6" y="1535116"/>
            <a:ext cx="5386572" cy="639763"/>
          </a:xfrm>
        </p:spPr>
        <p:txBody>
          <a:bodyPr anchor="b"/>
          <a:lstStyle>
            <a:lvl1pPr marL="0" indent="0">
              <a:buNone/>
              <a:defRPr sz="2404" b="1"/>
            </a:lvl1pPr>
            <a:lvl2pPr marL="457967" indent="0">
              <a:buNone/>
              <a:defRPr sz="2004" b="1"/>
            </a:lvl2pPr>
            <a:lvl3pPr marL="915936" indent="0">
              <a:buNone/>
              <a:defRPr sz="1904" b="1"/>
            </a:lvl3pPr>
            <a:lvl4pPr marL="1373903" indent="0">
              <a:buNone/>
              <a:defRPr sz="1603" b="1"/>
            </a:lvl4pPr>
            <a:lvl5pPr marL="1831869" indent="0">
              <a:buNone/>
              <a:defRPr sz="1603" b="1"/>
            </a:lvl5pPr>
            <a:lvl6pPr marL="2289836" indent="0">
              <a:buNone/>
              <a:defRPr sz="1603" b="1"/>
            </a:lvl6pPr>
            <a:lvl7pPr marL="2747805" indent="0">
              <a:buNone/>
              <a:defRPr sz="1603" b="1"/>
            </a:lvl7pPr>
            <a:lvl8pPr marL="3205772" indent="0">
              <a:buNone/>
              <a:defRPr sz="1603" b="1"/>
            </a:lvl8pPr>
            <a:lvl9pPr marL="3663739" indent="0">
              <a:buNone/>
              <a:defRPr sz="1603" b="1"/>
            </a:lvl9pPr>
          </a:lstStyle>
          <a:p>
            <a:pPr lvl="0"/>
            <a:r>
              <a:rPr lang="zh-CN" altLang="en-US" smtClean="0"/>
              <a:t>单击此处编辑母版文本样式</a:t>
            </a:r>
          </a:p>
        </p:txBody>
      </p:sp>
      <p:sp>
        <p:nvSpPr>
          <p:cNvPr id="4" name="内容占位符 3"/>
          <p:cNvSpPr>
            <a:spLocks noGrp="1"/>
          </p:cNvSpPr>
          <p:nvPr>
            <p:ph sz="half" idx="2"/>
          </p:nvPr>
        </p:nvSpPr>
        <p:spPr>
          <a:xfrm>
            <a:off x="609446" y="2174875"/>
            <a:ext cx="5386572" cy="3951288"/>
          </a:xfrm>
        </p:spPr>
        <p:txBody>
          <a:bodyPr/>
          <a:lstStyle>
            <a:lvl1pPr>
              <a:defRPr sz="2404"/>
            </a:lvl1pPr>
            <a:lvl2pPr>
              <a:defRPr sz="2004"/>
            </a:lvl2pPr>
            <a:lvl3pPr>
              <a:defRPr sz="19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12" y="1535116"/>
            <a:ext cx="5389747" cy="639763"/>
          </a:xfrm>
        </p:spPr>
        <p:txBody>
          <a:bodyPr anchor="b"/>
          <a:lstStyle>
            <a:lvl1pPr marL="0" indent="0">
              <a:buNone/>
              <a:defRPr sz="2404" b="1"/>
            </a:lvl1pPr>
            <a:lvl2pPr marL="457967" indent="0">
              <a:buNone/>
              <a:defRPr sz="2004" b="1"/>
            </a:lvl2pPr>
            <a:lvl3pPr marL="915936" indent="0">
              <a:buNone/>
              <a:defRPr sz="1904" b="1"/>
            </a:lvl3pPr>
            <a:lvl4pPr marL="1373903" indent="0">
              <a:buNone/>
              <a:defRPr sz="1603" b="1"/>
            </a:lvl4pPr>
            <a:lvl5pPr marL="1831869" indent="0">
              <a:buNone/>
              <a:defRPr sz="1603" b="1"/>
            </a:lvl5pPr>
            <a:lvl6pPr marL="2289836" indent="0">
              <a:buNone/>
              <a:defRPr sz="1603" b="1"/>
            </a:lvl6pPr>
            <a:lvl7pPr marL="2747805" indent="0">
              <a:buNone/>
              <a:defRPr sz="1603" b="1"/>
            </a:lvl7pPr>
            <a:lvl8pPr marL="3205772" indent="0">
              <a:buNone/>
              <a:defRPr sz="1603" b="1"/>
            </a:lvl8pPr>
            <a:lvl9pPr marL="3663739" indent="0">
              <a:buNone/>
              <a:defRPr sz="1603" b="1"/>
            </a:lvl9pPr>
          </a:lstStyle>
          <a:p>
            <a:pPr lvl="0"/>
            <a:r>
              <a:rPr lang="zh-CN" altLang="en-US" smtClean="0"/>
              <a:t>单击此处编辑母版文本样式</a:t>
            </a:r>
          </a:p>
        </p:txBody>
      </p:sp>
      <p:sp>
        <p:nvSpPr>
          <p:cNvPr id="6" name="内容占位符 5"/>
          <p:cNvSpPr>
            <a:spLocks noGrp="1"/>
          </p:cNvSpPr>
          <p:nvPr>
            <p:ph sz="quarter" idx="4"/>
          </p:nvPr>
        </p:nvSpPr>
        <p:spPr>
          <a:xfrm>
            <a:off x="6192812" y="2174875"/>
            <a:ext cx="5389747" cy="3951288"/>
          </a:xfrm>
        </p:spPr>
        <p:txBody>
          <a:bodyPr/>
          <a:lstStyle>
            <a:lvl1pPr>
              <a:defRPr sz="2404"/>
            </a:lvl1pPr>
            <a:lvl2pPr>
              <a:defRPr sz="2004"/>
            </a:lvl2pPr>
            <a:lvl3pPr>
              <a:defRPr sz="19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015C59F0-4459-4C7B-BB31-6F57BDCB1EDF}"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3811803151"/>
      </p:ext>
    </p:extLst>
  </p:cSld>
  <p:clrMapOvr>
    <a:masterClrMapping/>
  </p:clrMapOvr>
  <p:transition advClick="0" advTm="8000">
    <p:fade thruBlk="1"/>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AE24CA84-A074-4B07-A51D-07667A7A0FA3}"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837708512"/>
      </p:ext>
    </p:extLst>
  </p:cSld>
  <p:clrMapOvr>
    <a:masterClrMapping/>
  </p:clrMapOvr>
  <p:transition advClick="0" advTm="8000">
    <p:fade thruBlk="1"/>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A9D0C3CD-5BBD-47BF-A262-C04F95A1B5E5}"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3510002297"/>
      </p:ext>
    </p:extLst>
  </p:cSld>
  <p:clrMapOvr>
    <a:masterClrMapping/>
  </p:clrMapOvr>
  <p:transition advClick="0" advTm="8000">
    <p:fade thruBlk="1"/>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2"/>
            <a:ext cx="4010569" cy="1162051"/>
          </a:xfrm>
        </p:spPr>
        <p:txBody>
          <a:bodyPr anchor="b"/>
          <a:lstStyle>
            <a:lvl1pPr algn="l">
              <a:defRPr sz="2004"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026" y="273056"/>
            <a:ext cx="6816537" cy="5853113"/>
          </a:xfrm>
        </p:spPr>
        <p:txBody>
          <a:bodyPr/>
          <a:lstStyle>
            <a:lvl1pPr>
              <a:defRPr sz="3205"/>
            </a:lvl1pPr>
            <a:lvl2pPr>
              <a:defRPr sz="2805"/>
            </a:lvl2pPr>
            <a:lvl3pPr>
              <a:defRPr sz="2404"/>
            </a:lvl3pPr>
            <a:lvl4pPr>
              <a:defRPr sz="2004"/>
            </a:lvl4pPr>
            <a:lvl5pPr>
              <a:defRPr sz="2004"/>
            </a:lvl5pPr>
            <a:lvl6pPr>
              <a:defRPr sz="2004"/>
            </a:lvl6pPr>
            <a:lvl7pPr>
              <a:defRPr sz="2004"/>
            </a:lvl7pPr>
            <a:lvl8pPr>
              <a:defRPr sz="2004"/>
            </a:lvl8pPr>
            <a:lvl9pPr>
              <a:defRPr sz="20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3"/>
            <a:ext cx="4010569" cy="4691063"/>
          </a:xfrm>
        </p:spPr>
        <p:txBody>
          <a:bodyPr/>
          <a:lstStyle>
            <a:lvl1pPr marL="0" indent="0">
              <a:buNone/>
              <a:defRPr sz="1503"/>
            </a:lvl1pPr>
            <a:lvl2pPr marL="457967" indent="0">
              <a:buNone/>
              <a:defRPr sz="1202"/>
            </a:lvl2pPr>
            <a:lvl3pPr marL="915936" indent="0">
              <a:buNone/>
              <a:defRPr sz="1103"/>
            </a:lvl3pPr>
            <a:lvl4pPr marL="1373903" indent="0">
              <a:buNone/>
              <a:defRPr sz="902"/>
            </a:lvl4pPr>
            <a:lvl5pPr marL="1831869" indent="0">
              <a:buNone/>
              <a:defRPr sz="902"/>
            </a:lvl5pPr>
            <a:lvl6pPr marL="2289836" indent="0">
              <a:buNone/>
              <a:defRPr sz="902"/>
            </a:lvl6pPr>
            <a:lvl7pPr marL="2747805" indent="0">
              <a:buNone/>
              <a:defRPr sz="902"/>
            </a:lvl7pPr>
            <a:lvl8pPr marL="3205772" indent="0">
              <a:buNone/>
              <a:defRPr sz="902"/>
            </a:lvl8pPr>
            <a:lvl9pPr marL="3663739"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42E55EE9-A215-4810-BDB0-E74871B8D1E9}"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4059977354"/>
      </p:ext>
    </p:extLst>
  </p:cSld>
  <p:clrMapOvr>
    <a:masterClrMapping/>
  </p:clrMapOvr>
  <p:transition advClick="0" advTm="8000">
    <p:fade thruBlk="1"/>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152" y="4800603"/>
            <a:ext cx="7314884" cy="566739"/>
          </a:xfrm>
        </p:spPr>
        <p:txBody>
          <a:bodyPr anchor="b"/>
          <a:lstStyle>
            <a:lvl1pPr algn="l">
              <a:defRPr sz="2004"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152" y="612775"/>
            <a:ext cx="7314884" cy="4114800"/>
          </a:xfrm>
        </p:spPr>
        <p:txBody>
          <a:bodyPr/>
          <a:lstStyle>
            <a:lvl1pPr marL="0" indent="0">
              <a:buNone/>
              <a:defRPr sz="3205"/>
            </a:lvl1pPr>
            <a:lvl2pPr marL="457967" indent="0">
              <a:buNone/>
              <a:defRPr sz="2805"/>
            </a:lvl2pPr>
            <a:lvl3pPr marL="915936" indent="0">
              <a:buNone/>
              <a:defRPr sz="2404"/>
            </a:lvl3pPr>
            <a:lvl4pPr marL="1373903" indent="0">
              <a:buNone/>
              <a:defRPr sz="2004"/>
            </a:lvl4pPr>
            <a:lvl5pPr marL="1831869" indent="0">
              <a:buNone/>
              <a:defRPr sz="2004"/>
            </a:lvl5pPr>
            <a:lvl6pPr marL="2289836" indent="0">
              <a:buNone/>
              <a:defRPr sz="2004"/>
            </a:lvl6pPr>
            <a:lvl7pPr marL="2747805" indent="0">
              <a:buNone/>
              <a:defRPr sz="2004"/>
            </a:lvl7pPr>
            <a:lvl8pPr marL="3205772" indent="0">
              <a:buNone/>
              <a:defRPr sz="2004"/>
            </a:lvl8pPr>
            <a:lvl9pPr marL="3663739" indent="0">
              <a:buNone/>
              <a:defRPr sz="2004"/>
            </a:lvl9pPr>
          </a:lstStyle>
          <a:p>
            <a:endParaRPr lang="zh-CN" altLang="en-US"/>
          </a:p>
        </p:txBody>
      </p:sp>
      <p:sp>
        <p:nvSpPr>
          <p:cNvPr id="4" name="文本占位符 3"/>
          <p:cNvSpPr>
            <a:spLocks noGrp="1"/>
          </p:cNvSpPr>
          <p:nvPr>
            <p:ph type="body" sz="half" idx="2"/>
          </p:nvPr>
        </p:nvSpPr>
        <p:spPr>
          <a:xfrm>
            <a:off x="2390152" y="5367341"/>
            <a:ext cx="7314884" cy="804863"/>
          </a:xfrm>
        </p:spPr>
        <p:txBody>
          <a:bodyPr/>
          <a:lstStyle>
            <a:lvl1pPr marL="0" indent="0">
              <a:buNone/>
              <a:defRPr sz="1503"/>
            </a:lvl1pPr>
            <a:lvl2pPr marL="457967" indent="0">
              <a:buNone/>
              <a:defRPr sz="1202"/>
            </a:lvl2pPr>
            <a:lvl3pPr marL="915936" indent="0">
              <a:buNone/>
              <a:defRPr sz="1103"/>
            </a:lvl3pPr>
            <a:lvl4pPr marL="1373903" indent="0">
              <a:buNone/>
              <a:defRPr sz="902"/>
            </a:lvl4pPr>
            <a:lvl5pPr marL="1831869" indent="0">
              <a:buNone/>
              <a:defRPr sz="902"/>
            </a:lvl5pPr>
            <a:lvl6pPr marL="2289836" indent="0">
              <a:buNone/>
              <a:defRPr sz="902"/>
            </a:lvl6pPr>
            <a:lvl7pPr marL="2747805" indent="0">
              <a:buNone/>
              <a:defRPr sz="902"/>
            </a:lvl7pPr>
            <a:lvl8pPr marL="3205772" indent="0">
              <a:buNone/>
              <a:defRPr sz="902"/>
            </a:lvl8pPr>
            <a:lvl9pPr marL="3663739" indent="0">
              <a:buNone/>
              <a:defRPr sz="90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EA0B39D8-7686-4C66-9110-3ED16AAF5B37}"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715438376"/>
      </p:ext>
    </p:extLst>
  </p:cSld>
  <p:clrMapOvr>
    <a:masterClrMapping/>
  </p:clrMapOvr>
  <p:transition advClick="0" advTm="8000">
    <p:fade thruBlk="1"/>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D91FEAFD-391B-4A1E-BA35-1D5BE1E900AB}"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236859485"/>
      </p:ext>
    </p:extLst>
  </p:cSld>
  <p:clrMapOvr>
    <a:masterClrMapping/>
  </p:clrMapOvr>
  <p:transition advClick="0" advTm="8000">
    <p:fade thruBlk="1"/>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074" y="274642"/>
            <a:ext cx="274248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5" y="274642"/>
            <a:ext cx="8078271"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de-DE">
              <a:solidFill>
                <a:srgbClr val="000000"/>
              </a:solidFill>
            </a:endParaRPr>
          </a:p>
          <a:p>
            <a:r>
              <a:rPr lang="de-DE">
                <a:solidFill>
                  <a:srgbClr val="000000"/>
                </a:solidFill>
              </a:rPr>
              <a:t>Page </a:t>
            </a:r>
            <a:fld id="{DF5E3C16-D7F8-459B-BA79-D3AED75804B1}"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026456175"/>
      </p:ext>
    </p:extLst>
  </p:cSld>
  <p:clrMapOvr>
    <a:masterClrMapping/>
  </p:clrMapOvr>
  <p:transition advClick="0" advTm="8000">
    <p:fade thruBlk="1"/>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609600" y="6356354"/>
            <a:ext cx="2844800" cy="365125"/>
          </a:xfrm>
          <a:prstGeom prst="rect">
            <a:avLst/>
          </a:prstGeom>
        </p:spPr>
        <p:txBody>
          <a:bodyPr/>
          <a:lstStyle>
            <a:lvl1pPr eaLnBrk="1" hangingPunct="1">
              <a:defRPr>
                <a:ea typeface="宋体" pitchFamily="2" charset="-122"/>
              </a:defRPr>
            </a:lvl1pPr>
          </a:lstStyle>
          <a:p>
            <a:pPr>
              <a:buClrTx/>
              <a:buFontTx/>
              <a:buNone/>
              <a:defRPr/>
            </a:pPr>
            <a:r>
              <a:rPr lang="en-US" altLang="zh-CN" b="0">
                <a:solidFill>
                  <a:srgbClr val="000000"/>
                </a:solidFill>
                <a:latin typeface="Calibri" panose="020F0502020204030204" pitchFamily="34" charset="0"/>
              </a:rPr>
              <a:t>www.themegallery.com</a:t>
            </a:r>
          </a:p>
        </p:txBody>
      </p:sp>
      <p:sp>
        <p:nvSpPr>
          <p:cNvPr id="4" name="页脚占位符 4"/>
          <p:cNvSpPr>
            <a:spLocks noGrp="1"/>
          </p:cNvSpPr>
          <p:nvPr>
            <p:ph type="ftr" sz="quarter" idx="11"/>
          </p:nvPr>
        </p:nvSpPr>
        <p:spPr>
          <a:xfrm>
            <a:off x="4165601" y="6356354"/>
            <a:ext cx="3860800" cy="365125"/>
          </a:xfrm>
          <a:prstGeom prst="rect">
            <a:avLst/>
          </a:prstGeom>
        </p:spPr>
        <p:txBody>
          <a:bodyPr/>
          <a:lstStyle>
            <a:lvl1pPr eaLnBrk="1" hangingPunct="1">
              <a:defRPr>
                <a:ea typeface="宋体" pitchFamily="2" charset="-122"/>
              </a:defRPr>
            </a:lvl1pPr>
          </a:lstStyle>
          <a:p>
            <a:pPr>
              <a:buClrTx/>
              <a:buFontTx/>
              <a:buNone/>
              <a:defRPr/>
            </a:pPr>
            <a:r>
              <a:rPr lang="en-US" altLang="zh-CN" b="0">
                <a:solidFill>
                  <a:srgbClr val="000000"/>
                </a:solidFill>
                <a:latin typeface="Calibri" panose="020F0502020204030204" pitchFamily="34" charset="0"/>
              </a:rPr>
              <a:t>Company Logo</a:t>
            </a:r>
          </a:p>
        </p:txBody>
      </p:sp>
      <p:sp>
        <p:nvSpPr>
          <p:cNvPr id="5" name="灯片编号占位符 5"/>
          <p:cNvSpPr>
            <a:spLocks noGrp="1"/>
          </p:cNvSpPr>
          <p:nvPr>
            <p:ph type="sldNum" sz="quarter" idx="12"/>
          </p:nvPr>
        </p:nvSpPr>
        <p:spPr>
          <a:xfrm>
            <a:off x="8737600" y="6356354"/>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buClrTx/>
              <a:buFontTx/>
              <a:buNone/>
              <a:defRPr/>
            </a:pPr>
            <a:fld id="{42C86AA5-928E-4B1B-B4DE-1FA8C89DB4F3}" type="slidenum">
              <a:rPr lang="zh-CN" altLang="en-US" b="0">
                <a:solidFill>
                  <a:srgbClr val="000000"/>
                </a:solidFill>
                <a:latin typeface="Calibri" panose="020F0502020204030204" pitchFamily="34" charset="0"/>
              </a:rPr>
              <a:pPr>
                <a:buClrTx/>
                <a:buFontTx/>
                <a:buNone/>
                <a:defRPr/>
              </a:pPr>
              <a:t>‹#›</a:t>
            </a:fld>
            <a:endParaRPr lang="en-US" altLang="zh-CN" b="0">
              <a:solidFill>
                <a:srgbClr val="000000"/>
              </a:solidFill>
              <a:latin typeface="Calibri" panose="020F0502020204030204" pitchFamily="34" charset="0"/>
            </a:endParaRPr>
          </a:p>
        </p:txBody>
      </p:sp>
    </p:spTree>
    <p:extLst>
      <p:ext uri="{BB962C8B-B14F-4D97-AF65-F5344CB8AC3E}">
        <p14:creationId xmlns:p14="http://schemas.microsoft.com/office/powerpoint/2010/main" val="273589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152" y="4800600"/>
            <a:ext cx="7314884" cy="566738"/>
          </a:xfrm>
        </p:spPr>
        <p:txBody>
          <a:bodyPr anchor="b"/>
          <a:lstStyle>
            <a:lvl1pPr algn="l">
              <a:defRPr sz="2004"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152" y="612775"/>
            <a:ext cx="7314884" cy="4114800"/>
          </a:xfrm>
          <a:prstGeom prst="rect">
            <a:avLst/>
          </a:prstGeom>
        </p:spPr>
        <p:txBody>
          <a:bodyPr/>
          <a:lstStyle>
            <a:lvl1pPr marL="0" indent="0">
              <a:buNone/>
              <a:defRPr sz="3205"/>
            </a:lvl1pPr>
            <a:lvl2pPr marL="458040" indent="0">
              <a:buNone/>
              <a:defRPr sz="2805"/>
            </a:lvl2pPr>
            <a:lvl3pPr marL="916081" indent="0">
              <a:buNone/>
              <a:defRPr sz="2404"/>
            </a:lvl3pPr>
            <a:lvl4pPr marL="1374121" indent="0">
              <a:buNone/>
              <a:defRPr sz="2004"/>
            </a:lvl4pPr>
            <a:lvl5pPr marL="1832162" indent="0">
              <a:buNone/>
              <a:defRPr sz="2004"/>
            </a:lvl5pPr>
            <a:lvl6pPr marL="2290202" indent="0">
              <a:buNone/>
              <a:defRPr sz="2004"/>
            </a:lvl6pPr>
            <a:lvl7pPr marL="2748242" indent="0">
              <a:buNone/>
              <a:defRPr sz="2004"/>
            </a:lvl7pPr>
            <a:lvl8pPr marL="3206284" indent="0">
              <a:buNone/>
              <a:defRPr sz="2004"/>
            </a:lvl8pPr>
            <a:lvl9pPr marL="3664324" indent="0">
              <a:buNone/>
              <a:defRPr sz="2004"/>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90152" y="5367338"/>
            <a:ext cx="7314884" cy="804862"/>
          </a:xfrm>
          <a:prstGeom prst="rect">
            <a:avLst/>
          </a:prstGeo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日期占位符 4"/>
          <p:cNvSpPr>
            <a:spLocks noGrp="1"/>
          </p:cNvSpPr>
          <p:nvPr>
            <p:ph type="dt" sz="quarter" idx="10"/>
          </p:nvPr>
        </p:nvSpPr>
        <p:spPr/>
        <p:txBody>
          <a:bodyPr/>
          <a:lstStyle>
            <a:lvl1pPr>
              <a:defRPr/>
            </a:lvl1pPr>
          </a:lstStyle>
          <a:p>
            <a:endParaRPr lang="en-US" altLang="zh-CN"/>
          </a:p>
        </p:txBody>
      </p:sp>
    </p:spTree>
  </p:cSld>
  <p:clrMapOvr>
    <a:masterClrMapping/>
  </p:clrMapOvr>
  <p:transition advClick="0" advTm="8000">
    <p:fade thruBlk="1"/>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7908454" y="6402389"/>
            <a:ext cx="1409333" cy="1101725"/>
          </a:xfrm>
          <a:prstGeom prst="rect">
            <a:avLst/>
          </a:prstGeom>
        </p:spPr>
        <p:txBody>
          <a:bodyPr/>
          <a:lstStyle>
            <a:lvl1pPr>
              <a:defRPr/>
            </a:lvl1pPr>
          </a:lstStyle>
          <a:p>
            <a:endParaRPr lang="de-DE"/>
          </a:p>
          <a:p>
            <a:r>
              <a:rPr lang="de-DE"/>
              <a:t>Page </a:t>
            </a:r>
            <a:fld id="{7A7F653D-F4E3-4D6E-9E76-FA4B5DFE4ED2}" type="slidenum">
              <a:rPr lang="de-DE"/>
              <a:pPr/>
              <a:t>‹#›</a:t>
            </a:fld>
            <a:endParaRPr lang="en-GB"/>
          </a:p>
        </p:txBody>
      </p:sp>
    </p:spTree>
    <p:extLst>
      <p:ext uri="{BB962C8B-B14F-4D97-AF65-F5344CB8AC3E}">
        <p14:creationId xmlns:p14="http://schemas.microsoft.com/office/powerpoint/2010/main" val="2677213337"/>
      </p:ext>
    </p:extLst>
  </p:cSld>
  <p:clrMapOvr>
    <a:masterClrMapping/>
  </p:clrMapOvr>
  <p:transition advClick="0" advTm="8000">
    <p:fade thruBlk="1"/>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1835" y="5589592"/>
            <a:ext cx="1018117"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7826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0"/>
          <p:cNvSpPr txBox="1">
            <a:spLocks noChangeArrowheads="1"/>
          </p:cNvSpPr>
          <p:nvPr/>
        </p:nvSpPr>
        <p:spPr bwMode="auto">
          <a:xfrm>
            <a:off x="869952" y="6207126"/>
            <a:ext cx="2618025" cy="26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270" tIns="40136" rIns="80270" bIns="40136">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202" b="0">
                <a:solidFill>
                  <a:srgbClr val="000000"/>
                </a:solidFill>
                <a:latin typeface="FrutigerNext LT Bold" panose="020B0803040504020204" pitchFamily="34" charset="0"/>
              </a:rPr>
              <a:t>HUAWEI TECHNOLOGIES CO., LTD.</a:t>
            </a:r>
            <a:endParaRPr lang="en-US" altLang="zh-CN" sz="2204" b="0">
              <a:solidFill>
                <a:srgbClr val="000000"/>
              </a:solidFill>
              <a:latin typeface="Arial" panose="020B0604020202020204" pitchFamily="34" charset="0"/>
            </a:endParaRPr>
          </a:p>
        </p:txBody>
      </p:sp>
      <p:sp>
        <p:nvSpPr>
          <p:cNvPr id="7" name="Text Box 22"/>
          <p:cNvSpPr txBox="1">
            <a:spLocks noChangeArrowheads="1"/>
          </p:cNvSpPr>
          <p:nvPr/>
        </p:nvSpPr>
        <p:spPr bwMode="auto">
          <a:xfrm>
            <a:off x="9632953" y="4094164"/>
            <a:ext cx="1450450" cy="26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270" tIns="40136" rIns="80270" bIns="40136">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202" b="0">
                <a:solidFill>
                  <a:srgbClr val="FFFFFF"/>
                </a:solidFill>
              </a:rPr>
              <a:t>www.huawei.com</a:t>
            </a:r>
          </a:p>
        </p:txBody>
      </p:sp>
      <p:sp>
        <p:nvSpPr>
          <p:cNvPr id="8" name="Rectangle 23"/>
          <p:cNvSpPr>
            <a:spLocks noChangeArrowheads="1"/>
          </p:cNvSpPr>
          <p:nvPr/>
        </p:nvSpPr>
        <p:spPr bwMode="auto">
          <a:xfrm>
            <a:off x="5312836" y="6207126"/>
            <a:ext cx="1645923" cy="26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0238" tIns="40117" rIns="80238" bIns="40117">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202" b="0">
                <a:solidFill>
                  <a:srgbClr val="000000"/>
                </a:solidFill>
                <a:latin typeface="FrutigerNext LT Bold" panose="020B0803040504020204" pitchFamily="34" charset="0"/>
              </a:rPr>
              <a:t>Huawei Confidential </a:t>
            </a:r>
          </a:p>
        </p:txBody>
      </p:sp>
      <p:sp>
        <p:nvSpPr>
          <p:cNvPr id="9" name="Rectangle 25"/>
          <p:cNvSpPr>
            <a:spLocks noChangeArrowheads="1"/>
          </p:cNvSpPr>
          <p:nvPr/>
        </p:nvSpPr>
        <p:spPr bwMode="auto">
          <a:xfrm>
            <a:off x="9057219" y="247651"/>
            <a:ext cx="1405034" cy="29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0238" tIns="40117" rIns="80238" bIns="40117">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403">
                <a:solidFill>
                  <a:srgbClr val="666666"/>
                </a:solidFill>
              </a:rPr>
              <a:t>Security Level:</a:t>
            </a:r>
            <a:r>
              <a:rPr lang="zh-CN" altLang="en-US" sz="1403">
                <a:solidFill>
                  <a:srgbClr val="666666"/>
                </a:solidFill>
              </a:rPr>
              <a:t> </a:t>
            </a:r>
          </a:p>
        </p:txBody>
      </p:sp>
      <p:sp>
        <p:nvSpPr>
          <p:cNvPr id="10" name="Text Box 66"/>
          <p:cNvSpPr txBox="1">
            <a:spLocks noChangeArrowheads="1"/>
          </p:cNvSpPr>
          <p:nvPr/>
        </p:nvSpPr>
        <p:spPr bwMode="auto">
          <a:xfrm>
            <a:off x="-2624667" y="1322390"/>
            <a:ext cx="2624667" cy="374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0285" tIns="40142" rIns="80285" bIns="40142">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英文标题</a:t>
            </a:r>
            <a:r>
              <a:rPr lang="en-US" altLang="zh-CN" sz="1103" b="0">
                <a:solidFill>
                  <a:srgbClr val="FFFFFF"/>
                </a:solidFill>
                <a:latin typeface="Arial" panose="020B0604020202020204" pitchFamily="34" charset="0"/>
                <a:ea typeface="华文细黑" panose="02010600040101010101" pitchFamily="2" charset="-122"/>
              </a:rPr>
              <a:t>:40-47pt  </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副标题</a:t>
            </a:r>
            <a:r>
              <a:rPr lang="en-US" altLang="zh-CN" sz="1103" b="0">
                <a:solidFill>
                  <a:srgbClr val="FFFFFF"/>
                </a:solidFill>
                <a:latin typeface="Arial" panose="020B0604020202020204" pitchFamily="34" charset="0"/>
                <a:ea typeface="华文细黑" panose="02010600040101010101" pitchFamily="2" charset="-122"/>
              </a:rPr>
              <a:t>:26-30pt</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字体颜色</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反白</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内部使用字体 </a:t>
            </a:r>
            <a:r>
              <a:rPr lang="en-US" altLang="zh-CN" sz="1103" b="0">
                <a:solidFill>
                  <a:srgbClr val="FFFFFF"/>
                </a:solidFill>
                <a:latin typeface="Arial" panose="020B0604020202020204" pitchFamily="34" charset="0"/>
                <a:ea typeface="华文细黑" panose="02010600040101010101" pitchFamily="2" charset="-122"/>
              </a:rPr>
              <a:t>:</a:t>
            </a:r>
          </a:p>
          <a:p>
            <a:pPr algn="r" eaLnBrk="0" hangingPunct="0">
              <a:lnSpc>
                <a:spcPct val="125000"/>
              </a:lnSpc>
              <a:buClrTx/>
              <a:buFontTx/>
              <a:buNone/>
            </a:pPr>
            <a:r>
              <a:rPr lang="en-US" altLang="zh-CN" sz="1103" b="0">
                <a:solidFill>
                  <a:srgbClr val="FFFFFF"/>
                </a:solidFill>
                <a:latin typeface="Arial" panose="020B0604020202020204" pitchFamily="34" charset="0"/>
                <a:ea typeface="华文细黑" panose="02010600040101010101" pitchFamily="2" charset="-122"/>
              </a:rPr>
              <a:t>FrutigerNext LT Medium</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外部使用字体 </a:t>
            </a:r>
            <a:r>
              <a:rPr lang="en-US" altLang="zh-CN" sz="1103" b="0">
                <a:solidFill>
                  <a:srgbClr val="FFFFFF"/>
                </a:solidFill>
                <a:latin typeface="Arial" panose="020B0604020202020204" pitchFamily="34" charset="0"/>
                <a:ea typeface="华文细黑" panose="02010600040101010101" pitchFamily="2" charset="-122"/>
              </a:rPr>
              <a:t>: Arial</a:t>
            </a: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中文标题</a:t>
            </a:r>
            <a:r>
              <a:rPr lang="en-US" altLang="zh-CN" sz="1103" b="0">
                <a:solidFill>
                  <a:srgbClr val="FFFFFF"/>
                </a:solidFill>
                <a:latin typeface="Arial" panose="020B0604020202020204" pitchFamily="34" charset="0"/>
                <a:ea typeface="华文细黑" panose="02010600040101010101" pitchFamily="2" charset="-122"/>
              </a:rPr>
              <a:t>:35-47pt</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字体</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黑体</a:t>
            </a:r>
          </a:p>
          <a:p>
            <a:pPr algn="r" eaLnBrk="0" hangingPunct="0">
              <a:lnSpc>
                <a:spcPct val="125000"/>
              </a:lnSpc>
              <a:buClrTx/>
              <a:buFontTx/>
              <a:buNone/>
            </a:pPr>
            <a:r>
              <a:rPr lang="en-US" altLang="zh-CN" sz="1103" b="0">
                <a:solidFill>
                  <a:srgbClr val="FFFFFF"/>
                </a:solidFill>
                <a:latin typeface="Arial" panose="020B0604020202020204" pitchFamily="34" charset="0"/>
                <a:ea typeface="华文细黑" panose="02010600040101010101" pitchFamily="2" charset="-122"/>
              </a:rPr>
              <a:t>  </a:t>
            </a:r>
            <a:r>
              <a:rPr lang="zh-CN" altLang="en-US" sz="1103" b="0">
                <a:solidFill>
                  <a:srgbClr val="FFFFFF"/>
                </a:solidFill>
                <a:latin typeface="Arial" panose="020B0604020202020204" pitchFamily="34" charset="0"/>
                <a:ea typeface="华文细黑" panose="02010600040101010101" pitchFamily="2" charset="-122"/>
              </a:rPr>
              <a:t>副标题</a:t>
            </a:r>
            <a:r>
              <a:rPr lang="en-US" altLang="zh-CN" sz="1103" b="0">
                <a:solidFill>
                  <a:srgbClr val="FFFFFF"/>
                </a:solidFill>
                <a:latin typeface="Arial" panose="020B0604020202020204" pitchFamily="34" charset="0"/>
                <a:ea typeface="华文细黑" panose="02010600040101010101" pitchFamily="2" charset="-122"/>
              </a:rPr>
              <a:t>:24-28pt</a:t>
            </a: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字体颜色</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反白</a:t>
            </a:r>
          </a:p>
          <a:p>
            <a:pPr algn="r" eaLnBrk="0" hangingPunct="0">
              <a:lnSpc>
                <a:spcPct val="125000"/>
              </a:lnSpc>
              <a:buClrTx/>
              <a:buFontTx/>
              <a:buNone/>
            </a:pPr>
            <a:r>
              <a:rPr lang="zh-CN" altLang="en-US" sz="1103" b="0">
                <a:solidFill>
                  <a:srgbClr val="FFFFFF"/>
                </a:solidFill>
                <a:latin typeface="Arial" panose="020B0604020202020204" pitchFamily="34" charset="0"/>
                <a:ea typeface="华文细黑" panose="02010600040101010101" pitchFamily="2" charset="-122"/>
              </a:rPr>
              <a:t>字体</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细黑体</a:t>
            </a:r>
          </a:p>
          <a:p>
            <a:pPr algn="r" eaLnBrk="0" hangingPunct="0">
              <a:lnSpc>
                <a:spcPct val="125000"/>
              </a:lnSpc>
              <a:buClrTx/>
              <a:buFontTx/>
              <a:buNone/>
            </a:pP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buClrTx/>
              <a:buFontTx/>
              <a:buNone/>
            </a:pPr>
            <a:endParaRPr lang="zh-CN" altLang="en-US" sz="1103" b="0">
              <a:solidFill>
                <a:srgbClr val="FFFFFF"/>
              </a:solidFill>
              <a:latin typeface="Arial" panose="020B0604020202020204" pitchFamily="34" charset="0"/>
              <a:ea typeface="华文细黑" panose="02010600040101010101" pitchFamily="2" charset="-122"/>
            </a:endParaRPr>
          </a:p>
          <a:p>
            <a:pPr algn="r" eaLnBrk="0" hangingPunct="0">
              <a:lnSpc>
                <a:spcPct val="125000"/>
              </a:lnSpc>
              <a:spcBef>
                <a:spcPct val="50000"/>
              </a:spcBef>
              <a:buClrTx/>
              <a:buFontTx/>
              <a:buNone/>
            </a:pPr>
            <a:endParaRPr lang="zh-CN" altLang="en-US" sz="1103" b="0">
              <a:solidFill>
                <a:srgbClr val="000000"/>
              </a:solidFill>
              <a:latin typeface="Arial" panose="020B0604020202020204" pitchFamily="34" charset="0"/>
              <a:ea typeface="华文细黑" panose="02010600040101010101" pitchFamily="2" charset="-122"/>
            </a:endParaRPr>
          </a:p>
        </p:txBody>
      </p:sp>
      <p:sp>
        <p:nvSpPr>
          <p:cNvPr id="44047" name="Rectangle 15"/>
          <p:cNvSpPr>
            <a:spLocks noGrp="1" noChangeArrowheads="1"/>
          </p:cNvSpPr>
          <p:nvPr>
            <p:ph type="ctrTitle" sz="quarter"/>
          </p:nvPr>
        </p:nvSpPr>
        <p:spPr>
          <a:xfrm>
            <a:off x="848787" y="1392242"/>
            <a:ext cx="7071782" cy="1666875"/>
          </a:xfrm>
        </p:spPr>
        <p:txBody>
          <a:bodyPr/>
          <a:lstStyle>
            <a:lvl1pPr>
              <a:defRPr sz="4308"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12287" y="3182942"/>
            <a:ext cx="7073900" cy="865187"/>
          </a:xfrm>
        </p:spPr>
        <p:txBody>
          <a:bodyPr lIns="80139" tIns="40069" rIns="80139" bIns="40069"/>
          <a:lstStyle>
            <a:lvl1pPr marL="0" indent="0">
              <a:buFont typeface="Wingdings" pitchFamily="2" charset="2"/>
              <a:buNone/>
              <a:defRPr sz="2805">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12284" y="282575"/>
            <a:ext cx="2844800" cy="474663"/>
          </a:xfrm>
        </p:spPr>
        <p:txBody>
          <a:bodyPr lIns="80139" tIns="40069" rIns="80139" bIns="40069"/>
          <a:lstStyle>
            <a:lvl1pPr>
              <a:lnSpc>
                <a:spcPct val="100000"/>
              </a:lnSpc>
              <a:defRPr>
                <a:latin typeface="FrutigerNext LT Regular" pitchFamily="34" charset="0"/>
              </a:defRPr>
            </a:lvl1pPr>
          </a:lstStyle>
          <a:p>
            <a:pPr>
              <a:defRPr/>
            </a:pPr>
            <a:fld id="{27CFB60B-9485-424A-A458-4089A794224F}" type="datetime1">
              <a:rPr lang="zh-CN" altLang="en-US">
                <a:solidFill>
                  <a:srgbClr val="000000"/>
                </a:solidFill>
              </a:rPr>
              <a:pPr>
                <a:defRPr/>
              </a:pPr>
              <a:t>2017/7/24</a:t>
            </a:fld>
            <a:endParaRPr lang="en-US" altLang="zh-CN">
              <a:solidFill>
                <a:srgbClr val="000000"/>
              </a:solidFill>
            </a:endParaRPr>
          </a:p>
        </p:txBody>
      </p:sp>
    </p:spTree>
    <p:extLst>
      <p:ext uri="{BB962C8B-B14F-4D97-AF65-F5344CB8AC3E}">
        <p14:creationId xmlns:p14="http://schemas.microsoft.com/office/powerpoint/2010/main" val="33272082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1F8D41B7-5EF9-4E45-857A-799E0FCEE5BC}"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3950878574"/>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4008"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4"/>
            </a:lvl1pPr>
            <a:lvl2pPr marL="458040" indent="0">
              <a:buNone/>
              <a:defRPr sz="1804"/>
            </a:lvl2pPr>
            <a:lvl3pPr marL="916081" indent="0">
              <a:buNone/>
              <a:defRPr sz="1603"/>
            </a:lvl3pPr>
            <a:lvl4pPr marL="1374121" indent="0">
              <a:buNone/>
              <a:defRPr sz="1403"/>
            </a:lvl4pPr>
            <a:lvl5pPr marL="1832162" indent="0">
              <a:buNone/>
              <a:defRPr sz="1403"/>
            </a:lvl5pPr>
            <a:lvl6pPr marL="2290202" indent="0">
              <a:buNone/>
              <a:defRPr sz="1403"/>
            </a:lvl6pPr>
            <a:lvl7pPr marL="2748242" indent="0">
              <a:buNone/>
              <a:defRPr sz="1403"/>
            </a:lvl7pPr>
            <a:lvl8pPr marL="3206284" indent="0">
              <a:buNone/>
              <a:defRPr sz="1403"/>
            </a:lvl8pPr>
            <a:lvl9pPr marL="3664324" indent="0">
              <a:buNone/>
              <a:defRPr sz="1403"/>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743B84D4-81CE-4BD8-A1FF-EE2BDE993368}"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875595456"/>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9954" y="1641475"/>
            <a:ext cx="5183716" cy="4194175"/>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9" y="1641475"/>
            <a:ext cx="5185833" cy="4194175"/>
          </a:xfrm>
        </p:spPr>
        <p:txBody>
          <a:bodyPr/>
          <a:lstStyle>
            <a:lvl1pPr>
              <a:defRPr sz="2805"/>
            </a:lvl1pPr>
            <a:lvl2pPr>
              <a:defRPr sz="2404"/>
            </a:lvl2pPr>
            <a:lvl3pPr>
              <a:defRPr sz="2004"/>
            </a:lvl3pPr>
            <a:lvl4pPr>
              <a:defRPr sz="1804"/>
            </a:lvl4pPr>
            <a:lvl5pPr>
              <a:defRPr sz="1804"/>
            </a:lvl5pPr>
            <a:lvl6pPr>
              <a:defRPr sz="1804"/>
            </a:lvl6pPr>
            <a:lvl7pPr>
              <a:defRPr sz="1804"/>
            </a:lvl7pPr>
            <a:lvl8pPr>
              <a:defRPr sz="1804"/>
            </a:lvl8pPr>
            <a:lvl9pPr>
              <a:defRPr sz="18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73595767-8EC0-4431-9A11-ECF220C02235}"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3586212297"/>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1"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5113"/>
            <a:ext cx="5386917"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4" name="内容占位符 3"/>
          <p:cNvSpPr>
            <a:spLocks noGrp="1"/>
          </p:cNvSpPr>
          <p:nvPr>
            <p:ph sz="half" idx="2"/>
          </p:nvPr>
        </p:nvSpPr>
        <p:spPr>
          <a:xfrm>
            <a:off x="609601" y="2174875"/>
            <a:ext cx="5386917"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4" cy="639762"/>
          </a:xfrm>
        </p:spPr>
        <p:txBody>
          <a:bodyPr anchor="b"/>
          <a:lstStyle>
            <a:lvl1pPr marL="0" indent="0">
              <a:buNone/>
              <a:defRPr sz="2404" b="1"/>
            </a:lvl1pPr>
            <a:lvl2pPr marL="458040" indent="0">
              <a:buNone/>
              <a:defRPr sz="2004" b="1"/>
            </a:lvl2pPr>
            <a:lvl3pPr marL="916081" indent="0">
              <a:buNone/>
              <a:defRPr sz="1804" b="1"/>
            </a:lvl3pPr>
            <a:lvl4pPr marL="1374121" indent="0">
              <a:buNone/>
              <a:defRPr sz="1603" b="1"/>
            </a:lvl4pPr>
            <a:lvl5pPr marL="1832162" indent="0">
              <a:buNone/>
              <a:defRPr sz="1603" b="1"/>
            </a:lvl5pPr>
            <a:lvl6pPr marL="2290202" indent="0">
              <a:buNone/>
              <a:defRPr sz="1603" b="1"/>
            </a:lvl6pPr>
            <a:lvl7pPr marL="2748242" indent="0">
              <a:buNone/>
              <a:defRPr sz="1603" b="1"/>
            </a:lvl7pPr>
            <a:lvl8pPr marL="3206284" indent="0">
              <a:buNone/>
              <a:defRPr sz="1603" b="1"/>
            </a:lvl8pPr>
            <a:lvl9pPr marL="3664324" indent="0">
              <a:buNone/>
              <a:defRPr sz="1603" b="1"/>
            </a:lvl9pPr>
          </a:lstStyle>
          <a:p>
            <a:pPr lvl="0"/>
            <a:r>
              <a:rPr lang="zh-CN" altLang="en-US" smtClean="0"/>
              <a:t>单击此处编辑母版文本样式</a:t>
            </a:r>
          </a:p>
        </p:txBody>
      </p:sp>
      <p:sp>
        <p:nvSpPr>
          <p:cNvPr id="6" name="内容占位符 5"/>
          <p:cNvSpPr>
            <a:spLocks noGrp="1"/>
          </p:cNvSpPr>
          <p:nvPr>
            <p:ph sz="quarter" idx="4"/>
          </p:nvPr>
        </p:nvSpPr>
        <p:spPr>
          <a:xfrm>
            <a:off x="6193367" y="2174875"/>
            <a:ext cx="5389034" cy="3951288"/>
          </a:xfrm>
        </p:spPr>
        <p:txBody>
          <a:bodyPr/>
          <a:lstStyle>
            <a:lvl1pPr>
              <a:defRPr sz="2404"/>
            </a:lvl1pPr>
            <a:lvl2pPr>
              <a:defRPr sz="2004"/>
            </a:lvl2pPr>
            <a:lvl3pPr>
              <a:defRPr sz="1804"/>
            </a:lvl3pPr>
            <a:lvl4pPr>
              <a:defRPr sz="1603"/>
            </a:lvl4pPr>
            <a:lvl5pPr>
              <a:defRPr sz="1603"/>
            </a:lvl5pPr>
            <a:lvl6pPr>
              <a:defRPr sz="1603"/>
            </a:lvl6pPr>
            <a:lvl7pPr>
              <a:defRPr sz="1603"/>
            </a:lvl7pPr>
            <a:lvl8pPr>
              <a:defRPr sz="1603"/>
            </a:lvl8pPr>
            <a:lvl9pPr>
              <a:defRPr sz="160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7B30BBA0-3A2C-4917-B1A5-BEA592CDFF2C}"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843576671"/>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C28D8880-DD62-4DD1-972A-957112ECECD6}"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1230001629"/>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dirty="0">
                <a:solidFill>
                  <a:srgbClr val="000000"/>
                </a:solidFill>
              </a:rPr>
              <a:t>Page </a:t>
            </a:r>
            <a:fld id="{48696305-7FC6-4EAB-A39F-AC852EDFE0CA}" type="slidenum">
              <a:rPr lang="de-DE" altLang="zh-CN">
                <a:solidFill>
                  <a:srgbClr val="000000"/>
                </a:solidFill>
              </a:rPr>
              <a:pPr>
                <a:defRPr/>
              </a:pPr>
              <a:t>‹#›</a:t>
            </a:fld>
            <a:endParaRPr lang="en-GB" altLang="zh-CN" dirty="0">
              <a:solidFill>
                <a:srgbClr val="000000"/>
              </a:solidFill>
            </a:endParaRPr>
          </a:p>
        </p:txBody>
      </p:sp>
    </p:spTree>
    <p:extLst>
      <p:ext uri="{BB962C8B-B14F-4D97-AF65-F5344CB8AC3E}">
        <p14:creationId xmlns:p14="http://schemas.microsoft.com/office/powerpoint/2010/main" val="622146582"/>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4"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4"/>
            <a:ext cx="6815666" cy="5853113"/>
          </a:xfrm>
        </p:spPr>
        <p:txBody>
          <a:bodyPr/>
          <a:lstStyle>
            <a:lvl1pPr>
              <a:defRPr sz="3205"/>
            </a:lvl1pPr>
            <a:lvl2pPr>
              <a:defRPr sz="2805"/>
            </a:lvl2pPr>
            <a:lvl3pPr>
              <a:defRPr sz="2404"/>
            </a:lvl3pPr>
            <a:lvl4pPr>
              <a:defRPr sz="2004"/>
            </a:lvl4pPr>
            <a:lvl5pPr>
              <a:defRPr sz="2004"/>
            </a:lvl5pPr>
            <a:lvl6pPr>
              <a:defRPr sz="2004"/>
            </a:lvl6pPr>
            <a:lvl7pPr>
              <a:defRPr sz="2004"/>
            </a:lvl7pPr>
            <a:lvl8pPr>
              <a:defRPr sz="2004"/>
            </a:lvl8pPr>
            <a:lvl9pPr>
              <a:defRPr sz="200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3"/>
            <a:ext cx="4011084" cy="4691063"/>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494E199-D4F2-4585-99E2-57597C840DA7}"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14142972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0600"/>
            <a:ext cx="7315200" cy="566738"/>
          </a:xfrm>
        </p:spPr>
        <p:txBody>
          <a:bodyPr anchor="b"/>
          <a:lstStyle>
            <a:lvl1pPr algn="l">
              <a:defRPr sz="2004"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2775"/>
            <a:ext cx="7315200" cy="4114800"/>
          </a:xfrm>
        </p:spPr>
        <p:txBody>
          <a:bodyPr/>
          <a:lstStyle>
            <a:lvl1pPr marL="0" indent="0">
              <a:buNone/>
              <a:defRPr sz="3205"/>
            </a:lvl1pPr>
            <a:lvl2pPr marL="458040" indent="0">
              <a:buNone/>
              <a:defRPr sz="2805"/>
            </a:lvl2pPr>
            <a:lvl3pPr marL="916081" indent="0">
              <a:buNone/>
              <a:defRPr sz="2404"/>
            </a:lvl3pPr>
            <a:lvl4pPr marL="1374121" indent="0">
              <a:buNone/>
              <a:defRPr sz="2004"/>
            </a:lvl4pPr>
            <a:lvl5pPr marL="1832162" indent="0">
              <a:buNone/>
              <a:defRPr sz="2004"/>
            </a:lvl5pPr>
            <a:lvl6pPr marL="2290202" indent="0">
              <a:buNone/>
              <a:defRPr sz="2004"/>
            </a:lvl6pPr>
            <a:lvl7pPr marL="2748242" indent="0">
              <a:buNone/>
              <a:defRPr sz="2004"/>
            </a:lvl7pPr>
            <a:lvl8pPr marL="3206284" indent="0">
              <a:buNone/>
              <a:defRPr sz="2004"/>
            </a:lvl8pPr>
            <a:lvl9pPr marL="3664324" indent="0">
              <a:buNone/>
              <a:defRPr sz="2004"/>
            </a:lvl9pPr>
          </a:lstStyle>
          <a:p>
            <a:pPr lvl="0"/>
            <a:endParaRPr lang="zh-CN" altLang="en-US" noProof="0" smtClean="0"/>
          </a:p>
        </p:txBody>
      </p:sp>
      <p:sp>
        <p:nvSpPr>
          <p:cNvPr id="4" name="文本占位符 3"/>
          <p:cNvSpPr>
            <a:spLocks noGrp="1"/>
          </p:cNvSpPr>
          <p:nvPr>
            <p:ph type="body" sz="half" idx="2"/>
          </p:nvPr>
        </p:nvSpPr>
        <p:spPr>
          <a:xfrm>
            <a:off x="2389718" y="5367338"/>
            <a:ext cx="7315200" cy="804862"/>
          </a:xfrm>
        </p:spPr>
        <p:txBody>
          <a:bodyPr/>
          <a:lstStyle>
            <a:lvl1pPr marL="0" indent="0">
              <a:buNone/>
              <a:defRPr sz="1403"/>
            </a:lvl1pPr>
            <a:lvl2pPr marL="458040" indent="0">
              <a:buNone/>
              <a:defRPr sz="1202"/>
            </a:lvl2pPr>
            <a:lvl3pPr marL="916081" indent="0">
              <a:buNone/>
              <a:defRPr sz="1002"/>
            </a:lvl3pPr>
            <a:lvl4pPr marL="1374121" indent="0">
              <a:buNone/>
              <a:defRPr sz="902"/>
            </a:lvl4pPr>
            <a:lvl5pPr marL="1832162" indent="0">
              <a:buNone/>
              <a:defRPr sz="902"/>
            </a:lvl5pPr>
            <a:lvl6pPr marL="2290202" indent="0">
              <a:buNone/>
              <a:defRPr sz="902"/>
            </a:lvl6pPr>
            <a:lvl7pPr marL="2748242" indent="0">
              <a:buNone/>
              <a:defRPr sz="902"/>
            </a:lvl7pPr>
            <a:lvl8pPr marL="3206284" indent="0">
              <a:buNone/>
              <a:defRPr sz="902"/>
            </a:lvl8pPr>
            <a:lvl9pPr marL="3664324" indent="0">
              <a:buNone/>
              <a:defRPr sz="902"/>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0BF0744-099A-4CC7-BBC4-9049FD3A9399}"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1226870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6" Type="http://schemas.openxmlformats.org/officeDocument/2006/relationships/image" Target="../media/image9.png"/><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8.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2" Type="http://schemas.openxmlformats.org/officeDocument/2006/relationships/slideLayout" Target="../slideLayouts/slideLayout105.xml"/><Relationship Id="rId16" Type="http://schemas.openxmlformats.org/officeDocument/2006/relationships/image" Target="../media/image9.png"/><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5" Type="http://schemas.openxmlformats.org/officeDocument/2006/relationships/image" Target="../media/image8.png"/><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2" Type="http://schemas.openxmlformats.org/officeDocument/2006/relationships/slideLayout" Target="../slideLayouts/slideLayout118.xml"/><Relationship Id="rId16" Type="http://schemas.openxmlformats.org/officeDocument/2006/relationships/image" Target="../media/image9.png"/><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image" Target="../media/image8.png"/><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18" Type="http://schemas.openxmlformats.org/officeDocument/2006/relationships/image" Target="../media/image9.png"/><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image" Target="../media/image8.png"/><Relationship Id="rId2" Type="http://schemas.openxmlformats.org/officeDocument/2006/relationships/slideLayout" Target="../slideLayouts/slideLayout131.xml"/><Relationship Id="rId16" Type="http://schemas.openxmlformats.org/officeDocument/2006/relationships/theme" Target="../theme/theme13.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3.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3.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3.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4.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85463" name="Text Box 23"/>
          <p:cNvSpPr txBox="1">
            <a:spLocks noChangeArrowheads="1"/>
          </p:cNvSpPr>
          <p:nvPr/>
        </p:nvSpPr>
        <p:spPr bwMode="auto">
          <a:xfrm>
            <a:off x="804654" y="6192841"/>
            <a:ext cx="3049662" cy="307777"/>
          </a:xfrm>
          <a:prstGeom prst="rect">
            <a:avLst/>
          </a:prstGeom>
          <a:noFill/>
          <a:ln w="9525">
            <a:noFill/>
            <a:miter lim="800000"/>
            <a:headEnd/>
            <a:tailEnd/>
          </a:ln>
        </p:spPr>
        <p:txBody>
          <a:bodyPr wrap="none">
            <a:spAutoFit/>
          </a:bodyPr>
          <a:lstStyle/>
          <a:p>
            <a:pPr eaLnBrk="0" hangingPunct="0">
              <a:buClrTx/>
              <a:buFontTx/>
              <a:buNone/>
            </a:pPr>
            <a:r>
              <a:rPr lang="en-US" altLang="zh-CN" sz="1403" b="0">
                <a:latin typeface="FrutigerNext LT Bold" pitchFamily="1" charset="0"/>
                <a:ea typeface="MS PGothic" pitchFamily="34" charset="-128"/>
              </a:rPr>
              <a:t>HUAWEI TECHNOLOGIES CO., LTD.</a:t>
            </a:r>
          </a:p>
        </p:txBody>
      </p:sp>
      <p:pic>
        <p:nvPicPr>
          <p:cNvPr id="1085464" name="Picture 24" descr="演示文稿1 拷贝"/>
          <p:cNvPicPr>
            <a:picLocks noChangeAspect="1" noChangeArrowheads="1"/>
          </p:cNvPicPr>
          <p:nvPr/>
        </p:nvPicPr>
        <p:blipFill>
          <a:blip r:embed="rId13" cstate="print"/>
          <a:srcRect/>
          <a:stretch>
            <a:fillRect/>
          </a:stretch>
        </p:blipFill>
        <p:spPr bwMode="auto">
          <a:xfrm>
            <a:off x="1" y="814392"/>
            <a:ext cx="12192000" cy="3875087"/>
          </a:xfrm>
          <a:prstGeom prst="rect">
            <a:avLst/>
          </a:prstGeom>
          <a:noFill/>
        </p:spPr>
      </p:pic>
      <p:sp>
        <p:nvSpPr>
          <p:cNvPr id="1085466" name="Text Box 26"/>
          <p:cNvSpPr txBox="1">
            <a:spLocks noChangeArrowheads="1"/>
          </p:cNvSpPr>
          <p:nvPr/>
        </p:nvSpPr>
        <p:spPr bwMode="auto">
          <a:xfrm>
            <a:off x="9509824" y="3984625"/>
            <a:ext cx="1975923" cy="327025"/>
          </a:xfrm>
          <a:prstGeom prst="rect">
            <a:avLst/>
          </a:prstGeom>
          <a:noFill/>
          <a:ln w="9525">
            <a:noFill/>
            <a:miter lim="800000"/>
            <a:headEnd/>
            <a:tailEnd/>
          </a:ln>
          <a:effectLst/>
        </p:spPr>
        <p:txBody>
          <a:bodyPr lIns="90754" tIns="45379" rIns="90754" bIns="45379"/>
          <a:lstStyle/>
          <a:p>
            <a:pPr algn="ctr">
              <a:spcBef>
                <a:spcPct val="20000"/>
              </a:spcBef>
              <a:buClrTx/>
              <a:buFontTx/>
              <a:buNone/>
            </a:pPr>
            <a:r>
              <a:rPr lang="en-US" altLang="zh-CN" sz="1302" b="0">
                <a:solidFill>
                  <a:schemeClr val="bg1"/>
                </a:solidFill>
              </a:rPr>
              <a:t>www.huawei.com</a:t>
            </a:r>
          </a:p>
        </p:txBody>
      </p:sp>
      <p:pic>
        <p:nvPicPr>
          <p:cNvPr id="1085467" name="Picture 27" descr="Logo"/>
          <p:cNvPicPr>
            <a:picLocks noChangeAspect="1" noChangeArrowheads="1"/>
          </p:cNvPicPr>
          <p:nvPr/>
        </p:nvPicPr>
        <p:blipFill>
          <a:blip r:embed="rId14" cstate="print"/>
          <a:srcRect/>
          <a:stretch>
            <a:fillRect/>
          </a:stretch>
        </p:blipFill>
        <p:spPr bwMode="auto">
          <a:xfrm>
            <a:off x="10100221" y="5568950"/>
            <a:ext cx="818937" cy="820738"/>
          </a:xfrm>
          <a:prstGeom prst="rect">
            <a:avLst/>
          </a:prstGeom>
          <a:noFill/>
        </p:spPr>
      </p:pic>
      <p:sp>
        <p:nvSpPr>
          <p:cNvPr id="1085468" name="Rectangle 28"/>
          <p:cNvSpPr>
            <a:spLocks noGrp="1" noChangeArrowheads="1"/>
          </p:cNvSpPr>
          <p:nvPr>
            <p:ph type="title"/>
          </p:nvPr>
        </p:nvSpPr>
        <p:spPr bwMode="auto">
          <a:xfrm>
            <a:off x="609441" y="2025654"/>
            <a:ext cx="7454547" cy="14192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85472" name="Rectangle 32"/>
          <p:cNvSpPr>
            <a:spLocks noChangeArrowheads="1"/>
          </p:cNvSpPr>
          <p:nvPr/>
        </p:nvSpPr>
        <p:spPr bwMode="auto">
          <a:xfrm>
            <a:off x="4500979" y="6186491"/>
            <a:ext cx="1907150" cy="304059"/>
          </a:xfrm>
          <a:prstGeom prst="rect">
            <a:avLst/>
          </a:prstGeom>
          <a:noFill/>
          <a:ln w="9525" algn="ctr">
            <a:noFill/>
            <a:miter lim="800000"/>
            <a:headEnd/>
            <a:tailEnd/>
          </a:ln>
          <a:effectLst/>
        </p:spPr>
        <p:txBody>
          <a:bodyPr wrap="none" lIns="87922" tIns="43959" rIns="87922" bIns="43959">
            <a:spAutoFit/>
          </a:bodyPr>
          <a:lstStyle/>
          <a:p>
            <a:pPr defTabSz="879502" eaLnBrk="0" hangingPunct="0">
              <a:buClrTx/>
              <a:buFontTx/>
              <a:buNone/>
            </a:pPr>
            <a:r>
              <a:rPr lang="en-US" altLang="zh-CN" sz="1403" b="0">
                <a:latin typeface="FrutigerNext LT Bold" pitchFamily="1" charset="0"/>
                <a:ea typeface="MS PGothic" pitchFamily="34" charset="-128"/>
              </a:rPr>
              <a:t>Huawei Confidential</a:t>
            </a:r>
            <a:r>
              <a:rPr lang="en-US" altLang="zh-CN" sz="1302" b="0">
                <a:latin typeface="FrutigerNext LT Bold" pitchFamily="1" charset="0"/>
                <a:ea typeface="MS PGothic" pitchFamily="34" charset="-128"/>
              </a:rPr>
              <a:t> </a:t>
            </a:r>
          </a:p>
        </p:txBody>
      </p:sp>
      <p:sp>
        <p:nvSpPr>
          <p:cNvPr id="1085473" name="Rectangle 33"/>
          <p:cNvSpPr>
            <a:spLocks noChangeArrowheads="1"/>
          </p:cNvSpPr>
          <p:nvPr/>
        </p:nvSpPr>
        <p:spPr bwMode="auto">
          <a:xfrm>
            <a:off x="7673565" y="260351"/>
            <a:ext cx="1508879" cy="319447"/>
          </a:xfrm>
          <a:prstGeom prst="rect">
            <a:avLst/>
          </a:prstGeom>
          <a:noFill/>
          <a:ln w="9525" algn="ctr">
            <a:noFill/>
            <a:miter lim="800000"/>
            <a:headEnd/>
            <a:tailEnd/>
          </a:ln>
          <a:effectLst/>
        </p:spPr>
        <p:txBody>
          <a:bodyPr wrap="none" lIns="87922" tIns="43959" rIns="87922" bIns="43959">
            <a:spAutoFit/>
          </a:bodyPr>
          <a:lstStyle/>
          <a:p>
            <a:pPr defTabSz="879502" eaLnBrk="0" hangingPunct="0">
              <a:buClrTx/>
              <a:buFontTx/>
              <a:buNone/>
            </a:pPr>
            <a:r>
              <a:rPr lang="en-US" altLang="zh-CN" sz="1503">
                <a:solidFill>
                  <a:srgbClr val="666666"/>
                </a:solidFill>
                <a:latin typeface="FrutigerNext LT Regular" pitchFamily="34" charset="0"/>
                <a:ea typeface="MS PGothic" pitchFamily="34" charset="-128"/>
              </a:rPr>
              <a:t>Security Level: </a:t>
            </a:r>
          </a:p>
        </p:txBody>
      </p:sp>
      <p:sp>
        <p:nvSpPr>
          <p:cNvPr id="1085475" name="Rectangle 35"/>
          <p:cNvSpPr>
            <a:spLocks noGrp="1" noChangeArrowheads="1"/>
          </p:cNvSpPr>
          <p:nvPr>
            <p:ph type="dt" sz="quarter" idx="2"/>
          </p:nvPr>
        </p:nvSpPr>
        <p:spPr bwMode="auto">
          <a:xfrm>
            <a:off x="772912" y="296867"/>
            <a:ext cx="2410784" cy="498475"/>
          </a:xfrm>
          <a:prstGeom prst="rect">
            <a:avLst/>
          </a:prstGeom>
          <a:noFill/>
          <a:ln w="9525">
            <a:noFill/>
            <a:miter lim="800000"/>
            <a:headEnd/>
            <a:tailEnd/>
          </a:ln>
          <a:effectLst/>
        </p:spPr>
        <p:txBody>
          <a:bodyPr vert="horz" wrap="square" lIns="87814" tIns="43906" rIns="87814" bIns="43906" numCol="1" anchor="t" anchorCtr="0" compatLnSpc="1">
            <a:prstTxWarp prst="textNoShape">
              <a:avLst/>
            </a:prstTxWarp>
          </a:bodyPr>
          <a:lstStyle>
            <a:lvl1pPr defTabSz="879502" eaLnBrk="0" hangingPunct="0">
              <a:buClrTx/>
              <a:buFontTx/>
              <a:buNone/>
              <a:defRPr sz="1302" b="0">
                <a:latin typeface="FrutigerNext LT Regular" pitchFamily="34" charset="0"/>
                <a:ea typeface="MS PGothic" pitchFamily="34" charset="-128"/>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advClick="0" advTm="8000">
    <p:fade thruBlk="1"/>
  </p:transition>
  <p:txStyles>
    <p:titleStyle>
      <a:lvl1pPr algn="ctr" rtl="0" eaLnBrk="1" fontAlgn="base" hangingPunct="1">
        <a:spcBef>
          <a:spcPct val="0"/>
        </a:spcBef>
        <a:spcAft>
          <a:spcPct val="0"/>
        </a:spcAft>
        <a:defRPr sz="4408" b="1">
          <a:solidFill>
            <a:schemeClr val="bg1"/>
          </a:solidFill>
          <a:latin typeface="+mj-lt"/>
          <a:ea typeface="+mj-ea"/>
          <a:cs typeface="+mj-cs"/>
        </a:defRPr>
      </a:lvl1pPr>
      <a:lvl2pPr algn="ctr" rtl="0" eaLnBrk="1" fontAlgn="base" hangingPunct="1">
        <a:spcBef>
          <a:spcPct val="0"/>
        </a:spcBef>
        <a:spcAft>
          <a:spcPct val="0"/>
        </a:spcAft>
        <a:defRPr sz="4408" b="1">
          <a:solidFill>
            <a:schemeClr val="bg1"/>
          </a:solidFill>
          <a:latin typeface="Arial" pitchFamily="34" charset="0"/>
          <a:ea typeface="黑体" pitchFamily="49" charset="-122"/>
        </a:defRPr>
      </a:lvl2pPr>
      <a:lvl3pPr algn="ctr" rtl="0" eaLnBrk="1" fontAlgn="base" hangingPunct="1">
        <a:spcBef>
          <a:spcPct val="0"/>
        </a:spcBef>
        <a:spcAft>
          <a:spcPct val="0"/>
        </a:spcAft>
        <a:defRPr sz="4408" b="1">
          <a:solidFill>
            <a:schemeClr val="bg1"/>
          </a:solidFill>
          <a:latin typeface="Arial" pitchFamily="34" charset="0"/>
          <a:ea typeface="黑体" pitchFamily="49" charset="-122"/>
        </a:defRPr>
      </a:lvl3pPr>
      <a:lvl4pPr algn="ctr" rtl="0" eaLnBrk="1" fontAlgn="base" hangingPunct="1">
        <a:spcBef>
          <a:spcPct val="0"/>
        </a:spcBef>
        <a:spcAft>
          <a:spcPct val="0"/>
        </a:spcAft>
        <a:defRPr sz="4408" b="1">
          <a:solidFill>
            <a:schemeClr val="bg1"/>
          </a:solidFill>
          <a:latin typeface="Arial" pitchFamily="34" charset="0"/>
          <a:ea typeface="黑体" pitchFamily="49" charset="-122"/>
        </a:defRPr>
      </a:lvl4pPr>
      <a:lvl5pPr algn="ctr" rtl="0" eaLnBrk="1" fontAlgn="base" hangingPunct="1">
        <a:spcBef>
          <a:spcPct val="0"/>
        </a:spcBef>
        <a:spcAft>
          <a:spcPct val="0"/>
        </a:spcAft>
        <a:defRPr sz="4408" b="1">
          <a:solidFill>
            <a:schemeClr val="bg1"/>
          </a:solidFill>
          <a:latin typeface="Arial" pitchFamily="34" charset="0"/>
          <a:ea typeface="黑体" pitchFamily="49" charset="-122"/>
        </a:defRPr>
      </a:lvl5pPr>
      <a:lvl6pPr marL="458040" algn="ctr" rtl="0" eaLnBrk="1" fontAlgn="base" hangingPunct="1">
        <a:spcBef>
          <a:spcPct val="0"/>
        </a:spcBef>
        <a:spcAft>
          <a:spcPct val="0"/>
        </a:spcAft>
        <a:defRPr sz="4408" b="1">
          <a:solidFill>
            <a:schemeClr val="bg1"/>
          </a:solidFill>
          <a:latin typeface="Arial" pitchFamily="34" charset="0"/>
          <a:ea typeface="黑体" pitchFamily="49" charset="-122"/>
        </a:defRPr>
      </a:lvl6pPr>
      <a:lvl7pPr marL="916081" algn="ctr" rtl="0" eaLnBrk="1" fontAlgn="base" hangingPunct="1">
        <a:spcBef>
          <a:spcPct val="0"/>
        </a:spcBef>
        <a:spcAft>
          <a:spcPct val="0"/>
        </a:spcAft>
        <a:defRPr sz="4408" b="1">
          <a:solidFill>
            <a:schemeClr val="bg1"/>
          </a:solidFill>
          <a:latin typeface="Arial" pitchFamily="34" charset="0"/>
          <a:ea typeface="黑体" pitchFamily="49" charset="-122"/>
        </a:defRPr>
      </a:lvl7pPr>
      <a:lvl8pPr marL="1374121" algn="ctr" rtl="0" eaLnBrk="1" fontAlgn="base" hangingPunct="1">
        <a:spcBef>
          <a:spcPct val="0"/>
        </a:spcBef>
        <a:spcAft>
          <a:spcPct val="0"/>
        </a:spcAft>
        <a:defRPr sz="4408" b="1">
          <a:solidFill>
            <a:schemeClr val="bg1"/>
          </a:solidFill>
          <a:latin typeface="Arial" pitchFamily="34" charset="0"/>
          <a:ea typeface="黑体" pitchFamily="49" charset="-122"/>
        </a:defRPr>
      </a:lvl8pPr>
      <a:lvl9pPr marL="1832162" algn="ctr" rtl="0" eaLnBrk="1" fontAlgn="base" hangingPunct="1">
        <a:spcBef>
          <a:spcPct val="0"/>
        </a:spcBef>
        <a:spcAft>
          <a:spcPct val="0"/>
        </a:spcAft>
        <a:defRPr sz="4408" b="1">
          <a:solidFill>
            <a:schemeClr val="bg1"/>
          </a:solidFill>
          <a:latin typeface="Arial" pitchFamily="34" charset="0"/>
          <a:ea typeface="黑体" pitchFamily="49" charset="-122"/>
        </a:defRPr>
      </a:lvl9pPr>
    </p:titleStyle>
    <p:bodyStyle>
      <a:lvl1pPr marL="343530" indent="-343530" algn="l" rtl="0" eaLnBrk="1" fontAlgn="base" hangingPunct="1">
        <a:spcBef>
          <a:spcPct val="20000"/>
        </a:spcBef>
        <a:spcAft>
          <a:spcPct val="0"/>
        </a:spcAft>
        <a:buChar char="•"/>
        <a:defRPr sz="3205">
          <a:solidFill>
            <a:schemeClr val="tx1"/>
          </a:solidFill>
          <a:latin typeface="+mn-lt"/>
          <a:ea typeface="+mn-ea"/>
          <a:cs typeface="+mn-cs"/>
        </a:defRPr>
      </a:lvl1pPr>
      <a:lvl2pPr marL="744316" indent="-286276" algn="l" rtl="0" eaLnBrk="1" fontAlgn="base" hangingPunct="1">
        <a:spcBef>
          <a:spcPct val="20000"/>
        </a:spcBef>
        <a:spcAft>
          <a:spcPct val="0"/>
        </a:spcAft>
        <a:buChar char="–"/>
        <a:defRPr sz="2805">
          <a:solidFill>
            <a:schemeClr val="tx1"/>
          </a:solidFill>
          <a:latin typeface="+mn-lt"/>
          <a:ea typeface="+mn-ea"/>
        </a:defRPr>
      </a:lvl2pPr>
      <a:lvl3pPr marL="1145100" indent="-229020" algn="l" rtl="0" eaLnBrk="1" fontAlgn="base" hangingPunct="1">
        <a:spcBef>
          <a:spcPct val="20000"/>
        </a:spcBef>
        <a:spcAft>
          <a:spcPct val="0"/>
        </a:spcAft>
        <a:buChar char="•"/>
        <a:defRPr sz="2404">
          <a:solidFill>
            <a:schemeClr val="tx1"/>
          </a:solidFill>
          <a:latin typeface="+mn-lt"/>
          <a:ea typeface="+mn-ea"/>
        </a:defRPr>
      </a:lvl3pPr>
      <a:lvl4pPr marL="1603141" indent="-229020" algn="l" rtl="0" eaLnBrk="1" fontAlgn="base" hangingPunct="1">
        <a:spcBef>
          <a:spcPct val="20000"/>
        </a:spcBef>
        <a:spcAft>
          <a:spcPct val="0"/>
        </a:spcAft>
        <a:buChar char="–"/>
        <a:defRPr sz="2004">
          <a:solidFill>
            <a:schemeClr val="tx1"/>
          </a:solidFill>
          <a:latin typeface="+mn-lt"/>
          <a:ea typeface="+mn-ea"/>
        </a:defRPr>
      </a:lvl4pPr>
      <a:lvl5pPr marL="2061181" indent="-229020" algn="l" rtl="0" eaLnBrk="1" fontAlgn="base" hangingPunct="1">
        <a:spcBef>
          <a:spcPct val="20000"/>
        </a:spcBef>
        <a:spcAft>
          <a:spcPct val="0"/>
        </a:spcAft>
        <a:buChar char="»"/>
        <a:defRPr sz="2004">
          <a:solidFill>
            <a:schemeClr val="tx1"/>
          </a:solidFill>
          <a:latin typeface="+mn-lt"/>
          <a:ea typeface="+mn-ea"/>
        </a:defRPr>
      </a:lvl5pPr>
      <a:lvl6pPr marL="2519222" indent="-229020" algn="l" rtl="0" eaLnBrk="1" fontAlgn="base" hangingPunct="1">
        <a:spcBef>
          <a:spcPct val="20000"/>
        </a:spcBef>
        <a:spcAft>
          <a:spcPct val="0"/>
        </a:spcAft>
        <a:buChar char="»"/>
        <a:defRPr sz="2004">
          <a:solidFill>
            <a:schemeClr val="tx1"/>
          </a:solidFill>
          <a:latin typeface="+mn-lt"/>
          <a:ea typeface="+mn-ea"/>
        </a:defRPr>
      </a:lvl6pPr>
      <a:lvl7pPr marL="2977263" indent="-229020" algn="l" rtl="0" eaLnBrk="1" fontAlgn="base" hangingPunct="1">
        <a:spcBef>
          <a:spcPct val="20000"/>
        </a:spcBef>
        <a:spcAft>
          <a:spcPct val="0"/>
        </a:spcAft>
        <a:buChar char="»"/>
        <a:defRPr sz="2004">
          <a:solidFill>
            <a:schemeClr val="tx1"/>
          </a:solidFill>
          <a:latin typeface="+mn-lt"/>
          <a:ea typeface="+mn-ea"/>
        </a:defRPr>
      </a:lvl7pPr>
      <a:lvl8pPr marL="3435304" indent="-229020" algn="l" rtl="0" eaLnBrk="1" fontAlgn="base" hangingPunct="1">
        <a:spcBef>
          <a:spcPct val="20000"/>
        </a:spcBef>
        <a:spcAft>
          <a:spcPct val="0"/>
        </a:spcAft>
        <a:buChar char="»"/>
        <a:defRPr sz="2004">
          <a:solidFill>
            <a:schemeClr val="tx1"/>
          </a:solidFill>
          <a:latin typeface="+mn-lt"/>
          <a:ea typeface="+mn-ea"/>
        </a:defRPr>
      </a:lvl8pPr>
      <a:lvl9pPr marL="3893344" indent="-229020" algn="l" rtl="0" eaLnBrk="1" fontAlgn="base" hangingPunct="1">
        <a:spcBef>
          <a:spcPct val="20000"/>
        </a:spcBef>
        <a:spcAft>
          <a:spcPct val="0"/>
        </a:spcAft>
        <a:buChar char="»"/>
        <a:defRPr sz="2004">
          <a:solidFill>
            <a:schemeClr val="tx1"/>
          </a:solidFill>
          <a:latin typeface="+mn-lt"/>
          <a:ea typeface="+mn-ea"/>
        </a:defRPr>
      </a:lvl9pPr>
    </p:bodyStyle>
    <p:otherStyle>
      <a:defPPr>
        <a:defRPr lang="zh-CN"/>
      </a:defPPr>
      <a:lvl1pPr marL="0" algn="l" defTabSz="916081" rtl="0" eaLnBrk="1" latinLnBrk="0" hangingPunct="1">
        <a:defRPr sz="1804" kern="1200">
          <a:solidFill>
            <a:schemeClr val="tx1"/>
          </a:solidFill>
          <a:latin typeface="+mn-lt"/>
          <a:ea typeface="+mn-ea"/>
          <a:cs typeface="+mn-cs"/>
        </a:defRPr>
      </a:lvl1pPr>
      <a:lvl2pPr marL="458040" algn="l" defTabSz="916081" rtl="0" eaLnBrk="1" latinLnBrk="0" hangingPunct="1">
        <a:defRPr sz="1804" kern="1200">
          <a:solidFill>
            <a:schemeClr val="tx1"/>
          </a:solidFill>
          <a:latin typeface="+mn-lt"/>
          <a:ea typeface="+mn-ea"/>
          <a:cs typeface="+mn-cs"/>
        </a:defRPr>
      </a:lvl2pPr>
      <a:lvl3pPr marL="916081" algn="l" defTabSz="916081" rtl="0" eaLnBrk="1" latinLnBrk="0" hangingPunct="1">
        <a:defRPr sz="1804" kern="1200">
          <a:solidFill>
            <a:schemeClr val="tx1"/>
          </a:solidFill>
          <a:latin typeface="+mn-lt"/>
          <a:ea typeface="+mn-ea"/>
          <a:cs typeface="+mn-cs"/>
        </a:defRPr>
      </a:lvl3pPr>
      <a:lvl4pPr marL="1374121" algn="l" defTabSz="916081" rtl="0" eaLnBrk="1" latinLnBrk="0" hangingPunct="1">
        <a:defRPr sz="1804" kern="1200">
          <a:solidFill>
            <a:schemeClr val="tx1"/>
          </a:solidFill>
          <a:latin typeface="+mn-lt"/>
          <a:ea typeface="+mn-ea"/>
          <a:cs typeface="+mn-cs"/>
        </a:defRPr>
      </a:lvl4pPr>
      <a:lvl5pPr marL="1832162" algn="l" defTabSz="916081" rtl="0" eaLnBrk="1" latinLnBrk="0" hangingPunct="1">
        <a:defRPr sz="1804" kern="1200">
          <a:solidFill>
            <a:schemeClr val="tx1"/>
          </a:solidFill>
          <a:latin typeface="+mn-lt"/>
          <a:ea typeface="+mn-ea"/>
          <a:cs typeface="+mn-cs"/>
        </a:defRPr>
      </a:lvl5pPr>
      <a:lvl6pPr marL="2290202" algn="l" defTabSz="916081" rtl="0" eaLnBrk="1" latinLnBrk="0" hangingPunct="1">
        <a:defRPr sz="1804" kern="1200">
          <a:solidFill>
            <a:schemeClr val="tx1"/>
          </a:solidFill>
          <a:latin typeface="+mn-lt"/>
          <a:ea typeface="+mn-ea"/>
          <a:cs typeface="+mn-cs"/>
        </a:defRPr>
      </a:lvl6pPr>
      <a:lvl7pPr marL="2748242" algn="l" defTabSz="916081" rtl="0" eaLnBrk="1" latinLnBrk="0" hangingPunct="1">
        <a:defRPr sz="1804" kern="1200">
          <a:solidFill>
            <a:schemeClr val="tx1"/>
          </a:solidFill>
          <a:latin typeface="+mn-lt"/>
          <a:ea typeface="+mn-ea"/>
          <a:cs typeface="+mn-cs"/>
        </a:defRPr>
      </a:lvl7pPr>
      <a:lvl8pPr marL="3206284" algn="l" defTabSz="916081" rtl="0" eaLnBrk="1" latinLnBrk="0" hangingPunct="1">
        <a:defRPr sz="1804" kern="1200">
          <a:solidFill>
            <a:schemeClr val="tx1"/>
          </a:solidFill>
          <a:latin typeface="+mn-lt"/>
          <a:ea typeface="+mn-ea"/>
          <a:cs typeface="+mn-cs"/>
        </a:defRPr>
      </a:lvl8pPr>
      <a:lvl9pPr marL="3664324" algn="l" defTabSz="916081" rtl="0" eaLnBrk="1" latinLnBrk="0" hangingPunct="1">
        <a:defRPr sz="1804"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9" descr="d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224592"/>
            <a:ext cx="12200466"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p:cNvSpPr txBox="1">
            <a:spLocks noChangeArrowheads="1"/>
          </p:cNvSpPr>
          <p:nvPr/>
        </p:nvSpPr>
        <p:spPr bwMode="auto">
          <a:xfrm>
            <a:off x="869952" y="6438901"/>
            <a:ext cx="2618025" cy="26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270" tIns="40136" rIns="80270" bIns="40136">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202" b="0">
                <a:solidFill>
                  <a:srgbClr val="000000"/>
                </a:solidFill>
                <a:latin typeface="FrutigerNext LT Bold" panose="020B0803040504020204" pitchFamily="34" charset="0"/>
              </a:rPr>
              <a:t>HUAWEI TECHNOLOGIES CO., LTD.</a:t>
            </a:r>
            <a:endParaRPr lang="en-US" altLang="zh-CN" sz="2204" b="0">
              <a:solidFill>
                <a:srgbClr val="000000"/>
              </a:solidFill>
              <a:latin typeface="Arial" panose="020B0604020202020204" pitchFamily="34" charset="0"/>
            </a:endParaRPr>
          </a:p>
        </p:txBody>
      </p:sp>
      <p:pic>
        <p:nvPicPr>
          <p:cNvPr id="1028" name="Picture 9" descr="8"/>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011834" y="6399217"/>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Rectangle 10"/>
          <p:cNvSpPr>
            <a:spLocks noGrp="1" noChangeArrowheads="1"/>
          </p:cNvSpPr>
          <p:nvPr>
            <p:ph type="dt" sz="half" idx="2"/>
          </p:nvPr>
        </p:nvSpPr>
        <p:spPr bwMode="auto">
          <a:xfrm>
            <a:off x="8481487" y="6489704"/>
            <a:ext cx="2796116"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2" smtClean="0">
                <a:solidFill>
                  <a:schemeClr val="tx1"/>
                </a:solidFill>
                <a:latin typeface="FrutigerNext LT Bold" panose="020B0803040504020204" pitchFamily="34" charset="0"/>
              </a:defRPr>
            </a:lvl1pPr>
          </a:lstStyle>
          <a:p>
            <a:pPr>
              <a:buClrTx/>
              <a:buFontTx/>
              <a:buNone/>
              <a:defRPr/>
            </a:pPr>
            <a:r>
              <a:rPr lang="de-DE" altLang="zh-CN" b="0" dirty="0">
                <a:solidFill>
                  <a:srgbClr val="000000"/>
                </a:solidFill>
                <a:ea typeface="MS PGothic" panose="020B0600070205080204" pitchFamily="34" charset="-128"/>
              </a:rPr>
              <a:t>Page </a:t>
            </a:r>
            <a:fld id="{3AC06DC8-81AD-4CA0-9E7B-7DB4C1187BA4}" type="slidenum">
              <a:rPr lang="de-DE" altLang="zh-CN" b="0">
                <a:solidFill>
                  <a:srgbClr val="000000"/>
                </a:solidFill>
                <a:ea typeface="MS PGothic" panose="020B0600070205080204" pitchFamily="34" charset="-128"/>
              </a:rPr>
              <a:pPr>
                <a:buClrTx/>
                <a:buFontTx/>
                <a:buNone/>
                <a:defRPr/>
              </a:pPr>
              <a:t>‹#›</a:t>
            </a:fld>
            <a:endParaRPr lang="en-GB" altLang="zh-CN" b="0" dirty="0">
              <a:solidFill>
                <a:srgbClr val="000000"/>
              </a:solidFill>
              <a:ea typeface="MS PGothic" panose="020B0600070205080204" pitchFamily="34" charset="-128"/>
            </a:endParaRPr>
          </a:p>
        </p:txBody>
      </p:sp>
      <p:sp>
        <p:nvSpPr>
          <p:cNvPr id="1030" name="Rectangle 13"/>
          <p:cNvSpPr>
            <a:spLocks noGrp="1" noChangeArrowheads="1"/>
          </p:cNvSpPr>
          <p:nvPr>
            <p:ph type="title"/>
          </p:nvPr>
        </p:nvSpPr>
        <p:spPr bwMode="auto">
          <a:xfrm>
            <a:off x="869951" y="430217"/>
            <a:ext cx="10327216"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1031" name="Rectangle 21"/>
          <p:cNvSpPr>
            <a:spLocks noChangeArrowheads="1"/>
          </p:cNvSpPr>
          <p:nvPr/>
        </p:nvSpPr>
        <p:spPr bwMode="auto">
          <a:xfrm>
            <a:off x="5190067" y="6438901"/>
            <a:ext cx="1645923" cy="26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0238" tIns="40117" rIns="80238" bIns="40117">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202" b="0">
                <a:solidFill>
                  <a:srgbClr val="000000"/>
                </a:solidFill>
                <a:latin typeface="FrutigerNext LT Bold" panose="020B0803040504020204" pitchFamily="34" charset="0"/>
              </a:rPr>
              <a:t>Huawei Confidential </a:t>
            </a:r>
          </a:p>
        </p:txBody>
      </p:sp>
      <p:sp>
        <p:nvSpPr>
          <p:cNvPr id="1032" name="Rectangle 22"/>
          <p:cNvSpPr>
            <a:spLocks noChangeArrowheads="1"/>
          </p:cNvSpPr>
          <p:nvPr/>
        </p:nvSpPr>
        <p:spPr bwMode="auto">
          <a:xfrm>
            <a:off x="-2544231" y="528638"/>
            <a:ext cx="245956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70" tIns="40136" rIns="80270" bIns="40136"/>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英文标题</a:t>
            </a:r>
            <a:r>
              <a:rPr lang="en-US" altLang="zh-CN" sz="1103" b="0">
                <a:solidFill>
                  <a:srgbClr val="FFFFFF"/>
                </a:solidFill>
                <a:latin typeface="Arial" panose="020B0604020202020204" pitchFamily="34" charset="0"/>
                <a:ea typeface="华文细黑" panose="02010600040101010101" pitchFamily="2" charset="-122"/>
              </a:rPr>
              <a:t>:32-35pt  </a:t>
            </a: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颜色</a:t>
            </a:r>
            <a:r>
              <a:rPr lang="en-US" altLang="zh-CN" sz="1103" b="0">
                <a:solidFill>
                  <a:srgbClr val="FFFFFF"/>
                </a:solidFill>
                <a:latin typeface="Arial" panose="020B0604020202020204" pitchFamily="34" charset="0"/>
                <a:ea typeface="华文细黑" panose="02010600040101010101" pitchFamily="2" charset="-122"/>
              </a:rPr>
              <a:t>: R153 G0 B0</a:t>
            </a:r>
          </a:p>
          <a:p>
            <a:pPr algn="r">
              <a:lnSpc>
                <a:spcPct val="125000"/>
              </a:lnSpc>
              <a:buClr>
                <a:srgbClr val="777777"/>
              </a:buClr>
              <a:buSzPct val="60000"/>
              <a:buFont typeface="Wingdings" pitchFamily="2" charset="2"/>
              <a:buNone/>
            </a:pPr>
            <a:r>
              <a:rPr lang="zh-CN" altLang="en-US" sz="1103" b="0">
                <a:solidFill>
                  <a:srgbClr val="FFFFFF"/>
                </a:solidFill>
                <a:ea typeface="华文细黑" panose="02010600040101010101" pitchFamily="2" charset="-122"/>
              </a:rPr>
              <a:t>内部使用字体 </a:t>
            </a:r>
            <a:r>
              <a:rPr lang="en-US" altLang="zh-CN" sz="1103" b="0">
                <a:solidFill>
                  <a:srgbClr val="FFFFFF"/>
                </a:solidFill>
                <a:ea typeface="华文细黑" panose="02010600040101010101" pitchFamily="2" charset="-122"/>
              </a:rPr>
              <a:t>:</a:t>
            </a:r>
          </a:p>
          <a:p>
            <a:pPr algn="r">
              <a:lnSpc>
                <a:spcPct val="125000"/>
              </a:lnSpc>
              <a:buClr>
                <a:srgbClr val="777777"/>
              </a:buClr>
              <a:buSzPct val="60000"/>
              <a:buFont typeface="Wingdings" pitchFamily="2" charset="2"/>
              <a:buNone/>
            </a:pPr>
            <a:r>
              <a:rPr lang="en-US" altLang="zh-CN" sz="1103" b="0">
                <a:solidFill>
                  <a:srgbClr val="FFFFFF"/>
                </a:solidFill>
                <a:ea typeface="华文细黑" panose="02010600040101010101" pitchFamily="2" charset="-122"/>
              </a:rPr>
              <a:t>FrutigerNext LT Medium</a:t>
            </a:r>
          </a:p>
          <a:p>
            <a:pPr algn="r">
              <a:lnSpc>
                <a:spcPct val="125000"/>
              </a:lnSpc>
              <a:buClr>
                <a:srgbClr val="777777"/>
              </a:buClr>
              <a:buSzPct val="60000"/>
              <a:buFont typeface="Wingdings" pitchFamily="2" charset="2"/>
              <a:buNone/>
            </a:pPr>
            <a:r>
              <a:rPr lang="zh-CN" altLang="en-US" sz="1103" b="0">
                <a:solidFill>
                  <a:srgbClr val="FFFFFF"/>
                </a:solidFill>
                <a:ea typeface="华文细黑" panose="02010600040101010101" pitchFamily="2" charset="-122"/>
              </a:rPr>
              <a:t>外部使用字体 </a:t>
            </a:r>
            <a:r>
              <a:rPr lang="en-US" altLang="zh-CN" sz="1103" b="0">
                <a:solidFill>
                  <a:srgbClr val="FFFFFF"/>
                </a:solidFill>
                <a:ea typeface="华文细黑" panose="02010600040101010101" pitchFamily="2" charset="-122"/>
              </a:rPr>
              <a:t>: Arial</a:t>
            </a:r>
          </a:p>
          <a:p>
            <a:pPr algn="r">
              <a:lnSpc>
                <a:spcPct val="75000"/>
              </a:lnSpc>
              <a:buClr>
                <a:srgbClr val="777777"/>
              </a:buClr>
              <a:buSzPct val="60000"/>
              <a:buFont typeface="Wingdings" pitchFamily="2" charset="2"/>
              <a:buNone/>
            </a:pPr>
            <a:endParaRPr lang="en-US" altLang="zh-CN"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中文标题</a:t>
            </a:r>
            <a:r>
              <a:rPr lang="en-US" altLang="zh-CN" sz="1103" b="0">
                <a:solidFill>
                  <a:srgbClr val="FFFFFF"/>
                </a:solidFill>
                <a:latin typeface="Arial" panose="020B0604020202020204" pitchFamily="34" charset="0"/>
                <a:ea typeface="华文细黑" panose="02010600040101010101" pitchFamily="2" charset="-122"/>
              </a:rPr>
              <a:t>:30-32pt  </a:t>
            </a: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颜色</a:t>
            </a:r>
            <a:r>
              <a:rPr lang="en-US" altLang="zh-CN" sz="1103" b="0">
                <a:solidFill>
                  <a:srgbClr val="FFFFFF"/>
                </a:solidFill>
                <a:latin typeface="Arial" panose="020B0604020202020204" pitchFamily="34" charset="0"/>
                <a:ea typeface="华文细黑" panose="02010600040101010101" pitchFamily="2" charset="-122"/>
              </a:rPr>
              <a:t>: R153 G0 B0</a:t>
            </a: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字体</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黑体</a:t>
            </a:r>
          </a:p>
          <a:p>
            <a:pPr algn="r">
              <a:lnSpc>
                <a:spcPct val="125000"/>
              </a:lnSpc>
              <a:buClr>
                <a:srgbClr val="777777"/>
              </a:buClr>
              <a:buSzPct val="60000"/>
              <a:buFont typeface="Wingdings" pitchFamily="2" charset="2"/>
              <a:buNone/>
            </a:pP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英文正文</a:t>
            </a:r>
            <a:r>
              <a:rPr lang="en-US" altLang="zh-CN" sz="1103" b="0">
                <a:solidFill>
                  <a:srgbClr val="FFFFFF"/>
                </a:solidFill>
                <a:latin typeface="Arial" panose="020B0604020202020204" pitchFamily="34" charset="0"/>
                <a:ea typeface="华文细黑" panose="02010600040101010101" pitchFamily="2" charset="-122"/>
              </a:rPr>
              <a:t>:20-22pt</a:t>
            </a: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子目录 </a:t>
            </a:r>
            <a:r>
              <a:rPr lang="en-US" altLang="zh-CN" sz="1103" b="0">
                <a:solidFill>
                  <a:srgbClr val="FFFFFF"/>
                </a:solidFill>
                <a:latin typeface="Arial" panose="020B0604020202020204" pitchFamily="34" charset="0"/>
                <a:ea typeface="华文细黑" panose="02010600040101010101" pitchFamily="2" charset="-122"/>
              </a:rPr>
              <a:t>(2-5</a:t>
            </a:r>
            <a:r>
              <a:rPr lang="zh-CN" altLang="en-US" sz="1103" b="0">
                <a:solidFill>
                  <a:srgbClr val="FFFFFF"/>
                </a:solidFill>
                <a:latin typeface="Arial" panose="020B0604020202020204" pitchFamily="34" charset="0"/>
                <a:ea typeface="华文细黑" panose="02010600040101010101" pitchFamily="2" charset="-122"/>
              </a:rPr>
              <a:t>级</a:t>
            </a:r>
            <a:r>
              <a:rPr lang="en-US" altLang="zh-CN" sz="1103" b="0">
                <a:solidFill>
                  <a:srgbClr val="FFFFFF"/>
                </a:solidFill>
                <a:latin typeface="Arial" panose="020B0604020202020204" pitchFamily="34" charset="0"/>
                <a:ea typeface="华文细黑" panose="02010600040101010101" pitchFamily="2" charset="-122"/>
              </a:rPr>
              <a:t>) :18pt  </a:t>
            </a: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颜色</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黑色</a:t>
            </a:r>
          </a:p>
          <a:p>
            <a:pPr algn="r">
              <a:lnSpc>
                <a:spcPct val="125000"/>
              </a:lnSpc>
              <a:buClr>
                <a:srgbClr val="777777"/>
              </a:buClr>
              <a:buSzPct val="60000"/>
              <a:buFont typeface="Wingdings" pitchFamily="2" charset="2"/>
              <a:buNone/>
            </a:pPr>
            <a:r>
              <a:rPr lang="zh-CN" altLang="en-US" sz="1103" b="0">
                <a:solidFill>
                  <a:srgbClr val="FFFFFF"/>
                </a:solidFill>
                <a:ea typeface="华文细黑" panose="02010600040101010101" pitchFamily="2" charset="-122"/>
              </a:rPr>
              <a:t>内部使用字体 </a:t>
            </a:r>
            <a:r>
              <a:rPr lang="en-US" altLang="zh-CN" sz="1103" b="0">
                <a:solidFill>
                  <a:srgbClr val="FFFFFF"/>
                </a:solidFill>
                <a:ea typeface="华文细黑" panose="02010600040101010101" pitchFamily="2" charset="-122"/>
              </a:rPr>
              <a:t>:</a:t>
            </a:r>
          </a:p>
          <a:p>
            <a:pPr algn="r">
              <a:lnSpc>
                <a:spcPct val="125000"/>
              </a:lnSpc>
              <a:buClr>
                <a:srgbClr val="777777"/>
              </a:buClr>
              <a:buSzPct val="60000"/>
              <a:buFont typeface="Wingdings" pitchFamily="2" charset="2"/>
              <a:buNone/>
            </a:pPr>
            <a:r>
              <a:rPr lang="en-US" altLang="zh-CN" sz="1103" b="0">
                <a:solidFill>
                  <a:srgbClr val="FFFFFF"/>
                </a:solidFill>
                <a:ea typeface="华文细黑" panose="02010600040101010101" pitchFamily="2" charset="-122"/>
              </a:rPr>
              <a:t>FrutigerNext LT Regular</a:t>
            </a:r>
          </a:p>
          <a:p>
            <a:pPr algn="r">
              <a:lnSpc>
                <a:spcPct val="125000"/>
              </a:lnSpc>
              <a:buClr>
                <a:srgbClr val="777777"/>
              </a:buClr>
              <a:buSzPct val="60000"/>
              <a:buFont typeface="Wingdings" pitchFamily="2" charset="2"/>
              <a:buNone/>
            </a:pPr>
            <a:r>
              <a:rPr lang="zh-CN" altLang="en-US" sz="1103" b="0">
                <a:solidFill>
                  <a:srgbClr val="FFFFFF"/>
                </a:solidFill>
                <a:ea typeface="华文细黑" panose="02010600040101010101" pitchFamily="2" charset="-122"/>
              </a:rPr>
              <a:t>外部使用字体 </a:t>
            </a:r>
            <a:r>
              <a:rPr lang="en-US" altLang="zh-CN" sz="1103" b="0">
                <a:solidFill>
                  <a:srgbClr val="FFFFFF"/>
                </a:solidFill>
                <a:ea typeface="华文细黑" panose="02010600040101010101" pitchFamily="2" charset="-122"/>
              </a:rPr>
              <a:t>: Arial</a:t>
            </a:r>
          </a:p>
          <a:p>
            <a:pPr algn="r">
              <a:lnSpc>
                <a:spcPct val="75000"/>
              </a:lnSpc>
              <a:buClr>
                <a:srgbClr val="777777"/>
              </a:buClr>
              <a:buSzPct val="60000"/>
              <a:buFont typeface="Wingdings" pitchFamily="2" charset="2"/>
              <a:buNone/>
            </a:pPr>
            <a:endParaRPr lang="en-US" altLang="zh-CN"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中文正文</a:t>
            </a:r>
            <a:r>
              <a:rPr lang="en-US" altLang="zh-CN" sz="1103" b="0">
                <a:solidFill>
                  <a:srgbClr val="FFFFFF"/>
                </a:solidFill>
                <a:latin typeface="Arial" panose="020B0604020202020204" pitchFamily="34" charset="0"/>
                <a:ea typeface="华文细黑" panose="02010600040101010101" pitchFamily="2" charset="-122"/>
              </a:rPr>
              <a:t>:18-20pt</a:t>
            </a: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子目录</a:t>
            </a:r>
            <a:r>
              <a:rPr lang="en-US" altLang="zh-CN" sz="1103" b="0">
                <a:solidFill>
                  <a:srgbClr val="FFFFFF"/>
                </a:solidFill>
                <a:latin typeface="Arial" panose="020B0604020202020204" pitchFamily="34" charset="0"/>
                <a:ea typeface="华文细黑" panose="02010600040101010101" pitchFamily="2" charset="-122"/>
              </a:rPr>
              <a:t>(2-5</a:t>
            </a:r>
            <a:r>
              <a:rPr lang="zh-CN" altLang="en-US" sz="1103" b="0">
                <a:solidFill>
                  <a:srgbClr val="FFFFFF"/>
                </a:solidFill>
                <a:latin typeface="Arial" panose="020B0604020202020204" pitchFamily="34" charset="0"/>
                <a:ea typeface="华文细黑" panose="02010600040101010101" pitchFamily="2" charset="-122"/>
              </a:rPr>
              <a:t>级</a:t>
            </a:r>
            <a:r>
              <a:rPr lang="en-US" altLang="zh-CN" sz="1103" b="0">
                <a:solidFill>
                  <a:srgbClr val="FFFFFF"/>
                </a:solidFill>
                <a:latin typeface="Arial" panose="020B0604020202020204" pitchFamily="34" charset="0"/>
                <a:ea typeface="华文细黑" panose="02010600040101010101" pitchFamily="2" charset="-122"/>
              </a:rPr>
              <a:t>):18pt </a:t>
            </a: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颜色</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黑色</a:t>
            </a: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字体</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细黑体 </a:t>
            </a:r>
          </a:p>
          <a:p>
            <a:pPr algn="r">
              <a:lnSpc>
                <a:spcPct val="125000"/>
              </a:lnSpc>
              <a:buClr>
                <a:srgbClr val="777777"/>
              </a:buClr>
              <a:buSzPct val="60000"/>
              <a:buFont typeface="Wingdings" pitchFamily="2" charset="2"/>
              <a:buNone/>
            </a:pP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en-US" altLang="zh-CN"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en-US" altLang="zh-CN"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zh-CN" altLang="en-US" sz="1103" b="0">
              <a:solidFill>
                <a:srgbClr val="000000"/>
              </a:solidFill>
              <a:latin typeface="Arial" panose="020B0604020202020204" pitchFamily="34" charset="0"/>
              <a:ea typeface="华文细黑" panose="02010600040101010101" pitchFamily="2" charset="-122"/>
            </a:endParaRPr>
          </a:p>
        </p:txBody>
      </p:sp>
      <p:sp>
        <p:nvSpPr>
          <p:cNvPr id="1033" name="Rectangle 62"/>
          <p:cNvSpPr>
            <a:spLocks noChangeArrowheads="1"/>
          </p:cNvSpPr>
          <p:nvPr/>
        </p:nvSpPr>
        <p:spPr bwMode="auto">
          <a:xfrm>
            <a:off x="12266084" y="1423988"/>
            <a:ext cx="1399116"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70" tIns="40136" rIns="80270" bIns="40136"/>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lnSpc>
                <a:spcPct val="120000"/>
              </a:lnSpc>
              <a:buClr>
                <a:srgbClr val="777777"/>
              </a:buClr>
              <a:buSzPct val="60000"/>
              <a:buFont typeface="Wingdings" pitchFamily="2" charset="2"/>
              <a:buNone/>
            </a:pPr>
            <a:r>
              <a:rPr lang="zh-CN" altLang="en-US" sz="1103" b="0">
                <a:solidFill>
                  <a:srgbClr val="FFFFFF"/>
                </a:solidFill>
                <a:latin typeface="华文细黑" panose="02010600040101010101" pitchFamily="2" charset="-122"/>
                <a:ea typeface="华文细黑" panose="02010600040101010101" pitchFamily="2" charset="-122"/>
              </a:rPr>
              <a:t>配色参考方案：</a:t>
            </a:r>
          </a:p>
          <a:p>
            <a:pPr>
              <a:lnSpc>
                <a:spcPct val="120000"/>
              </a:lnSpc>
              <a:buClr>
                <a:srgbClr val="777777"/>
              </a:buClr>
              <a:buSzPct val="60000"/>
              <a:buFont typeface="Wingdings" pitchFamily="2" charset="2"/>
              <a:buNone/>
            </a:pPr>
            <a:r>
              <a:rPr lang="zh-CN" altLang="en-US" sz="1103" b="0">
                <a:solidFill>
                  <a:srgbClr val="FFFFFF"/>
                </a:solidFill>
                <a:latin typeface="华文细黑" panose="02010600040101010101" pitchFamily="2" charset="-122"/>
                <a:ea typeface="华文细黑" panose="02010600040101010101" pitchFamily="2" charset="-122"/>
              </a:rPr>
              <a:t>建议同一页面内不超过四种颜色，以下是</a:t>
            </a:r>
            <a:r>
              <a:rPr lang="en-US" altLang="zh-CN" sz="1103" b="0">
                <a:solidFill>
                  <a:srgbClr val="FFFFFF"/>
                </a:solidFill>
                <a:latin typeface="华文细黑" panose="02010600040101010101" pitchFamily="2" charset="-122"/>
                <a:ea typeface="华文细黑" panose="02010600040101010101" pitchFamily="2" charset="-122"/>
              </a:rPr>
              <a:t>13</a:t>
            </a:r>
            <a:r>
              <a:rPr lang="zh-CN" altLang="en-US" sz="1103" b="0">
                <a:solidFill>
                  <a:srgbClr val="FFFFFF"/>
                </a:solidFill>
                <a:latin typeface="华文细黑" panose="02010600040101010101" pitchFamily="2" charset="-122"/>
                <a:ea typeface="华文细黑" panose="02010600040101010101" pitchFamily="2" charset="-122"/>
              </a:rPr>
              <a:t>组配色方案，同一页面内只选择一组使用。（仅供参考）</a:t>
            </a:r>
          </a:p>
          <a:p>
            <a:pPr>
              <a:lnSpc>
                <a:spcPct val="125000"/>
              </a:lnSpc>
              <a:buClr>
                <a:srgbClr val="777777"/>
              </a:buClr>
              <a:buSzPct val="60000"/>
              <a:buFont typeface="Wingdings" pitchFamily="2" charset="2"/>
              <a:buNone/>
            </a:pPr>
            <a:endParaRPr lang="en-US" altLang="zh-CN" sz="1103" b="0">
              <a:solidFill>
                <a:srgbClr val="FFFFFF"/>
              </a:solidFill>
              <a:latin typeface="华文细黑" panose="02010600040101010101" pitchFamily="2" charset="-122"/>
              <a:ea typeface="华文细黑" panose="02010600040101010101" pitchFamily="2" charset="-122"/>
            </a:endParaRPr>
          </a:p>
          <a:p>
            <a:pPr>
              <a:lnSpc>
                <a:spcPct val="125000"/>
              </a:lnSpc>
              <a:buClr>
                <a:srgbClr val="777777"/>
              </a:buClr>
              <a:buSzPct val="60000"/>
              <a:buFont typeface="Wingdings" pitchFamily="2" charset="2"/>
              <a:buChar char="l"/>
            </a:pPr>
            <a:endParaRPr lang="en-US" altLang="zh-CN" sz="1103" b="0">
              <a:solidFill>
                <a:srgbClr val="FFFFFF"/>
              </a:solidFill>
              <a:latin typeface="华文细黑" panose="02010600040101010101" pitchFamily="2" charset="-122"/>
              <a:ea typeface="华文细黑" panose="02010600040101010101" pitchFamily="2" charset="-122"/>
            </a:endParaRPr>
          </a:p>
          <a:p>
            <a:pPr>
              <a:lnSpc>
                <a:spcPct val="125000"/>
              </a:lnSpc>
              <a:buClr>
                <a:srgbClr val="777777"/>
              </a:buClr>
              <a:buSzPct val="60000"/>
              <a:buFont typeface="Wingdings" pitchFamily="2" charset="2"/>
              <a:buChar char="l"/>
            </a:pPr>
            <a:endParaRPr lang="zh-CN" altLang="en-US" sz="1103" b="0">
              <a:solidFill>
                <a:srgbClr val="FFFFFF"/>
              </a:solidFill>
              <a:latin typeface="华文细黑" panose="02010600040101010101" pitchFamily="2" charset="-122"/>
              <a:ea typeface="华文细黑" panose="02010600040101010101" pitchFamily="2" charset="-122"/>
            </a:endParaRPr>
          </a:p>
        </p:txBody>
      </p:sp>
      <p:sp>
        <p:nvSpPr>
          <p:cNvPr id="1034" name="Rectangle 65"/>
          <p:cNvSpPr>
            <a:spLocks noChangeArrowheads="1"/>
          </p:cNvSpPr>
          <p:nvPr/>
        </p:nvSpPr>
        <p:spPr bwMode="auto">
          <a:xfrm>
            <a:off x="12266084" y="-61913"/>
            <a:ext cx="1399116"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70" tIns="40136" rIns="80270" bIns="40136"/>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lnSpc>
                <a:spcPct val="120000"/>
              </a:lnSpc>
              <a:buClr>
                <a:srgbClr val="777777"/>
              </a:buClr>
              <a:buSzPct val="60000"/>
              <a:buFont typeface="Wingdings" pitchFamily="2" charset="2"/>
              <a:buNone/>
            </a:pPr>
            <a:r>
              <a:rPr lang="zh-CN" altLang="en-US" sz="1103" b="0">
                <a:solidFill>
                  <a:srgbClr val="FFFFFF"/>
                </a:solidFill>
                <a:latin typeface="华文细黑" panose="02010600040101010101" pitchFamily="2" charset="-122"/>
                <a:ea typeface="华文细黑" panose="02010600040101010101" pitchFamily="2" charset="-122"/>
              </a:rPr>
              <a:t>客户或者合作伙伴的标志放在右上角</a:t>
            </a:r>
            <a:r>
              <a:rPr lang="en-US" altLang="zh-CN" sz="1103" b="0">
                <a:solidFill>
                  <a:srgbClr val="FFFFFF"/>
                </a:solidFill>
                <a:latin typeface="华文细黑" panose="02010600040101010101" pitchFamily="2" charset="-122"/>
                <a:ea typeface="华文细黑" panose="02010600040101010101" pitchFamily="2" charset="-122"/>
              </a:rPr>
              <a:t>.</a:t>
            </a:r>
          </a:p>
          <a:p>
            <a:pPr>
              <a:lnSpc>
                <a:spcPct val="125000"/>
              </a:lnSpc>
              <a:buClr>
                <a:srgbClr val="777777"/>
              </a:buClr>
              <a:buSzPct val="60000"/>
              <a:buFont typeface="Wingdings" pitchFamily="2" charset="2"/>
              <a:buNone/>
            </a:pPr>
            <a:endParaRPr lang="en-US" altLang="zh-CN" sz="1103" b="0">
              <a:solidFill>
                <a:srgbClr val="FFFFFF"/>
              </a:solidFill>
              <a:latin typeface="华文细黑" panose="02010600040101010101" pitchFamily="2" charset="-122"/>
              <a:ea typeface="华文细黑" panose="02010600040101010101" pitchFamily="2" charset="-122"/>
            </a:endParaRPr>
          </a:p>
          <a:p>
            <a:pPr>
              <a:lnSpc>
                <a:spcPct val="125000"/>
              </a:lnSpc>
              <a:buClr>
                <a:srgbClr val="777777"/>
              </a:buClr>
              <a:buSzPct val="60000"/>
              <a:buFont typeface="Wingdings" pitchFamily="2" charset="2"/>
              <a:buChar char="l"/>
            </a:pPr>
            <a:endParaRPr lang="en-US" altLang="zh-CN" sz="1103" b="0">
              <a:solidFill>
                <a:srgbClr val="FFFFFF"/>
              </a:solidFill>
              <a:latin typeface="华文细黑" panose="02010600040101010101" pitchFamily="2" charset="-122"/>
              <a:ea typeface="华文细黑" panose="02010600040101010101" pitchFamily="2" charset="-122"/>
            </a:endParaRPr>
          </a:p>
          <a:p>
            <a:pPr>
              <a:lnSpc>
                <a:spcPct val="125000"/>
              </a:lnSpc>
              <a:buClr>
                <a:srgbClr val="777777"/>
              </a:buClr>
              <a:buSzPct val="60000"/>
              <a:buFont typeface="Wingdings" pitchFamily="2" charset="2"/>
              <a:buChar char="l"/>
            </a:pPr>
            <a:endParaRPr lang="zh-CN" altLang="en-US" sz="1103" b="0">
              <a:solidFill>
                <a:srgbClr val="FFFFFF"/>
              </a:solidFill>
              <a:latin typeface="华文细黑" panose="02010600040101010101" pitchFamily="2" charset="-122"/>
              <a:ea typeface="华文细黑" panose="02010600040101010101" pitchFamily="2" charset="-122"/>
            </a:endParaRPr>
          </a:p>
        </p:txBody>
      </p:sp>
      <p:sp>
        <p:nvSpPr>
          <p:cNvPr id="1035" name="Rectangle 68"/>
          <p:cNvSpPr>
            <a:spLocks noGrp="1" noChangeArrowheads="1"/>
          </p:cNvSpPr>
          <p:nvPr>
            <p:ph type="body" idx="1"/>
          </p:nvPr>
        </p:nvSpPr>
        <p:spPr bwMode="auto">
          <a:xfrm>
            <a:off x="869951" y="1641475"/>
            <a:ext cx="10572749"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6" name="Rectangle 80"/>
          <p:cNvSpPr>
            <a:spLocks noChangeArrowheads="1"/>
          </p:cNvSpPr>
          <p:nvPr/>
        </p:nvSpPr>
        <p:spPr bwMode="auto">
          <a:xfrm>
            <a:off x="12359219" y="5020576"/>
            <a:ext cx="1225549" cy="3077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592" tIns="45796" rIns="91592" bIns="45796" anchor="ctr">
            <a:spAutoFit/>
          </a:bodyP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nvGrpSpPr>
          <p:cNvPr id="1037" name="Group 81"/>
          <p:cNvGrpSpPr>
            <a:grpSpLocks/>
          </p:cNvGrpSpPr>
          <p:nvPr/>
        </p:nvGrpSpPr>
        <p:grpSpPr bwMode="auto">
          <a:xfrm>
            <a:off x="12473520" y="3789363"/>
            <a:ext cx="986367" cy="182562"/>
            <a:chOff x="5893" y="2387"/>
            <a:chExt cx="466" cy="115"/>
          </a:xfrm>
        </p:grpSpPr>
        <p:sp>
          <p:nvSpPr>
            <p:cNvPr id="1098" name="Rectangle 82"/>
            <p:cNvSpPr>
              <a:spLocks noChangeArrowheads="1"/>
            </p:cNvSpPr>
            <p:nvPr userDrawn="1"/>
          </p:nvSpPr>
          <p:spPr bwMode="auto">
            <a:xfrm flipV="1">
              <a:off x="6010" y="2387"/>
              <a:ext cx="116"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9" name="Rectangle 83"/>
            <p:cNvSpPr>
              <a:spLocks noChangeArrowheads="1"/>
            </p:cNvSpPr>
            <p:nvPr userDrawn="1"/>
          </p:nvSpPr>
          <p:spPr bwMode="auto">
            <a:xfrm flipV="1">
              <a:off x="6126" y="2387"/>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100" name="Rectangle 84"/>
            <p:cNvSpPr>
              <a:spLocks noChangeArrowheads="1"/>
            </p:cNvSpPr>
            <p:nvPr userDrawn="1"/>
          </p:nvSpPr>
          <p:spPr bwMode="auto">
            <a:xfrm flipV="1">
              <a:off x="6242" y="2387"/>
              <a:ext cx="117" cy="115"/>
            </a:xfrm>
            <a:prstGeom prst="rect">
              <a:avLst/>
            </a:prstGeom>
            <a:solidFill>
              <a:srgbClr val="99660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101" name="Rectangle 85"/>
            <p:cNvSpPr>
              <a:spLocks noChangeArrowheads="1"/>
            </p:cNvSpPr>
            <p:nvPr userDrawn="1"/>
          </p:nvSpPr>
          <p:spPr bwMode="auto">
            <a:xfrm flipV="1">
              <a:off x="5893" y="2387"/>
              <a:ext cx="117"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38" name="Group 86"/>
          <p:cNvGrpSpPr>
            <a:grpSpLocks/>
          </p:cNvGrpSpPr>
          <p:nvPr/>
        </p:nvGrpSpPr>
        <p:grpSpPr bwMode="auto">
          <a:xfrm>
            <a:off x="12473520" y="4005263"/>
            <a:ext cx="986367" cy="182562"/>
            <a:chOff x="5893" y="2523"/>
            <a:chExt cx="466" cy="115"/>
          </a:xfrm>
        </p:grpSpPr>
        <p:sp>
          <p:nvSpPr>
            <p:cNvPr id="1094" name="Rectangle 87"/>
            <p:cNvSpPr>
              <a:spLocks noChangeArrowheads="1"/>
            </p:cNvSpPr>
            <p:nvPr userDrawn="1"/>
          </p:nvSpPr>
          <p:spPr bwMode="auto">
            <a:xfrm flipV="1">
              <a:off x="6010" y="2523"/>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5" name="Rectangle 88"/>
            <p:cNvSpPr>
              <a:spLocks noChangeArrowheads="1"/>
            </p:cNvSpPr>
            <p:nvPr userDrawn="1"/>
          </p:nvSpPr>
          <p:spPr bwMode="auto">
            <a:xfrm flipV="1">
              <a:off x="6126" y="2523"/>
              <a:ext cx="116"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6" name="Rectangle 89"/>
            <p:cNvSpPr>
              <a:spLocks noChangeArrowheads="1"/>
            </p:cNvSpPr>
            <p:nvPr userDrawn="1"/>
          </p:nvSpPr>
          <p:spPr bwMode="auto">
            <a:xfrm flipV="1">
              <a:off x="6242" y="2523"/>
              <a:ext cx="117" cy="11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7" name="Rectangle 90"/>
            <p:cNvSpPr>
              <a:spLocks noChangeArrowheads="1"/>
            </p:cNvSpPr>
            <p:nvPr userDrawn="1"/>
          </p:nvSpPr>
          <p:spPr bwMode="auto">
            <a:xfrm flipV="1">
              <a:off x="5893" y="2523"/>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39" name="Group 91"/>
          <p:cNvGrpSpPr>
            <a:grpSpLocks/>
          </p:cNvGrpSpPr>
          <p:nvPr/>
        </p:nvGrpSpPr>
        <p:grpSpPr bwMode="auto">
          <a:xfrm>
            <a:off x="12473520" y="4221163"/>
            <a:ext cx="986367" cy="182562"/>
            <a:chOff x="5893" y="2659"/>
            <a:chExt cx="466" cy="115"/>
          </a:xfrm>
        </p:grpSpPr>
        <p:sp>
          <p:nvSpPr>
            <p:cNvPr id="1090" name="Rectangle 92"/>
            <p:cNvSpPr>
              <a:spLocks noChangeArrowheads="1"/>
            </p:cNvSpPr>
            <p:nvPr userDrawn="1"/>
          </p:nvSpPr>
          <p:spPr bwMode="auto">
            <a:xfrm flipV="1">
              <a:off x="6010" y="2659"/>
              <a:ext cx="116"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1" name="Rectangle 93"/>
            <p:cNvSpPr>
              <a:spLocks noChangeArrowheads="1"/>
            </p:cNvSpPr>
            <p:nvPr userDrawn="1"/>
          </p:nvSpPr>
          <p:spPr bwMode="auto">
            <a:xfrm flipV="1">
              <a:off x="6126" y="2659"/>
              <a:ext cx="116" cy="115"/>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2" name="Rectangle 94"/>
            <p:cNvSpPr>
              <a:spLocks noChangeArrowheads="1"/>
            </p:cNvSpPr>
            <p:nvPr userDrawn="1"/>
          </p:nvSpPr>
          <p:spPr bwMode="auto">
            <a:xfrm flipV="1">
              <a:off x="6242" y="2659"/>
              <a:ext cx="117"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3" name="Rectangle 95"/>
            <p:cNvSpPr>
              <a:spLocks noChangeArrowheads="1"/>
            </p:cNvSpPr>
            <p:nvPr userDrawn="1"/>
          </p:nvSpPr>
          <p:spPr bwMode="auto">
            <a:xfrm flipV="1">
              <a:off x="5893" y="2659"/>
              <a:ext cx="117" cy="11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0" name="Group 96"/>
          <p:cNvGrpSpPr>
            <a:grpSpLocks/>
          </p:cNvGrpSpPr>
          <p:nvPr/>
        </p:nvGrpSpPr>
        <p:grpSpPr bwMode="auto">
          <a:xfrm>
            <a:off x="12473520" y="3573463"/>
            <a:ext cx="986367" cy="188912"/>
            <a:chOff x="5893" y="2251"/>
            <a:chExt cx="466" cy="119"/>
          </a:xfrm>
        </p:grpSpPr>
        <p:sp>
          <p:nvSpPr>
            <p:cNvPr id="1086" name="Rectangle 97"/>
            <p:cNvSpPr>
              <a:spLocks noChangeArrowheads="1"/>
            </p:cNvSpPr>
            <p:nvPr userDrawn="1"/>
          </p:nvSpPr>
          <p:spPr bwMode="auto">
            <a:xfrm flipV="1">
              <a:off x="6126" y="2251"/>
              <a:ext cx="116" cy="119"/>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7" name="Rectangle 98"/>
            <p:cNvSpPr>
              <a:spLocks noChangeArrowheads="1"/>
            </p:cNvSpPr>
            <p:nvPr userDrawn="1"/>
          </p:nvSpPr>
          <p:spPr bwMode="auto">
            <a:xfrm flipV="1">
              <a:off x="6242" y="2251"/>
              <a:ext cx="117" cy="11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8" name="Rectangle 99"/>
            <p:cNvSpPr>
              <a:spLocks noChangeArrowheads="1"/>
            </p:cNvSpPr>
            <p:nvPr userDrawn="1"/>
          </p:nvSpPr>
          <p:spPr bwMode="auto">
            <a:xfrm flipV="1">
              <a:off x="5893" y="2251"/>
              <a:ext cx="117" cy="11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9" name="Rectangle 100"/>
            <p:cNvSpPr>
              <a:spLocks noChangeArrowheads="1"/>
            </p:cNvSpPr>
            <p:nvPr userDrawn="1"/>
          </p:nvSpPr>
          <p:spPr bwMode="auto">
            <a:xfrm flipV="1">
              <a:off x="6010" y="2251"/>
              <a:ext cx="116" cy="119"/>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1" name="Group 101"/>
          <p:cNvGrpSpPr>
            <a:grpSpLocks/>
          </p:cNvGrpSpPr>
          <p:nvPr/>
        </p:nvGrpSpPr>
        <p:grpSpPr bwMode="auto">
          <a:xfrm>
            <a:off x="12473520" y="4581529"/>
            <a:ext cx="986367" cy="182563"/>
            <a:chOff x="5893" y="2886"/>
            <a:chExt cx="466" cy="115"/>
          </a:xfrm>
        </p:grpSpPr>
        <p:sp>
          <p:nvSpPr>
            <p:cNvPr id="1082" name="Rectangle 102"/>
            <p:cNvSpPr>
              <a:spLocks noChangeArrowheads="1"/>
            </p:cNvSpPr>
            <p:nvPr userDrawn="1"/>
          </p:nvSpPr>
          <p:spPr bwMode="auto">
            <a:xfrm flipV="1">
              <a:off x="6010" y="2886"/>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3" name="Rectangle 103"/>
            <p:cNvSpPr>
              <a:spLocks noChangeArrowheads="1"/>
            </p:cNvSpPr>
            <p:nvPr userDrawn="1"/>
          </p:nvSpPr>
          <p:spPr bwMode="auto">
            <a:xfrm flipV="1">
              <a:off x="6126" y="2886"/>
              <a:ext cx="116"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4" name="Rectangle 104"/>
            <p:cNvSpPr>
              <a:spLocks noChangeArrowheads="1"/>
            </p:cNvSpPr>
            <p:nvPr userDrawn="1"/>
          </p:nvSpPr>
          <p:spPr bwMode="auto">
            <a:xfrm flipV="1">
              <a:off x="6242" y="2886"/>
              <a:ext cx="117"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5" name="Rectangle 105"/>
            <p:cNvSpPr>
              <a:spLocks noChangeArrowheads="1"/>
            </p:cNvSpPr>
            <p:nvPr userDrawn="1"/>
          </p:nvSpPr>
          <p:spPr bwMode="auto">
            <a:xfrm flipV="1">
              <a:off x="5893" y="2886"/>
              <a:ext cx="117" cy="11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2" name="Group 106"/>
          <p:cNvGrpSpPr>
            <a:grpSpLocks/>
          </p:cNvGrpSpPr>
          <p:nvPr/>
        </p:nvGrpSpPr>
        <p:grpSpPr bwMode="auto">
          <a:xfrm>
            <a:off x="12473520" y="4797429"/>
            <a:ext cx="986367" cy="182563"/>
            <a:chOff x="5893" y="3022"/>
            <a:chExt cx="466" cy="115"/>
          </a:xfrm>
        </p:grpSpPr>
        <p:sp>
          <p:nvSpPr>
            <p:cNvPr id="1078" name="Rectangle 107"/>
            <p:cNvSpPr>
              <a:spLocks noChangeArrowheads="1"/>
            </p:cNvSpPr>
            <p:nvPr userDrawn="1"/>
          </p:nvSpPr>
          <p:spPr bwMode="auto">
            <a:xfrm flipV="1">
              <a:off x="6010" y="3022"/>
              <a:ext cx="116"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9" name="Rectangle 108"/>
            <p:cNvSpPr>
              <a:spLocks noChangeArrowheads="1"/>
            </p:cNvSpPr>
            <p:nvPr userDrawn="1"/>
          </p:nvSpPr>
          <p:spPr bwMode="auto">
            <a:xfrm flipV="1">
              <a:off x="6126" y="3022"/>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0" name="Rectangle 109"/>
            <p:cNvSpPr>
              <a:spLocks noChangeArrowheads="1"/>
            </p:cNvSpPr>
            <p:nvPr userDrawn="1"/>
          </p:nvSpPr>
          <p:spPr bwMode="auto">
            <a:xfrm flipV="1">
              <a:off x="6242" y="3022"/>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1" name="Rectangle 110"/>
            <p:cNvSpPr>
              <a:spLocks noChangeArrowheads="1"/>
            </p:cNvSpPr>
            <p:nvPr userDrawn="1"/>
          </p:nvSpPr>
          <p:spPr bwMode="auto">
            <a:xfrm flipV="1">
              <a:off x="5893" y="3022"/>
              <a:ext cx="117" cy="115"/>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3" name="Group 111"/>
          <p:cNvGrpSpPr>
            <a:grpSpLocks/>
          </p:cNvGrpSpPr>
          <p:nvPr/>
        </p:nvGrpSpPr>
        <p:grpSpPr bwMode="auto">
          <a:xfrm>
            <a:off x="12473520" y="5013329"/>
            <a:ext cx="986367" cy="182563"/>
            <a:chOff x="5893" y="3158"/>
            <a:chExt cx="466" cy="115"/>
          </a:xfrm>
        </p:grpSpPr>
        <p:sp>
          <p:nvSpPr>
            <p:cNvPr id="1074" name="Rectangle 112"/>
            <p:cNvSpPr>
              <a:spLocks noChangeArrowheads="1"/>
            </p:cNvSpPr>
            <p:nvPr userDrawn="1"/>
          </p:nvSpPr>
          <p:spPr bwMode="auto">
            <a:xfrm flipV="1">
              <a:off x="6010" y="3158"/>
              <a:ext cx="116" cy="11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5" name="Rectangle 113"/>
            <p:cNvSpPr>
              <a:spLocks noChangeArrowheads="1"/>
            </p:cNvSpPr>
            <p:nvPr userDrawn="1"/>
          </p:nvSpPr>
          <p:spPr bwMode="auto">
            <a:xfrm flipV="1">
              <a:off x="6126" y="3158"/>
              <a:ext cx="116" cy="11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6" name="Rectangle 114"/>
            <p:cNvSpPr>
              <a:spLocks noChangeArrowheads="1"/>
            </p:cNvSpPr>
            <p:nvPr userDrawn="1"/>
          </p:nvSpPr>
          <p:spPr bwMode="auto">
            <a:xfrm flipV="1">
              <a:off x="6242" y="3158"/>
              <a:ext cx="117"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7" name="Rectangle 115"/>
            <p:cNvSpPr>
              <a:spLocks noChangeArrowheads="1"/>
            </p:cNvSpPr>
            <p:nvPr userDrawn="1"/>
          </p:nvSpPr>
          <p:spPr bwMode="auto">
            <a:xfrm flipV="1">
              <a:off x="5893" y="3158"/>
              <a:ext cx="117" cy="115"/>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4" name="Group 116"/>
          <p:cNvGrpSpPr>
            <a:grpSpLocks/>
          </p:cNvGrpSpPr>
          <p:nvPr/>
        </p:nvGrpSpPr>
        <p:grpSpPr bwMode="auto">
          <a:xfrm>
            <a:off x="12473520" y="5373688"/>
            <a:ext cx="986367" cy="182562"/>
            <a:chOff x="5893" y="3385"/>
            <a:chExt cx="466" cy="115"/>
          </a:xfrm>
        </p:grpSpPr>
        <p:sp>
          <p:nvSpPr>
            <p:cNvPr id="1070" name="Rectangle 117"/>
            <p:cNvSpPr>
              <a:spLocks noChangeArrowheads="1"/>
            </p:cNvSpPr>
            <p:nvPr userDrawn="1"/>
          </p:nvSpPr>
          <p:spPr bwMode="auto">
            <a:xfrm flipV="1">
              <a:off x="6010" y="3385"/>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1" name="Rectangle 118"/>
            <p:cNvSpPr>
              <a:spLocks noChangeArrowheads="1"/>
            </p:cNvSpPr>
            <p:nvPr userDrawn="1"/>
          </p:nvSpPr>
          <p:spPr bwMode="auto">
            <a:xfrm flipV="1">
              <a:off x="6126" y="3385"/>
              <a:ext cx="116"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2" name="Rectangle 119"/>
            <p:cNvSpPr>
              <a:spLocks noChangeArrowheads="1"/>
            </p:cNvSpPr>
            <p:nvPr userDrawn="1"/>
          </p:nvSpPr>
          <p:spPr bwMode="auto">
            <a:xfrm flipV="1">
              <a:off x="6242" y="3385"/>
              <a:ext cx="117"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3" name="Rectangle 120"/>
            <p:cNvSpPr>
              <a:spLocks noChangeArrowheads="1"/>
            </p:cNvSpPr>
            <p:nvPr userDrawn="1"/>
          </p:nvSpPr>
          <p:spPr bwMode="auto">
            <a:xfrm flipV="1">
              <a:off x="5893" y="3385"/>
              <a:ext cx="117" cy="11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5" name="Group 121"/>
          <p:cNvGrpSpPr>
            <a:grpSpLocks/>
          </p:cNvGrpSpPr>
          <p:nvPr/>
        </p:nvGrpSpPr>
        <p:grpSpPr bwMode="auto">
          <a:xfrm>
            <a:off x="12473520" y="5589588"/>
            <a:ext cx="986367" cy="182562"/>
            <a:chOff x="5893" y="3521"/>
            <a:chExt cx="466" cy="115"/>
          </a:xfrm>
        </p:grpSpPr>
        <p:sp>
          <p:nvSpPr>
            <p:cNvPr id="1066" name="Rectangle 122"/>
            <p:cNvSpPr>
              <a:spLocks noChangeArrowheads="1"/>
            </p:cNvSpPr>
            <p:nvPr userDrawn="1"/>
          </p:nvSpPr>
          <p:spPr bwMode="auto">
            <a:xfrm flipV="1">
              <a:off x="6010" y="3521"/>
              <a:ext cx="116"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7" name="Rectangle 123"/>
            <p:cNvSpPr>
              <a:spLocks noChangeArrowheads="1"/>
            </p:cNvSpPr>
            <p:nvPr userDrawn="1"/>
          </p:nvSpPr>
          <p:spPr bwMode="auto">
            <a:xfrm flipV="1">
              <a:off x="6126" y="3521"/>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8" name="Rectangle 124"/>
            <p:cNvSpPr>
              <a:spLocks noChangeArrowheads="1"/>
            </p:cNvSpPr>
            <p:nvPr userDrawn="1"/>
          </p:nvSpPr>
          <p:spPr bwMode="auto">
            <a:xfrm flipV="1">
              <a:off x="6242" y="3521"/>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9" name="Rectangle 125"/>
            <p:cNvSpPr>
              <a:spLocks noChangeArrowheads="1"/>
            </p:cNvSpPr>
            <p:nvPr userDrawn="1"/>
          </p:nvSpPr>
          <p:spPr bwMode="auto">
            <a:xfrm flipV="1">
              <a:off x="5893" y="3521"/>
              <a:ext cx="117" cy="11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6" name="Group 126"/>
          <p:cNvGrpSpPr>
            <a:grpSpLocks/>
          </p:cNvGrpSpPr>
          <p:nvPr/>
        </p:nvGrpSpPr>
        <p:grpSpPr bwMode="auto">
          <a:xfrm>
            <a:off x="12473520" y="5805488"/>
            <a:ext cx="986367" cy="182562"/>
            <a:chOff x="5893" y="3657"/>
            <a:chExt cx="466" cy="115"/>
          </a:xfrm>
        </p:grpSpPr>
        <p:sp>
          <p:nvSpPr>
            <p:cNvPr id="1062" name="Rectangle 127"/>
            <p:cNvSpPr>
              <a:spLocks noChangeArrowheads="1"/>
            </p:cNvSpPr>
            <p:nvPr userDrawn="1"/>
          </p:nvSpPr>
          <p:spPr bwMode="auto">
            <a:xfrm flipV="1">
              <a:off x="6010" y="3657"/>
              <a:ext cx="116" cy="11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3" name="Rectangle 128"/>
            <p:cNvSpPr>
              <a:spLocks noChangeArrowheads="1"/>
            </p:cNvSpPr>
            <p:nvPr userDrawn="1"/>
          </p:nvSpPr>
          <p:spPr bwMode="auto">
            <a:xfrm flipV="1">
              <a:off x="6126" y="3657"/>
              <a:ext cx="116" cy="11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4" name="Rectangle 129"/>
            <p:cNvSpPr>
              <a:spLocks noChangeArrowheads="1"/>
            </p:cNvSpPr>
            <p:nvPr userDrawn="1"/>
          </p:nvSpPr>
          <p:spPr bwMode="auto">
            <a:xfrm flipV="1">
              <a:off x="6242" y="3657"/>
              <a:ext cx="117"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5" name="Rectangle 130"/>
            <p:cNvSpPr>
              <a:spLocks noChangeArrowheads="1"/>
            </p:cNvSpPr>
            <p:nvPr userDrawn="1"/>
          </p:nvSpPr>
          <p:spPr bwMode="auto">
            <a:xfrm flipV="1">
              <a:off x="5893" y="3657"/>
              <a:ext cx="117" cy="11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7" name="Group 131"/>
          <p:cNvGrpSpPr>
            <a:grpSpLocks/>
          </p:cNvGrpSpPr>
          <p:nvPr/>
        </p:nvGrpSpPr>
        <p:grpSpPr bwMode="auto">
          <a:xfrm>
            <a:off x="12473520" y="6165854"/>
            <a:ext cx="986367" cy="182563"/>
            <a:chOff x="5893" y="3884"/>
            <a:chExt cx="466" cy="115"/>
          </a:xfrm>
        </p:grpSpPr>
        <p:sp>
          <p:nvSpPr>
            <p:cNvPr id="1058" name="Rectangle 132"/>
            <p:cNvSpPr>
              <a:spLocks noChangeArrowheads="1"/>
            </p:cNvSpPr>
            <p:nvPr userDrawn="1"/>
          </p:nvSpPr>
          <p:spPr bwMode="auto">
            <a:xfrm flipV="1">
              <a:off x="6010" y="3884"/>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9" name="Rectangle 133"/>
            <p:cNvSpPr>
              <a:spLocks noChangeArrowheads="1"/>
            </p:cNvSpPr>
            <p:nvPr userDrawn="1"/>
          </p:nvSpPr>
          <p:spPr bwMode="auto">
            <a:xfrm flipV="1">
              <a:off x="6126" y="3884"/>
              <a:ext cx="116"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0" name="Rectangle 134"/>
            <p:cNvSpPr>
              <a:spLocks noChangeArrowheads="1"/>
            </p:cNvSpPr>
            <p:nvPr userDrawn="1"/>
          </p:nvSpPr>
          <p:spPr bwMode="auto">
            <a:xfrm flipV="1">
              <a:off x="6242" y="3884"/>
              <a:ext cx="117"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1" name="Rectangle 135"/>
            <p:cNvSpPr>
              <a:spLocks noChangeArrowheads="1"/>
            </p:cNvSpPr>
            <p:nvPr userDrawn="1"/>
          </p:nvSpPr>
          <p:spPr bwMode="auto">
            <a:xfrm flipV="1">
              <a:off x="5893" y="3884"/>
              <a:ext cx="117" cy="11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8" name="Group 136"/>
          <p:cNvGrpSpPr>
            <a:grpSpLocks/>
          </p:cNvGrpSpPr>
          <p:nvPr/>
        </p:nvGrpSpPr>
        <p:grpSpPr bwMode="auto">
          <a:xfrm>
            <a:off x="12473520" y="6391279"/>
            <a:ext cx="986367" cy="182563"/>
            <a:chOff x="5893" y="4026"/>
            <a:chExt cx="466" cy="115"/>
          </a:xfrm>
        </p:grpSpPr>
        <p:sp>
          <p:nvSpPr>
            <p:cNvPr id="1054" name="Rectangle 137"/>
            <p:cNvSpPr>
              <a:spLocks noChangeArrowheads="1"/>
            </p:cNvSpPr>
            <p:nvPr userDrawn="1"/>
          </p:nvSpPr>
          <p:spPr bwMode="auto">
            <a:xfrm flipV="1">
              <a:off x="6010" y="4026"/>
              <a:ext cx="116"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5" name="Rectangle 138"/>
            <p:cNvSpPr>
              <a:spLocks noChangeArrowheads="1"/>
            </p:cNvSpPr>
            <p:nvPr userDrawn="1"/>
          </p:nvSpPr>
          <p:spPr bwMode="auto">
            <a:xfrm flipV="1">
              <a:off x="6126" y="4026"/>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6" name="Rectangle 139"/>
            <p:cNvSpPr>
              <a:spLocks noChangeArrowheads="1"/>
            </p:cNvSpPr>
            <p:nvPr userDrawn="1"/>
          </p:nvSpPr>
          <p:spPr bwMode="auto">
            <a:xfrm flipV="1">
              <a:off x="6242" y="4026"/>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7" name="Rectangle 140"/>
            <p:cNvSpPr>
              <a:spLocks noChangeArrowheads="1"/>
            </p:cNvSpPr>
            <p:nvPr userDrawn="1"/>
          </p:nvSpPr>
          <p:spPr bwMode="auto">
            <a:xfrm flipV="1">
              <a:off x="5893" y="4026"/>
              <a:ext cx="117" cy="11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9" name="Group 141"/>
          <p:cNvGrpSpPr>
            <a:grpSpLocks/>
          </p:cNvGrpSpPr>
          <p:nvPr/>
        </p:nvGrpSpPr>
        <p:grpSpPr bwMode="auto">
          <a:xfrm>
            <a:off x="12473520" y="6615113"/>
            <a:ext cx="986367" cy="182562"/>
            <a:chOff x="5893" y="4167"/>
            <a:chExt cx="466" cy="115"/>
          </a:xfrm>
        </p:grpSpPr>
        <p:sp>
          <p:nvSpPr>
            <p:cNvPr id="1050" name="Rectangle 142"/>
            <p:cNvSpPr>
              <a:spLocks noChangeArrowheads="1"/>
            </p:cNvSpPr>
            <p:nvPr userDrawn="1"/>
          </p:nvSpPr>
          <p:spPr bwMode="auto">
            <a:xfrm flipV="1">
              <a:off x="6010" y="4167"/>
              <a:ext cx="116" cy="11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1" name="Rectangle 143"/>
            <p:cNvSpPr>
              <a:spLocks noChangeArrowheads="1"/>
            </p:cNvSpPr>
            <p:nvPr userDrawn="1"/>
          </p:nvSpPr>
          <p:spPr bwMode="auto">
            <a:xfrm flipV="1">
              <a:off x="6126" y="4167"/>
              <a:ext cx="116" cy="11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2" name="Rectangle 144"/>
            <p:cNvSpPr>
              <a:spLocks noChangeArrowheads="1"/>
            </p:cNvSpPr>
            <p:nvPr userDrawn="1"/>
          </p:nvSpPr>
          <p:spPr bwMode="auto">
            <a:xfrm flipV="1">
              <a:off x="6242" y="4167"/>
              <a:ext cx="117"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3" name="Rectangle 145"/>
            <p:cNvSpPr>
              <a:spLocks noChangeArrowheads="1"/>
            </p:cNvSpPr>
            <p:nvPr userDrawn="1"/>
          </p:nvSpPr>
          <p:spPr bwMode="auto">
            <a:xfrm flipV="1">
              <a:off x="5893" y="4167"/>
              <a:ext cx="117" cy="11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spTree>
    <p:extLst>
      <p:ext uri="{BB962C8B-B14F-4D97-AF65-F5344CB8AC3E}">
        <p14:creationId xmlns:p14="http://schemas.microsoft.com/office/powerpoint/2010/main" val="379112266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timing>
    <p:tnLst>
      <p:par>
        <p:cTn id="1" dur="indefinite" restart="never" nodeType="tmRoot"/>
      </p:par>
    </p:tnLst>
  </p:timing>
  <p:hf sldNum="0" hdr="0" ftr="0"/>
  <p:txStyles>
    <p:titleStyle>
      <a:lvl1pPr algn="l" defTabSz="803161" rtl="0" eaLnBrk="0" fontAlgn="base" hangingPunct="0">
        <a:spcBef>
          <a:spcPct val="0"/>
        </a:spcBef>
        <a:spcAft>
          <a:spcPct val="0"/>
        </a:spcAft>
        <a:defRPr sz="3406">
          <a:solidFill>
            <a:srgbClr val="990000"/>
          </a:solidFill>
          <a:latin typeface="+mj-lt"/>
          <a:ea typeface="+mj-ea"/>
          <a:cs typeface="+mj-cs"/>
        </a:defRPr>
      </a:lvl1pPr>
      <a:lvl2pPr algn="l" defTabSz="803161" rtl="0" eaLnBrk="0" fontAlgn="base" hangingPunct="0">
        <a:spcBef>
          <a:spcPct val="0"/>
        </a:spcBef>
        <a:spcAft>
          <a:spcPct val="0"/>
        </a:spcAft>
        <a:defRPr sz="3406">
          <a:solidFill>
            <a:srgbClr val="990000"/>
          </a:solidFill>
          <a:latin typeface="FrutigerNext LT Medium" pitchFamily="34" charset="0"/>
          <a:ea typeface="黑体" pitchFamily="2" charset="-122"/>
        </a:defRPr>
      </a:lvl2pPr>
      <a:lvl3pPr algn="l" defTabSz="803161" rtl="0" eaLnBrk="0" fontAlgn="base" hangingPunct="0">
        <a:spcBef>
          <a:spcPct val="0"/>
        </a:spcBef>
        <a:spcAft>
          <a:spcPct val="0"/>
        </a:spcAft>
        <a:defRPr sz="3406">
          <a:solidFill>
            <a:srgbClr val="990000"/>
          </a:solidFill>
          <a:latin typeface="FrutigerNext LT Medium" pitchFamily="34" charset="0"/>
          <a:ea typeface="黑体" pitchFamily="2" charset="-122"/>
        </a:defRPr>
      </a:lvl3pPr>
      <a:lvl4pPr algn="l" defTabSz="803161" rtl="0" eaLnBrk="0" fontAlgn="base" hangingPunct="0">
        <a:spcBef>
          <a:spcPct val="0"/>
        </a:spcBef>
        <a:spcAft>
          <a:spcPct val="0"/>
        </a:spcAft>
        <a:defRPr sz="3406">
          <a:solidFill>
            <a:srgbClr val="990000"/>
          </a:solidFill>
          <a:latin typeface="FrutigerNext LT Medium" pitchFamily="34" charset="0"/>
          <a:ea typeface="黑体" pitchFamily="2" charset="-122"/>
        </a:defRPr>
      </a:lvl4pPr>
      <a:lvl5pPr algn="l" defTabSz="803161" rtl="0" eaLnBrk="0" fontAlgn="base" hangingPunct="0">
        <a:spcBef>
          <a:spcPct val="0"/>
        </a:spcBef>
        <a:spcAft>
          <a:spcPct val="0"/>
        </a:spcAft>
        <a:defRPr sz="3406">
          <a:solidFill>
            <a:srgbClr val="990000"/>
          </a:solidFill>
          <a:latin typeface="FrutigerNext LT Medium" pitchFamily="34" charset="0"/>
          <a:ea typeface="黑体" pitchFamily="2" charset="-122"/>
        </a:defRPr>
      </a:lvl5pPr>
      <a:lvl6pPr marL="458040" algn="l" defTabSz="803161" rtl="0" fontAlgn="base">
        <a:spcBef>
          <a:spcPct val="0"/>
        </a:spcBef>
        <a:spcAft>
          <a:spcPct val="0"/>
        </a:spcAft>
        <a:defRPr sz="3406">
          <a:solidFill>
            <a:srgbClr val="990000"/>
          </a:solidFill>
          <a:latin typeface="FrutigerNext LT Medium" pitchFamily="34" charset="0"/>
          <a:ea typeface="黑体" pitchFamily="2" charset="-122"/>
        </a:defRPr>
      </a:lvl6pPr>
      <a:lvl7pPr marL="916081" algn="l" defTabSz="803161" rtl="0" fontAlgn="base">
        <a:spcBef>
          <a:spcPct val="0"/>
        </a:spcBef>
        <a:spcAft>
          <a:spcPct val="0"/>
        </a:spcAft>
        <a:defRPr sz="3406">
          <a:solidFill>
            <a:srgbClr val="990000"/>
          </a:solidFill>
          <a:latin typeface="FrutigerNext LT Medium" pitchFamily="34" charset="0"/>
          <a:ea typeface="黑体" pitchFamily="2" charset="-122"/>
        </a:defRPr>
      </a:lvl7pPr>
      <a:lvl8pPr marL="1374121" algn="l" defTabSz="803161" rtl="0" fontAlgn="base">
        <a:spcBef>
          <a:spcPct val="0"/>
        </a:spcBef>
        <a:spcAft>
          <a:spcPct val="0"/>
        </a:spcAft>
        <a:defRPr sz="3406">
          <a:solidFill>
            <a:srgbClr val="990000"/>
          </a:solidFill>
          <a:latin typeface="FrutigerNext LT Medium" pitchFamily="34" charset="0"/>
          <a:ea typeface="黑体" pitchFamily="2" charset="-122"/>
        </a:defRPr>
      </a:lvl8pPr>
      <a:lvl9pPr marL="1832162" algn="l" defTabSz="803161" rtl="0" fontAlgn="base">
        <a:spcBef>
          <a:spcPct val="0"/>
        </a:spcBef>
        <a:spcAft>
          <a:spcPct val="0"/>
        </a:spcAft>
        <a:defRPr sz="3406">
          <a:solidFill>
            <a:srgbClr val="990000"/>
          </a:solidFill>
          <a:latin typeface="FrutigerNext LT Medium" pitchFamily="34" charset="0"/>
          <a:ea typeface="黑体" pitchFamily="2" charset="-122"/>
        </a:defRPr>
      </a:lvl9pPr>
    </p:titleStyle>
    <p:bodyStyle>
      <a:lvl1pPr marL="300590" indent="-300590" algn="l" defTabSz="803161" rtl="0" eaLnBrk="0" fontAlgn="base" hangingPunct="0">
        <a:lnSpc>
          <a:spcPct val="140000"/>
        </a:lnSpc>
        <a:spcBef>
          <a:spcPct val="0"/>
        </a:spcBef>
        <a:spcAft>
          <a:spcPct val="0"/>
        </a:spcAft>
        <a:buClr>
          <a:schemeClr val="bg2"/>
        </a:buClr>
        <a:buSzPct val="60000"/>
        <a:buFont typeface="Wingdings" pitchFamily="2" charset="2"/>
        <a:buChar char="l"/>
        <a:defRPr sz="2004" b="1">
          <a:solidFill>
            <a:schemeClr val="tx1"/>
          </a:solidFill>
          <a:latin typeface="+mn-lt"/>
          <a:ea typeface="+mn-ea"/>
          <a:cs typeface="+mn-cs"/>
        </a:defRPr>
      </a:lvl1pPr>
      <a:lvl2pPr marL="653662" indent="-251287" algn="l" defTabSz="803161"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5145" indent="-201984" algn="l" defTabSz="803161" rtl="0" eaLnBrk="0" fontAlgn="base" hangingPunct="0">
        <a:lnSpc>
          <a:spcPct val="140000"/>
        </a:lnSpc>
        <a:spcBef>
          <a:spcPct val="0"/>
        </a:spcBef>
        <a:spcAft>
          <a:spcPct val="0"/>
        </a:spcAft>
        <a:buSzPct val="50000"/>
        <a:buFont typeface="Wingdings" panose="05000000000000000000" pitchFamily="2" charset="2"/>
        <a:buChar char="n"/>
        <a:defRPr sz="1603">
          <a:solidFill>
            <a:schemeClr val="tx1"/>
          </a:solidFill>
          <a:latin typeface="FrutigerNext LT Light" pitchFamily="34" charset="0"/>
          <a:ea typeface="+mn-ea"/>
        </a:defRPr>
      </a:lvl3pPr>
      <a:lvl4pPr marL="1404340" indent="-200393" algn="l" defTabSz="803161" rtl="0" eaLnBrk="0" fontAlgn="base" hangingPunct="0">
        <a:lnSpc>
          <a:spcPct val="140000"/>
        </a:lnSpc>
        <a:spcBef>
          <a:spcPct val="0"/>
        </a:spcBef>
        <a:spcAft>
          <a:spcPct val="0"/>
        </a:spcAft>
        <a:buChar char="–"/>
        <a:defRPr sz="1403">
          <a:solidFill>
            <a:schemeClr val="tx1"/>
          </a:solidFill>
          <a:latin typeface="+mj-lt"/>
          <a:ea typeface="+mn-ea"/>
        </a:defRPr>
      </a:lvl4pPr>
      <a:lvl5pPr marL="1806715" indent="-201984" algn="l" defTabSz="803161" rtl="0" eaLnBrk="0" fontAlgn="base" hangingPunct="0">
        <a:lnSpc>
          <a:spcPct val="140000"/>
        </a:lnSpc>
        <a:spcBef>
          <a:spcPct val="0"/>
        </a:spcBef>
        <a:spcAft>
          <a:spcPct val="0"/>
        </a:spcAft>
        <a:buFont typeface="FrutigerNext LT Medium" pitchFamily="34" charset="0"/>
        <a:buChar char="~"/>
        <a:defRPr sz="1202">
          <a:solidFill>
            <a:schemeClr val="tx1"/>
          </a:solidFill>
          <a:latin typeface="+mj-lt"/>
          <a:ea typeface="+mn-ea"/>
        </a:defRPr>
      </a:lvl5pPr>
      <a:lvl6pPr marL="2264756" indent="-201984" algn="l" defTabSz="803161" rtl="0" fontAlgn="base">
        <a:lnSpc>
          <a:spcPct val="140000"/>
        </a:lnSpc>
        <a:spcBef>
          <a:spcPct val="0"/>
        </a:spcBef>
        <a:spcAft>
          <a:spcPct val="0"/>
        </a:spcAft>
        <a:buFont typeface="FrutigerNext LT Medium" pitchFamily="34" charset="0"/>
        <a:buChar char="~"/>
        <a:defRPr sz="1202">
          <a:solidFill>
            <a:schemeClr val="tx1"/>
          </a:solidFill>
          <a:latin typeface="+mj-lt"/>
          <a:ea typeface="+mn-ea"/>
        </a:defRPr>
      </a:lvl6pPr>
      <a:lvl7pPr marL="2722796" indent="-201984" algn="l" defTabSz="803161" rtl="0" fontAlgn="base">
        <a:lnSpc>
          <a:spcPct val="140000"/>
        </a:lnSpc>
        <a:spcBef>
          <a:spcPct val="0"/>
        </a:spcBef>
        <a:spcAft>
          <a:spcPct val="0"/>
        </a:spcAft>
        <a:buFont typeface="FrutigerNext LT Medium" pitchFamily="34" charset="0"/>
        <a:buChar char="~"/>
        <a:defRPr sz="1202">
          <a:solidFill>
            <a:schemeClr val="tx1"/>
          </a:solidFill>
          <a:latin typeface="+mj-lt"/>
          <a:ea typeface="+mn-ea"/>
        </a:defRPr>
      </a:lvl7pPr>
      <a:lvl8pPr marL="3180836" indent="-201984" algn="l" defTabSz="803161" rtl="0" fontAlgn="base">
        <a:lnSpc>
          <a:spcPct val="140000"/>
        </a:lnSpc>
        <a:spcBef>
          <a:spcPct val="0"/>
        </a:spcBef>
        <a:spcAft>
          <a:spcPct val="0"/>
        </a:spcAft>
        <a:buFont typeface="FrutigerNext LT Medium" pitchFamily="34" charset="0"/>
        <a:buChar char="~"/>
        <a:defRPr sz="1202">
          <a:solidFill>
            <a:schemeClr val="tx1"/>
          </a:solidFill>
          <a:latin typeface="+mj-lt"/>
          <a:ea typeface="+mn-ea"/>
        </a:defRPr>
      </a:lvl8pPr>
      <a:lvl9pPr marL="3638877" indent="-201984" algn="l" defTabSz="803161" rtl="0" fontAlgn="base">
        <a:lnSpc>
          <a:spcPct val="140000"/>
        </a:lnSpc>
        <a:spcBef>
          <a:spcPct val="0"/>
        </a:spcBef>
        <a:spcAft>
          <a:spcPct val="0"/>
        </a:spcAft>
        <a:buFont typeface="FrutigerNext LT Medium" pitchFamily="34" charset="0"/>
        <a:buChar char="~"/>
        <a:defRPr sz="1202">
          <a:solidFill>
            <a:schemeClr val="tx1"/>
          </a:solidFill>
          <a:latin typeface="+mj-lt"/>
          <a:ea typeface="+mn-ea"/>
        </a:defRPr>
      </a:lvl9pPr>
    </p:bodyStyle>
    <p:otherStyle>
      <a:defPPr>
        <a:defRPr lang="zh-CN"/>
      </a:defPPr>
      <a:lvl1pPr marL="0" algn="l" defTabSz="916081" rtl="0" eaLnBrk="1" latinLnBrk="0" hangingPunct="1">
        <a:defRPr sz="1804" kern="1200">
          <a:solidFill>
            <a:schemeClr val="tx1"/>
          </a:solidFill>
          <a:latin typeface="+mn-lt"/>
          <a:ea typeface="+mn-ea"/>
          <a:cs typeface="+mn-cs"/>
        </a:defRPr>
      </a:lvl1pPr>
      <a:lvl2pPr marL="458040" algn="l" defTabSz="916081" rtl="0" eaLnBrk="1" latinLnBrk="0" hangingPunct="1">
        <a:defRPr sz="1804" kern="1200">
          <a:solidFill>
            <a:schemeClr val="tx1"/>
          </a:solidFill>
          <a:latin typeface="+mn-lt"/>
          <a:ea typeface="+mn-ea"/>
          <a:cs typeface="+mn-cs"/>
        </a:defRPr>
      </a:lvl2pPr>
      <a:lvl3pPr marL="916081" algn="l" defTabSz="916081" rtl="0" eaLnBrk="1" latinLnBrk="0" hangingPunct="1">
        <a:defRPr sz="1804" kern="1200">
          <a:solidFill>
            <a:schemeClr val="tx1"/>
          </a:solidFill>
          <a:latin typeface="+mn-lt"/>
          <a:ea typeface="+mn-ea"/>
          <a:cs typeface="+mn-cs"/>
        </a:defRPr>
      </a:lvl3pPr>
      <a:lvl4pPr marL="1374121" algn="l" defTabSz="916081" rtl="0" eaLnBrk="1" latinLnBrk="0" hangingPunct="1">
        <a:defRPr sz="1804" kern="1200">
          <a:solidFill>
            <a:schemeClr val="tx1"/>
          </a:solidFill>
          <a:latin typeface="+mn-lt"/>
          <a:ea typeface="+mn-ea"/>
          <a:cs typeface="+mn-cs"/>
        </a:defRPr>
      </a:lvl4pPr>
      <a:lvl5pPr marL="1832162" algn="l" defTabSz="916081" rtl="0" eaLnBrk="1" latinLnBrk="0" hangingPunct="1">
        <a:defRPr sz="1804" kern="1200">
          <a:solidFill>
            <a:schemeClr val="tx1"/>
          </a:solidFill>
          <a:latin typeface="+mn-lt"/>
          <a:ea typeface="+mn-ea"/>
          <a:cs typeface="+mn-cs"/>
        </a:defRPr>
      </a:lvl5pPr>
      <a:lvl6pPr marL="2290202" algn="l" defTabSz="916081" rtl="0" eaLnBrk="1" latinLnBrk="0" hangingPunct="1">
        <a:defRPr sz="1804" kern="1200">
          <a:solidFill>
            <a:schemeClr val="tx1"/>
          </a:solidFill>
          <a:latin typeface="+mn-lt"/>
          <a:ea typeface="+mn-ea"/>
          <a:cs typeface="+mn-cs"/>
        </a:defRPr>
      </a:lvl6pPr>
      <a:lvl7pPr marL="2748242" algn="l" defTabSz="916081" rtl="0" eaLnBrk="1" latinLnBrk="0" hangingPunct="1">
        <a:defRPr sz="1804" kern="1200">
          <a:solidFill>
            <a:schemeClr val="tx1"/>
          </a:solidFill>
          <a:latin typeface="+mn-lt"/>
          <a:ea typeface="+mn-ea"/>
          <a:cs typeface="+mn-cs"/>
        </a:defRPr>
      </a:lvl7pPr>
      <a:lvl8pPr marL="3206284" algn="l" defTabSz="916081" rtl="0" eaLnBrk="1" latinLnBrk="0" hangingPunct="1">
        <a:defRPr sz="1804" kern="1200">
          <a:solidFill>
            <a:schemeClr val="tx1"/>
          </a:solidFill>
          <a:latin typeface="+mn-lt"/>
          <a:ea typeface="+mn-ea"/>
          <a:cs typeface="+mn-cs"/>
        </a:defRPr>
      </a:lvl8pPr>
      <a:lvl9pPr marL="3664324" algn="l" defTabSz="916081" rtl="0" eaLnBrk="1" latinLnBrk="0" hangingPunct="1">
        <a:defRPr sz="1804"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9" descr="d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224592"/>
            <a:ext cx="12200466"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p:cNvSpPr txBox="1">
            <a:spLocks noChangeArrowheads="1"/>
          </p:cNvSpPr>
          <p:nvPr/>
        </p:nvSpPr>
        <p:spPr bwMode="auto">
          <a:xfrm>
            <a:off x="869952" y="6438901"/>
            <a:ext cx="2618025" cy="26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270" tIns="40136" rIns="80270" bIns="40136">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202" b="0">
                <a:solidFill>
                  <a:srgbClr val="000000"/>
                </a:solidFill>
                <a:latin typeface="FrutigerNext LT Bold" panose="020B0803040504020204" pitchFamily="34" charset="0"/>
              </a:rPr>
              <a:t>HUAWEI TECHNOLOGIES CO., LTD.</a:t>
            </a:r>
            <a:endParaRPr lang="en-US" altLang="zh-CN" sz="2204" b="0">
              <a:solidFill>
                <a:srgbClr val="000000"/>
              </a:solidFill>
              <a:latin typeface="Arial" panose="020B0604020202020204" pitchFamily="34" charset="0"/>
            </a:endParaRPr>
          </a:p>
        </p:txBody>
      </p:sp>
      <p:pic>
        <p:nvPicPr>
          <p:cNvPr id="1028" name="Picture 9" descr="8"/>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011834" y="6399217"/>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Rectangle 10"/>
          <p:cNvSpPr>
            <a:spLocks noGrp="1" noChangeArrowheads="1"/>
          </p:cNvSpPr>
          <p:nvPr>
            <p:ph type="dt" sz="half" idx="2"/>
          </p:nvPr>
        </p:nvSpPr>
        <p:spPr bwMode="auto">
          <a:xfrm>
            <a:off x="8481487" y="6489704"/>
            <a:ext cx="2796116"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2" smtClean="0">
                <a:solidFill>
                  <a:schemeClr val="tx1"/>
                </a:solidFill>
                <a:latin typeface="FrutigerNext LT Bold" panose="020B0803040504020204" pitchFamily="34" charset="0"/>
              </a:defRPr>
            </a:lvl1pPr>
          </a:lstStyle>
          <a:p>
            <a:pPr>
              <a:buClrTx/>
              <a:buFontTx/>
              <a:buNone/>
              <a:defRPr/>
            </a:pPr>
            <a:r>
              <a:rPr lang="de-DE" altLang="zh-CN" b="0" dirty="0">
                <a:solidFill>
                  <a:srgbClr val="000000"/>
                </a:solidFill>
                <a:ea typeface="MS PGothic" panose="020B0600070205080204" pitchFamily="34" charset="-128"/>
              </a:rPr>
              <a:t>Page </a:t>
            </a:r>
            <a:fld id="{3AC06DC8-81AD-4CA0-9E7B-7DB4C1187BA4}" type="slidenum">
              <a:rPr lang="de-DE" altLang="zh-CN" b="0">
                <a:solidFill>
                  <a:srgbClr val="000000"/>
                </a:solidFill>
                <a:ea typeface="MS PGothic" panose="020B0600070205080204" pitchFamily="34" charset="-128"/>
              </a:rPr>
              <a:pPr>
                <a:buClrTx/>
                <a:buFontTx/>
                <a:buNone/>
                <a:defRPr/>
              </a:pPr>
              <a:t>‹#›</a:t>
            </a:fld>
            <a:endParaRPr lang="en-GB" altLang="zh-CN" b="0" dirty="0">
              <a:solidFill>
                <a:srgbClr val="000000"/>
              </a:solidFill>
              <a:ea typeface="MS PGothic" panose="020B0600070205080204" pitchFamily="34" charset="-128"/>
            </a:endParaRPr>
          </a:p>
        </p:txBody>
      </p:sp>
      <p:sp>
        <p:nvSpPr>
          <p:cNvPr id="1030" name="Rectangle 13"/>
          <p:cNvSpPr>
            <a:spLocks noGrp="1" noChangeArrowheads="1"/>
          </p:cNvSpPr>
          <p:nvPr>
            <p:ph type="title"/>
          </p:nvPr>
        </p:nvSpPr>
        <p:spPr bwMode="auto">
          <a:xfrm>
            <a:off x="869951" y="430217"/>
            <a:ext cx="10327216"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1031" name="Rectangle 21"/>
          <p:cNvSpPr>
            <a:spLocks noChangeArrowheads="1"/>
          </p:cNvSpPr>
          <p:nvPr/>
        </p:nvSpPr>
        <p:spPr bwMode="auto">
          <a:xfrm>
            <a:off x="5190067" y="6438901"/>
            <a:ext cx="1645923" cy="26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0238" tIns="40117" rIns="80238" bIns="40117">
            <a:spAutoFit/>
          </a:bodyPr>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eaLnBrk="0" hangingPunct="0">
              <a:buClrTx/>
              <a:buFontTx/>
              <a:buNone/>
            </a:pPr>
            <a:r>
              <a:rPr lang="en-US" altLang="zh-CN" sz="1202" b="0">
                <a:solidFill>
                  <a:srgbClr val="000000"/>
                </a:solidFill>
                <a:latin typeface="FrutigerNext LT Bold" panose="020B0803040504020204" pitchFamily="34" charset="0"/>
              </a:rPr>
              <a:t>Huawei Confidential </a:t>
            </a:r>
          </a:p>
        </p:txBody>
      </p:sp>
      <p:sp>
        <p:nvSpPr>
          <p:cNvPr id="1032" name="Rectangle 22"/>
          <p:cNvSpPr>
            <a:spLocks noChangeArrowheads="1"/>
          </p:cNvSpPr>
          <p:nvPr/>
        </p:nvSpPr>
        <p:spPr bwMode="auto">
          <a:xfrm>
            <a:off x="-2544231" y="528638"/>
            <a:ext cx="245956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70" tIns="40136" rIns="80270" bIns="40136"/>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英文标题</a:t>
            </a:r>
            <a:r>
              <a:rPr lang="en-US" altLang="zh-CN" sz="1103" b="0">
                <a:solidFill>
                  <a:srgbClr val="FFFFFF"/>
                </a:solidFill>
                <a:latin typeface="Arial" panose="020B0604020202020204" pitchFamily="34" charset="0"/>
                <a:ea typeface="华文细黑" panose="02010600040101010101" pitchFamily="2" charset="-122"/>
              </a:rPr>
              <a:t>:32-35pt  </a:t>
            </a: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颜色</a:t>
            </a:r>
            <a:r>
              <a:rPr lang="en-US" altLang="zh-CN" sz="1103" b="0">
                <a:solidFill>
                  <a:srgbClr val="FFFFFF"/>
                </a:solidFill>
                <a:latin typeface="Arial" panose="020B0604020202020204" pitchFamily="34" charset="0"/>
                <a:ea typeface="华文细黑" panose="02010600040101010101" pitchFamily="2" charset="-122"/>
              </a:rPr>
              <a:t>: R153 G0 B0</a:t>
            </a:r>
          </a:p>
          <a:p>
            <a:pPr algn="r">
              <a:lnSpc>
                <a:spcPct val="125000"/>
              </a:lnSpc>
              <a:buClr>
                <a:srgbClr val="777777"/>
              </a:buClr>
              <a:buSzPct val="60000"/>
              <a:buFont typeface="Wingdings" pitchFamily="2" charset="2"/>
              <a:buNone/>
            </a:pPr>
            <a:r>
              <a:rPr lang="zh-CN" altLang="en-US" sz="1103" b="0">
                <a:solidFill>
                  <a:srgbClr val="FFFFFF"/>
                </a:solidFill>
                <a:ea typeface="华文细黑" panose="02010600040101010101" pitchFamily="2" charset="-122"/>
              </a:rPr>
              <a:t>内部使用字体 </a:t>
            </a:r>
            <a:r>
              <a:rPr lang="en-US" altLang="zh-CN" sz="1103" b="0">
                <a:solidFill>
                  <a:srgbClr val="FFFFFF"/>
                </a:solidFill>
                <a:ea typeface="华文细黑" panose="02010600040101010101" pitchFamily="2" charset="-122"/>
              </a:rPr>
              <a:t>:</a:t>
            </a:r>
          </a:p>
          <a:p>
            <a:pPr algn="r">
              <a:lnSpc>
                <a:spcPct val="125000"/>
              </a:lnSpc>
              <a:buClr>
                <a:srgbClr val="777777"/>
              </a:buClr>
              <a:buSzPct val="60000"/>
              <a:buFont typeface="Wingdings" pitchFamily="2" charset="2"/>
              <a:buNone/>
            </a:pPr>
            <a:r>
              <a:rPr lang="en-US" altLang="zh-CN" sz="1103" b="0">
                <a:solidFill>
                  <a:srgbClr val="FFFFFF"/>
                </a:solidFill>
                <a:ea typeface="华文细黑" panose="02010600040101010101" pitchFamily="2" charset="-122"/>
              </a:rPr>
              <a:t>FrutigerNext LT Medium</a:t>
            </a:r>
          </a:p>
          <a:p>
            <a:pPr algn="r">
              <a:lnSpc>
                <a:spcPct val="125000"/>
              </a:lnSpc>
              <a:buClr>
                <a:srgbClr val="777777"/>
              </a:buClr>
              <a:buSzPct val="60000"/>
              <a:buFont typeface="Wingdings" pitchFamily="2" charset="2"/>
              <a:buNone/>
            </a:pPr>
            <a:r>
              <a:rPr lang="zh-CN" altLang="en-US" sz="1103" b="0">
                <a:solidFill>
                  <a:srgbClr val="FFFFFF"/>
                </a:solidFill>
                <a:ea typeface="华文细黑" panose="02010600040101010101" pitchFamily="2" charset="-122"/>
              </a:rPr>
              <a:t>外部使用字体 </a:t>
            </a:r>
            <a:r>
              <a:rPr lang="en-US" altLang="zh-CN" sz="1103" b="0">
                <a:solidFill>
                  <a:srgbClr val="FFFFFF"/>
                </a:solidFill>
                <a:ea typeface="华文细黑" panose="02010600040101010101" pitchFamily="2" charset="-122"/>
              </a:rPr>
              <a:t>: Arial</a:t>
            </a:r>
          </a:p>
          <a:p>
            <a:pPr algn="r">
              <a:lnSpc>
                <a:spcPct val="75000"/>
              </a:lnSpc>
              <a:buClr>
                <a:srgbClr val="777777"/>
              </a:buClr>
              <a:buSzPct val="60000"/>
              <a:buFont typeface="Wingdings" pitchFamily="2" charset="2"/>
              <a:buNone/>
            </a:pPr>
            <a:endParaRPr lang="en-US" altLang="zh-CN"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中文标题</a:t>
            </a:r>
            <a:r>
              <a:rPr lang="en-US" altLang="zh-CN" sz="1103" b="0">
                <a:solidFill>
                  <a:srgbClr val="FFFFFF"/>
                </a:solidFill>
                <a:latin typeface="Arial" panose="020B0604020202020204" pitchFamily="34" charset="0"/>
                <a:ea typeface="华文细黑" panose="02010600040101010101" pitchFamily="2" charset="-122"/>
              </a:rPr>
              <a:t>:30-32pt  </a:t>
            </a: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颜色</a:t>
            </a:r>
            <a:r>
              <a:rPr lang="en-US" altLang="zh-CN" sz="1103" b="0">
                <a:solidFill>
                  <a:srgbClr val="FFFFFF"/>
                </a:solidFill>
                <a:latin typeface="Arial" panose="020B0604020202020204" pitchFamily="34" charset="0"/>
                <a:ea typeface="华文细黑" panose="02010600040101010101" pitchFamily="2" charset="-122"/>
              </a:rPr>
              <a:t>: R153 G0 B0</a:t>
            </a: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字体</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黑体</a:t>
            </a:r>
          </a:p>
          <a:p>
            <a:pPr algn="r">
              <a:lnSpc>
                <a:spcPct val="125000"/>
              </a:lnSpc>
              <a:buClr>
                <a:srgbClr val="777777"/>
              </a:buClr>
              <a:buSzPct val="60000"/>
              <a:buFont typeface="Wingdings" pitchFamily="2" charset="2"/>
              <a:buNone/>
            </a:pP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英文正文</a:t>
            </a:r>
            <a:r>
              <a:rPr lang="en-US" altLang="zh-CN" sz="1103" b="0">
                <a:solidFill>
                  <a:srgbClr val="FFFFFF"/>
                </a:solidFill>
                <a:latin typeface="Arial" panose="020B0604020202020204" pitchFamily="34" charset="0"/>
                <a:ea typeface="华文细黑" panose="02010600040101010101" pitchFamily="2" charset="-122"/>
              </a:rPr>
              <a:t>:20-22pt</a:t>
            </a: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子目录 </a:t>
            </a:r>
            <a:r>
              <a:rPr lang="en-US" altLang="zh-CN" sz="1103" b="0">
                <a:solidFill>
                  <a:srgbClr val="FFFFFF"/>
                </a:solidFill>
                <a:latin typeface="Arial" panose="020B0604020202020204" pitchFamily="34" charset="0"/>
                <a:ea typeface="华文细黑" panose="02010600040101010101" pitchFamily="2" charset="-122"/>
              </a:rPr>
              <a:t>(2-5</a:t>
            </a:r>
            <a:r>
              <a:rPr lang="zh-CN" altLang="en-US" sz="1103" b="0">
                <a:solidFill>
                  <a:srgbClr val="FFFFFF"/>
                </a:solidFill>
                <a:latin typeface="Arial" panose="020B0604020202020204" pitchFamily="34" charset="0"/>
                <a:ea typeface="华文细黑" panose="02010600040101010101" pitchFamily="2" charset="-122"/>
              </a:rPr>
              <a:t>级</a:t>
            </a:r>
            <a:r>
              <a:rPr lang="en-US" altLang="zh-CN" sz="1103" b="0">
                <a:solidFill>
                  <a:srgbClr val="FFFFFF"/>
                </a:solidFill>
                <a:latin typeface="Arial" panose="020B0604020202020204" pitchFamily="34" charset="0"/>
                <a:ea typeface="华文细黑" panose="02010600040101010101" pitchFamily="2" charset="-122"/>
              </a:rPr>
              <a:t>) :18pt  </a:t>
            </a: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颜色</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黑色</a:t>
            </a:r>
          </a:p>
          <a:p>
            <a:pPr algn="r">
              <a:lnSpc>
                <a:spcPct val="125000"/>
              </a:lnSpc>
              <a:buClr>
                <a:srgbClr val="777777"/>
              </a:buClr>
              <a:buSzPct val="60000"/>
              <a:buFont typeface="Wingdings" pitchFamily="2" charset="2"/>
              <a:buNone/>
            </a:pPr>
            <a:r>
              <a:rPr lang="zh-CN" altLang="en-US" sz="1103" b="0">
                <a:solidFill>
                  <a:srgbClr val="FFFFFF"/>
                </a:solidFill>
                <a:ea typeface="华文细黑" panose="02010600040101010101" pitchFamily="2" charset="-122"/>
              </a:rPr>
              <a:t>内部使用字体 </a:t>
            </a:r>
            <a:r>
              <a:rPr lang="en-US" altLang="zh-CN" sz="1103" b="0">
                <a:solidFill>
                  <a:srgbClr val="FFFFFF"/>
                </a:solidFill>
                <a:ea typeface="华文细黑" panose="02010600040101010101" pitchFamily="2" charset="-122"/>
              </a:rPr>
              <a:t>:</a:t>
            </a:r>
          </a:p>
          <a:p>
            <a:pPr algn="r">
              <a:lnSpc>
                <a:spcPct val="125000"/>
              </a:lnSpc>
              <a:buClr>
                <a:srgbClr val="777777"/>
              </a:buClr>
              <a:buSzPct val="60000"/>
              <a:buFont typeface="Wingdings" pitchFamily="2" charset="2"/>
              <a:buNone/>
            </a:pPr>
            <a:r>
              <a:rPr lang="en-US" altLang="zh-CN" sz="1103" b="0">
                <a:solidFill>
                  <a:srgbClr val="FFFFFF"/>
                </a:solidFill>
                <a:ea typeface="华文细黑" panose="02010600040101010101" pitchFamily="2" charset="-122"/>
              </a:rPr>
              <a:t>FrutigerNext LT Regular</a:t>
            </a:r>
          </a:p>
          <a:p>
            <a:pPr algn="r">
              <a:lnSpc>
                <a:spcPct val="125000"/>
              </a:lnSpc>
              <a:buClr>
                <a:srgbClr val="777777"/>
              </a:buClr>
              <a:buSzPct val="60000"/>
              <a:buFont typeface="Wingdings" pitchFamily="2" charset="2"/>
              <a:buNone/>
            </a:pPr>
            <a:r>
              <a:rPr lang="zh-CN" altLang="en-US" sz="1103" b="0">
                <a:solidFill>
                  <a:srgbClr val="FFFFFF"/>
                </a:solidFill>
                <a:ea typeface="华文细黑" panose="02010600040101010101" pitchFamily="2" charset="-122"/>
              </a:rPr>
              <a:t>外部使用字体 </a:t>
            </a:r>
            <a:r>
              <a:rPr lang="en-US" altLang="zh-CN" sz="1103" b="0">
                <a:solidFill>
                  <a:srgbClr val="FFFFFF"/>
                </a:solidFill>
                <a:ea typeface="华文细黑" panose="02010600040101010101" pitchFamily="2" charset="-122"/>
              </a:rPr>
              <a:t>: Arial</a:t>
            </a:r>
          </a:p>
          <a:p>
            <a:pPr algn="r">
              <a:lnSpc>
                <a:spcPct val="75000"/>
              </a:lnSpc>
              <a:buClr>
                <a:srgbClr val="777777"/>
              </a:buClr>
              <a:buSzPct val="60000"/>
              <a:buFont typeface="Wingdings" pitchFamily="2" charset="2"/>
              <a:buNone/>
            </a:pPr>
            <a:endParaRPr lang="en-US" altLang="zh-CN"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中文正文</a:t>
            </a:r>
            <a:r>
              <a:rPr lang="en-US" altLang="zh-CN" sz="1103" b="0">
                <a:solidFill>
                  <a:srgbClr val="FFFFFF"/>
                </a:solidFill>
                <a:latin typeface="Arial" panose="020B0604020202020204" pitchFamily="34" charset="0"/>
                <a:ea typeface="华文细黑" panose="02010600040101010101" pitchFamily="2" charset="-122"/>
              </a:rPr>
              <a:t>:18-20pt</a:t>
            </a: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子目录</a:t>
            </a:r>
            <a:r>
              <a:rPr lang="en-US" altLang="zh-CN" sz="1103" b="0">
                <a:solidFill>
                  <a:srgbClr val="FFFFFF"/>
                </a:solidFill>
                <a:latin typeface="Arial" panose="020B0604020202020204" pitchFamily="34" charset="0"/>
                <a:ea typeface="华文细黑" panose="02010600040101010101" pitchFamily="2" charset="-122"/>
              </a:rPr>
              <a:t>(2-5</a:t>
            </a:r>
            <a:r>
              <a:rPr lang="zh-CN" altLang="en-US" sz="1103" b="0">
                <a:solidFill>
                  <a:srgbClr val="FFFFFF"/>
                </a:solidFill>
                <a:latin typeface="Arial" panose="020B0604020202020204" pitchFamily="34" charset="0"/>
                <a:ea typeface="华文细黑" panose="02010600040101010101" pitchFamily="2" charset="-122"/>
              </a:rPr>
              <a:t>级</a:t>
            </a:r>
            <a:r>
              <a:rPr lang="en-US" altLang="zh-CN" sz="1103" b="0">
                <a:solidFill>
                  <a:srgbClr val="FFFFFF"/>
                </a:solidFill>
                <a:latin typeface="Arial" panose="020B0604020202020204" pitchFamily="34" charset="0"/>
                <a:ea typeface="华文细黑" panose="02010600040101010101" pitchFamily="2" charset="-122"/>
              </a:rPr>
              <a:t>):18pt </a:t>
            </a: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颜色</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黑色</a:t>
            </a:r>
          </a:p>
          <a:p>
            <a:pPr algn="r">
              <a:lnSpc>
                <a:spcPct val="125000"/>
              </a:lnSpc>
              <a:buClr>
                <a:srgbClr val="777777"/>
              </a:buClr>
              <a:buSzPct val="60000"/>
              <a:buFont typeface="Wingdings" pitchFamily="2" charset="2"/>
              <a:buNone/>
            </a:pPr>
            <a:r>
              <a:rPr lang="zh-CN" altLang="en-US" sz="1103" b="0">
                <a:solidFill>
                  <a:srgbClr val="FFFFFF"/>
                </a:solidFill>
                <a:latin typeface="Arial" panose="020B0604020202020204" pitchFamily="34" charset="0"/>
                <a:ea typeface="华文细黑" panose="02010600040101010101" pitchFamily="2" charset="-122"/>
              </a:rPr>
              <a:t>字体</a:t>
            </a:r>
            <a:r>
              <a:rPr lang="en-US" altLang="zh-CN" sz="1103" b="0">
                <a:solidFill>
                  <a:srgbClr val="FFFFFF"/>
                </a:solidFill>
                <a:latin typeface="Arial" panose="020B0604020202020204" pitchFamily="34" charset="0"/>
                <a:ea typeface="华文细黑" panose="02010600040101010101" pitchFamily="2" charset="-122"/>
              </a:rPr>
              <a:t>:</a:t>
            </a:r>
            <a:r>
              <a:rPr lang="zh-CN" altLang="en-US" sz="1103" b="0">
                <a:solidFill>
                  <a:srgbClr val="FFFFFF"/>
                </a:solidFill>
                <a:latin typeface="Arial" panose="020B0604020202020204" pitchFamily="34" charset="0"/>
                <a:ea typeface="华文细黑" panose="02010600040101010101" pitchFamily="2" charset="-122"/>
              </a:rPr>
              <a:t>细黑体 </a:t>
            </a:r>
          </a:p>
          <a:p>
            <a:pPr algn="r">
              <a:lnSpc>
                <a:spcPct val="125000"/>
              </a:lnSpc>
              <a:buClr>
                <a:srgbClr val="777777"/>
              </a:buClr>
              <a:buSzPct val="60000"/>
              <a:buFont typeface="Wingdings" pitchFamily="2" charset="2"/>
              <a:buNone/>
            </a:pP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zh-CN" altLang="en-US"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en-US" altLang="zh-CN"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en-US" altLang="zh-CN" sz="1103" b="0">
              <a:solidFill>
                <a:srgbClr val="FFFFFF"/>
              </a:solidFill>
              <a:latin typeface="Arial" panose="020B0604020202020204" pitchFamily="34" charset="0"/>
              <a:ea typeface="华文细黑" panose="02010600040101010101" pitchFamily="2" charset="-122"/>
            </a:endParaRPr>
          </a:p>
          <a:p>
            <a:pPr algn="r">
              <a:lnSpc>
                <a:spcPct val="125000"/>
              </a:lnSpc>
              <a:buClr>
                <a:srgbClr val="777777"/>
              </a:buClr>
              <a:buSzPct val="60000"/>
              <a:buFont typeface="Wingdings" pitchFamily="2" charset="2"/>
              <a:buNone/>
            </a:pPr>
            <a:endParaRPr lang="zh-CN" altLang="en-US" sz="1103" b="0">
              <a:solidFill>
                <a:srgbClr val="000000"/>
              </a:solidFill>
              <a:latin typeface="Arial" panose="020B0604020202020204" pitchFamily="34" charset="0"/>
              <a:ea typeface="华文细黑" panose="02010600040101010101" pitchFamily="2" charset="-122"/>
            </a:endParaRPr>
          </a:p>
        </p:txBody>
      </p:sp>
      <p:sp>
        <p:nvSpPr>
          <p:cNvPr id="1033" name="Rectangle 62"/>
          <p:cNvSpPr>
            <a:spLocks noChangeArrowheads="1"/>
          </p:cNvSpPr>
          <p:nvPr/>
        </p:nvSpPr>
        <p:spPr bwMode="auto">
          <a:xfrm>
            <a:off x="12266084" y="1423988"/>
            <a:ext cx="1399116"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70" tIns="40136" rIns="80270" bIns="40136"/>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lnSpc>
                <a:spcPct val="120000"/>
              </a:lnSpc>
              <a:buClr>
                <a:srgbClr val="777777"/>
              </a:buClr>
              <a:buSzPct val="60000"/>
              <a:buFont typeface="Wingdings" pitchFamily="2" charset="2"/>
              <a:buNone/>
            </a:pPr>
            <a:r>
              <a:rPr lang="zh-CN" altLang="en-US" sz="1103" b="0">
                <a:solidFill>
                  <a:srgbClr val="FFFFFF"/>
                </a:solidFill>
                <a:latin typeface="华文细黑" panose="02010600040101010101" pitchFamily="2" charset="-122"/>
                <a:ea typeface="华文细黑" panose="02010600040101010101" pitchFamily="2" charset="-122"/>
              </a:rPr>
              <a:t>配色参考方案：</a:t>
            </a:r>
          </a:p>
          <a:p>
            <a:pPr>
              <a:lnSpc>
                <a:spcPct val="120000"/>
              </a:lnSpc>
              <a:buClr>
                <a:srgbClr val="777777"/>
              </a:buClr>
              <a:buSzPct val="60000"/>
              <a:buFont typeface="Wingdings" pitchFamily="2" charset="2"/>
              <a:buNone/>
            </a:pPr>
            <a:r>
              <a:rPr lang="zh-CN" altLang="en-US" sz="1103" b="0">
                <a:solidFill>
                  <a:srgbClr val="FFFFFF"/>
                </a:solidFill>
                <a:latin typeface="华文细黑" panose="02010600040101010101" pitchFamily="2" charset="-122"/>
                <a:ea typeface="华文细黑" panose="02010600040101010101" pitchFamily="2" charset="-122"/>
              </a:rPr>
              <a:t>建议同一页面内不超过四种颜色，以下是</a:t>
            </a:r>
            <a:r>
              <a:rPr lang="en-US" altLang="zh-CN" sz="1103" b="0">
                <a:solidFill>
                  <a:srgbClr val="FFFFFF"/>
                </a:solidFill>
                <a:latin typeface="华文细黑" panose="02010600040101010101" pitchFamily="2" charset="-122"/>
                <a:ea typeface="华文细黑" panose="02010600040101010101" pitchFamily="2" charset="-122"/>
              </a:rPr>
              <a:t>13</a:t>
            </a:r>
            <a:r>
              <a:rPr lang="zh-CN" altLang="en-US" sz="1103" b="0">
                <a:solidFill>
                  <a:srgbClr val="FFFFFF"/>
                </a:solidFill>
                <a:latin typeface="华文细黑" panose="02010600040101010101" pitchFamily="2" charset="-122"/>
                <a:ea typeface="华文细黑" panose="02010600040101010101" pitchFamily="2" charset="-122"/>
              </a:rPr>
              <a:t>组配色方案，同一页面内只选择一组使用。（仅供参考）</a:t>
            </a:r>
          </a:p>
          <a:p>
            <a:pPr>
              <a:lnSpc>
                <a:spcPct val="125000"/>
              </a:lnSpc>
              <a:buClr>
                <a:srgbClr val="777777"/>
              </a:buClr>
              <a:buSzPct val="60000"/>
              <a:buFont typeface="Wingdings" pitchFamily="2" charset="2"/>
              <a:buNone/>
            </a:pPr>
            <a:endParaRPr lang="en-US" altLang="zh-CN" sz="1103" b="0">
              <a:solidFill>
                <a:srgbClr val="FFFFFF"/>
              </a:solidFill>
              <a:latin typeface="华文细黑" panose="02010600040101010101" pitchFamily="2" charset="-122"/>
              <a:ea typeface="华文细黑" panose="02010600040101010101" pitchFamily="2" charset="-122"/>
            </a:endParaRPr>
          </a:p>
          <a:p>
            <a:pPr>
              <a:lnSpc>
                <a:spcPct val="125000"/>
              </a:lnSpc>
              <a:buClr>
                <a:srgbClr val="777777"/>
              </a:buClr>
              <a:buSzPct val="60000"/>
              <a:buFont typeface="Wingdings" pitchFamily="2" charset="2"/>
              <a:buChar char="l"/>
            </a:pPr>
            <a:endParaRPr lang="en-US" altLang="zh-CN" sz="1103" b="0">
              <a:solidFill>
                <a:srgbClr val="FFFFFF"/>
              </a:solidFill>
              <a:latin typeface="华文细黑" panose="02010600040101010101" pitchFamily="2" charset="-122"/>
              <a:ea typeface="华文细黑" panose="02010600040101010101" pitchFamily="2" charset="-122"/>
            </a:endParaRPr>
          </a:p>
          <a:p>
            <a:pPr>
              <a:lnSpc>
                <a:spcPct val="125000"/>
              </a:lnSpc>
              <a:buClr>
                <a:srgbClr val="777777"/>
              </a:buClr>
              <a:buSzPct val="60000"/>
              <a:buFont typeface="Wingdings" pitchFamily="2" charset="2"/>
              <a:buChar char="l"/>
            </a:pPr>
            <a:endParaRPr lang="zh-CN" altLang="en-US" sz="1103" b="0">
              <a:solidFill>
                <a:srgbClr val="FFFFFF"/>
              </a:solidFill>
              <a:latin typeface="华文细黑" panose="02010600040101010101" pitchFamily="2" charset="-122"/>
              <a:ea typeface="华文细黑" panose="02010600040101010101" pitchFamily="2" charset="-122"/>
            </a:endParaRPr>
          </a:p>
        </p:txBody>
      </p:sp>
      <p:sp>
        <p:nvSpPr>
          <p:cNvPr id="1034" name="Rectangle 65"/>
          <p:cNvSpPr>
            <a:spLocks noChangeArrowheads="1"/>
          </p:cNvSpPr>
          <p:nvPr/>
        </p:nvSpPr>
        <p:spPr bwMode="auto">
          <a:xfrm>
            <a:off x="12266084" y="-61913"/>
            <a:ext cx="1399116"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70" tIns="40136" rIns="80270" bIns="40136"/>
          <a:lstStyle>
            <a:lvl1pPr defTabSz="801688">
              <a:defRPr sz="1400">
                <a:solidFill>
                  <a:schemeClr val="bg1"/>
                </a:solidFill>
                <a:latin typeface="FrutigerNext LT Regular" panose="020B0803040504020204" pitchFamily="34" charset="0"/>
                <a:ea typeface="MS PGothic" panose="020B0600070205080204" pitchFamily="34" charset="-128"/>
              </a:defRPr>
            </a:lvl1pPr>
            <a:lvl2pPr marL="742950" indent="-285750" defTabSz="801688">
              <a:defRPr sz="1400">
                <a:solidFill>
                  <a:schemeClr val="bg1"/>
                </a:solidFill>
                <a:latin typeface="FrutigerNext LT Regular" panose="020B0803040504020204" pitchFamily="34" charset="0"/>
                <a:ea typeface="MS PGothic" panose="020B0600070205080204" pitchFamily="34" charset="-128"/>
              </a:defRPr>
            </a:lvl2pPr>
            <a:lvl3pPr marL="1143000" indent="-228600" defTabSz="801688">
              <a:defRPr sz="1400">
                <a:solidFill>
                  <a:schemeClr val="bg1"/>
                </a:solidFill>
                <a:latin typeface="FrutigerNext LT Regular" panose="020B0803040504020204" pitchFamily="34" charset="0"/>
                <a:ea typeface="MS PGothic" panose="020B0600070205080204" pitchFamily="34" charset="-128"/>
              </a:defRPr>
            </a:lvl3pPr>
            <a:lvl4pPr marL="1600200" indent="-228600" defTabSz="801688">
              <a:defRPr sz="1400">
                <a:solidFill>
                  <a:schemeClr val="bg1"/>
                </a:solidFill>
                <a:latin typeface="FrutigerNext LT Regular" panose="020B0803040504020204" pitchFamily="34" charset="0"/>
                <a:ea typeface="MS PGothic" panose="020B0600070205080204" pitchFamily="34" charset="-128"/>
              </a:defRPr>
            </a:lvl4pPr>
            <a:lvl5pPr marL="2057400" indent="-228600" defTabSz="801688">
              <a:defRPr sz="1400">
                <a:solidFill>
                  <a:schemeClr val="bg1"/>
                </a:solidFill>
                <a:latin typeface="FrutigerNext LT Regular" panose="020B0803040504020204" pitchFamily="34" charset="0"/>
                <a:ea typeface="MS PGothic" panose="020B0600070205080204" pitchFamily="34" charset="-128"/>
              </a:defRPr>
            </a:lvl5pPr>
            <a:lvl6pPr marL="25146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defTabSz="801688"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lnSpc>
                <a:spcPct val="120000"/>
              </a:lnSpc>
              <a:buClr>
                <a:srgbClr val="777777"/>
              </a:buClr>
              <a:buSzPct val="60000"/>
              <a:buFont typeface="Wingdings" pitchFamily="2" charset="2"/>
              <a:buNone/>
            </a:pPr>
            <a:r>
              <a:rPr lang="zh-CN" altLang="en-US" sz="1103" b="0">
                <a:solidFill>
                  <a:srgbClr val="FFFFFF"/>
                </a:solidFill>
                <a:latin typeface="华文细黑" panose="02010600040101010101" pitchFamily="2" charset="-122"/>
                <a:ea typeface="华文细黑" panose="02010600040101010101" pitchFamily="2" charset="-122"/>
              </a:rPr>
              <a:t>客户或者合作伙伴的标志放在右上角</a:t>
            </a:r>
            <a:r>
              <a:rPr lang="en-US" altLang="zh-CN" sz="1103" b="0">
                <a:solidFill>
                  <a:srgbClr val="FFFFFF"/>
                </a:solidFill>
                <a:latin typeface="华文细黑" panose="02010600040101010101" pitchFamily="2" charset="-122"/>
                <a:ea typeface="华文细黑" panose="02010600040101010101" pitchFamily="2" charset="-122"/>
              </a:rPr>
              <a:t>.</a:t>
            </a:r>
          </a:p>
          <a:p>
            <a:pPr>
              <a:lnSpc>
                <a:spcPct val="125000"/>
              </a:lnSpc>
              <a:buClr>
                <a:srgbClr val="777777"/>
              </a:buClr>
              <a:buSzPct val="60000"/>
              <a:buFont typeface="Wingdings" pitchFamily="2" charset="2"/>
              <a:buNone/>
            </a:pPr>
            <a:endParaRPr lang="en-US" altLang="zh-CN" sz="1103" b="0">
              <a:solidFill>
                <a:srgbClr val="FFFFFF"/>
              </a:solidFill>
              <a:latin typeface="华文细黑" panose="02010600040101010101" pitchFamily="2" charset="-122"/>
              <a:ea typeface="华文细黑" panose="02010600040101010101" pitchFamily="2" charset="-122"/>
            </a:endParaRPr>
          </a:p>
          <a:p>
            <a:pPr>
              <a:lnSpc>
                <a:spcPct val="125000"/>
              </a:lnSpc>
              <a:buClr>
                <a:srgbClr val="777777"/>
              </a:buClr>
              <a:buSzPct val="60000"/>
              <a:buFont typeface="Wingdings" pitchFamily="2" charset="2"/>
              <a:buChar char="l"/>
            </a:pPr>
            <a:endParaRPr lang="en-US" altLang="zh-CN" sz="1103" b="0">
              <a:solidFill>
                <a:srgbClr val="FFFFFF"/>
              </a:solidFill>
              <a:latin typeface="华文细黑" panose="02010600040101010101" pitchFamily="2" charset="-122"/>
              <a:ea typeface="华文细黑" panose="02010600040101010101" pitchFamily="2" charset="-122"/>
            </a:endParaRPr>
          </a:p>
          <a:p>
            <a:pPr>
              <a:lnSpc>
                <a:spcPct val="125000"/>
              </a:lnSpc>
              <a:buClr>
                <a:srgbClr val="777777"/>
              </a:buClr>
              <a:buSzPct val="60000"/>
              <a:buFont typeface="Wingdings" pitchFamily="2" charset="2"/>
              <a:buChar char="l"/>
            </a:pPr>
            <a:endParaRPr lang="zh-CN" altLang="en-US" sz="1103" b="0">
              <a:solidFill>
                <a:srgbClr val="FFFFFF"/>
              </a:solidFill>
              <a:latin typeface="华文细黑" panose="02010600040101010101" pitchFamily="2" charset="-122"/>
              <a:ea typeface="华文细黑" panose="02010600040101010101" pitchFamily="2" charset="-122"/>
            </a:endParaRPr>
          </a:p>
        </p:txBody>
      </p:sp>
      <p:sp>
        <p:nvSpPr>
          <p:cNvPr id="1035" name="Rectangle 68"/>
          <p:cNvSpPr>
            <a:spLocks noGrp="1" noChangeArrowheads="1"/>
          </p:cNvSpPr>
          <p:nvPr>
            <p:ph type="body" idx="1"/>
          </p:nvPr>
        </p:nvSpPr>
        <p:spPr bwMode="auto">
          <a:xfrm>
            <a:off x="869951" y="1641475"/>
            <a:ext cx="10572749"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6" name="Rectangle 80"/>
          <p:cNvSpPr>
            <a:spLocks noChangeArrowheads="1"/>
          </p:cNvSpPr>
          <p:nvPr/>
        </p:nvSpPr>
        <p:spPr bwMode="auto">
          <a:xfrm>
            <a:off x="12359219" y="5020576"/>
            <a:ext cx="1225549" cy="3077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592" tIns="45796" rIns="91592" bIns="45796" anchor="ctr">
            <a:spAutoFit/>
          </a:bodyP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nvGrpSpPr>
          <p:cNvPr id="1037" name="Group 81"/>
          <p:cNvGrpSpPr>
            <a:grpSpLocks/>
          </p:cNvGrpSpPr>
          <p:nvPr/>
        </p:nvGrpSpPr>
        <p:grpSpPr bwMode="auto">
          <a:xfrm>
            <a:off x="12473520" y="3789363"/>
            <a:ext cx="986367" cy="182562"/>
            <a:chOff x="5893" y="2387"/>
            <a:chExt cx="466" cy="115"/>
          </a:xfrm>
        </p:grpSpPr>
        <p:sp>
          <p:nvSpPr>
            <p:cNvPr id="1098" name="Rectangle 82"/>
            <p:cNvSpPr>
              <a:spLocks noChangeArrowheads="1"/>
            </p:cNvSpPr>
            <p:nvPr userDrawn="1"/>
          </p:nvSpPr>
          <p:spPr bwMode="auto">
            <a:xfrm flipV="1">
              <a:off x="6010" y="2387"/>
              <a:ext cx="116"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9" name="Rectangle 83"/>
            <p:cNvSpPr>
              <a:spLocks noChangeArrowheads="1"/>
            </p:cNvSpPr>
            <p:nvPr userDrawn="1"/>
          </p:nvSpPr>
          <p:spPr bwMode="auto">
            <a:xfrm flipV="1">
              <a:off x="6126" y="2387"/>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100" name="Rectangle 84"/>
            <p:cNvSpPr>
              <a:spLocks noChangeArrowheads="1"/>
            </p:cNvSpPr>
            <p:nvPr userDrawn="1"/>
          </p:nvSpPr>
          <p:spPr bwMode="auto">
            <a:xfrm flipV="1">
              <a:off x="6242" y="2387"/>
              <a:ext cx="117" cy="115"/>
            </a:xfrm>
            <a:prstGeom prst="rect">
              <a:avLst/>
            </a:prstGeom>
            <a:solidFill>
              <a:srgbClr val="99660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101" name="Rectangle 85"/>
            <p:cNvSpPr>
              <a:spLocks noChangeArrowheads="1"/>
            </p:cNvSpPr>
            <p:nvPr userDrawn="1"/>
          </p:nvSpPr>
          <p:spPr bwMode="auto">
            <a:xfrm flipV="1">
              <a:off x="5893" y="2387"/>
              <a:ext cx="117"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38" name="Group 86"/>
          <p:cNvGrpSpPr>
            <a:grpSpLocks/>
          </p:cNvGrpSpPr>
          <p:nvPr/>
        </p:nvGrpSpPr>
        <p:grpSpPr bwMode="auto">
          <a:xfrm>
            <a:off x="12473520" y="4005263"/>
            <a:ext cx="986367" cy="182562"/>
            <a:chOff x="5893" y="2523"/>
            <a:chExt cx="466" cy="115"/>
          </a:xfrm>
        </p:grpSpPr>
        <p:sp>
          <p:nvSpPr>
            <p:cNvPr id="1094" name="Rectangle 87"/>
            <p:cNvSpPr>
              <a:spLocks noChangeArrowheads="1"/>
            </p:cNvSpPr>
            <p:nvPr userDrawn="1"/>
          </p:nvSpPr>
          <p:spPr bwMode="auto">
            <a:xfrm flipV="1">
              <a:off x="6010" y="2523"/>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5" name="Rectangle 88"/>
            <p:cNvSpPr>
              <a:spLocks noChangeArrowheads="1"/>
            </p:cNvSpPr>
            <p:nvPr userDrawn="1"/>
          </p:nvSpPr>
          <p:spPr bwMode="auto">
            <a:xfrm flipV="1">
              <a:off x="6126" y="2523"/>
              <a:ext cx="116"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6" name="Rectangle 89"/>
            <p:cNvSpPr>
              <a:spLocks noChangeArrowheads="1"/>
            </p:cNvSpPr>
            <p:nvPr userDrawn="1"/>
          </p:nvSpPr>
          <p:spPr bwMode="auto">
            <a:xfrm flipV="1">
              <a:off x="6242" y="2523"/>
              <a:ext cx="117" cy="11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7" name="Rectangle 90"/>
            <p:cNvSpPr>
              <a:spLocks noChangeArrowheads="1"/>
            </p:cNvSpPr>
            <p:nvPr userDrawn="1"/>
          </p:nvSpPr>
          <p:spPr bwMode="auto">
            <a:xfrm flipV="1">
              <a:off x="5893" y="2523"/>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39" name="Group 91"/>
          <p:cNvGrpSpPr>
            <a:grpSpLocks/>
          </p:cNvGrpSpPr>
          <p:nvPr/>
        </p:nvGrpSpPr>
        <p:grpSpPr bwMode="auto">
          <a:xfrm>
            <a:off x="12473520" y="4221163"/>
            <a:ext cx="986367" cy="182562"/>
            <a:chOff x="5893" y="2659"/>
            <a:chExt cx="466" cy="115"/>
          </a:xfrm>
        </p:grpSpPr>
        <p:sp>
          <p:nvSpPr>
            <p:cNvPr id="1090" name="Rectangle 92"/>
            <p:cNvSpPr>
              <a:spLocks noChangeArrowheads="1"/>
            </p:cNvSpPr>
            <p:nvPr userDrawn="1"/>
          </p:nvSpPr>
          <p:spPr bwMode="auto">
            <a:xfrm flipV="1">
              <a:off x="6010" y="2659"/>
              <a:ext cx="116"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1" name="Rectangle 93"/>
            <p:cNvSpPr>
              <a:spLocks noChangeArrowheads="1"/>
            </p:cNvSpPr>
            <p:nvPr userDrawn="1"/>
          </p:nvSpPr>
          <p:spPr bwMode="auto">
            <a:xfrm flipV="1">
              <a:off x="6126" y="2659"/>
              <a:ext cx="116" cy="115"/>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2" name="Rectangle 94"/>
            <p:cNvSpPr>
              <a:spLocks noChangeArrowheads="1"/>
            </p:cNvSpPr>
            <p:nvPr userDrawn="1"/>
          </p:nvSpPr>
          <p:spPr bwMode="auto">
            <a:xfrm flipV="1">
              <a:off x="6242" y="2659"/>
              <a:ext cx="117"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93" name="Rectangle 95"/>
            <p:cNvSpPr>
              <a:spLocks noChangeArrowheads="1"/>
            </p:cNvSpPr>
            <p:nvPr userDrawn="1"/>
          </p:nvSpPr>
          <p:spPr bwMode="auto">
            <a:xfrm flipV="1">
              <a:off x="5893" y="2659"/>
              <a:ext cx="117" cy="11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0" name="Group 96"/>
          <p:cNvGrpSpPr>
            <a:grpSpLocks/>
          </p:cNvGrpSpPr>
          <p:nvPr/>
        </p:nvGrpSpPr>
        <p:grpSpPr bwMode="auto">
          <a:xfrm>
            <a:off x="12473520" y="3573463"/>
            <a:ext cx="986367" cy="188912"/>
            <a:chOff x="5893" y="2251"/>
            <a:chExt cx="466" cy="119"/>
          </a:xfrm>
        </p:grpSpPr>
        <p:sp>
          <p:nvSpPr>
            <p:cNvPr id="1086" name="Rectangle 97"/>
            <p:cNvSpPr>
              <a:spLocks noChangeArrowheads="1"/>
            </p:cNvSpPr>
            <p:nvPr userDrawn="1"/>
          </p:nvSpPr>
          <p:spPr bwMode="auto">
            <a:xfrm flipV="1">
              <a:off x="6126" y="2251"/>
              <a:ext cx="116" cy="119"/>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7" name="Rectangle 98"/>
            <p:cNvSpPr>
              <a:spLocks noChangeArrowheads="1"/>
            </p:cNvSpPr>
            <p:nvPr userDrawn="1"/>
          </p:nvSpPr>
          <p:spPr bwMode="auto">
            <a:xfrm flipV="1">
              <a:off x="6242" y="2251"/>
              <a:ext cx="117" cy="11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8" name="Rectangle 99"/>
            <p:cNvSpPr>
              <a:spLocks noChangeArrowheads="1"/>
            </p:cNvSpPr>
            <p:nvPr userDrawn="1"/>
          </p:nvSpPr>
          <p:spPr bwMode="auto">
            <a:xfrm flipV="1">
              <a:off x="5893" y="2251"/>
              <a:ext cx="117" cy="11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9" name="Rectangle 100"/>
            <p:cNvSpPr>
              <a:spLocks noChangeArrowheads="1"/>
            </p:cNvSpPr>
            <p:nvPr userDrawn="1"/>
          </p:nvSpPr>
          <p:spPr bwMode="auto">
            <a:xfrm flipV="1">
              <a:off x="6010" y="2251"/>
              <a:ext cx="116" cy="119"/>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1" name="Group 101"/>
          <p:cNvGrpSpPr>
            <a:grpSpLocks/>
          </p:cNvGrpSpPr>
          <p:nvPr/>
        </p:nvGrpSpPr>
        <p:grpSpPr bwMode="auto">
          <a:xfrm>
            <a:off x="12473520" y="4581529"/>
            <a:ext cx="986367" cy="182563"/>
            <a:chOff x="5893" y="2886"/>
            <a:chExt cx="466" cy="115"/>
          </a:xfrm>
        </p:grpSpPr>
        <p:sp>
          <p:nvSpPr>
            <p:cNvPr id="1082" name="Rectangle 102"/>
            <p:cNvSpPr>
              <a:spLocks noChangeArrowheads="1"/>
            </p:cNvSpPr>
            <p:nvPr userDrawn="1"/>
          </p:nvSpPr>
          <p:spPr bwMode="auto">
            <a:xfrm flipV="1">
              <a:off x="6010" y="2886"/>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3" name="Rectangle 103"/>
            <p:cNvSpPr>
              <a:spLocks noChangeArrowheads="1"/>
            </p:cNvSpPr>
            <p:nvPr userDrawn="1"/>
          </p:nvSpPr>
          <p:spPr bwMode="auto">
            <a:xfrm flipV="1">
              <a:off x="6126" y="2886"/>
              <a:ext cx="116"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4" name="Rectangle 104"/>
            <p:cNvSpPr>
              <a:spLocks noChangeArrowheads="1"/>
            </p:cNvSpPr>
            <p:nvPr userDrawn="1"/>
          </p:nvSpPr>
          <p:spPr bwMode="auto">
            <a:xfrm flipV="1">
              <a:off x="6242" y="2886"/>
              <a:ext cx="117"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5" name="Rectangle 105"/>
            <p:cNvSpPr>
              <a:spLocks noChangeArrowheads="1"/>
            </p:cNvSpPr>
            <p:nvPr userDrawn="1"/>
          </p:nvSpPr>
          <p:spPr bwMode="auto">
            <a:xfrm flipV="1">
              <a:off x="5893" y="2886"/>
              <a:ext cx="117" cy="11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2" name="Group 106"/>
          <p:cNvGrpSpPr>
            <a:grpSpLocks/>
          </p:cNvGrpSpPr>
          <p:nvPr/>
        </p:nvGrpSpPr>
        <p:grpSpPr bwMode="auto">
          <a:xfrm>
            <a:off x="12473520" y="4797429"/>
            <a:ext cx="986367" cy="182563"/>
            <a:chOff x="5893" y="3022"/>
            <a:chExt cx="466" cy="115"/>
          </a:xfrm>
        </p:grpSpPr>
        <p:sp>
          <p:nvSpPr>
            <p:cNvPr id="1078" name="Rectangle 107"/>
            <p:cNvSpPr>
              <a:spLocks noChangeArrowheads="1"/>
            </p:cNvSpPr>
            <p:nvPr userDrawn="1"/>
          </p:nvSpPr>
          <p:spPr bwMode="auto">
            <a:xfrm flipV="1">
              <a:off x="6010" y="3022"/>
              <a:ext cx="116"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9" name="Rectangle 108"/>
            <p:cNvSpPr>
              <a:spLocks noChangeArrowheads="1"/>
            </p:cNvSpPr>
            <p:nvPr userDrawn="1"/>
          </p:nvSpPr>
          <p:spPr bwMode="auto">
            <a:xfrm flipV="1">
              <a:off x="6126" y="3022"/>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0" name="Rectangle 109"/>
            <p:cNvSpPr>
              <a:spLocks noChangeArrowheads="1"/>
            </p:cNvSpPr>
            <p:nvPr userDrawn="1"/>
          </p:nvSpPr>
          <p:spPr bwMode="auto">
            <a:xfrm flipV="1">
              <a:off x="6242" y="3022"/>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81" name="Rectangle 110"/>
            <p:cNvSpPr>
              <a:spLocks noChangeArrowheads="1"/>
            </p:cNvSpPr>
            <p:nvPr userDrawn="1"/>
          </p:nvSpPr>
          <p:spPr bwMode="auto">
            <a:xfrm flipV="1">
              <a:off x="5893" y="3022"/>
              <a:ext cx="117" cy="115"/>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3" name="Group 111"/>
          <p:cNvGrpSpPr>
            <a:grpSpLocks/>
          </p:cNvGrpSpPr>
          <p:nvPr/>
        </p:nvGrpSpPr>
        <p:grpSpPr bwMode="auto">
          <a:xfrm>
            <a:off x="12473520" y="5013329"/>
            <a:ext cx="986367" cy="182563"/>
            <a:chOff x="5893" y="3158"/>
            <a:chExt cx="466" cy="115"/>
          </a:xfrm>
        </p:grpSpPr>
        <p:sp>
          <p:nvSpPr>
            <p:cNvPr id="1074" name="Rectangle 112"/>
            <p:cNvSpPr>
              <a:spLocks noChangeArrowheads="1"/>
            </p:cNvSpPr>
            <p:nvPr userDrawn="1"/>
          </p:nvSpPr>
          <p:spPr bwMode="auto">
            <a:xfrm flipV="1">
              <a:off x="6010" y="3158"/>
              <a:ext cx="116" cy="11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5" name="Rectangle 113"/>
            <p:cNvSpPr>
              <a:spLocks noChangeArrowheads="1"/>
            </p:cNvSpPr>
            <p:nvPr userDrawn="1"/>
          </p:nvSpPr>
          <p:spPr bwMode="auto">
            <a:xfrm flipV="1">
              <a:off x="6126" y="3158"/>
              <a:ext cx="116" cy="11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6" name="Rectangle 114"/>
            <p:cNvSpPr>
              <a:spLocks noChangeArrowheads="1"/>
            </p:cNvSpPr>
            <p:nvPr userDrawn="1"/>
          </p:nvSpPr>
          <p:spPr bwMode="auto">
            <a:xfrm flipV="1">
              <a:off x="6242" y="3158"/>
              <a:ext cx="117"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7" name="Rectangle 115"/>
            <p:cNvSpPr>
              <a:spLocks noChangeArrowheads="1"/>
            </p:cNvSpPr>
            <p:nvPr userDrawn="1"/>
          </p:nvSpPr>
          <p:spPr bwMode="auto">
            <a:xfrm flipV="1">
              <a:off x="5893" y="3158"/>
              <a:ext cx="117" cy="115"/>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4" name="Group 116"/>
          <p:cNvGrpSpPr>
            <a:grpSpLocks/>
          </p:cNvGrpSpPr>
          <p:nvPr/>
        </p:nvGrpSpPr>
        <p:grpSpPr bwMode="auto">
          <a:xfrm>
            <a:off x="12473520" y="5373688"/>
            <a:ext cx="986367" cy="182562"/>
            <a:chOff x="5893" y="3385"/>
            <a:chExt cx="466" cy="115"/>
          </a:xfrm>
        </p:grpSpPr>
        <p:sp>
          <p:nvSpPr>
            <p:cNvPr id="1070" name="Rectangle 117"/>
            <p:cNvSpPr>
              <a:spLocks noChangeArrowheads="1"/>
            </p:cNvSpPr>
            <p:nvPr userDrawn="1"/>
          </p:nvSpPr>
          <p:spPr bwMode="auto">
            <a:xfrm flipV="1">
              <a:off x="6010" y="3385"/>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1" name="Rectangle 118"/>
            <p:cNvSpPr>
              <a:spLocks noChangeArrowheads="1"/>
            </p:cNvSpPr>
            <p:nvPr userDrawn="1"/>
          </p:nvSpPr>
          <p:spPr bwMode="auto">
            <a:xfrm flipV="1">
              <a:off x="6126" y="3385"/>
              <a:ext cx="116"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2" name="Rectangle 119"/>
            <p:cNvSpPr>
              <a:spLocks noChangeArrowheads="1"/>
            </p:cNvSpPr>
            <p:nvPr userDrawn="1"/>
          </p:nvSpPr>
          <p:spPr bwMode="auto">
            <a:xfrm flipV="1">
              <a:off x="6242" y="3385"/>
              <a:ext cx="117"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73" name="Rectangle 120"/>
            <p:cNvSpPr>
              <a:spLocks noChangeArrowheads="1"/>
            </p:cNvSpPr>
            <p:nvPr userDrawn="1"/>
          </p:nvSpPr>
          <p:spPr bwMode="auto">
            <a:xfrm flipV="1">
              <a:off x="5893" y="3385"/>
              <a:ext cx="117" cy="11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5" name="Group 121"/>
          <p:cNvGrpSpPr>
            <a:grpSpLocks/>
          </p:cNvGrpSpPr>
          <p:nvPr/>
        </p:nvGrpSpPr>
        <p:grpSpPr bwMode="auto">
          <a:xfrm>
            <a:off x="12473520" y="5589588"/>
            <a:ext cx="986367" cy="182562"/>
            <a:chOff x="5893" y="3521"/>
            <a:chExt cx="466" cy="115"/>
          </a:xfrm>
        </p:grpSpPr>
        <p:sp>
          <p:nvSpPr>
            <p:cNvPr id="1066" name="Rectangle 122"/>
            <p:cNvSpPr>
              <a:spLocks noChangeArrowheads="1"/>
            </p:cNvSpPr>
            <p:nvPr userDrawn="1"/>
          </p:nvSpPr>
          <p:spPr bwMode="auto">
            <a:xfrm flipV="1">
              <a:off x="6010" y="3521"/>
              <a:ext cx="116"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7" name="Rectangle 123"/>
            <p:cNvSpPr>
              <a:spLocks noChangeArrowheads="1"/>
            </p:cNvSpPr>
            <p:nvPr userDrawn="1"/>
          </p:nvSpPr>
          <p:spPr bwMode="auto">
            <a:xfrm flipV="1">
              <a:off x="6126" y="3521"/>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8" name="Rectangle 124"/>
            <p:cNvSpPr>
              <a:spLocks noChangeArrowheads="1"/>
            </p:cNvSpPr>
            <p:nvPr userDrawn="1"/>
          </p:nvSpPr>
          <p:spPr bwMode="auto">
            <a:xfrm flipV="1">
              <a:off x="6242" y="3521"/>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9" name="Rectangle 125"/>
            <p:cNvSpPr>
              <a:spLocks noChangeArrowheads="1"/>
            </p:cNvSpPr>
            <p:nvPr userDrawn="1"/>
          </p:nvSpPr>
          <p:spPr bwMode="auto">
            <a:xfrm flipV="1">
              <a:off x="5893" y="3521"/>
              <a:ext cx="117" cy="11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6" name="Group 126"/>
          <p:cNvGrpSpPr>
            <a:grpSpLocks/>
          </p:cNvGrpSpPr>
          <p:nvPr/>
        </p:nvGrpSpPr>
        <p:grpSpPr bwMode="auto">
          <a:xfrm>
            <a:off x="12473520" y="5805488"/>
            <a:ext cx="986367" cy="182562"/>
            <a:chOff x="5893" y="3657"/>
            <a:chExt cx="466" cy="115"/>
          </a:xfrm>
        </p:grpSpPr>
        <p:sp>
          <p:nvSpPr>
            <p:cNvPr id="1062" name="Rectangle 127"/>
            <p:cNvSpPr>
              <a:spLocks noChangeArrowheads="1"/>
            </p:cNvSpPr>
            <p:nvPr userDrawn="1"/>
          </p:nvSpPr>
          <p:spPr bwMode="auto">
            <a:xfrm flipV="1">
              <a:off x="6010" y="3657"/>
              <a:ext cx="116" cy="11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3" name="Rectangle 128"/>
            <p:cNvSpPr>
              <a:spLocks noChangeArrowheads="1"/>
            </p:cNvSpPr>
            <p:nvPr userDrawn="1"/>
          </p:nvSpPr>
          <p:spPr bwMode="auto">
            <a:xfrm flipV="1">
              <a:off x="6126" y="3657"/>
              <a:ext cx="116" cy="11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4" name="Rectangle 129"/>
            <p:cNvSpPr>
              <a:spLocks noChangeArrowheads="1"/>
            </p:cNvSpPr>
            <p:nvPr userDrawn="1"/>
          </p:nvSpPr>
          <p:spPr bwMode="auto">
            <a:xfrm flipV="1">
              <a:off x="6242" y="3657"/>
              <a:ext cx="117"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5" name="Rectangle 130"/>
            <p:cNvSpPr>
              <a:spLocks noChangeArrowheads="1"/>
            </p:cNvSpPr>
            <p:nvPr userDrawn="1"/>
          </p:nvSpPr>
          <p:spPr bwMode="auto">
            <a:xfrm flipV="1">
              <a:off x="5893" y="3657"/>
              <a:ext cx="117" cy="11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7" name="Group 131"/>
          <p:cNvGrpSpPr>
            <a:grpSpLocks/>
          </p:cNvGrpSpPr>
          <p:nvPr/>
        </p:nvGrpSpPr>
        <p:grpSpPr bwMode="auto">
          <a:xfrm>
            <a:off x="12473520" y="6165854"/>
            <a:ext cx="986367" cy="182563"/>
            <a:chOff x="5893" y="3884"/>
            <a:chExt cx="466" cy="115"/>
          </a:xfrm>
        </p:grpSpPr>
        <p:sp>
          <p:nvSpPr>
            <p:cNvPr id="1058" name="Rectangle 132"/>
            <p:cNvSpPr>
              <a:spLocks noChangeArrowheads="1"/>
            </p:cNvSpPr>
            <p:nvPr userDrawn="1"/>
          </p:nvSpPr>
          <p:spPr bwMode="auto">
            <a:xfrm flipV="1">
              <a:off x="6010" y="3884"/>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9" name="Rectangle 133"/>
            <p:cNvSpPr>
              <a:spLocks noChangeArrowheads="1"/>
            </p:cNvSpPr>
            <p:nvPr userDrawn="1"/>
          </p:nvSpPr>
          <p:spPr bwMode="auto">
            <a:xfrm flipV="1">
              <a:off x="6126" y="3884"/>
              <a:ext cx="116"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0" name="Rectangle 134"/>
            <p:cNvSpPr>
              <a:spLocks noChangeArrowheads="1"/>
            </p:cNvSpPr>
            <p:nvPr userDrawn="1"/>
          </p:nvSpPr>
          <p:spPr bwMode="auto">
            <a:xfrm flipV="1">
              <a:off x="6242" y="3884"/>
              <a:ext cx="117"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61" name="Rectangle 135"/>
            <p:cNvSpPr>
              <a:spLocks noChangeArrowheads="1"/>
            </p:cNvSpPr>
            <p:nvPr userDrawn="1"/>
          </p:nvSpPr>
          <p:spPr bwMode="auto">
            <a:xfrm flipV="1">
              <a:off x="5893" y="3884"/>
              <a:ext cx="117" cy="11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8" name="Group 136"/>
          <p:cNvGrpSpPr>
            <a:grpSpLocks/>
          </p:cNvGrpSpPr>
          <p:nvPr/>
        </p:nvGrpSpPr>
        <p:grpSpPr bwMode="auto">
          <a:xfrm>
            <a:off x="12473520" y="6391279"/>
            <a:ext cx="986367" cy="182563"/>
            <a:chOff x="5893" y="4026"/>
            <a:chExt cx="466" cy="115"/>
          </a:xfrm>
        </p:grpSpPr>
        <p:sp>
          <p:nvSpPr>
            <p:cNvPr id="1054" name="Rectangle 137"/>
            <p:cNvSpPr>
              <a:spLocks noChangeArrowheads="1"/>
            </p:cNvSpPr>
            <p:nvPr userDrawn="1"/>
          </p:nvSpPr>
          <p:spPr bwMode="auto">
            <a:xfrm flipV="1">
              <a:off x="6010" y="4026"/>
              <a:ext cx="116"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5" name="Rectangle 138"/>
            <p:cNvSpPr>
              <a:spLocks noChangeArrowheads="1"/>
            </p:cNvSpPr>
            <p:nvPr userDrawn="1"/>
          </p:nvSpPr>
          <p:spPr bwMode="auto">
            <a:xfrm flipV="1">
              <a:off x="6126" y="4026"/>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6" name="Rectangle 139"/>
            <p:cNvSpPr>
              <a:spLocks noChangeArrowheads="1"/>
            </p:cNvSpPr>
            <p:nvPr userDrawn="1"/>
          </p:nvSpPr>
          <p:spPr bwMode="auto">
            <a:xfrm flipV="1">
              <a:off x="6242" y="4026"/>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7" name="Rectangle 140"/>
            <p:cNvSpPr>
              <a:spLocks noChangeArrowheads="1"/>
            </p:cNvSpPr>
            <p:nvPr userDrawn="1"/>
          </p:nvSpPr>
          <p:spPr bwMode="auto">
            <a:xfrm flipV="1">
              <a:off x="5893" y="4026"/>
              <a:ext cx="117" cy="11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grpSp>
        <p:nvGrpSpPr>
          <p:cNvPr id="1049" name="Group 141"/>
          <p:cNvGrpSpPr>
            <a:grpSpLocks/>
          </p:cNvGrpSpPr>
          <p:nvPr/>
        </p:nvGrpSpPr>
        <p:grpSpPr bwMode="auto">
          <a:xfrm>
            <a:off x="12473520" y="6615113"/>
            <a:ext cx="986367" cy="182562"/>
            <a:chOff x="5893" y="4167"/>
            <a:chExt cx="466" cy="115"/>
          </a:xfrm>
        </p:grpSpPr>
        <p:sp>
          <p:nvSpPr>
            <p:cNvPr id="1050" name="Rectangle 142"/>
            <p:cNvSpPr>
              <a:spLocks noChangeArrowheads="1"/>
            </p:cNvSpPr>
            <p:nvPr userDrawn="1"/>
          </p:nvSpPr>
          <p:spPr bwMode="auto">
            <a:xfrm flipV="1">
              <a:off x="6010" y="4167"/>
              <a:ext cx="116" cy="11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1" name="Rectangle 143"/>
            <p:cNvSpPr>
              <a:spLocks noChangeArrowheads="1"/>
            </p:cNvSpPr>
            <p:nvPr userDrawn="1"/>
          </p:nvSpPr>
          <p:spPr bwMode="auto">
            <a:xfrm flipV="1">
              <a:off x="6126" y="4167"/>
              <a:ext cx="116" cy="11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2" name="Rectangle 144"/>
            <p:cNvSpPr>
              <a:spLocks noChangeArrowheads="1"/>
            </p:cNvSpPr>
            <p:nvPr userDrawn="1"/>
          </p:nvSpPr>
          <p:spPr bwMode="auto">
            <a:xfrm flipV="1">
              <a:off x="6242" y="4167"/>
              <a:ext cx="117"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sp>
          <p:nvSpPr>
            <p:cNvPr id="1053" name="Rectangle 145"/>
            <p:cNvSpPr>
              <a:spLocks noChangeArrowheads="1"/>
            </p:cNvSpPr>
            <p:nvPr userDrawn="1"/>
          </p:nvSpPr>
          <p:spPr bwMode="auto">
            <a:xfrm flipV="1">
              <a:off x="5893" y="4167"/>
              <a:ext cx="117" cy="11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bg1"/>
                  </a:solidFill>
                  <a:latin typeface="FrutigerNext LT Regular" panose="020B0803040504020204" pitchFamily="34" charset="0"/>
                  <a:ea typeface="MS PGothic" panose="020B0600070205080204" pitchFamily="34" charset="-128"/>
                </a:defRPr>
              </a:lvl1pPr>
              <a:lvl2pPr marL="742950" indent="-285750">
                <a:defRPr sz="1400">
                  <a:solidFill>
                    <a:schemeClr val="bg1"/>
                  </a:solidFill>
                  <a:latin typeface="FrutigerNext LT Regular" panose="020B0803040504020204" pitchFamily="34" charset="0"/>
                  <a:ea typeface="MS PGothic" panose="020B0600070205080204" pitchFamily="34" charset="-128"/>
                </a:defRPr>
              </a:lvl2pPr>
              <a:lvl3pPr marL="1143000" indent="-228600">
                <a:defRPr sz="1400">
                  <a:solidFill>
                    <a:schemeClr val="bg1"/>
                  </a:solidFill>
                  <a:latin typeface="FrutigerNext LT Regular" panose="020B0803040504020204" pitchFamily="34" charset="0"/>
                  <a:ea typeface="MS PGothic" panose="020B0600070205080204" pitchFamily="34" charset="-128"/>
                </a:defRPr>
              </a:lvl3pPr>
              <a:lvl4pPr marL="1600200" indent="-228600">
                <a:defRPr sz="1400">
                  <a:solidFill>
                    <a:schemeClr val="bg1"/>
                  </a:solidFill>
                  <a:latin typeface="FrutigerNext LT Regular" panose="020B0803040504020204" pitchFamily="34" charset="0"/>
                  <a:ea typeface="MS PGothic" panose="020B0600070205080204" pitchFamily="34" charset="-128"/>
                </a:defRPr>
              </a:lvl4pPr>
              <a:lvl5pPr marL="2057400" indent="-228600">
                <a:defRPr sz="1400">
                  <a:solidFill>
                    <a:schemeClr val="bg1"/>
                  </a:solidFill>
                  <a:latin typeface="FrutigerNext LT Regular" panose="020B0803040504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bg1"/>
                  </a:solidFill>
                  <a:latin typeface="FrutigerNext LT Regular" panose="020B0803040504020204" pitchFamily="34" charset="0"/>
                  <a:ea typeface="MS PGothic" panose="020B0600070205080204" pitchFamily="34" charset="-128"/>
                </a:defRPr>
              </a:lvl9pPr>
            </a:lstStyle>
            <a:p>
              <a:pPr>
                <a:buClrTx/>
                <a:buFontTx/>
                <a:buNone/>
              </a:pPr>
              <a:endParaRPr lang="zh-CN" altLang="en-US" sz="1403" b="0">
                <a:solidFill>
                  <a:srgbClr val="FFFFFF"/>
                </a:solidFill>
              </a:endParaRPr>
            </a:p>
          </p:txBody>
        </p:sp>
      </p:grpSp>
    </p:spTree>
    <p:extLst>
      <p:ext uri="{BB962C8B-B14F-4D97-AF65-F5344CB8AC3E}">
        <p14:creationId xmlns:p14="http://schemas.microsoft.com/office/powerpoint/2010/main" val="127689190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iming>
    <p:tnLst>
      <p:par>
        <p:cTn id="1" dur="indefinite" restart="never" nodeType="tmRoot"/>
      </p:par>
    </p:tnLst>
  </p:timing>
  <p:hf sldNum="0" hdr="0" ftr="0"/>
  <p:txStyles>
    <p:titleStyle>
      <a:lvl1pPr algn="l" defTabSz="803161" rtl="0" eaLnBrk="0" fontAlgn="base" hangingPunct="0">
        <a:spcBef>
          <a:spcPct val="0"/>
        </a:spcBef>
        <a:spcAft>
          <a:spcPct val="0"/>
        </a:spcAft>
        <a:defRPr sz="3406">
          <a:solidFill>
            <a:srgbClr val="990000"/>
          </a:solidFill>
          <a:latin typeface="+mj-lt"/>
          <a:ea typeface="+mj-ea"/>
          <a:cs typeface="+mj-cs"/>
        </a:defRPr>
      </a:lvl1pPr>
      <a:lvl2pPr algn="l" defTabSz="803161" rtl="0" eaLnBrk="0" fontAlgn="base" hangingPunct="0">
        <a:spcBef>
          <a:spcPct val="0"/>
        </a:spcBef>
        <a:spcAft>
          <a:spcPct val="0"/>
        </a:spcAft>
        <a:defRPr sz="3406">
          <a:solidFill>
            <a:srgbClr val="990000"/>
          </a:solidFill>
          <a:latin typeface="FrutigerNext LT Medium" pitchFamily="34" charset="0"/>
          <a:ea typeface="黑体" pitchFamily="2" charset="-122"/>
        </a:defRPr>
      </a:lvl2pPr>
      <a:lvl3pPr algn="l" defTabSz="803161" rtl="0" eaLnBrk="0" fontAlgn="base" hangingPunct="0">
        <a:spcBef>
          <a:spcPct val="0"/>
        </a:spcBef>
        <a:spcAft>
          <a:spcPct val="0"/>
        </a:spcAft>
        <a:defRPr sz="3406">
          <a:solidFill>
            <a:srgbClr val="990000"/>
          </a:solidFill>
          <a:latin typeface="FrutigerNext LT Medium" pitchFamily="34" charset="0"/>
          <a:ea typeface="黑体" pitchFamily="2" charset="-122"/>
        </a:defRPr>
      </a:lvl3pPr>
      <a:lvl4pPr algn="l" defTabSz="803161" rtl="0" eaLnBrk="0" fontAlgn="base" hangingPunct="0">
        <a:spcBef>
          <a:spcPct val="0"/>
        </a:spcBef>
        <a:spcAft>
          <a:spcPct val="0"/>
        </a:spcAft>
        <a:defRPr sz="3406">
          <a:solidFill>
            <a:srgbClr val="990000"/>
          </a:solidFill>
          <a:latin typeface="FrutigerNext LT Medium" pitchFamily="34" charset="0"/>
          <a:ea typeface="黑体" pitchFamily="2" charset="-122"/>
        </a:defRPr>
      </a:lvl4pPr>
      <a:lvl5pPr algn="l" defTabSz="803161" rtl="0" eaLnBrk="0" fontAlgn="base" hangingPunct="0">
        <a:spcBef>
          <a:spcPct val="0"/>
        </a:spcBef>
        <a:spcAft>
          <a:spcPct val="0"/>
        </a:spcAft>
        <a:defRPr sz="3406">
          <a:solidFill>
            <a:srgbClr val="990000"/>
          </a:solidFill>
          <a:latin typeface="FrutigerNext LT Medium" pitchFamily="34" charset="0"/>
          <a:ea typeface="黑体" pitchFamily="2" charset="-122"/>
        </a:defRPr>
      </a:lvl5pPr>
      <a:lvl6pPr marL="458040" algn="l" defTabSz="803161" rtl="0" fontAlgn="base">
        <a:spcBef>
          <a:spcPct val="0"/>
        </a:spcBef>
        <a:spcAft>
          <a:spcPct val="0"/>
        </a:spcAft>
        <a:defRPr sz="3406">
          <a:solidFill>
            <a:srgbClr val="990000"/>
          </a:solidFill>
          <a:latin typeface="FrutigerNext LT Medium" pitchFamily="34" charset="0"/>
          <a:ea typeface="黑体" pitchFamily="2" charset="-122"/>
        </a:defRPr>
      </a:lvl6pPr>
      <a:lvl7pPr marL="916081" algn="l" defTabSz="803161" rtl="0" fontAlgn="base">
        <a:spcBef>
          <a:spcPct val="0"/>
        </a:spcBef>
        <a:spcAft>
          <a:spcPct val="0"/>
        </a:spcAft>
        <a:defRPr sz="3406">
          <a:solidFill>
            <a:srgbClr val="990000"/>
          </a:solidFill>
          <a:latin typeface="FrutigerNext LT Medium" pitchFamily="34" charset="0"/>
          <a:ea typeface="黑体" pitchFamily="2" charset="-122"/>
        </a:defRPr>
      </a:lvl7pPr>
      <a:lvl8pPr marL="1374121" algn="l" defTabSz="803161" rtl="0" fontAlgn="base">
        <a:spcBef>
          <a:spcPct val="0"/>
        </a:spcBef>
        <a:spcAft>
          <a:spcPct val="0"/>
        </a:spcAft>
        <a:defRPr sz="3406">
          <a:solidFill>
            <a:srgbClr val="990000"/>
          </a:solidFill>
          <a:latin typeface="FrutigerNext LT Medium" pitchFamily="34" charset="0"/>
          <a:ea typeface="黑体" pitchFamily="2" charset="-122"/>
        </a:defRPr>
      </a:lvl8pPr>
      <a:lvl9pPr marL="1832162" algn="l" defTabSz="803161" rtl="0" fontAlgn="base">
        <a:spcBef>
          <a:spcPct val="0"/>
        </a:spcBef>
        <a:spcAft>
          <a:spcPct val="0"/>
        </a:spcAft>
        <a:defRPr sz="3406">
          <a:solidFill>
            <a:srgbClr val="990000"/>
          </a:solidFill>
          <a:latin typeface="FrutigerNext LT Medium" pitchFamily="34" charset="0"/>
          <a:ea typeface="黑体" pitchFamily="2" charset="-122"/>
        </a:defRPr>
      </a:lvl9pPr>
    </p:titleStyle>
    <p:bodyStyle>
      <a:lvl1pPr marL="300590" indent="-300590" algn="l" defTabSz="803161" rtl="0" eaLnBrk="0" fontAlgn="base" hangingPunct="0">
        <a:lnSpc>
          <a:spcPct val="140000"/>
        </a:lnSpc>
        <a:spcBef>
          <a:spcPct val="0"/>
        </a:spcBef>
        <a:spcAft>
          <a:spcPct val="0"/>
        </a:spcAft>
        <a:buClr>
          <a:schemeClr val="bg2"/>
        </a:buClr>
        <a:buSzPct val="60000"/>
        <a:buFont typeface="Wingdings" pitchFamily="2" charset="2"/>
        <a:buChar char="l"/>
        <a:defRPr sz="2004" b="1">
          <a:solidFill>
            <a:schemeClr val="tx1"/>
          </a:solidFill>
          <a:latin typeface="+mn-lt"/>
          <a:ea typeface="+mn-ea"/>
          <a:cs typeface="+mn-cs"/>
        </a:defRPr>
      </a:lvl1pPr>
      <a:lvl2pPr marL="653662" indent="-251287" algn="l" defTabSz="803161"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5145" indent="-201984" algn="l" defTabSz="803161" rtl="0" eaLnBrk="0" fontAlgn="base" hangingPunct="0">
        <a:lnSpc>
          <a:spcPct val="140000"/>
        </a:lnSpc>
        <a:spcBef>
          <a:spcPct val="0"/>
        </a:spcBef>
        <a:spcAft>
          <a:spcPct val="0"/>
        </a:spcAft>
        <a:buSzPct val="50000"/>
        <a:buFont typeface="Wingdings" panose="05000000000000000000" pitchFamily="2" charset="2"/>
        <a:buChar char="n"/>
        <a:defRPr sz="1603">
          <a:solidFill>
            <a:schemeClr val="tx1"/>
          </a:solidFill>
          <a:latin typeface="FrutigerNext LT Light" pitchFamily="34" charset="0"/>
          <a:ea typeface="+mn-ea"/>
        </a:defRPr>
      </a:lvl3pPr>
      <a:lvl4pPr marL="1404340" indent="-200393" algn="l" defTabSz="803161" rtl="0" eaLnBrk="0" fontAlgn="base" hangingPunct="0">
        <a:lnSpc>
          <a:spcPct val="140000"/>
        </a:lnSpc>
        <a:spcBef>
          <a:spcPct val="0"/>
        </a:spcBef>
        <a:spcAft>
          <a:spcPct val="0"/>
        </a:spcAft>
        <a:buChar char="–"/>
        <a:defRPr sz="1403">
          <a:solidFill>
            <a:schemeClr val="tx1"/>
          </a:solidFill>
          <a:latin typeface="+mj-lt"/>
          <a:ea typeface="+mn-ea"/>
        </a:defRPr>
      </a:lvl4pPr>
      <a:lvl5pPr marL="1806715" indent="-201984" algn="l" defTabSz="803161" rtl="0" eaLnBrk="0" fontAlgn="base" hangingPunct="0">
        <a:lnSpc>
          <a:spcPct val="140000"/>
        </a:lnSpc>
        <a:spcBef>
          <a:spcPct val="0"/>
        </a:spcBef>
        <a:spcAft>
          <a:spcPct val="0"/>
        </a:spcAft>
        <a:buFont typeface="FrutigerNext LT Medium" pitchFamily="34" charset="0"/>
        <a:buChar char="~"/>
        <a:defRPr sz="1202">
          <a:solidFill>
            <a:schemeClr val="tx1"/>
          </a:solidFill>
          <a:latin typeface="+mj-lt"/>
          <a:ea typeface="+mn-ea"/>
        </a:defRPr>
      </a:lvl5pPr>
      <a:lvl6pPr marL="2264756" indent="-201984" algn="l" defTabSz="803161" rtl="0" fontAlgn="base">
        <a:lnSpc>
          <a:spcPct val="140000"/>
        </a:lnSpc>
        <a:spcBef>
          <a:spcPct val="0"/>
        </a:spcBef>
        <a:spcAft>
          <a:spcPct val="0"/>
        </a:spcAft>
        <a:buFont typeface="FrutigerNext LT Medium" pitchFamily="34" charset="0"/>
        <a:buChar char="~"/>
        <a:defRPr sz="1202">
          <a:solidFill>
            <a:schemeClr val="tx1"/>
          </a:solidFill>
          <a:latin typeface="+mj-lt"/>
          <a:ea typeface="+mn-ea"/>
        </a:defRPr>
      </a:lvl6pPr>
      <a:lvl7pPr marL="2722796" indent="-201984" algn="l" defTabSz="803161" rtl="0" fontAlgn="base">
        <a:lnSpc>
          <a:spcPct val="140000"/>
        </a:lnSpc>
        <a:spcBef>
          <a:spcPct val="0"/>
        </a:spcBef>
        <a:spcAft>
          <a:spcPct val="0"/>
        </a:spcAft>
        <a:buFont typeface="FrutigerNext LT Medium" pitchFamily="34" charset="0"/>
        <a:buChar char="~"/>
        <a:defRPr sz="1202">
          <a:solidFill>
            <a:schemeClr val="tx1"/>
          </a:solidFill>
          <a:latin typeface="+mj-lt"/>
          <a:ea typeface="+mn-ea"/>
        </a:defRPr>
      </a:lvl7pPr>
      <a:lvl8pPr marL="3180836" indent="-201984" algn="l" defTabSz="803161" rtl="0" fontAlgn="base">
        <a:lnSpc>
          <a:spcPct val="140000"/>
        </a:lnSpc>
        <a:spcBef>
          <a:spcPct val="0"/>
        </a:spcBef>
        <a:spcAft>
          <a:spcPct val="0"/>
        </a:spcAft>
        <a:buFont typeface="FrutigerNext LT Medium" pitchFamily="34" charset="0"/>
        <a:buChar char="~"/>
        <a:defRPr sz="1202">
          <a:solidFill>
            <a:schemeClr val="tx1"/>
          </a:solidFill>
          <a:latin typeface="+mj-lt"/>
          <a:ea typeface="+mn-ea"/>
        </a:defRPr>
      </a:lvl8pPr>
      <a:lvl9pPr marL="3638877" indent="-201984" algn="l" defTabSz="803161" rtl="0" fontAlgn="base">
        <a:lnSpc>
          <a:spcPct val="140000"/>
        </a:lnSpc>
        <a:spcBef>
          <a:spcPct val="0"/>
        </a:spcBef>
        <a:spcAft>
          <a:spcPct val="0"/>
        </a:spcAft>
        <a:buFont typeface="FrutigerNext LT Medium" pitchFamily="34" charset="0"/>
        <a:buChar char="~"/>
        <a:defRPr sz="1202">
          <a:solidFill>
            <a:schemeClr val="tx1"/>
          </a:solidFill>
          <a:latin typeface="+mj-lt"/>
          <a:ea typeface="+mn-ea"/>
        </a:defRPr>
      </a:lvl9pPr>
    </p:bodyStyle>
    <p:otherStyle>
      <a:defPPr>
        <a:defRPr lang="zh-CN"/>
      </a:defPPr>
      <a:lvl1pPr marL="0" algn="l" defTabSz="916081" rtl="0" eaLnBrk="1" latinLnBrk="0" hangingPunct="1">
        <a:defRPr sz="1804" kern="1200">
          <a:solidFill>
            <a:schemeClr val="tx1"/>
          </a:solidFill>
          <a:latin typeface="+mn-lt"/>
          <a:ea typeface="+mn-ea"/>
          <a:cs typeface="+mn-cs"/>
        </a:defRPr>
      </a:lvl1pPr>
      <a:lvl2pPr marL="458040" algn="l" defTabSz="916081" rtl="0" eaLnBrk="1" latinLnBrk="0" hangingPunct="1">
        <a:defRPr sz="1804" kern="1200">
          <a:solidFill>
            <a:schemeClr val="tx1"/>
          </a:solidFill>
          <a:latin typeface="+mn-lt"/>
          <a:ea typeface="+mn-ea"/>
          <a:cs typeface="+mn-cs"/>
        </a:defRPr>
      </a:lvl2pPr>
      <a:lvl3pPr marL="916081" algn="l" defTabSz="916081" rtl="0" eaLnBrk="1" latinLnBrk="0" hangingPunct="1">
        <a:defRPr sz="1804" kern="1200">
          <a:solidFill>
            <a:schemeClr val="tx1"/>
          </a:solidFill>
          <a:latin typeface="+mn-lt"/>
          <a:ea typeface="+mn-ea"/>
          <a:cs typeface="+mn-cs"/>
        </a:defRPr>
      </a:lvl3pPr>
      <a:lvl4pPr marL="1374121" algn="l" defTabSz="916081" rtl="0" eaLnBrk="1" latinLnBrk="0" hangingPunct="1">
        <a:defRPr sz="1804" kern="1200">
          <a:solidFill>
            <a:schemeClr val="tx1"/>
          </a:solidFill>
          <a:latin typeface="+mn-lt"/>
          <a:ea typeface="+mn-ea"/>
          <a:cs typeface="+mn-cs"/>
        </a:defRPr>
      </a:lvl4pPr>
      <a:lvl5pPr marL="1832162" algn="l" defTabSz="916081" rtl="0" eaLnBrk="1" latinLnBrk="0" hangingPunct="1">
        <a:defRPr sz="1804" kern="1200">
          <a:solidFill>
            <a:schemeClr val="tx1"/>
          </a:solidFill>
          <a:latin typeface="+mn-lt"/>
          <a:ea typeface="+mn-ea"/>
          <a:cs typeface="+mn-cs"/>
        </a:defRPr>
      </a:lvl5pPr>
      <a:lvl6pPr marL="2290202" algn="l" defTabSz="916081" rtl="0" eaLnBrk="1" latinLnBrk="0" hangingPunct="1">
        <a:defRPr sz="1804" kern="1200">
          <a:solidFill>
            <a:schemeClr val="tx1"/>
          </a:solidFill>
          <a:latin typeface="+mn-lt"/>
          <a:ea typeface="+mn-ea"/>
          <a:cs typeface="+mn-cs"/>
        </a:defRPr>
      </a:lvl6pPr>
      <a:lvl7pPr marL="2748242" algn="l" defTabSz="916081" rtl="0" eaLnBrk="1" latinLnBrk="0" hangingPunct="1">
        <a:defRPr sz="1804" kern="1200">
          <a:solidFill>
            <a:schemeClr val="tx1"/>
          </a:solidFill>
          <a:latin typeface="+mn-lt"/>
          <a:ea typeface="+mn-ea"/>
          <a:cs typeface="+mn-cs"/>
        </a:defRPr>
      </a:lvl7pPr>
      <a:lvl8pPr marL="3206284" algn="l" defTabSz="916081" rtl="0" eaLnBrk="1" latinLnBrk="0" hangingPunct="1">
        <a:defRPr sz="1804" kern="1200">
          <a:solidFill>
            <a:schemeClr val="tx1"/>
          </a:solidFill>
          <a:latin typeface="+mn-lt"/>
          <a:ea typeface="+mn-ea"/>
          <a:cs typeface="+mn-cs"/>
        </a:defRPr>
      </a:lvl8pPr>
      <a:lvl9pPr marL="3664324" algn="l" defTabSz="916081" rtl="0" eaLnBrk="1" latinLnBrk="0" hangingPunct="1">
        <a:defRPr sz="1804"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9" descr="d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 Box 8"/>
          <p:cNvSpPr txBox="1">
            <a:spLocks noChangeArrowheads="1"/>
          </p:cNvSpPr>
          <p:nvPr/>
        </p:nvSpPr>
        <p:spPr bwMode="auto">
          <a:xfrm>
            <a:off x="869952"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buClrTx/>
              <a:buFontTx/>
              <a:buNone/>
              <a:defRPr/>
            </a:pPr>
            <a:r>
              <a:rPr lang="en-US" altLang="zh-CN" sz="1200" b="0">
                <a:solidFill>
                  <a:srgbClr val="000000"/>
                </a:solidFill>
                <a:latin typeface="FrutigerNext LT Bold" charset="0"/>
                <a:ea typeface="MS PGothic" panose="020B0600070205080204" pitchFamily="34" charset="-128"/>
              </a:rPr>
              <a:t>HUAWEI TECHNOLOGIES CO., LTD.</a:t>
            </a:r>
            <a:endParaRPr lang="en-US" altLang="zh-CN" sz="2200" b="0">
              <a:solidFill>
                <a:srgbClr val="000000"/>
              </a:solidFill>
              <a:latin typeface="Arial" charset="0"/>
              <a:ea typeface="MS PGothic" panose="020B0600070205080204" pitchFamily="34" charset="-128"/>
            </a:endParaRPr>
          </a:p>
        </p:txBody>
      </p:sp>
      <p:pic>
        <p:nvPicPr>
          <p:cNvPr id="3076" name="Picture 9" descr="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11834" y="63992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Rectangle 10"/>
          <p:cNvSpPr>
            <a:spLocks noGrp="1" noChangeArrowheads="1"/>
          </p:cNvSpPr>
          <p:nvPr>
            <p:ph type="dt" sz="half" idx="2"/>
          </p:nvPr>
        </p:nvSpPr>
        <p:spPr bwMode="auto">
          <a:xfrm>
            <a:off x="8481485" y="6489701"/>
            <a:ext cx="2796116"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tx1"/>
                </a:solidFill>
                <a:latin typeface="FrutigerNext LT Bold" panose="020B0803040504020204" pitchFamily="34" charset="0"/>
              </a:defRPr>
            </a:lvl1pPr>
          </a:lstStyle>
          <a:p>
            <a:pPr>
              <a:buClrTx/>
              <a:buFontTx/>
              <a:buNone/>
            </a:pPr>
            <a:r>
              <a:rPr lang="de-DE" altLang="zh-CN" b="0" smtClean="0">
                <a:solidFill>
                  <a:srgbClr val="000000"/>
                </a:solidFill>
                <a:ea typeface="MS PGothic" panose="020B0600070205080204" pitchFamily="34" charset="-128"/>
              </a:rPr>
              <a:t>Page </a:t>
            </a:r>
            <a:fld id="{A0FC71B2-5B32-4B0E-AC00-DE4C54E45E88}" type="slidenum">
              <a:rPr lang="de-DE" altLang="zh-CN" b="0" smtClean="0">
                <a:solidFill>
                  <a:srgbClr val="000000"/>
                </a:solidFill>
                <a:ea typeface="MS PGothic" panose="020B0600070205080204" pitchFamily="34" charset="-128"/>
              </a:rPr>
              <a:pPr>
                <a:buClrTx/>
                <a:buFontTx/>
                <a:buNone/>
              </a:pPr>
              <a:t>‹#›</a:t>
            </a:fld>
            <a:endParaRPr lang="en-GB" altLang="zh-CN" b="0" smtClean="0">
              <a:solidFill>
                <a:srgbClr val="000000"/>
              </a:solidFill>
              <a:ea typeface="MS PGothic" panose="020B0600070205080204" pitchFamily="34" charset="-128"/>
            </a:endParaRPr>
          </a:p>
        </p:txBody>
      </p:sp>
      <p:sp>
        <p:nvSpPr>
          <p:cNvPr id="3078" name="Rectangle 13"/>
          <p:cNvSpPr>
            <a:spLocks noGrp="1" noChangeArrowheads="1"/>
          </p:cNvSpPr>
          <p:nvPr>
            <p:ph type="title"/>
          </p:nvPr>
        </p:nvSpPr>
        <p:spPr bwMode="auto">
          <a:xfrm>
            <a:off x="869951" y="430214"/>
            <a:ext cx="10327216"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5190067"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buClrTx/>
              <a:buFontTx/>
              <a:buNone/>
              <a:defRPr/>
            </a:pPr>
            <a:r>
              <a:rPr lang="en-US" altLang="zh-CN" sz="1200" b="0">
                <a:solidFill>
                  <a:srgbClr val="000000"/>
                </a:solidFill>
                <a:latin typeface="FrutigerNext LT Bold" charset="0"/>
                <a:ea typeface="MS PGothic" panose="020B0600070205080204" pitchFamily="34" charset="-128"/>
              </a:rPr>
              <a:t>Huawei Confidential </a:t>
            </a:r>
          </a:p>
        </p:txBody>
      </p:sp>
      <p:sp>
        <p:nvSpPr>
          <p:cNvPr id="28694" name="Rectangle 22"/>
          <p:cNvSpPr>
            <a:spLocks noChangeArrowheads="1"/>
          </p:cNvSpPr>
          <p:nvPr/>
        </p:nvSpPr>
        <p:spPr bwMode="auto">
          <a:xfrm>
            <a:off x="-2544233" y="528638"/>
            <a:ext cx="2459567"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英文标题</a:t>
            </a:r>
            <a:r>
              <a:rPr lang="en-US" altLang="zh-CN" sz="1100" b="0">
                <a:solidFill>
                  <a:srgbClr val="FFFFFF"/>
                </a:solidFill>
                <a:latin typeface="Arial" charset="0"/>
                <a:ea typeface="华文细黑" pitchFamily="2" charset="-122"/>
              </a:rPr>
              <a:t>:32-35pt  </a:t>
            </a:r>
            <a:endParaRPr lang="zh-CN" altLang="en-US"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颜色</a:t>
            </a:r>
            <a:r>
              <a:rPr lang="en-US" altLang="zh-CN" sz="1100" b="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FrutigerNext LT Regular" panose="020B0803040504020204" pitchFamily="34" charset="0"/>
                <a:ea typeface="华文细黑" pitchFamily="2" charset="-122"/>
              </a:rPr>
              <a:t>内部使用字体 </a:t>
            </a:r>
            <a:r>
              <a:rPr lang="en-US" altLang="zh-CN" sz="1100" b="0">
                <a:solidFill>
                  <a:srgbClr val="FFFFFF"/>
                </a:solidFill>
                <a:latin typeface="FrutigerNext LT Regular" panose="020B0803040504020204" pitchFamily="34" charset="0"/>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b="0">
                <a:solidFill>
                  <a:srgbClr val="FFFFFF"/>
                </a:solidFill>
                <a:latin typeface="FrutigerNext LT Regular" panose="020B0803040504020204" pitchFamily="34" charset="0"/>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FrutigerNext LT Regular" panose="020B0803040504020204" pitchFamily="34" charset="0"/>
                <a:ea typeface="华文细黑" pitchFamily="2" charset="-122"/>
              </a:rPr>
              <a:t>外部使用字体 </a:t>
            </a:r>
            <a:r>
              <a:rPr lang="en-US" altLang="zh-CN" sz="1100" b="0">
                <a:solidFill>
                  <a:srgbClr val="FFFFFF"/>
                </a:solidFill>
                <a:latin typeface="FrutigerNext LT Regular" panose="020B0803040504020204" pitchFamily="34" charset="0"/>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中文标题</a:t>
            </a:r>
            <a:r>
              <a:rPr lang="en-US" altLang="zh-CN" sz="1100" b="0">
                <a:solidFill>
                  <a:srgbClr val="FFFFFF"/>
                </a:solidFill>
                <a:latin typeface="Arial" charset="0"/>
                <a:ea typeface="华文细黑" pitchFamily="2" charset="-122"/>
              </a:rPr>
              <a:t>:30-32pt  </a:t>
            </a:r>
            <a:endParaRPr lang="zh-CN" altLang="en-US"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颜色</a:t>
            </a:r>
            <a:r>
              <a:rPr lang="en-US" altLang="zh-CN" sz="1100" b="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字体</a:t>
            </a:r>
            <a:r>
              <a:rPr lang="en-US" altLang="zh-CN" sz="1100" b="0">
                <a:solidFill>
                  <a:srgbClr val="FFFFFF"/>
                </a:solidFill>
                <a:latin typeface="Arial" charset="0"/>
                <a:ea typeface="华文细黑" pitchFamily="2" charset="-122"/>
              </a:rPr>
              <a:t>:</a:t>
            </a:r>
            <a:r>
              <a:rPr lang="zh-CN" altLang="en-US" sz="1100" b="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英文正文</a:t>
            </a:r>
            <a:r>
              <a:rPr lang="en-US" altLang="zh-CN" sz="1100" b="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子目录 </a:t>
            </a:r>
            <a:r>
              <a:rPr lang="en-US" altLang="zh-CN" sz="1100" b="0">
                <a:solidFill>
                  <a:srgbClr val="FFFFFF"/>
                </a:solidFill>
                <a:latin typeface="Arial" charset="0"/>
                <a:ea typeface="华文细黑" pitchFamily="2" charset="-122"/>
              </a:rPr>
              <a:t>(2-5</a:t>
            </a:r>
            <a:r>
              <a:rPr lang="zh-CN" altLang="en-US" sz="1100" b="0">
                <a:solidFill>
                  <a:srgbClr val="FFFFFF"/>
                </a:solidFill>
                <a:latin typeface="Arial" charset="0"/>
                <a:ea typeface="华文细黑" pitchFamily="2" charset="-122"/>
              </a:rPr>
              <a:t>级</a:t>
            </a:r>
            <a:r>
              <a:rPr lang="en-US" altLang="zh-CN" sz="1100" b="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颜色</a:t>
            </a:r>
            <a:r>
              <a:rPr lang="en-US" altLang="zh-CN" sz="1100" b="0">
                <a:solidFill>
                  <a:srgbClr val="FFFFFF"/>
                </a:solidFill>
                <a:latin typeface="Arial" charset="0"/>
                <a:ea typeface="华文细黑" pitchFamily="2" charset="-122"/>
              </a:rPr>
              <a:t>:</a:t>
            </a:r>
            <a:r>
              <a:rPr lang="zh-CN" altLang="en-US" sz="1100" b="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FrutigerNext LT Regular" panose="020B0803040504020204" pitchFamily="34" charset="0"/>
                <a:ea typeface="华文细黑" pitchFamily="2" charset="-122"/>
              </a:rPr>
              <a:t>内部使用字体 </a:t>
            </a:r>
            <a:r>
              <a:rPr lang="en-US" altLang="zh-CN" sz="1100" b="0">
                <a:solidFill>
                  <a:srgbClr val="FFFFFF"/>
                </a:solidFill>
                <a:latin typeface="FrutigerNext LT Regular" panose="020B0803040504020204" pitchFamily="34" charset="0"/>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b="0">
                <a:solidFill>
                  <a:srgbClr val="FFFFFF"/>
                </a:solidFill>
                <a:latin typeface="FrutigerNext LT Regular" panose="020B0803040504020204" pitchFamily="34" charset="0"/>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FrutigerNext LT Regular" panose="020B0803040504020204" pitchFamily="34" charset="0"/>
                <a:ea typeface="华文细黑" pitchFamily="2" charset="-122"/>
              </a:rPr>
              <a:t>外部使用字体 </a:t>
            </a:r>
            <a:r>
              <a:rPr lang="en-US" altLang="zh-CN" sz="1100" b="0">
                <a:solidFill>
                  <a:srgbClr val="FFFFFF"/>
                </a:solidFill>
                <a:latin typeface="FrutigerNext LT Regular" panose="020B0803040504020204" pitchFamily="34" charset="0"/>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中文正文</a:t>
            </a:r>
            <a:r>
              <a:rPr lang="en-US" altLang="zh-CN" sz="1100" b="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子目录</a:t>
            </a:r>
            <a:r>
              <a:rPr lang="en-US" altLang="zh-CN" sz="1100" b="0">
                <a:solidFill>
                  <a:srgbClr val="FFFFFF"/>
                </a:solidFill>
                <a:latin typeface="Arial" charset="0"/>
                <a:ea typeface="华文细黑" pitchFamily="2" charset="-122"/>
              </a:rPr>
              <a:t>(2-5</a:t>
            </a:r>
            <a:r>
              <a:rPr lang="zh-CN" altLang="en-US" sz="1100" b="0">
                <a:solidFill>
                  <a:srgbClr val="FFFFFF"/>
                </a:solidFill>
                <a:latin typeface="Arial" charset="0"/>
                <a:ea typeface="华文细黑" pitchFamily="2" charset="-122"/>
              </a:rPr>
              <a:t>级</a:t>
            </a:r>
            <a:r>
              <a:rPr lang="en-US" altLang="zh-CN" sz="1100" b="0">
                <a:solidFill>
                  <a:srgbClr val="FFFFFF"/>
                </a:solidFill>
                <a:latin typeface="Arial" charset="0"/>
                <a:ea typeface="华文细黑" pitchFamily="2" charset="-122"/>
              </a:rPr>
              <a:t>):18pt </a:t>
            </a:r>
            <a:endParaRPr lang="zh-CN" altLang="en-US"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颜色</a:t>
            </a:r>
            <a:r>
              <a:rPr lang="en-US" altLang="zh-CN" sz="1100" b="0">
                <a:solidFill>
                  <a:srgbClr val="FFFFFF"/>
                </a:solidFill>
                <a:latin typeface="Arial" charset="0"/>
                <a:ea typeface="华文细黑" pitchFamily="2" charset="-122"/>
              </a:rPr>
              <a:t>:</a:t>
            </a:r>
            <a:r>
              <a:rPr lang="zh-CN" altLang="en-US" sz="1100" b="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b="0">
                <a:solidFill>
                  <a:srgbClr val="FFFFFF"/>
                </a:solidFill>
                <a:latin typeface="Arial" charset="0"/>
                <a:ea typeface="华文细黑" pitchFamily="2" charset="-122"/>
              </a:rPr>
              <a:t>字体</a:t>
            </a:r>
            <a:r>
              <a:rPr lang="en-US" altLang="zh-CN" sz="1100" b="0">
                <a:solidFill>
                  <a:srgbClr val="FFFFFF"/>
                </a:solidFill>
                <a:latin typeface="Arial" charset="0"/>
                <a:ea typeface="华文细黑" pitchFamily="2" charset="-122"/>
              </a:rPr>
              <a:t>:</a:t>
            </a:r>
            <a:r>
              <a:rPr lang="zh-CN" altLang="en-US" sz="1100" b="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b="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b="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2266085" y="1423988"/>
            <a:ext cx="1399116"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b="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b="0">
                <a:solidFill>
                  <a:srgbClr val="FFFFFF"/>
                </a:solidFill>
                <a:latin typeface="华文细黑" pitchFamily="2" charset="-122"/>
                <a:ea typeface="华文细黑" pitchFamily="2" charset="-122"/>
              </a:rPr>
              <a:t>建议同一页面内不超过四种颜色，以下是</a:t>
            </a:r>
            <a:r>
              <a:rPr lang="en-US" altLang="zh-CN" sz="1100" b="0">
                <a:solidFill>
                  <a:srgbClr val="FFFFFF"/>
                </a:solidFill>
                <a:latin typeface="华文细黑" pitchFamily="2" charset="-122"/>
                <a:ea typeface="华文细黑" pitchFamily="2" charset="-122"/>
              </a:rPr>
              <a:t>13</a:t>
            </a:r>
            <a:r>
              <a:rPr lang="zh-CN" altLang="en-US" sz="1100" b="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b="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b="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b="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2266085" y="-61913"/>
            <a:ext cx="1399116"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b="0">
                <a:solidFill>
                  <a:srgbClr val="FFFFFF"/>
                </a:solidFill>
                <a:latin typeface="华文细黑" pitchFamily="2" charset="-122"/>
                <a:ea typeface="华文细黑" pitchFamily="2" charset="-122"/>
              </a:rPr>
              <a:t>客户或者合作伙伴的标志放在右上角</a:t>
            </a:r>
            <a:r>
              <a:rPr lang="en-US" altLang="zh-CN" sz="1100" b="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b="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b="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b="0">
              <a:solidFill>
                <a:srgbClr val="FFFFFF"/>
              </a:solidFill>
              <a:latin typeface="华文细黑" pitchFamily="2" charset="-122"/>
              <a:ea typeface="华文细黑" pitchFamily="2" charset="-122"/>
            </a:endParaRPr>
          </a:p>
        </p:txBody>
      </p:sp>
      <p:sp>
        <p:nvSpPr>
          <p:cNvPr id="3083" name="Rectangle 68"/>
          <p:cNvSpPr>
            <a:spLocks noGrp="1" noChangeArrowheads="1"/>
          </p:cNvSpPr>
          <p:nvPr>
            <p:ph type="body" idx="1"/>
          </p:nvPr>
        </p:nvSpPr>
        <p:spPr bwMode="auto">
          <a:xfrm>
            <a:off x="869951" y="1641475"/>
            <a:ext cx="10572749"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12359218" y="5020576"/>
            <a:ext cx="1225549" cy="307760"/>
          </a:xfrm>
          <a:prstGeom prst="rect">
            <a:avLst/>
          </a:prstGeom>
          <a:solidFill>
            <a:schemeClr val="bg1"/>
          </a:solidFill>
          <a:ln w="9525" algn="ctr">
            <a:noFill/>
            <a:miter lim="800000"/>
            <a:headEnd/>
            <a:tailEnd/>
          </a:ln>
          <a:effectLst/>
        </p:spPr>
        <p:txBody>
          <a:bodyPr lIns="91425" tIns="45712" rIns="91425" bIns="45712" anchor="ctr">
            <a:spAutoFit/>
          </a:bodyP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nvGrpSpPr>
          <p:cNvPr id="3085" name="Group 81"/>
          <p:cNvGrpSpPr>
            <a:grpSpLocks/>
          </p:cNvGrpSpPr>
          <p:nvPr/>
        </p:nvGrpSpPr>
        <p:grpSpPr bwMode="auto">
          <a:xfrm>
            <a:off x="12473518" y="3789363"/>
            <a:ext cx="98636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86" name="Group 86"/>
          <p:cNvGrpSpPr>
            <a:grpSpLocks/>
          </p:cNvGrpSpPr>
          <p:nvPr/>
        </p:nvGrpSpPr>
        <p:grpSpPr bwMode="auto">
          <a:xfrm>
            <a:off x="12473518" y="4005263"/>
            <a:ext cx="98636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87" name="Group 91"/>
          <p:cNvGrpSpPr>
            <a:grpSpLocks/>
          </p:cNvGrpSpPr>
          <p:nvPr/>
        </p:nvGrpSpPr>
        <p:grpSpPr bwMode="auto">
          <a:xfrm>
            <a:off x="12473518" y="4221163"/>
            <a:ext cx="98636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88" name="Group 96"/>
          <p:cNvGrpSpPr>
            <a:grpSpLocks/>
          </p:cNvGrpSpPr>
          <p:nvPr/>
        </p:nvGrpSpPr>
        <p:grpSpPr bwMode="auto">
          <a:xfrm>
            <a:off x="12473518" y="3573463"/>
            <a:ext cx="98636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89" name="Group 101"/>
          <p:cNvGrpSpPr>
            <a:grpSpLocks/>
          </p:cNvGrpSpPr>
          <p:nvPr/>
        </p:nvGrpSpPr>
        <p:grpSpPr bwMode="auto">
          <a:xfrm>
            <a:off x="12473518" y="4581526"/>
            <a:ext cx="98636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90" name="Group 106"/>
          <p:cNvGrpSpPr>
            <a:grpSpLocks/>
          </p:cNvGrpSpPr>
          <p:nvPr/>
        </p:nvGrpSpPr>
        <p:grpSpPr bwMode="auto">
          <a:xfrm>
            <a:off x="12473518" y="4797426"/>
            <a:ext cx="98636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91" name="Group 111"/>
          <p:cNvGrpSpPr>
            <a:grpSpLocks/>
          </p:cNvGrpSpPr>
          <p:nvPr/>
        </p:nvGrpSpPr>
        <p:grpSpPr bwMode="auto">
          <a:xfrm>
            <a:off x="12473518" y="5013326"/>
            <a:ext cx="98636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92" name="Group 116"/>
          <p:cNvGrpSpPr>
            <a:grpSpLocks/>
          </p:cNvGrpSpPr>
          <p:nvPr/>
        </p:nvGrpSpPr>
        <p:grpSpPr bwMode="auto">
          <a:xfrm>
            <a:off x="12473518" y="5373688"/>
            <a:ext cx="98636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93" name="Group 121"/>
          <p:cNvGrpSpPr>
            <a:grpSpLocks/>
          </p:cNvGrpSpPr>
          <p:nvPr/>
        </p:nvGrpSpPr>
        <p:grpSpPr bwMode="auto">
          <a:xfrm>
            <a:off x="12473518" y="5589588"/>
            <a:ext cx="98636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94" name="Group 126"/>
          <p:cNvGrpSpPr>
            <a:grpSpLocks/>
          </p:cNvGrpSpPr>
          <p:nvPr/>
        </p:nvGrpSpPr>
        <p:grpSpPr bwMode="auto">
          <a:xfrm>
            <a:off x="12473518" y="5805488"/>
            <a:ext cx="98636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95" name="Group 131"/>
          <p:cNvGrpSpPr>
            <a:grpSpLocks/>
          </p:cNvGrpSpPr>
          <p:nvPr/>
        </p:nvGrpSpPr>
        <p:grpSpPr bwMode="auto">
          <a:xfrm>
            <a:off x="12473518" y="6165851"/>
            <a:ext cx="98636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96" name="Group 136"/>
          <p:cNvGrpSpPr>
            <a:grpSpLocks/>
          </p:cNvGrpSpPr>
          <p:nvPr/>
        </p:nvGrpSpPr>
        <p:grpSpPr bwMode="auto">
          <a:xfrm>
            <a:off x="12473518" y="6391276"/>
            <a:ext cx="98636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grpSp>
        <p:nvGrpSpPr>
          <p:cNvPr id="3097" name="Group 141"/>
          <p:cNvGrpSpPr>
            <a:grpSpLocks/>
          </p:cNvGrpSpPr>
          <p:nvPr/>
        </p:nvGrpSpPr>
        <p:grpSpPr bwMode="auto">
          <a:xfrm>
            <a:off x="12473518" y="6615113"/>
            <a:ext cx="98636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buClrTx/>
                <a:buFontTx/>
                <a:buNone/>
                <a:defRPr/>
              </a:pPr>
              <a:endParaRPr lang="zh-CN" altLang="en-US" sz="1400" b="0">
                <a:solidFill>
                  <a:srgbClr val="FFFFFF"/>
                </a:solidFill>
                <a:latin typeface="FrutigerNext LT Regular" panose="020B0803040504020204" pitchFamily="34" charset="0"/>
                <a:ea typeface="MS PGothic" panose="020B0600070205080204" pitchFamily="34" charset="-128"/>
              </a:endParaRPr>
            </a:p>
          </p:txBody>
        </p:sp>
      </p:grpSp>
    </p:spTree>
    <p:extLst>
      <p:ext uri="{BB962C8B-B14F-4D97-AF65-F5344CB8AC3E}">
        <p14:creationId xmlns:p14="http://schemas.microsoft.com/office/powerpoint/2010/main" val="10328839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anose="05000000000000000000"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dd"/>
          <p:cNvPicPr>
            <a:picLocks noChangeAspect="1" noChangeArrowheads="1"/>
          </p:cNvPicPr>
          <p:nvPr/>
        </p:nvPicPr>
        <p:blipFill>
          <a:blip r:embed="rId17" cstate="print"/>
          <a:srcRect/>
          <a:stretch>
            <a:fillRect/>
          </a:stretch>
        </p:blipFill>
        <p:spPr bwMode="auto">
          <a:xfrm>
            <a:off x="0" y="6224589"/>
            <a:ext cx="12200467" cy="636587"/>
          </a:xfrm>
          <a:prstGeom prst="rect">
            <a:avLst/>
          </a:prstGeom>
          <a:noFill/>
          <a:ln w="9525">
            <a:noFill/>
            <a:miter lim="800000"/>
            <a:headEnd/>
            <a:tailEnd/>
          </a:ln>
        </p:spPr>
      </p:pic>
      <p:sp>
        <p:nvSpPr>
          <p:cNvPr id="254979" name="Text Box 3"/>
          <p:cNvSpPr txBox="1">
            <a:spLocks noChangeArrowheads="1"/>
          </p:cNvSpPr>
          <p:nvPr/>
        </p:nvSpPr>
        <p:spPr bwMode="auto">
          <a:xfrm>
            <a:off x="869952" y="6438900"/>
            <a:ext cx="3483248" cy="354099"/>
          </a:xfrm>
          <a:prstGeom prst="rect">
            <a:avLst/>
          </a:prstGeom>
          <a:noFill/>
          <a:ln w="9525">
            <a:noFill/>
            <a:miter lim="800000"/>
            <a:headEnd/>
            <a:tailEnd/>
          </a:ln>
        </p:spPr>
        <p:txBody>
          <a:bodyPr wrap="none" lIns="106832" tIns="53417" rIns="106832" bIns="53417">
            <a:spAutoFit/>
          </a:bodyPr>
          <a:lstStyle/>
          <a:p>
            <a:pPr defTabSz="1068891" eaLnBrk="0" hangingPunct="0">
              <a:buClrTx/>
              <a:buFontTx/>
              <a:buNone/>
              <a:defRPr/>
            </a:pPr>
            <a:r>
              <a:rPr lang="en-US" altLang="zh-CN" sz="1600" b="0">
                <a:solidFill>
                  <a:srgbClr val="000000"/>
                </a:solidFill>
                <a:latin typeface="FrutigerNext LT Bold" pitchFamily="1" charset="0"/>
                <a:ea typeface="MS PGothic" pitchFamily="34" charset="-128"/>
              </a:rPr>
              <a:t>HUAWEI TECHNOLOGIES CO., LTD.</a:t>
            </a:r>
            <a:endParaRPr lang="en-US" altLang="zh-CN" sz="2933" b="0">
              <a:solidFill>
                <a:srgbClr val="000000"/>
              </a:solidFill>
              <a:ea typeface="MS PGothic" pitchFamily="34" charset="-128"/>
            </a:endParaRPr>
          </a:p>
        </p:txBody>
      </p:sp>
      <p:pic>
        <p:nvPicPr>
          <p:cNvPr id="5124" name="Picture 4" descr="8"/>
          <p:cNvPicPr>
            <a:picLocks noChangeAspect="1" noChangeArrowheads="1"/>
          </p:cNvPicPr>
          <p:nvPr/>
        </p:nvPicPr>
        <p:blipFill>
          <a:blip r:embed="rId18" cstate="print"/>
          <a:srcRect/>
          <a:stretch>
            <a:fillRect/>
          </a:stretch>
        </p:blipFill>
        <p:spPr bwMode="auto">
          <a:xfrm>
            <a:off x="10011835" y="6399214"/>
            <a:ext cx="1748367" cy="312737"/>
          </a:xfrm>
          <a:prstGeom prst="rect">
            <a:avLst/>
          </a:prstGeom>
          <a:noFill/>
          <a:ln w="9525">
            <a:noFill/>
            <a:miter lim="800000"/>
            <a:headEnd/>
            <a:tailEnd/>
          </a:ln>
        </p:spPr>
      </p:pic>
      <p:sp>
        <p:nvSpPr>
          <p:cNvPr id="254981" name="Rectangle 5"/>
          <p:cNvSpPr>
            <a:spLocks noGrp="1" noChangeArrowheads="1"/>
          </p:cNvSpPr>
          <p:nvPr>
            <p:ph type="dt" sz="half" idx="2"/>
          </p:nvPr>
        </p:nvSpPr>
        <p:spPr bwMode="auto">
          <a:xfrm>
            <a:off x="8481486" y="6489700"/>
            <a:ext cx="2796116"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600">
                <a:solidFill>
                  <a:schemeClr val="tx1"/>
                </a:solidFill>
                <a:latin typeface="FrutigerNext LT Bold" pitchFamily="20" charset="0"/>
              </a:defRPr>
            </a:lvl1pPr>
          </a:lstStyle>
          <a:p>
            <a:pPr>
              <a:buClrTx/>
              <a:buFontTx/>
              <a:buNone/>
            </a:pPr>
            <a:r>
              <a:rPr lang="de-DE" altLang="zh-CN" b="0">
                <a:solidFill>
                  <a:srgbClr val="000000"/>
                </a:solidFill>
                <a:ea typeface="MS PGothic" pitchFamily="34" charset="-128"/>
              </a:rPr>
              <a:t>Page </a:t>
            </a:r>
            <a:fld id="{5A1FE4EF-671D-49B3-A326-5393890BE55A}" type="slidenum">
              <a:rPr lang="de-DE" altLang="zh-CN" b="0">
                <a:solidFill>
                  <a:srgbClr val="000000"/>
                </a:solidFill>
                <a:ea typeface="MS PGothic" pitchFamily="34" charset="-128"/>
              </a:rPr>
              <a:pPr>
                <a:buClrTx/>
                <a:buFontTx/>
                <a:buNone/>
              </a:pPr>
              <a:t>‹#›</a:t>
            </a:fld>
            <a:endParaRPr lang="en-GB" altLang="zh-CN" b="0">
              <a:solidFill>
                <a:srgbClr val="000000"/>
              </a:solidFill>
              <a:ea typeface="MS PGothic" pitchFamily="34" charset="-128"/>
            </a:endParaRPr>
          </a:p>
        </p:txBody>
      </p:sp>
      <p:sp>
        <p:nvSpPr>
          <p:cNvPr id="5126" name="Rectangle 6"/>
          <p:cNvSpPr>
            <a:spLocks noGrp="1" noChangeArrowheads="1"/>
          </p:cNvSpPr>
          <p:nvPr>
            <p:ph type="title"/>
          </p:nvPr>
        </p:nvSpPr>
        <p:spPr bwMode="auto">
          <a:xfrm>
            <a:off x="869951" y="430214"/>
            <a:ext cx="10327216"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254983" name="Rectangle 7"/>
          <p:cNvSpPr>
            <a:spLocks noChangeArrowheads="1"/>
          </p:cNvSpPr>
          <p:nvPr/>
        </p:nvSpPr>
        <p:spPr bwMode="auto">
          <a:xfrm>
            <a:off x="5190067" y="6438901"/>
            <a:ext cx="2196975" cy="354048"/>
          </a:xfrm>
          <a:prstGeom prst="rect">
            <a:avLst/>
          </a:prstGeom>
          <a:noFill/>
          <a:ln w="9525" algn="ctr">
            <a:noFill/>
            <a:miter lim="800000"/>
            <a:headEnd/>
            <a:tailEnd/>
          </a:ln>
          <a:effectLst/>
        </p:spPr>
        <p:txBody>
          <a:bodyPr wrap="none" lIns="106789" tIns="53392" rIns="106789" bIns="53392">
            <a:spAutoFit/>
          </a:bodyPr>
          <a:lstStyle/>
          <a:p>
            <a:pPr defTabSz="1068891" eaLnBrk="0" hangingPunct="0">
              <a:buClrTx/>
              <a:buFontTx/>
              <a:buNone/>
              <a:defRPr/>
            </a:pPr>
            <a:r>
              <a:rPr lang="en-US" altLang="zh-CN" sz="1600" b="0">
                <a:solidFill>
                  <a:srgbClr val="000000"/>
                </a:solidFill>
                <a:latin typeface="FrutigerNext LT Bold" pitchFamily="1" charset="0"/>
                <a:ea typeface="MS PGothic" pitchFamily="34" charset="-128"/>
              </a:rPr>
              <a:t>Huawei Confidential </a:t>
            </a:r>
          </a:p>
        </p:txBody>
      </p:sp>
      <p:sp>
        <p:nvSpPr>
          <p:cNvPr id="254984" name="Rectangle 8"/>
          <p:cNvSpPr>
            <a:spLocks noChangeArrowheads="1"/>
          </p:cNvSpPr>
          <p:nvPr/>
        </p:nvSpPr>
        <p:spPr bwMode="auto">
          <a:xfrm>
            <a:off x="-2544233" y="528639"/>
            <a:ext cx="2459567" cy="5307012"/>
          </a:xfrm>
          <a:prstGeom prst="rect">
            <a:avLst/>
          </a:prstGeom>
          <a:noFill/>
          <a:ln w="9525">
            <a:noFill/>
            <a:miter lim="800000"/>
            <a:headEnd/>
            <a:tailEnd/>
          </a:ln>
          <a:effectLst/>
        </p:spPr>
        <p:txBody>
          <a:bodyPr lIns="106832" tIns="53417" rIns="106832" bIns="53417"/>
          <a:lstStyle/>
          <a:p>
            <a:pPr algn="r" defTabSz="1068891">
              <a:lnSpc>
                <a:spcPct val="125000"/>
              </a:lnSpc>
              <a:buClr>
                <a:srgbClr val="777777"/>
              </a:buClr>
              <a:buSzPct val="60000"/>
              <a:buFont typeface="Wingdings" pitchFamily="2" charset="2"/>
              <a:buNone/>
              <a:defRPr/>
            </a:pPr>
            <a:r>
              <a:rPr lang="zh-CN" altLang="en-US" sz="1467" b="0">
                <a:solidFill>
                  <a:srgbClr val="FFFFFF"/>
                </a:solidFill>
              </a:rPr>
              <a:t>英文标题</a:t>
            </a:r>
            <a:r>
              <a:rPr lang="en-US" altLang="zh-CN" sz="1467" b="0">
                <a:solidFill>
                  <a:srgbClr val="FFFFFF"/>
                </a:solidFill>
              </a:rPr>
              <a:t>:32-35pt  </a:t>
            </a:r>
            <a:endParaRPr lang="zh-CN" altLang="en-US" sz="1467" b="0">
              <a:solidFill>
                <a:srgbClr val="FFFFFF"/>
              </a:solidFill>
            </a:endParaRPr>
          </a:p>
          <a:p>
            <a:pPr algn="r" defTabSz="1068891">
              <a:lnSpc>
                <a:spcPct val="125000"/>
              </a:lnSpc>
              <a:buClr>
                <a:srgbClr val="777777"/>
              </a:buClr>
              <a:buSzPct val="60000"/>
              <a:buFont typeface="Wingdings" pitchFamily="2" charset="2"/>
              <a:buNone/>
              <a:defRPr/>
            </a:pPr>
            <a:r>
              <a:rPr lang="zh-CN" altLang="en-US" sz="1467" b="0">
                <a:solidFill>
                  <a:srgbClr val="FFFFFF"/>
                </a:solidFill>
              </a:rPr>
              <a:t>颜色</a:t>
            </a:r>
            <a:r>
              <a:rPr lang="en-US" altLang="zh-CN" sz="1467" b="0">
                <a:solidFill>
                  <a:srgbClr val="FFFFFF"/>
                </a:solidFill>
              </a:rPr>
              <a:t>: R153 G0 B0</a:t>
            </a:r>
          </a:p>
          <a:p>
            <a:pPr algn="r" defTabSz="1068891">
              <a:lnSpc>
                <a:spcPct val="125000"/>
              </a:lnSpc>
              <a:buClr>
                <a:srgbClr val="777777"/>
              </a:buClr>
              <a:buSzPct val="60000"/>
              <a:buFont typeface="Wingdings" pitchFamily="2" charset="2"/>
              <a:buNone/>
              <a:defRPr/>
            </a:pPr>
            <a:r>
              <a:rPr lang="zh-CN" altLang="en-US" sz="1467" b="0">
                <a:solidFill>
                  <a:srgbClr val="FFFFFF"/>
                </a:solidFill>
                <a:latin typeface="FrutigerNext LT Regular" pitchFamily="34" charset="0"/>
              </a:rPr>
              <a:t>内部使用字体 </a:t>
            </a:r>
            <a:r>
              <a:rPr lang="en-US" altLang="zh-CN" sz="1467" b="0">
                <a:solidFill>
                  <a:srgbClr val="FFFFFF"/>
                </a:solidFill>
                <a:latin typeface="FrutigerNext LT Regular" pitchFamily="34" charset="0"/>
              </a:rPr>
              <a:t>:</a:t>
            </a:r>
          </a:p>
          <a:p>
            <a:pPr algn="r" defTabSz="1068891">
              <a:lnSpc>
                <a:spcPct val="125000"/>
              </a:lnSpc>
              <a:buClr>
                <a:srgbClr val="777777"/>
              </a:buClr>
              <a:buSzPct val="60000"/>
              <a:buFont typeface="Wingdings" pitchFamily="2" charset="2"/>
              <a:buNone/>
              <a:defRPr/>
            </a:pPr>
            <a:r>
              <a:rPr lang="en-US" altLang="zh-CN" sz="1467" b="0">
                <a:solidFill>
                  <a:srgbClr val="FFFFFF"/>
                </a:solidFill>
                <a:latin typeface="FrutigerNext LT Regular" pitchFamily="34" charset="0"/>
              </a:rPr>
              <a:t>FrutigerNext LT Medium</a:t>
            </a:r>
          </a:p>
          <a:p>
            <a:pPr algn="r" defTabSz="1068891">
              <a:lnSpc>
                <a:spcPct val="125000"/>
              </a:lnSpc>
              <a:buClr>
                <a:srgbClr val="777777"/>
              </a:buClr>
              <a:buSzPct val="60000"/>
              <a:buFont typeface="Wingdings" pitchFamily="2" charset="2"/>
              <a:buNone/>
              <a:defRPr/>
            </a:pPr>
            <a:r>
              <a:rPr lang="zh-CN" altLang="en-US" sz="1467" b="0">
                <a:solidFill>
                  <a:srgbClr val="FFFFFF"/>
                </a:solidFill>
                <a:latin typeface="FrutigerNext LT Regular" pitchFamily="34" charset="0"/>
              </a:rPr>
              <a:t>外部使用字体 </a:t>
            </a:r>
            <a:r>
              <a:rPr lang="en-US" altLang="zh-CN" sz="1467" b="0">
                <a:solidFill>
                  <a:srgbClr val="FFFFFF"/>
                </a:solidFill>
                <a:latin typeface="FrutigerNext LT Regular" pitchFamily="34" charset="0"/>
              </a:rPr>
              <a:t>: Arial</a:t>
            </a:r>
          </a:p>
          <a:p>
            <a:pPr algn="r" defTabSz="1068891">
              <a:lnSpc>
                <a:spcPct val="75000"/>
              </a:lnSpc>
              <a:buClr>
                <a:srgbClr val="777777"/>
              </a:buClr>
              <a:buSzPct val="60000"/>
              <a:buFont typeface="Wingdings" pitchFamily="2" charset="2"/>
              <a:buNone/>
              <a:defRPr/>
            </a:pPr>
            <a:endParaRPr lang="en-US" altLang="zh-CN" sz="1467" b="0">
              <a:solidFill>
                <a:srgbClr val="FFFFFF"/>
              </a:solidFill>
            </a:endParaRPr>
          </a:p>
          <a:p>
            <a:pPr algn="r" defTabSz="1068891">
              <a:lnSpc>
                <a:spcPct val="125000"/>
              </a:lnSpc>
              <a:buClr>
                <a:srgbClr val="777777"/>
              </a:buClr>
              <a:buSzPct val="60000"/>
              <a:buFont typeface="Wingdings" pitchFamily="2" charset="2"/>
              <a:buNone/>
              <a:defRPr/>
            </a:pPr>
            <a:r>
              <a:rPr lang="zh-CN" altLang="en-US" sz="1467" b="0">
                <a:solidFill>
                  <a:srgbClr val="FFFFFF"/>
                </a:solidFill>
              </a:rPr>
              <a:t>中文标题</a:t>
            </a:r>
            <a:r>
              <a:rPr lang="en-US" altLang="zh-CN" sz="1467" b="0">
                <a:solidFill>
                  <a:srgbClr val="FFFFFF"/>
                </a:solidFill>
              </a:rPr>
              <a:t>:30-32pt  </a:t>
            </a:r>
            <a:endParaRPr lang="zh-CN" altLang="en-US" sz="1467" b="0">
              <a:solidFill>
                <a:srgbClr val="FFFFFF"/>
              </a:solidFill>
            </a:endParaRPr>
          </a:p>
          <a:p>
            <a:pPr algn="r" defTabSz="1068891">
              <a:lnSpc>
                <a:spcPct val="125000"/>
              </a:lnSpc>
              <a:buClr>
                <a:srgbClr val="777777"/>
              </a:buClr>
              <a:buSzPct val="60000"/>
              <a:buFont typeface="Wingdings" pitchFamily="2" charset="2"/>
              <a:buNone/>
              <a:defRPr/>
            </a:pPr>
            <a:r>
              <a:rPr lang="zh-CN" altLang="en-US" sz="1467" b="0">
                <a:solidFill>
                  <a:srgbClr val="FFFFFF"/>
                </a:solidFill>
              </a:rPr>
              <a:t>颜色</a:t>
            </a:r>
            <a:r>
              <a:rPr lang="en-US" altLang="zh-CN" sz="1467" b="0">
                <a:solidFill>
                  <a:srgbClr val="FFFFFF"/>
                </a:solidFill>
              </a:rPr>
              <a:t>: R153 G0 B0</a:t>
            </a:r>
          </a:p>
          <a:p>
            <a:pPr algn="r" defTabSz="1068891">
              <a:lnSpc>
                <a:spcPct val="125000"/>
              </a:lnSpc>
              <a:buClr>
                <a:srgbClr val="777777"/>
              </a:buClr>
              <a:buSzPct val="60000"/>
              <a:buFont typeface="Wingdings" pitchFamily="2" charset="2"/>
              <a:buNone/>
              <a:defRPr/>
            </a:pPr>
            <a:r>
              <a:rPr lang="zh-CN" altLang="en-US" sz="1467" b="0">
                <a:solidFill>
                  <a:srgbClr val="FFFFFF"/>
                </a:solidFill>
              </a:rPr>
              <a:t>字体</a:t>
            </a:r>
            <a:r>
              <a:rPr lang="en-US" altLang="zh-CN" sz="1467" b="0">
                <a:solidFill>
                  <a:srgbClr val="FFFFFF"/>
                </a:solidFill>
              </a:rPr>
              <a:t>:</a:t>
            </a:r>
            <a:r>
              <a:rPr lang="zh-CN" altLang="en-US" sz="1467" b="0">
                <a:solidFill>
                  <a:srgbClr val="FFFFFF"/>
                </a:solidFill>
              </a:rPr>
              <a:t>黑体</a:t>
            </a:r>
          </a:p>
          <a:p>
            <a:pPr algn="r" defTabSz="1068891">
              <a:lnSpc>
                <a:spcPct val="125000"/>
              </a:lnSpc>
              <a:buClr>
                <a:srgbClr val="777777"/>
              </a:buClr>
              <a:buSzPct val="60000"/>
              <a:buFont typeface="Wingdings" pitchFamily="2" charset="2"/>
              <a:buNone/>
              <a:defRPr/>
            </a:pPr>
            <a:endParaRPr lang="zh-CN" altLang="en-US" sz="1467" b="0">
              <a:solidFill>
                <a:srgbClr val="FFFFFF"/>
              </a:solidFill>
            </a:endParaRPr>
          </a:p>
          <a:p>
            <a:pPr algn="r" defTabSz="1068891">
              <a:lnSpc>
                <a:spcPct val="125000"/>
              </a:lnSpc>
              <a:buClr>
                <a:srgbClr val="777777"/>
              </a:buClr>
              <a:buSzPct val="60000"/>
              <a:buFont typeface="Wingdings" pitchFamily="2" charset="2"/>
              <a:buNone/>
              <a:defRPr/>
            </a:pPr>
            <a:endParaRPr lang="zh-CN" altLang="en-US" sz="1467" b="0">
              <a:solidFill>
                <a:srgbClr val="FFFFFF"/>
              </a:solidFill>
            </a:endParaRPr>
          </a:p>
          <a:p>
            <a:pPr algn="r" defTabSz="1068891">
              <a:lnSpc>
                <a:spcPct val="125000"/>
              </a:lnSpc>
              <a:buClr>
                <a:srgbClr val="777777"/>
              </a:buClr>
              <a:buSzPct val="60000"/>
              <a:buFont typeface="Wingdings" pitchFamily="2" charset="2"/>
              <a:buNone/>
              <a:defRPr/>
            </a:pPr>
            <a:endParaRPr lang="zh-CN" altLang="en-US" sz="1467" b="0">
              <a:solidFill>
                <a:srgbClr val="FFFFFF"/>
              </a:solidFill>
            </a:endParaRPr>
          </a:p>
          <a:p>
            <a:pPr algn="r" defTabSz="1068891">
              <a:lnSpc>
                <a:spcPct val="125000"/>
              </a:lnSpc>
              <a:buClr>
                <a:srgbClr val="777777"/>
              </a:buClr>
              <a:buSzPct val="60000"/>
              <a:buFont typeface="Wingdings" pitchFamily="2" charset="2"/>
              <a:buNone/>
              <a:defRPr/>
            </a:pPr>
            <a:r>
              <a:rPr lang="zh-CN" altLang="en-US" sz="1467" b="0">
                <a:solidFill>
                  <a:srgbClr val="FFFFFF"/>
                </a:solidFill>
              </a:rPr>
              <a:t>英文正文</a:t>
            </a:r>
            <a:r>
              <a:rPr lang="en-US" altLang="zh-CN" sz="1467" b="0">
                <a:solidFill>
                  <a:srgbClr val="FFFFFF"/>
                </a:solidFill>
              </a:rPr>
              <a:t>:20-22pt</a:t>
            </a:r>
          </a:p>
          <a:p>
            <a:pPr algn="r" defTabSz="1068891">
              <a:lnSpc>
                <a:spcPct val="125000"/>
              </a:lnSpc>
              <a:buClr>
                <a:srgbClr val="777777"/>
              </a:buClr>
              <a:buSzPct val="60000"/>
              <a:buFont typeface="Wingdings" pitchFamily="2" charset="2"/>
              <a:buNone/>
              <a:defRPr/>
            </a:pPr>
            <a:r>
              <a:rPr lang="zh-CN" altLang="en-US" sz="1467" b="0">
                <a:solidFill>
                  <a:srgbClr val="FFFFFF"/>
                </a:solidFill>
              </a:rPr>
              <a:t>子目录 </a:t>
            </a:r>
            <a:r>
              <a:rPr lang="en-US" altLang="zh-CN" sz="1467" b="0">
                <a:solidFill>
                  <a:srgbClr val="FFFFFF"/>
                </a:solidFill>
              </a:rPr>
              <a:t>(2-5</a:t>
            </a:r>
            <a:r>
              <a:rPr lang="zh-CN" altLang="en-US" sz="1467" b="0">
                <a:solidFill>
                  <a:srgbClr val="FFFFFF"/>
                </a:solidFill>
              </a:rPr>
              <a:t>级</a:t>
            </a:r>
            <a:r>
              <a:rPr lang="en-US" altLang="zh-CN" sz="1467" b="0">
                <a:solidFill>
                  <a:srgbClr val="FFFFFF"/>
                </a:solidFill>
              </a:rPr>
              <a:t>) :18pt  </a:t>
            </a:r>
          </a:p>
          <a:p>
            <a:pPr algn="r" defTabSz="1068891">
              <a:lnSpc>
                <a:spcPct val="125000"/>
              </a:lnSpc>
              <a:buClr>
                <a:srgbClr val="777777"/>
              </a:buClr>
              <a:buSzPct val="60000"/>
              <a:buFont typeface="Wingdings" pitchFamily="2" charset="2"/>
              <a:buNone/>
              <a:defRPr/>
            </a:pPr>
            <a:r>
              <a:rPr lang="zh-CN" altLang="en-US" sz="1467" b="0">
                <a:solidFill>
                  <a:srgbClr val="FFFFFF"/>
                </a:solidFill>
              </a:rPr>
              <a:t>颜色</a:t>
            </a:r>
            <a:r>
              <a:rPr lang="en-US" altLang="zh-CN" sz="1467" b="0">
                <a:solidFill>
                  <a:srgbClr val="FFFFFF"/>
                </a:solidFill>
              </a:rPr>
              <a:t>:</a:t>
            </a:r>
            <a:r>
              <a:rPr lang="zh-CN" altLang="en-US" sz="1467" b="0">
                <a:solidFill>
                  <a:srgbClr val="FFFFFF"/>
                </a:solidFill>
              </a:rPr>
              <a:t>黑色</a:t>
            </a:r>
          </a:p>
          <a:p>
            <a:pPr algn="r" defTabSz="1068891">
              <a:lnSpc>
                <a:spcPct val="125000"/>
              </a:lnSpc>
              <a:buClr>
                <a:srgbClr val="777777"/>
              </a:buClr>
              <a:buSzPct val="60000"/>
              <a:buFont typeface="Wingdings" pitchFamily="2" charset="2"/>
              <a:buNone/>
              <a:defRPr/>
            </a:pPr>
            <a:r>
              <a:rPr lang="zh-CN" altLang="en-US" sz="1467" b="0">
                <a:solidFill>
                  <a:srgbClr val="FFFFFF"/>
                </a:solidFill>
                <a:latin typeface="FrutigerNext LT Regular" pitchFamily="34" charset="0"/>
              </a:rPr>
              <a:t>内部使用字体 </a:t>
            </a:r>
            <a:r>
              <a:rPr lang="en-US" altLang="zh-CN" sz="1467" b="0">
                <a:solidFill>
                  <a:srgbClr val="FFFFFF"/>
                </a:solidFill>
                <a:latin typeface="FrutigerNext LT Regular" pitchFamily="34" charset="0"/>
              </a:rPr>
              <a:t>:</a:t>
            </a:r>
          </a:p>
          <a:p>
            <a:pPr algn="r" defTabSz="1068891">
              <a:lnSpc>
                <a:spcPct val="125000"/>
              </a:lnSpc>
              <a:buClr>
                <a:srgbClr val="777777"/>
              </a:buClr>
              <a:buSzPct val="60000"/>
              <a:buFont typeface="Wingdings" pitchFamily="2" charset="2"/>
              <a:buNone/>
              <a:defRPr/>
            </a:pPr>
            <a:r>
              <a:rPr lang="en-US" altLang="zh-CN" sz="1467" b="0">
                <a:solidFill>
                  <a:srgbClr val="FFFFFF"/>
                </a:solidFill>
                <a:latin typeface="FrutigerNext LT Regular" pitchFamily="34" charset="0"/>
              </a:rPr>
              <a:t>FrutigerNext LT Regular</a:t>
            </a:r>
          </a:p>
          <a:p>
            <a:pPr algn="r" defTabSz="1068891">
              <a:lnSpc>
                <a:spcPct val="125000"/>
              </a:lnSpc>
              <a:buClr>
                <a:srgbClr val="777777"/>
              </a:buClr>
              <a:buSzPct val="60000"/>
              <a:buFont typeface="Wingdings" pitchFamily="2" charset="2"/>
              <a:buNone/>
              <a:defRPr/>
            </a:pPr>
            <a:r>
              <a:rPr lang="zh-CN" altLang="en-US" sz="1467" b="0">
                <a:solidFill>
                  <a:srgbClr val="FFFFFF"/>
                </a:solidFill>
                <a:latin typeface="FrutigerNext LT Regular" pitchFamily="34" charset="0"/>
              </a:rPr>
              <a:t>外部使用字体 </a:t>
            </a:r>
            <a:r>
              <a:rPr lang="en-US" altLang="zh-CN" sz="1467" b="0">
                <a:solidFill>
                  <a:srgbClr val="FFFFFF"/>
                </a:solidFill>
                <a:latin typeface="FrutigerNext LT Regular" pitchFamily="34" charset="0"/>
              </a:rPr>
              <a:t>: Arial</a:t>
            </a:r>
          </a:p>
          <a:p>
            <a:pPr algn="r" defTabSz="1068891">
              <a:lnSpc>
                <a:spcPct val="75000"/>
              </a:lnSpc>
              <a:buClr>
                <a:srgbClr val="777777"/>
              </a:buClr>
              <a:buSzPct val="60000"/>
              <a:buFont typeface="Wingdings" pitchFamily="2" charset="2"/>
              <a:buNone/>
              <a:defRPr/>
            </a:pPr>
            <a:endParaRPr lang="en-US" altLang="zh-CN" sz="1467" b="0">
              <a:solidFill>
                <a:srgbClr val="FFFFFF"/>
              </a:solidFill>
            </a:endParaRPr>
          </a:p>
          <a:p>
            <a:pPr algn="r" defTabSz="1068891">
              <a:lnSpc>
                <a:spcPct val="125000"/>
              </a:lnSpc>
              <a:buClr>
                <a:srgbClr val="777777"/>
              </a:buClr>
              <a:buSzPct val="60000"/>
              <a:buFont typeface="Wingdings" pitchFamily="2" charset="2"/>
              <a:buNone/>
              <a:defRPr/>
            </a:pPr>
            <a:r>
              <a:rPr lang="zh-CN" altLang="en-US" sz="1467" b="0">
                <a:solidFill>
                  <a:srgbClr val="FFFFFF"/>
                </a:solidFill>
              </a:rPr>
              <a:t>中文正文</a:t>
            </a:r>
            <a:r>
              <a:rPr lang="en-US" altLang="zh-CN" sz="1467" b="0">
                <a:solidFill>
                  <a:srgbClr val="FFFFFF"/>
                </a:solidFill>
              </a:rPr>
              <a:t>:18-20pt</a:t>
            </a:r>
          </a:p>
          <a:p>
            <a:pPr algn="r" defTabSz="1068891">
              <a:lnSpc>
                <a:spcPct val="125000"/>
              </a:lnSpc>
              <a:buClr>
                <a:srgbClr val="777777"/>
              </a:buClr>
              <a:buSzPct val="60000"/>
              <a:buFont typeface="Wingdings" pitchFamily="2" charset="2"/>
              <a:buNone/>
              <a:defRPr/>
            </a:pPr>
            <a:r>
              <a:rPr lang="zh-CN" altLang="en-US" sz="1467" b="0">
                <a:solidFill>
                  <a:srgbClr val="FFFFFF"/>
                </a:solidFill>
              </a:rPr>
              <a:t>子目录</a:t>
            </a:r>
            <a:r>
              <a:rPr lang="en-US" altLang="zh-CN" sz="1467" b="0">
                <a:solidFill>
                  <a:srgbClr val="FFFFFF"/>
                </a:solidFill>
              </a:rPr>
              <a:t>(2-5</a:t>
            </a:r>
            <a:r>
              <a:rPr lang="zh-CN" altLang="en-US" sz="1467" b="0">
                <a:solidFill>
                  <a:srgbClr val="FFFFFF"/>
                </a:solidFill>
              </a:rPr>
              <a:t>级</a:t>
            </a:r>
            <a:r>
              <a:rPr lang="en-US" altLang="zh-CN" sz="1467" b="0">
                <a:solidFill>
                  <a:srgbClr val="FFFFFF"/>
                </a:solidFill>
              </a:rPr>
              <a:t>):18pt </a:t>
            </a:r>
            <a:endParaRPr lang="zh-CN" altLang="en-US" sz="1467" b="0">
              <a:solidFill>
                <a:srgbClr val="FFFFFF"/>
              </a:solidFill>
            </a:endParaRPr>
          </a:p>
          <a:p>
            <a:pPr algn="r" defTabSz="1068891">
              <a:lnSpc>
                <a:spcPct val="125000"/>
              </a:lnSpc>
              <a:buClr>
                <a:srgbClr val="777777"/>
              </a:buClr>
              <a:buSzPct val="60000"/>
              <a:buFont typeface="Wingdings" pitchFamily="2" charset="2"/>
              <a:buNone/>
              <a:defRPr/>
            </a:pPr>
            <a:r>
              <a:rPr lang="zh-CN" altLang="en-US" sz="1467" b="0">
                <a:solidFill>
                  <a:srgbClr val="FFFFFF"/>
                </a:solidFill>
              </a:rPr>
              <a:t>颜色</a:t>
            </a:r>
            <a:r>
              <a:rPr lang="en-US" altLang="zh-CN" sz="1467" b="0">
                <a:solidFill>
                  <a:srgbClr val="FFFFFF"/>
                </a:solidFill>
              </a:rPr>
              <a:t>:</a:t>
            </a:r>
            <a:r>
              <a:rPr lang="zh-CN" altLang="en-US" sz="1467" b="0">
                <a:solidFill>
                  <a:srgbClr val="FFFFFF"/>
                </a:solidFill>
              </a:rPr>
              <a:t>黑色</a:t>
            </a:r>
          </a:p>
          <a:p>
            <a:pPr algn="r" defTabSz="1068891">
              <a:lnSpc>
                <a:spcPct val="125000"/>
              </a:lnSpc>
              <a:buClr>
                <a:srgbClr val="777777"/>
              </a:buClr>
              <a:buSzPct val="60000"/>
              <a:buFont typeface="Wingdings" pitchFamily="2" charset="2"/>
              <a:buNone/>
              <a:defRPr/>
            </a:pPr>
            <a:r>
              <a:rPr lang="zh-CN" altLang="en-US" sz="1467" b="0">
                <a:solidFill>
                  <a:srgbClr val="FFFFFF"/>
                </a:solidFill>
              </a:rPr>
              <a:t>字体</a:t>
            </a:r>
            <a:r>
              <a:rPr lang="en-US" altLang="zh-CN" sz="1467" b="0">
                <a:solidFill>
                  <a:srgbClr val="FFFFFF"/>
                </a:solidFill>
              </a:rPr>
              <a:t>:</a:t>
            </a:r>
            <a:r>
              <a:rPr lang="zh-CN" altLang="en-US" sz="1467" b="0">
                <a:solidFill>
                  <a:srgbClr val="FFFFFF"/>
                </a:solidFill>
              </a:rPr>
              <a:t>细黑体 </a:t>
            </a:r>
          </a:p>
          <a:p>
            <a:pPr algn="r" defTabSz="1068891">
              <a:lnSpc>
                <a:spcPct val="125000"/>
              </a:lnSpc>
              <a:buClr>
                <a:srgbClr val="777777"/>
              </a:buClr>
              <a:buSzPct val="60000"/>
              <a:buFont typeface="Wingdings" pitchFamily="2" charset="2"/>
              <a:buNone/>
              <a:defRPr/>
            </a:pPr>
            <a:endParaRPr lang="zh-CN" altLang="en-US" sz="1467" b="0">
              <a:solidFill>
                <a:srgbClr val="FFFFFF"/>
              </a:solidFill>
            </a:endParaRPr>
          </a:p>
          <a:p>
            <a:pPr algn="r" defTabSz="1068891">
              <a:lnSpc>
                <a:spcPct val="125000"/>
              </a:lnSpc>
              <a:buClr>
                <a:srgbClr val="777777"/>
              </a:buClr>
              <a:buSzPct val="60000"/>
              <a:buFont typeface="Wingdings" pitchFamily="2" charset="2"/>
              <a:buNone/>
              <a:defRPr/>
            </a:pPr>
            <a:endParaRPr lang="zh-CN" altLang="en-US" sz="1467" b="0">
              <a:solidFill>
                <a:srgbClr val="FFFFFF"/>
              </a:solidFill>
            </a:endParaRPr>
          </a:p>
          <a:p>
            <a:pPr algn="r" defTabSz="1068891">
              <a:lnSpc>
                <a:spcPct val="125000"/>
              </a:lnSpc>
              <a:buClr>
                <a:srgbClr val="777777"/>
              </a:buClr>
              <a:buSzPct val="60000"/>
              <a:buFont typeface="Wingdings" pitchFamily="2" charset="2"/>
              <a:buNone/>
              <a:defRPr/>
            </a:pPr>
            <a:endParaRPr lang="en-US" altLang="zh-CN" sz="1467" b="0">
              <a:solidFill>
                <a:srgbClr val="FFFFFF"/>
              </a:solidFill>
            </a:endParaRPr>
          </a:p>
          <a:p>
            <a:pPr algn="r" defTabSz="1068891">
              <a:lnSpc>
                <a:spcPct val="125000"/>
              </a:lnSpc>
              <a:buClr>
                <a:srgbClr val="777777"/>
              </a:buClr>
              <a:buSzPct val="60000"/>
              <a:buFont typeface="Wingdings" pitchFamily="2" charset="2"/>
              <a:buNone/>
              <a:defRPr/>
            </a:pPr>
            <a:endParaRPr lang="en-US" altLang="zh-CN" sz="1467" b="0">
              <a:solidFill>
                <a:srgbClr val="FFFFFF"/>
              </a:solidFill>
            </a:endParaRPr>
          </a:p>
          <a:p>
            <a:pPr algn="r" defTabSz="1068891">
              <a:lnSpc>
                <a:spcPct val="125000"/>
              </a:lnSpc>
              <a:buClr>
                <a:srgbClr val="777777"/>
              </a:buClr>
              <a:buSzPct val="60000"/>
              <a:buFont typeface="Wingdings" pitchFamily="2" charset="2"/>
              <a:buNone/>
              <a:defRPr/>
            </a:pPr>
            <a:endParaRPr lang="zh-CN" altLang="en-US" sz="1467" b="0">
              <a:solidFill>
                <a:srgbClr val="000000"/>
              </a:solidFill>
            </a:endParaRPr>
          </a:p>
        </p:txBody>
      </p:sp>
      <p:sp>
        <p:nvSpPr>
          <p:cNvPr id="254985" name="Rectangle 9"/>
          <p:cNvSpPr>
            <a:spLocks noChangeArrowheads="1"/>
          </p:cNvSpPr>
          <p:nvPr/>
        </p:nvSpPr>
        <p:spPr bwMode="auto">
          <a:xfrm>
            <a:off x="12266086" y="1423989"/>
            <a:ext cx="1399116" cy="2005012"/>
          </a:xfrm>
          <a:prstGeom prst="rect">
            <a:avLst/>
          </a:prstGeom>
          <a:noFill/>
          <a:ln w="9525">
            <a:noFill/>
            <a:miter lim="800000"/>
            <a:headEnd/>
            <a:tailEnd/>
          </a:ln>
          <a:effectLst/>
        </p:spPr>
        <p:txBody>
          <a:bodyPr lIns="106832" tIns="53417" rIns="106832" bIns="53417"/>
          <a:lstStyle/>
          <a:p>
            <a:pPr defTabSz="1068891">
              <a:lnSpc>
                <a:spcPct val="120000"/>
              </a:lnSpc>
              <a:buClr>
                <a:srgbClr val="777777"/>
              </a:buClr>
              <a:buSzPct val="60000"/>
              <a:buFont typeface="Wingdings" pitchFamily="2" charset="2"/>
              <a:buNone/>
              <a:defRPr/>
            </a:pPr>
            <a:r>
              <a:rPr lang="zh-CN" altLang="en-US" sz="1467" b="0">
                <a:solidFill>
                  <a:srgbClr val="FFFFFF"/>
                </a:solidFill>
                <a:latin typeface="华文细黑" pitchFamily="2" charset="-122"/>
              </a:rPr>
              <a:t>配色参考方案：</a:t>
            </a:r>
          </a:p>
          <a:p>
            <a:pPr defTabSz="1068891">
              <a:lnSpc>
                <a:spcPct val="120000"/>
              </a:lnSpc>
              <a:buClr>
                <a:srgbClr val="777777"/>
              </a:buClr>
              <a:buSzPct val="60000"/>
              <a:buFont typeface="Wingdings" pitchFamily="2" charset="2"/>
              <a:buNone/>
              <a:defRPr/>
            </a:pPr>
            <a:r>
              <a:rPr lang="zh-CN" altLang="en-US" sz="1467" b="0">
                <a:solidFill>
                  <a:srgbClr val="FFFFFF"/>
                </a:solidFill>
                <a:latin typeface="华文细黑" pitchFamily="2" charset="-122"/>
              </a:rPr>
              <a:t>建议同一页面内不超过四种颜色，以下是</a:t>
            </a:r>
            <a:r>
              <a:rPr lang="en-US" altLang="zh-CN" sz="1467" b="0">
                <a:solidFill>
                  <a:srgbClr val="FFFFFF"/>
                </a:solidFill>
                <a:latin typeface="华文细黑" pitchFamily="2" charset="-122"/>
              </a:rPr>
              <a:t>13</a:t>
            </a:r>
            <a:r>
              <a:rPr lang="zh-CN" altLang="en-US" sz="1467" b="0">
                <a:solidFill>
                  <a:srgbClr val="FFFFFF"/>
                </a:solidFill>
                <a:latin typeface="华文细黑" pitchFamily="2" charset="-122"/>
              </a:rPr>
              <a:t>组配色方案，同一页面内只选择一组使用。（仅供参考）</a:t>
            </a:r>
          </a:p>
          <a:p>
            <a:pPr defTabSz="1068891">
              <a:lnSpc>
                <a:spcPct val="125000"/>
              </a:lnSpc>
              <a:buClr>
                <a:srgbClr val="777777"/>
              </a:buClr>
              <a:buSzPct val="60000"/>
              <a:buFont typeface="Wingdings" pitchFamily="2" charset="2"/>
              <a:buNone/>
              <a:defRPr/>
            </a:pPr>
            <a:endParaRPr lang="en-US" altLang="zh-CN" sz="1467" b="0">
              <a:solidFill>
                <a:srgbClr val="FFFFFF"/>
              </a:solidFill>
              <a:latin typeface="华文细黑" pitchFamily="2" charset="-122"/>
            </a:endParaRPr>
          </a:p>
          <a:p>
            <a:pPr defTabSz="1068891">
              <a:lnSpc>
                <a:spcPct val="125000"/>
              </a:lnSpc>
              <a:buClr>
                <a:srgbClr val="777777"/>
              </a:buClr>
              <a:buSzPct val="60000"/>
              <a:buFont typeface="Wingdings" pitchFamily="2" charset="2"/>
              <a:buChar char="l"/>
              <a:defRPr/>
            </a:pPr>
            <a:endParaRPr lang="en-US" altLang="zh-CN" sz="1467" b="0">
              <a:solidFill>
                <a:srgbClr val="FFFFFF"/>
              </a:solidFill>
              <a:latin typeface="华文细黑" pitchFamily="2" charset="-122"/>
            </a:endParaRPr>
          </a:p>
          <a:p>
            <a:pPr defTabSz="1068891">
              <a:lnSpc>
                <a:spcPct val="125000"/>
              </a:lnSpc>
              <a:buClr>
                <a:srgbClr val="777777"/>
              </a:buClr>
              <a:buSzPct val="60000"/>
              <a:buFont typeface="Wingdings" pitchFamily="2" charset="2"/>
              <a:buChar char="l"/>
              <a:defRPr/>
            </a:pPr>
            <a:endParaRPr lang="zh-CN" altLang="en-US" sz="1467" b="0">
              <a:solidFill>
                <a:srgbClr val="FFFFFF"/>
              </a:solidFill>
              <a:latin typeface="华文细黑" pitchFamily="2" charset="-122"/>
            </a:endParaRPr>
          </a:p>
        </p:txBody>
      </p:sp>
      <p:sp>
        <p:nvSpPr>
          <p:cNvPr id="254986" name="Rectangle 10"/>
          <p:cNvSpPr>
            <a:spLocks noChangeArrowheads="1"/>
          </p:cNvSpPr>
          <p:nvPr/>
        </p:nvSpPr>
        <p:spPr bwMode="auto">
          <a:xfrm>
            <a:off x="12266086" y="-61913"/>
            <a:ext cx="1399116" cy="838201"/>
          </a:xfrm>
          <a:prstGeom prst="rect">
            <a:avLst/>
          </a:prstGeom>
          <a:noFill/>
          <a:ln w="9525">
            <a:noFill/>
            <a:miter lim="800000"/>
            <a:headEnd/>
            <a:tailEnd/>
          </a:ln>
          <a:effectLst/>
        </p:spPr>
        <p:txBody>
          <a:bodyPr lIns="106832" tIns="53417" rIns="106832" bIns="53417"/>
          <a:lstStyle/>
          <a:p>
            <a:pPr defTabSz="1068891">
              <a:lnSpc>
                <a:spcPct val="120000"/>
              </a:lnSpc>
              <a:buClr>
                <a:srgbClr val="777777"/>
              </a:buClr>
              <a:buSzPct val="60000"/>
              <a:buFont typeface="Wingdings" pitchFamily="2" charset="2"/>
              <a:buNone/>
              <a:defRPr/>
            </a:pPr>
            <a:r>
              <a:rPr lang="zh-CN" altLang="en-US" sz="1467" b="0">
                <a:solidFill>
                  <a:srgbClr val="FFFFFF"/>
                </a:solidFill>
                <a:latin typeface="华文细黑" pitchFamily="2" charset="-122"/>
              </a:rPr>
              <a:t>客户或者合作伙伴的标志放在右上角</a:t>
            </a:r>
            <a:r>
              <a:rPr lang="en-US" altLang="zh-CN" sz="1467" b="0">
                <a:solidFill>
                  <a:srgbClr val="FFFFFF"/>
                </a:solidFill>
                <a:latin typeface="华文细黑" pitchFamily="2" charset="-122"/>
              </a:rPr>
              <a:t>.</a:t>
            </a:r>
          </a:p>
          <a:p>
            <a:pPr defTabSz="1068891">
              <a:lnSpc>
                <a:spcPct val="125000"/>
              </a:lnSpc>
              <a:buClr>
                <a:srgbClr val="777777"/>
              </a:buClr>
              <a:buSzPct val="60000"/>
              <a:buFont typeface="Wingdings" pitchFamily="2" charset="2"/>
              <a:buNone/>
              <a:defRPr/>
            </a:pPr>
            <a:endParaRPr lang="en-US" altLang="zh-CN" sz="1467" b="0">
              <a:solidFill>
                <a:srgbClr val="FFFFFF"/>
              </a:solidFill>
              <a:latin typeface="华文细黑" pitchFamily="2" charset="-122"/>
            </a:endParaRPr>
          </a:p>
          <a:p>
            <a:pPr defTabSz="1068891">
              <a:lnSpc>
                <a:spcPct val="125000"/>
              </a:lnSpc>
              <a:buClr>
                <a:srgbClr val="777777"/>
              </a:buClr>
              <a:buSzPct val="60000"/>
              <a:buFont typeface="Wingdings" pitchFamily="2" charset="2"/>
              <a:buChar char="l"/>
              <a:defRPr/>
            </a:pPr>
            <a:endParaRPr lang="en-US" altLang="zh-CN" sz="1467" b="0">
              <a:solidFill>
                <a:srgbClr val="FFFFFF"/>
              </a:solidFill>
              <a:latin typeface="华文细黑" pitchFamily="2" charset="-122"/>
            </a:endParaRPr>
          </a:p>
          <a:p>
            <a:pPr defTabSz="1068891">
              <a:lnSpc>
                <a:spcPct val="125000"/>
              </a:lnSpc>
              <a:buClr>
                <a:srgbClr val="777777"/>
              </a:buClr>
              <a:buSzPct val="60000"/>
              <a:buFont typeface="Wingdings" pitchFamily="2" charset="2"/>
              <a:buChar char="l"/>
              <a:defRPr/>
            </a:pPr>
            <a:endParaRPr lang="zh-CN" altLang="en-US" sz="1467" b="0">
              <a:solidFill>
                <a:srgbClr val="FFFFFF"/>
              </a:solidFill>
              <a:latin typeface="华文细黑" pitchFamily="2" charset="-122"/>
            </a:endParaRPr>
          </a:p>
        </p:txBody>
      </p:sp>
      <p:sp>
        <p:nvSpPr>
          <p:cNvPr id="5131" name="Rectangle 11"/>
          <p:cNvSpPr>
            <a:spLocks noGrp="1" noChangeArrowheads="1"/>
          </p:cNvSpPr>
          <p:nvPr>
            <p:ph type="body" idx="1"/>
          </p:nvPr>
        </p:nvSpPr>
        <p:spPr bwMode="auto">
          <a:xfrm>
            <a:off x="869951" y="1641477"/>
            <a:ext cx="10572749"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54988" name="Rectangle 12"/>
          <p:cNvSpPr>
            <a:spLocks noChangeArrowheads="1"/>
          </p:cNvSpPr>
          <p:nvPr/>
        </p:nvSpPr>
        <p:spPr bwMode="auto">
          <a:xfrm>
            <a:off x="12359218" y="4969251"/>
            <a:ext cx="1225549" cy="410411"/>
          </a:xfrm>
          <a:prstGeom prst="rect">
            <a:avLst/>
          </a:prstGeom>
          <a:solidFill>
            <a:schemeClr val="bg1"/>
          </a:solidFill>
          <a:ln w="9525" algn="ctr">
            <a:noFill/>
            <a:miter lim="800000"/>
            <a:headEnd/>
            <a:tailEnd/>
          </a:ln>
          <a:effectLst/>
        </p:spPr>
        <p:txBody>
          <a:bodyPr lIns="121900" tIns="60949" rIns="121900" bIns="60949" anchor="ctr">
            <a:spAutoFit/>
          </a:bodyP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nvGrpSpPr>
          <p:cNvPr id="2" name="Group 13"/>
          <p:cNvGrpSpPr>
            <a:grpSpLocks/>
          </p:cNvGrpSpPr>
          <p:nvPr/>
        </p:nvGrpSpPr>
        <p:grpSpPr bwMode="auto">
          <a:xfrm>
            <a:off x="12473519" y="3789362"/>
            <a:ext cx="986367" cy="182563"/>
            <a:chOff x="5893" y="2387"/>
            <a:chExt cx="466" cy="115"/>
          </a:xfrm>
        </p:grpSpPr>
        <p:sp>
          <p:nvSpPr>
            <p:cNvPr id="254990" name="Rectangle 14"/>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4991" name="Rectangle 15"/>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4992" name="Rectangle 16"/>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4993" name="Rectangle 17"/>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3" name="Group 18"/>
          <p:cNvGrpSpPr>
            <a:grpSpLocks/>
          </p:cNvGrpSpPr>
          <p:nvPr/>
        </p:nvGrpSpPr>
        <p:grpSpPr bwMode="auto">
          <a:xfrm>
            <a:off x="12473519" y="4005263"/>
            <a:ext cx="986367" cy="182563"/>
            <a:chOff x="5893" y="2523"/>
            <a:chExt cx="466" cy="115"/>
          </a:xfrm>
        </p:grpSpPr>
        <p:sp>
          <p:nvSpPr>
            <p:cNvPr id="254995" name="Rectangle 19"/>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4996" name="Rectangle 20"/>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4997" name="Rectangle 21"/>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4998" name="Rectangle 22"/>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4" name="Group 23"/>
          <p:cNvGrpSpPr>
            <a:grpSpLocks/>
          </p:cNvGrpSpPr>
          <p:nvPr/>
        </p:nvGrpSpPr>
        <p:grpSpPr bwMode="auto">
          <a:xfrm>
            <a:off x="12473519" y="4221163"/>
            <a:ext cx="986367" cy="182563"/>
            <a:chOff x="5893" y="2659"/>
            <a:chExt cx="466" cy="115"/>
          </a:xfrm>
        </p:grpSpPr>
        <p:sp>
          <p:nvSpPr>
            <p:cNvPr id="255000" name="Rectangle 24"/>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01" name="Rectangle 25"/>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02" name="Rectangle 26"/>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03" name="Rectangle 27"/>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5" name="Group 28"/>
          <p:cNvGrpSpPr>
            <a:grpSpLocks/>
          </p:cNvGrpSpPr>
          <p:nvPr/>
        </p:nvGrpSpPr>
        <p:grpSpPr bwMode="auto">
          <a:xfrm>
            <a:off x="12473519" y="3573463"/>
            <a:ext cx="986367" cy="188912"/>
            <a:chOff x="5893" y="2251"/>
            <a:chExt cx="466" cy="119"/>
          </a:xfrm>
        </p:grpSpPr>
        <p:sp>
          <p:nvSpPr>
            <p:cNvPr id="255005" name="Rectangle 29"/>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06" name="Rectangle 30"/>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07" name="Rectangle 31"/>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08" name="Rectangle 32"/>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6" name="Group 33"/>
          <p:cNvGrpSpPr>
            <a:grpSpLocks/>
          </p:cNvGrpSpPr>
          <p:nvPr/>
        </p:nvGrpSpPr>
        <p:grpSpPr bwMode="auto">
          <a:xfrm>
            <a:off x="12473519" y="4581525"/>
            <a:ext cx="986367" cy="182563"/>
            <a:chOff x="5893" y="2886"/>
            <a:chExt cx="466" cy="115"/>
          </a:xfrm>
        </p:grpSpPr>
        <p:sp>
          <p:nvSpPr>
            <p:cNvPr id="255010" name="Rectangle 34"/>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11" name="Rectangle 35"/>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12" name="Rectangle 36"/>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13" name="Rectangle 37"/>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7" name="Group 38"/>
          <p:cNvGrpSpPr>
            <a:grpSpLocks/>
          </p:cNvGrpSpPr>
          <p:nvPr/>
        </p:nvGrpSpPr>
        <p:grpSpPr bwMode="auto">
          <a:xfrm>
            <a:off x="12473519" y="4797425"/>
            <a:ext cx="986367" cy="182563"/>
            <a:chOff x="5893" y="3022"/>
            <a:chExt cx="466" cy="115"/>
          </a:xfrm>
        </p:grpSpPr>
        <p:sp>
          <p:nvSpPr>
            <p:cNvPr id="255015" name="Rectangle 39"/>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16" name="Rectangle 40"/>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17" name="Rectangle 41"/>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18" name="Rectangle 42"/>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8" name="Group 43"/>
          <p:cNvGrpSpPr>
            <a:grpSpLocks/>
          </p:cNvGrpSpPr>
          <p:nvPr/>
        </p:nvGrpSpPr>
        <p:grpSpPr bwMode="auto">
          <a:xfrm>
            <a:off x="12473519" y="5013325"/>
            <a:ext cx="986367" cy="182563"/>
            <a:chOff x="5893" y="3158"/>
            <a:chExt cx="466" cy="115"/>
          </a:xfrm>
        </p:grpSpPr>
        <p:sp>
          <p:nvSpPr>
            <p:cNvPr id="255020" name="Rectangle 44"/>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21" name="Rectangle 45"/>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22" name="Rectangle 46"/>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23" name="Rectangle 47"/>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9" name="Group 48"/>
          <p:cNvGrpSpPr>
            <a:grpSpLocks/>
          </p:cNvGrpSpPr>
          <p:nvPr/>
        </p:nvGrpSpPr>
        <p:grpSpPr bwMode="auto">
          <a:xfrm>
            <a:off x="12473519" y="5373688"/>
            <a:ext cx="986367" cy="182563"/>
            <a:chOff x="5893" y="3385"/>
            <a:chExt cx="466" cy="115"/>
          </a:xfrm>
        </p:grpSpPr>
        <p:sp>
          <p:nvSpPr>
            <p:cNvPr id="255025" name="Rectangle 49"/>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26" name="Rectangle 50"/>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27" name="Rectangle 51"/>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28" name="Rectangle 52"/>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10" name="Group 53"/>
          <p:cNvGrpSpPr>
            <a:grpSpLocks/>
          </p:cNvGrpSpPr>
          <p:nvPr/>
        </p:nvGrpSpPr>
        <p:grpSpPr bwMode="auto">
          <a:xfrm>
            <a:off x="12473519" y="5589588"/>
            <a:ext cx="986367" cy="182563"/>
            <a:chOff x="5893" y="3521"/>
            <a:chExt cx="466" cy="115"/>
          </a:xfrm>
        </p:grpSpPr>
        <p:sp>
          <p:nvSpPr>
            <p:cNvPr id="255030" name="Rectangle 54"/>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31" name="Rectangle 55"/>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32" name="Rectangle 56"/>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33" name="Rectangle 57"/>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11" name="Group 58"/>
          <p:cNvGrpSpPr>
            <a:grpSpLocks/>
          </p:cNvGrpSpPr>
          <p:nvPr/>
        </p:nvGrpSpPr>
        <p:grpSpPr bwMode="auto">
          <a:xfrm>
            <a:off x="12473519" y="5805488"/>
            <a:ext cx="986367" cy="182563"/>
            <a:chOff x="5893" y="3657"/>
            <a:chExt cx="466" cy="115"/>
          </a:xfrm>
        </p:grpSpPr>
        <p:sp>
          <p:nvSpPr>
            <p:cNvPr id="255035" name="Rectangle 59"/>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36" name="Rectangle 60"/>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37" name="Rectangle 61"/>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38" name="Rectangle 62"/>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12" name="Group 63"/>
          <p:cNvGrpSpPr>
            <a:grpSpLocks/>
          </p:cNvGrpSpPr>
          <p:nvPr/>
        </p:nvGrpSpPr>
        <p:grpSpPr bwMode="auto">
          <a:xfrm>
            <a:off x="12473519" y="6165851"/>
            <a:ext cx="986367" cy="182563"/>
            <a:chOff x="5893" y="3884"/>
            <a:chExt cx="466" cy="115"/>
          </a:xfrm>
        </p:grpSpPr>
        <p:sp>
          <p:nvSpPr>
            <p:cNvPr id="255040" name="Rectangle 64"/>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41" name="Rectangle 65"/>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42" name="Rectangle 66"/>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43" name="Rectangle 67"/>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13" name="Group 68"/>
          <p:cNvGrpSpPr>
            <a:grpSpLocks/>
          </p:cNvGrpSpPr>
          <p:nvPr/>
        </p:nvGrpSpPr>
        <p:grpSpPr bwMode="auto">
          <a:xfrm>
            <a:off x="12473519" y="6391276"/>
            <a:ext cx="986367" cy="182563"/>
            <a:chOff x="5893" y="4026"/>
            <a:chExt cx="466" cy="115"/>
          </a:xfrm>
        </p:grpSpPr>
        <p:sp>
          <p:nvSpPr>
            <p:cNvPr id="255045" name="Rectangle 69"/>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46" name="Rectangle 70"/>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47" name="Rectangle 71"/>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48" name="Rectangle 72"/>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grpSp>
        <p:nvGrpSpPr>
          <p:cNvPr id="14" name="Group 73"/>
          <p:cNvGrpSpPr>
            <a:grpSpLocks/>
          </p:cNvGrpSpPr>
          <p:nvPr/>
        </p:nvGrpSpPr>
        <p:grpSpPr bwMode="auto">
          <a:xfrm>
            <a:off x="12473519" y="6615113"/>
            <a:ext cx="986367" cy="182563"/>
            <a:chOff x="5893" y="4167"/>
            <a:chExt cx="466" cy="115"/>
          </a:xfrm>
        </p:grpSpPr>
        <p:sp>
          <p:nvSpPr>
            <p:cNvPr id="255050" name="Rectangle 74"/>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51" name="Rectangle 75"/>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52" name="Rectangle 76"/>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sp>
          <p:nvSpPr>
            <p:cNvPr id="255053" name="Rectangle 77"/>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buClrTx/>
                <a:buFontTx/>
                <a:buNone/>
                <a:defRPr/>
              </a:pPr>
              <a:endParaRPr lang="zh-CN" altLang="en-US" sz="1867" b="0">
                <a:solidFill>
                  <a:srgbClr val="FFFFFF"/>
                </a:solidFill>
                <a:latin typeface="FrutigerNext LT Regular" pitchFamily="34" charset="0"/>
                <a:ea typeface="MS PGothic" pitchFamily="34" charset="-128"/>
              </a:endParaRPr>
            </a:p>
          </p:txBody>
        </p:sp>
      </p:grpSp>
    </p:spTree>
    <p:extLst>
      <p:ext uri="{BB962C8B-B14F-4D97-AF65-F5344CB8AC3E}">
        <p14:creationId xmlns:p14="http://schemas.microsoft.com/office/powerpoint/2010/main" val="336579596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Lst>
  <p:hf sldNum="0" hdr="0" ftr="0"/>
  <p:txStyles>
    <p:titleStyle>
      <a:lvl1pPr algn="l" defTabSz="1068891" rtl="0" eaLnBrk="0" fontAlgn="base" hangingPunct="0">
        <a:spcBef>
          <a:spcPct val="0"/>
        </a:spcBef>
        <a:spcAft>
          <a:spcPct val="0"/>
        </a:spcAft>
        <a:defRPr sz="4533">
          <a:solidFill>
            <a:srgbClr val="990000"/>
          </a:solidFill>
          <a:latin typeface="+mj-lt"/>
          <a:ea typeface="+mj-ea"/>
          <a:cs typeface="+mj-cs"/>
        </a:defRPr>
      </a:lvl1pPr>
      <a:lvl2pPr algn="l" defTabSz="1068891" rtl="0" eaLnBrk="0" fontAlgn="base" hangingPunct="0">
        <a:spcBef>
          <a:spcPct val="0"/>
        </a:spcBef>
        <a:spcAft>
          <a:spcPct val="0"/>
        </a:spcAft>
        <a:defRPr sz="4533">
          <a:solidFill>
            <a:srgbClr val="990000"/>
          </a:solidFill>
          <a:latin typeface="FrutigerNext LT Medium" pitchFamily="34" charset="0"/>
          <a:ea typeface="宋体" pitchFamily="2" charset="-122"/>
        </a:defRPr>
      </a:lvl2pPr>
      <a:lvl3pPr algn="l" defTabSz="1068891" rtl="0" eaLnBrk="0" fontAlgn="base" hangingPunct="0">
        <a:spcBef>
          <a:spcPct val="0"/>
        </a:spcBef>
        <a:spcAft>
          <a:spcPct val="0"/>
        </a:spcAft>
        <a:defRPr sz="4533">
          <a:solidFill>
            <a:srgbClr val="990000"/>
          </a:solidFill>
          <a:latin typeface="FrutigerNext LT Medium" pitchFamily="34" charset="0"/>
          <a:ea typeface="宋体" pitchFamily="2" charset="-122"/>
        </a:defRPr>
      </a:lvl3pPr>
      <a:lvl4pPr algn="l" defTabSz="1068891" rtl="0" eaLnBrk="0" fontAlgn="base" hangingPunct="0">
        <a:spcBef>
          <a:spcPct val="0"/>
        </a:spcBef>
        <a:spcAft>
          <a:spcPct val="0"/>
        </a:spcAft>
        <a:defRPr sz="4533">
          <a:solidFill>
            <a:srgbClr val="990000"/>
          </a:solidFill>
          <a:latin typeface="FrutigerNext LT Medium" pitchFamily="34" charset="0"/>
          <a:ea typeface="宋体" pitchFamily="2" charset="-122"/>
        </a:defRPr>
      </a:lvl4pPr>
      <a:lvl5pPr algn="l" defTabSz="1068891" rtl="0" eaLnBrk="0" fontAlgn="base" hangingPunct="0">
        <a:spcBef>
          <a:spcPct val="0"/>
        </a:spcBef>
        <a:spcAft>
          <a:spcPct val="0"/>
        </a:spcAft>
        <a:defRPr sz="4533">
          <a:solidFill>
            <a:srgbClr val="990000"/>
          </a:solidFill>
          <a:latin typeface="FrutigerNext LT Medium" pitchFamily="34" charset="0"/>
          <a:ea typeface="宋体" pitchFamily="2" charset="-122"/>
        </a:defRPr>
      </a:lvl5pPr>
      <a:lvl6pPr marL="609585" algn="l" defTabSz="1068891" rtl="0" fontAlgn="base">
        <a:spcBef>
          <a:spcPct val="0"/>
        </a:spcBef>
        <a:spcAft>
          <a:spcPct val="0"/>
        </a:spcAft>
        <a:defRPr sz="4533">
          <a:solidFill>
            <a:srgbClr val="990000"/>
          </a:solidFill>
          <a:latin typeface="FrutigerNext LT Medium" pitchFamily="34" charset="0"/>
          <a:ea typeface="宋体" pitchFamily="2" charset="-122"/>
        </a:defRPr>
      </a:lvl6pPr>
      <a:lvl7pPr marL="1219170" algn="l" defTabSz="1068891" rtl="0" fontAlgn="base">
        <a:spcBef>
          <a:spcPct val="0"/>
        </a:spcBef>
        <a:spcAft>
          <a:spcPct val="0"/>
        </a:spcAft>
        <a:defRPr sz="4533">
          <a:solidFill>
            <a:srgbClr val="990000"/>
          </a:solidFill>
          <a:latin typeface="FrutigerNext LT Medium" pitchFamily="34" charset="0"/>
          <a:ea typeface="宋体" pitchFamily="2" charset="-122"/>
        </a:defRPr>
      </a:lvl7pPr>
      <a:lvl8pPr marL="1828754" algn="l" defTabSz="1068891" rtl="0" fontAlgn="base">
        <a:spcBef>
          <a:spcPct val="0"/>
        </a:spcBef>
        <a:spcAft>
          <a:spcPct val="0"/>
        </a:spcAft>
        <a:defRPr sz="4533">
          <a:solidFill>
            <a:srgbClr val="990000"/>
          </a:solidFill>
          <a:latin typeface="FrutigerNext LT Medium" pitchFamily="34" charset="0"/>
          <a:ea typeface="宋体" pitchFamily="2" charset="-122"/>
        </a:defRPr>
      </a:lvl8pPr>
      <a:lvl9pPr marL="2438339" algn="l" defTabSz="1068891" rtl="0" fontAlgn="base">
        <a:spcBef>
          <a:spcPct val="0"/>
        </a:spcBef>
        <a:spcAft>
          <a:spcPct val="0"/>
        </a:spcAft>
        <a:defRPr sz="4533">
          <a:solidFill>
            <a:srgbClr val="990000"/>
          </a:solidFill>
          <a:latin typeface="FrutigerNext LT Medium" pitchFamily="34" charset="0"/>
          <a:ea typeface="宋体" pitchFamily="2" charset="-122"/>
        </a:defRPr>
      </a:lvl9pPr>
    </p:titleStyle>
    <p:bodyStyle>
      <a:lvl1pPr marL="400041" indent="-400041" algn="l" defTabSz="1068891" rtl="0" eaLnBrk="0" fontAlgn="base" hangingPunct="0">
        <a:lnSpc>
          <a:spcPct val="140000"/>
        </a:lnSpc>
        <a:spcBef>
          <a:spcPct val="0"/>
        </a:spcBef>
        <a:spcAft>
          <a:spcPct val="0"/>
        </a:spcAft>
        <a:buClr>
          <a:schemeClr val="bg2"/>
        </a:buClr>
        <a:buSzPct val="60000"/>
        <a:buFont typeface="Wingdings" pitchFamily="2" charset="2"/>
        <a:buChar char="l"/>
        <a:defRPr sz="2667" b="1">
          <a:solidFill>
            <a:schemeClr val="tx1"/>
          </a:solidFill>
          <a:latin typeface="+mn-lt"/>
          <a:ea typeface="+mn-ea"/>
          <a:cs typeface="+mn-cs"/>
        </a:defRPr>
      </a:lvl1pPr>
      <a:lvl2pPr marL="869929" indent="-334425" algn="l" defTabSz="1068891"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337700" indent="-268811" algn="l" defTabSz="1068891" rtl="0" eaLnBrk="0" fontAlgn="base" hangingPunct="0">
        <a:lnSpc>
          <a:spcPct val="140000"/>
        </a:lnSpc>
        <a:spcBef>
          <a:spcPct val="0"/>
        </a:spcBef>
        <a:spcAft>
          <a:spcPct val="0"/>
        </a:spcAft>
        <a:buSzPct val="50000"/>
        <a:buFont typeface="Wingdings" pitchFamily="2" charset="2"/>
        <a:buChar char="n"/>
        <a:defRPr sz="2133">
          <a:solidFill>
            <a:schemeClr val="tx1"/>
          </a:solidFill>
          <a:latin typeface="FrutigerNext LT Light" pitchFamily="34" charset="0"/>
          <a:ea typeface="+mn-ea"/>
        </a:defRPr>
      </a:lvl3pPr>
      <a:lvl4pPr marL="1868971" indent="-266693" algn="l" defTabSz="1068891" rtl="0" eaLnBrk="0" fontAlgn="base" hangingPunct="0">
        <a:lnSpc>
          <a:spcPct val="140000"/>
        </a:lnSpc>
        <a:spcBef>
          <a:spcPct val="0"/>
        </a:spcBef>
        <a:spcAft>
          <a:spcPct val="0"/>
        </a:spcAft>
        <a:buChar char="–"/>
        <a:defRPr sz="1867">
          <a:solidFill>
            <a:schemeClr val="tx1"/>
          </a:solidFill>
          <a:latin typeface="+mj-lt"/>
          <a:ea typeface="+mn-ea"/>
        </a:defRPr>
      </a:lvl4pPr>
      <a:lvl5pPr marL="2404473" indent="-268811" algn="l" defTabSz="1068891" rtl="0" eaLnBrk="0" fontAlgn="base" hangingPunct="0">
        <a:lnSpc>
          <a:spcPct val="140000"/>
        </a:lnSpc>
        <a:spcBef>
          <a:spcPct val="0"/>
        </a:spcBef>
        <a:spcAft>
          <a:spcPct val="0"/>
        </a:spcAft>
        <a:buFont typeface="FrutigerNext LT Medium" pitchFamily="34" charset="0"/>
        <a:buChar char="~"/>
        <a:defRPr sz="1600">
          <a:solidFill>
            <a:schemeClr val="tx1"/>
          </a:solidFill>
          <a:latin typeface="+mj-lt"/>
          <a:ea typeface="+mn-ea"/>
        </a:defRPr>
      </a:lvl5pPr>
      <a:lvl6pPr marL="3014058" indent="-268811" algn="l" defTabSz="1068891" rtl="0" fontAlgn="base">
        <a:lnSpc>
          <a:spcPct val="140000"/>
        </a:lnSpc>
        <a:spcBef>
          <a:spcPct val="0"/>
        </a:spcBef>
        <a:spcAft>
          <a:spcPct val="0"/>
        </a:spcAft>
        <a:buFont typeface="FrutigerNext LT Medium" pitchFamily="34" charset="0"/>
        <a:buChar char="~"/>
        <a:defRPr sz="1600">
          <a:solidFill>
            <a:schemeClr val="tx1"/>
          </a:solidFill>
          <a:latin typeface="+mj-lt"/>
          <a:ea typeface="+mn-ea"/>
        </a:defRPr>
      </a:lvl6pPr>
      <a:lvl7pPr marL="3623643" indent="-268811" algn="l" defTabSz="1068891" rtl="0" fontAlgn="base">
        <a:lnSpc>
          <a:spcPct val="140000"/>
        </a:lnSpc>
        <a:spcBef>
          <a:spcPct val="0"/>
        </a:spcBef>
        <a:spcAft>
          <a:spcPct val="0"/>
        </a:spcAft>
        <a:buFont typeface="FrutigerNext LT Medium" pitchFamily="34" charset="0"/>
        <a:buChar char="~"/>
        <a:defRPr sz="1600">
          <a:solidFill>
            <a:schemeClr val="tx1"/>
          </a:solidFill>
          <a:latin typeface="+mj-lt"/>
          <a:ea typeface="+mn-ea"/>
        </a:defRPr>
      </a:lvl7pPr>
      <a:lvl8pPr marL="4233228" indent="-268811" algn="l" defTabSz="1068891" rtl="0" fontAlgn="base">
        <a:lnSpc>
          <a:spcPct val="140000"/>
        </a:lnSpc>
        <a:spcBef>
          <a:spcPct val="0"/>
        </a:spcBef>
        <a:spcAft>
          <a:spcPct val="0"/>
        </a:spcAft>
        <a:buFont typeface="FrutigerNext LT Medium" pitchFamily="34" charset="0"/>
        <a:buChar char="~"/>
        <a:defRPr sz="1600">
          <a:solidFill>
            <a:schemeClr val="tx1"/>
          </a:solidFill>
          <a:latin typeface="+mj-lt"/>
          <a:ea typeface="+mn-ea"/>
        </a:defRPr>
      </a:lvl8pPr>
      <a:lvl9pPr marL="4842812" indent="-268811" algn="l" defTabSz="1068891" rtl="0" fontAlgn="base">
        <a:lnSpc>
          <a:spcPct val="140000"/>
        </a:lnSpc>
        <a:spcBef>
          <a:spcPct val="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84435" name="Text Box 19"/>
          <p:cNvSpPr txBox="1">
            <a:spLocks noChangeArrowheads="1"/>
          </p:cNvSpPr>
          <p:nvPr/>
        </p:nvSpPr>
        <p:spPr bwMode="auto">
          <a:xfrm>
            <a:off x="869725" y="6467477"/>
            <a:ext cx="2214258" cy="263791"/>
          </a:xfrm>
          <a:prstGeom prst="rect">
            <a:avLst/>
          </a:prstGeom>
          <a:noFill/>
          <a:ln w="9525">
            <a:noFill/>
            <a:miter lim="800000"/>
            <a:headEnd/>
            <a:tailEnd/>
          </a:ln>
        </p:spPr>
        <p:txBody>
          <a:bodyPr wrap="none" lIns="78503" tIns="39252" rIns="78503" bIns="39252">
            <a:spAutoFit/>
          </a:bodyPr>
          <a:lstStyle/>
          <a:p>
            <a:pPr defTabSz="785667" eaLnBrk="0" hangingPunct="0">
              <a:buClrTx/>
              <a:buFontTx/>
              <a:buNone/>
            </a:pPr>
            <a:r>
              <a:rPr lang="en-US" altLang="zh-CN" sz="1202" b="0">
                <a:latin typeface="FrutigerNext LT Bold" pitchFamily="1" charset="0"/>
                <a:ea typeface="MS PGothic" pitchFamily="34" charset="-128"/>
              </a:rPr>
              <a:t>HISILICON SEMICONDUCTOR</a:t>
            </a:r>
          </a:p>
        </p:txBody>
      </p:sp>
      <p:sp>
        <p:nvSpPr>
          <p:cNvPr id="1084436" name="Rectangle 20"/>
          <p:cNvSpPr>
            <a:spLocks noGrp="1" noChangeArrowheads="1"/>
          </p:cNvSpPr>
          <p:nvPr>
            <p:ph type="dt" sz="half" idx="2"/>
          </p:nvPr>
        </p:nvSpPr>
        <p:spPr bwMode="auto">
          <a:xfrm>
            <a:off x="7908454" y="6402389"/>
            <a:ext cx="1409333"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785667" eaLnBrk="0" hangingPunct="0">
              <a:lnSpc>
                <a:spcPct val="85000"/>
              </a:lnSpc>
              <a:buClrTx/>
              <a:buFontTx/>
              <a:buNone/>
              <a:defRPr sz="1002" b="0">
                <a:latin typeface="FrutigerNext LT Medium" pitchFamily="34" charset="0"/>
                <a:ea typeface="MS PGothic" pitchFamily="34" charset="-128"/>
              </a:defRPr>
            </a:lvl1pPr>
          </a:lstStyle>
          <a:p>
            <a:endParaRPr lang="de-DE"/>
          </a:p>
          <a:p>
            <a:r>
              <a:rPr lang="de-DE"/>
              <a:t>Page </a:t>
            </a:r>
            <a:fld id="{F06A8E0D-E279-4896-8888-4B2B012062BC}" type="slidenum">
              <a:rPr lang="de-DE"/>
              <a:pPr/>
              <a:t>‹#›</a:t>
            </a:fld>
            <a:endParaRPr lang="en-GB"/>
          </a:p>
        </p:txBody>
      </p:sp>
      <p:grpSp>
        <p:nvGrpSpPr>
          <p:cNvPr id="1084437" name="Group 21"/>
          <p:cNvGrpSpPr>
            <a:grpSpLocks/>
          </p:cNvGrpSpPr>
          <p:nvPr/>
        </p:nvGrpSpPr>
        <p:grpSpPr bwMode="auto">
          <a:xfrm>
            <a:off x="1" y="6216650"/>
            <a:ext cx="12192000" cy="635000"/>
            <a:chOff x="0" y="3920"/>
            <a:chExt cx="7682" cy="400"/>
          </a:xfrm>
        </p:grpSpPr>
        <p:pic>
          <p:nvPicPr>
            <p:cNvPr id="1084438" name="Picture 22" descr="图片1"/>
            <p:cNvPicPr>
              <a:picLocks noChangeAspect="1" noChangeArrowheads="1"/>
            </p:cNvPicPr>
            <p:nvPr userDrawn="1"/>
          </p:nvPicPr>
          <p:blipFill>
            <a:blip r:embed="rId13" cstate="print"/>
            <a:srcRect/>
            <a:stretch>
              <a:fillRect/>
            </a:stretch>
          </p:blipFill>
          <p:spPr bwMode="auto">
            <a:xfrm>
              <a:off x="0" y="3920"/>
              <a:ext cx="5760" cy="400"/>
            </a:xfrm>
            <a:prstGeom prst="rect">
              <a:avLst/>
            </a:prstGeom>
            <a:noFill/>
          </p:spPr>
        </p:pic>
        <p:pic>
          <p:nvPicPr>
            <p:cNvPr id="1084439" name="Picture 23" descr="图片1"/>
            <p:cNvPicPr>
              <a:picLocks noChangeAspect="1" noChangeArrowheads="1"/>
            </p:cNvPicPr>
            <p:nvPr userDrawn="1"/>
          </p:nvPicPr>
          <p:blipFill>
            <a:blip r:embed="rId13" cstate="print"/>
            <a:srcRect/>
            <a:stretch>
              <a:fillRect/>
            </a:stretch>
          </p:blipFill>
          <p:spPr bwMode="auto">
            <a:xfrm>
              <a:off x="1539" y="3920"/>
              <a:ext cx="5760" cy="400"/>
            </a:xfrm>
            <a:prstGeom prst="rect">
              <a:avLst/>
            </a:prstGeom>
            <a:noFill/>
          </p:spPr>
        </p:pic>
        <p:pic>
          <p:nvPicPr>
            <p:cNvPr id="1084440" name="Picture 24" descr="图片1"/>
            <p:cNvPicPr>
              <a:picLocks noChangeAspect="1" noChangeArrowheads="1"/>
            </p:cNvPicPr>
            <p:nvPr userDrawn="1"/>
          </p:nvPicPr>
          <p:blipFill>
            <a:blip r:embed="rId13" cstate="print"/>
            <a:srcRect/>
            <a:stretch>
              <a:fillRect/>
            </a:stretch>
          </p:blipFill>
          <p:spPr bwMode="auto">
            <a:xfrm rot="10800000">
              <a:off x="6619" y="3920"/>
              <a:ext cx="1063" cy="400"/>
            </a:xfrm>
            <a:prstGeom prst="rect">
              <a:avLst/>
            </a:prstGeom>
            <a:noFill/>
          </p:spPr>
        </p:pic>
      </p:grpSp>
      <p:sp>
        <p:nvSpPr>
          <p:cNvPr id="1084441" name="Text Box 25"/>
          <p:cNvSpPr txBox="1">
            <a:spLocks noChangeArrowheads="1"/>
          </p:cNvSpPr>
          <p:nvPr/>
        </p:nvSpPr>
        <p:spPr bwMode="auto">
          <a:xfrm>
            <a:off x="869724" y="6457952"/>
            <a:ext cx="2790018" cy="263791"/>
          </a:xfrm>
          <a:prstGeom prst="rect">
            <a:avLst/>
          </a:prstGeom>
          <a:noFill/>
          <a:ln w="9525">
            <a:noFill/>
            <a:miter lim="800000"/>
            <a:headEnd/>
            <a:tailEnd/>
          </a:ln>
        </p:spPr>
        <p:txBody>
          <a:bodyPr wrap="none" lIns="78503" tIns="39252" rIns="78503" bIns="39252">
            <a:spAutoFit/>
          </a:bodyPr>
          <a:lstStyle/>
          <a:p>
            <a:pPr defTabSz="785667" eaLnBrk="0" hangingPunct="0">
              <a:buClrTx/>
              <a:buFontTx/>
              <a:buNone/>
            </a:pPr>
            <a:r>
              <a:rPr lang="en-US" altLang="zh-CN" sz="1202">
                <a:ea typeface="MS PGothic" pitchFamily="34" charset="-128"/>
              </a:rPr>
              <a:t>HUAWEI TECHNOLOGIES CO., LTD.</a:t>
            </a:r>
          </a:p>
        </p:txBody>
      </p:sp>
      <p:sp>
        <p:nvSpPr>
          <p:cNvPr id="1084442" name="Rectangle 26"/>
          <p:cNvSpPr>
            <a:spLocks noChangeArrowheads="1"/>
          </p:cNvSpPr>
          <p:nvPr/>
        </p:nvSpPr>
        <p:spPr bwMode="auto">
          <a:xfrm>
            <a:off x="7908454" y="6396042"/>
            <a:ext cx="1409333" cy="1101725"/>
          </a:xfrm>
          <a:prstGeom prst="rect">
            <a:avLst/>
          </a:prstGeom>
          <a:noFill/>
          <a:ln w="9525">
            <a:noFill/>
            <a:miter lim="800000"/>
            <a:headEnd/>
            <a:tailEnd/>
          </a:ln>
          <a:effectLst/>
        </p:spPr>
        <p:txBody>
          <a:bodyPr lIns="0" tIns="0" rIns="0" bIns="0"/>
          <a:lstStyle/>
          <a:p>
            <a:pPr defTabSz="785667" eaLnBrk="0" hangingPunct="0">
              <a:lnSpc>
                <a:spcPct val="85000"/>
              </a:lnSpc>
              <a:buClrTx/>
              <a:buFontTx/>
              <a:buNone/>
            </a:pPr>
            <a:endParaRPr lang="de-DE" sz="1002" b="0">
              <a:ea typeface="MS PGothic" pitchFamily="34" charset="-128"/>
            </a:endParaRPr>
          </a:p>
          <a:p>
            <a:pPr defTabSz="785667" eaLnBrk="0" hangingPunct="0">
              <a:lnSpc>
                <a:spcPct val="85000"/>
              </a:lnSpc>
              <a:buClrTx/>
              <a:buFontTx/>
              <a:buNone/>
            </a:pPr>
            <a:r>
              <a:rPr lang="de-DE" sz="1002" b="0">
                <a:ea typeface="MS PGothic" pitchFamily="34" charset="-128"/>
              </a:rPr>
              <a:t>Page </a:t>
            </a:r>
            <a:fld id="{3FF9399A-BBA2-48D8-9321-1EDAD5E83643}" type="slidenum">
              <a:rPr lang="de-DE" sz="1002" b="0">
                <a:ea typeface="MS PGothic" pitchFamily="34" charset="-128"/>
              </a:rPr>
              <a:pPr defTabSz="785667" eaLnBrk="0" hangingPunct="0">
                <a:lnSpc>
                  <a:spcPct val="85000"/>
                </a:lnSpc>
                <a:buClrTx/>
                <a:buFontTx/>
                <a:buNone/>
              </a:pPr>
              <a:t>‹#›</a:t>
            </a:fld>
            <a:endParaRPr lang="en-GB" sz="1002" b="0">
              <a:ea typeface="MS PGothic" pitchFamily="34" charset="-128"/>
            </a:endParaRPr>
          </a:p>
        </p:txBody>
      </p:sp>
      <p:pic>
        <p:nvPicPr>
          <p:cNvPr id="1084443" name="Picture 27" descr="图片3副本"/>
          <p:cNvPicPr>
            <a:picLocks noChangeAspect="1" noChangeArrowheads="1"/>
          </p:cNvPicPr>
          <p:nvPr/>
        </p:nvPicPr>
        <p:blipFill>
          <a:blip r:embed="rId14" cstate="print"/>
          <a:srcRect/>
          <a:stretch>
            <a:fillRect/>
          </a:stretch>
        </p:blipFill>
        <p:spPr bwMode="auto">
          <a:xfrm>
            <a:off x="10179575" y="6386517"/>
            <a:ext cx="1295063" cy="307975"/>
          </a:xfrm>
          <a:prstGeom prst="rect">
            <a:avLst/>
          </a:prstGeom>
          <a:noFill/>
        </p:spPr>
      </p:pic>
      <p:sp>
        <p:nvSpPr>
          <p:cNvPr id="1084444" name="Rectangle 28"/>
          <p:cNvSpPr>
            <a:spLocks noGrp="1" noChangeArrowheads="1"/>
          </p:cNvSpPr>
          <p:nvPr>
            <p:ph type="title"/>
          </p:nvPr>
        </p:nvSpPr>
        <p:spPr bwMode="auto">
          <a:xfrm>
            <a:off x="609442" y="274638"/>
            <a:ext cx="1097311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84445" name="Rectangle 29"/>
          <p:cNvSpPr>
            <a:spLocks noGrp="1" noChangeArrowheads="1"/>
          </p:cNvSpPr>
          <p:nvPr>
            <p:ph type="body" idx="1"/>
          </p:nvPr>
        </p:nvSpPr>
        <p:spPr bwMode="auto">
          <a:xfrm>
            <a:off x="609442" y="1600204"/>
            <a:ext cx="1097311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84446" name="Rectangle 30"/>
          <p:cNvSpPr>
            <a:spLocks noChangeArrowheads="1"/>
          </p:cNvSpPr>
          <p:nvPr/>
        </p:nvSpPr>
        <p:spPr bwMode="auto">
          <a:xfrm>
            <a:off x="12317382" y="4970748"/>
            <a:ext cx="918923" cy="369318"/>
          </a:xfrm>
          <a:prstGeom prst="rect">
            <a:avLst/>
          </a:prstGeom>
          <a:solidFill>
            <a:srgbClr val="FFFFFF"/>
          </a:solidFill>
          <a:ln w="9525" algn="ctr">
            <a:noFill/>
            <a:miter lim="800000"/>
            <a:headEnd/>
            <a:tailEnd/>
          </a:ln>
          <a:effectLst/>
        </p:spPr>
        <p:txBody>
          <a:bodyPr lIns="91592" tIns="45796" rIns="91592" bIns="45796" anchor="ctr">
            <a:spAutoFit/>
          </a:bodyPr>
          <a:lstStyle/>
          <a:p>
            <a:endParaRPr lang="zh-CN" altLang="en-US"/>
          </a:p>
        </p:txBody>
      </p:sp>
      <p:grpSp>
        <p:nvGrpSpPr>
          <p:cNvPr id="1084447" name="Group 31"/>
          <p:cNvGrpSpPr>
            <a:grpSpLocks/>
          </p:cNvGrpSpPr>
          <p:nvPr/>
        </p:nvGrpSpPr>
        <p:grpSpPr bwMode="auto">
          <a:xfrm>
            <a:off x="12403085" y="3786188"/>
            <a:ext cx="739582" cy="182562"/>
            <a:chOff x="5893" y="2387"/>
            <a:chExt cx="466" cy="115"/>
          </a:xfrm>
        </p:grpSpPr>
        <p:sp>
          <p:nvSpPr>
            <p:cNvPr id="1084448" name="Rectangle 3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zh-CN" altLang="en-US"/>
            </a:p>
          </p:txBody>
        </p:sp>
        <p:sp>
          <p:nvSpPr>
            <p:cNvPr id="1084449" name="Rectangle 3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zh-CN" altLang="en-US"/>
            </a:p>
          </p:txBody>
        </p:sp>
        <p:sp>
          <p:nvSpPr>
            <p:cNvPr id="1084450" name="Rectangle 3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zh-CN" altLang="en-US"/>
            </a:p>
          </p:txBody>
        </p:sp>
        <p:sp>
          <p:nvSpPr>
            <p:cNvPr id="1084451" name="Rectangle 3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1084452" name="Group 36"/>
          <p:cNvGrpSpPr>
            <a:grpSpLocks/>
          </p:cNvGrpSpPr>
          <p:nvPr/>
        </p:nvGrpSpPr>
        <p:grpSpPr bwMode="auto">
          <a:xfrm>
            <a:off x="12403085" y="4002088"/>
            <a:ext cx="739582" cy="182562"/>
            <a:chOff x="5893" y="2523"/>
            <a:chExt cx="466" cy="115"/>
          </a:xfrm>
        </p:grpSpPr>
        <p:sp>
          <p:nvSpPr>
            <p:cNvPr id="1084453" name="Rectangle 3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zh-CN" altLang="en-US"/>
            </a:p>
          </p:txBody>
        </p:sp>
        <p:sp>
          <p:nvSpPr>
            <p:cNvPr id="1084454" name="Rectangle 3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zh-CN" altLang="en-US"/>
            </a:p>
          </p:txBody>
        </p:sp>
        <p:sp>
          <p:nvSpPr>
            <p:cNvPr id="1084455" name="Rectangle 3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zh-CN" altLang="en-US"/>
            </a:p>
          </p:txBody>
        </p:sp>
        <p:sp>
          <p:nvSpPr>
            <p:cNvPr id="1084456" name="Rectangle 4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1084457" name="Group 41"/>
          <p:cNvGrpSpPr>
            <a:grpSpLocks/>
          </p:cNvGrpSpPr>
          <p:nvPr/>
        </p:nvGrpSpPr>
        <p:grpSpPr bwMode="auto">
          <a:xfrm>
            <a:off x="12403085" y="4217988"/>
            <a:ext cx="739582" cy="182562"/>
            <a:chOff x="5893" y="2659"/>
            <a:chExt cx="466" cy="115"/>
          </a:xfrm>
        </p:grpSpPr>
        <p:sp>
          <p:nvSpPr>
            <p:cNvPr id="1084458" name="Rectangle 4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zh-CN" altLang="en-US"/>
            </a:p>
          </p:txBody>
        </p:sp>
        <p:sp>
          <p:nvSpPr>
            <p:cNvPr id="1084459" name="Rectangle 4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zh-CN" altLang="en-US"/>
            </a:p>
          </p:txBody>
        </p:sp>
        <p:sp>
          <p:nvSpPr>
            <p:cNvPr id="1084460" name="Rectangle 4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zh-CN" altLang="en-US"/>
            </a:p>
          </p:txBody>
        </p:sp>
        <p:sp>
          <p:nvSpPr>
            <p:cNvPr id="1084461" name="Rectangle 4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1084462" name="Group 46"/>
          <p:cNvGrpSpPr>
            <a:grpSpLocks/>
          </p:cNvGrpSpPr>
          <p:nvPr/>
        </p:nvGrpSpPr>
        <p:grpSpPr bwMode="auto">
          <a:xfrm>
            <a:off x="12403085" y="3570288"/>
            <a:ext cx="739582" cy="188912"/>
            <a:chOff x="5893" y="2251"/>
            <a:chExt cx="466" cy="119"/>
          </a:xfrm>
        </p:grpSpPr>
        <p:sp>
          <p:nvSpPr>
            <p:cNvPr id="1084463" name="Rectangle 4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zh-CN" altLang="en-US"/>
            </a:p>
          </p:txBody>
        </p:sp>
        <p:sp>
          <p:nvSpPr>
            <p:cNvPr id="1084464" name="Rectangle 4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zh-CN" altLang="en-US"/>
            </a:p>
          </p:txBody>
        </p:sp>
        <p:sp>
          <p:nvSpPr>
            <p:cNvPr id="1084465" name="Rectangle 4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zh-CN" altLang="en-US"/>
            </a:p>
          </p:txBody>
        </p:sp>
        <p:sp>
          <p:nvSpPr>
            <p:cNvPr id="1084466" name="Rectangle 5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84467" name="Group 51"/>
          <p:cNvGrpSpPr>
            <a:grpSpLocks/>
          </p:cNvGrpSpPr>
          <p:nvPr/>
        </p:nvGrpSpPr>
        <p:grpSpPr bwMode="auto">
          <a:xfrm>
            <a:off x="12403085" y="4578354"/>
            <a:ext cx="739582" cy="182563"/>
            <a:chOff x="5893" y="2886"/>
            <a:chExt cx="466" cy="115"/>
          </a:xfrm>
        </p:grpSpPr>
        <p:sp>
          <p:nvSpPr>
            <p:cNvPr id="1084468" name="Rectangle 5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zh-CN" altLang="en-US"/>
            </a:p>
          </p:txBody>
        </p:sp>
        <p:sp>
          <p:nvSpPr>
            <p:cNvPr id="1084469" name="Rectangle 5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zh-CN" altLang="en-US"/>
            </a:p>
          </p:txBody>
        </p:sp>
        <p:sp>
          <p:nvSpPr>
            <p:cNvPr id="1084470" name="Rectangle 5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zh-CN" altLang="en-US"/>
            </a:p>
          </p:txBody>
        </p:sp>
        <p:sp>
          <p:nvSpPr>
            <p:cNvPr id="1084471" name="Rectangle 55"/>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endParaRPr lang="zh-CN" altLang="en-US"/>
            </a:p>
          </p:txBody>
        </p:sp>
      </p:grpSp>
      <p:grpSp>
        <p:nvGrpSpPr>
          <p:cNvPr id="1084472" name="Group 56"/>
          <p:cNvGrpSpPr>
            <a:grpSpLocks/>
          </p:cNvGrpSpPr>
          <p:nvPr/>
        </p:nvGrpSpPr>
        <p:grpSpPr bwMode="auto">
          <a:xfrm>
            <a:off x="12403085" y="4794254"/>
            <a:ext cx="739582" cy="182563"/>
            <a:chOff x="5893" y="3022"/>
            <a:chExt cx="466" cy="115"/>
          </a:xfrm>
        </p:grpSpPr>
        <p:sp>
          <p:nvSpPr>
            <p:cNvPr id="1084473" name="Rectangle 5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zh-CN" altLang="en-US"/>
            </a:p>
          </p:txBody>
        </p:sp>
        <p:sp>
          <p:nvSpPr>
            <p:cNvPr id="1084474" name="Rectangle 5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zh-CN" altLang="en-US"/>
            </a:p>
          </p:txBody>
        </p:sp>
        <p:sp>
          <p:nvSpPr>
            <p:cNvPr id="1084475" name="Rectangle 5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zh-CN" altLang="en-US"/>
            </a:p>
          </p:txBody>
        </p:sp>
        <p:sp>
          <p:nvSpPr>
            <p:cNvPr id="1084476" name="Rectangle 6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zh-CN" altLang="en-US"/>
            </a:p>
          </p:txBody>
        </p:sp>
      </p:grpSp>
      <p:grpSp>
        <p:nvGrpSpPr>
          <p:cNvPr id="1084477" name="Group 61"/>
          <p:cNvGrpSpPr>
            <a:grpSpLocks/>
          </p:cNvGrpSpPr>
          <p:nvPr/>
        </p:nvGrpSpPr>
        <p:grpSpPr bwMode="auto">
          <a:xfrm>
            <a:off x="12403085" y="5010154"/>
            <a:ext cx="739582" cy="182563"/>
            <a:chOff x="5893" y="3158"/>
            <a:chExt cx="466" cy="115"/>
          </a:xfrm>
        </p:grpSpPr>
        <p:sp>
          <p:nvSpPr>
            <p:cNvPr id="1084478" name="Rectangle 6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zh-CN" altLang="en-US"/>
            </a:p>
          </p:txBody>
        </p:sp>
        <p:sp>
          <p:nvSpPr>
            <p:cNvPr id="1084479" name="Rectangle 6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zh-CN" altLang="en-US"/>
            </a:p>
          </p:txBody>
        </p:sp>
        <p:sp>
          <p:nvSpPr>
            <p:cNvPr id="1084480" name="Rectangle 6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zh-CN" altLang="en-US"/>
            </a:p>
          </p:txBody>
        </p:sp>
        <p:sp>
          <p:nvSpPr>
            <p:cNvPr id="1084481" name="Rectangle 6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zh-CN" altLang="en-US"/>
            </a:p>
          </p:txBody>
        </p:sp>
      </p:grpSp>
      <p:grpSp>
        <p:nvGrpSpPr>
          <p:cNvPr id="1084482" name="Group 66"/>
          <p:cNvGrpSpPr>
            <a:grpSpLocks/>
          </p:cNvGrpSpPr>
          <p:nvPr/>
        </p:nvGrpSpPr>
        <p:grpSpPr bwMode="auto">
          <a:xfrm>
            <a:off x="12403085" y="5370513"/>
            <a:ext cx="739582" cy="182562"/>
            <a:chOff x="5893" y="3385"/>
            <a:chExt cx="466" cy="115"/>
          </a:xfrm>
        </p:grpSpPr>
        <p:sp>
          <p:nvSpPr>
            <p:cNvPr id="1084483" name="Rectangle 6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zh-CN" altLang="en-US"/>
            </a:p>
          </p:txBody>
        </p:sp>
        <p:sp>
          <p:nvSpPr>
            <p:cNvPr id="1084484" name="Rectangle 6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zh-CN" altLang="en-US"/>
            </a:p>
          </p:txBody>
        </p:sp>
        <p:sp>
          <p:nvSpPr>
            <p:cNvPr id="1084485" name="Rectangle 6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zh-CN" altLang="en-US"/>
            </a:p>
          </p:txBody>
        </p:sp>
        <p:sp>
          <p:nvSpPr>
            <p:cNvPr id="1084486" name="Rectangle 70"/>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endParaRPr lang="zh-CN" altLang="en-US"/>
            </a:p>
          </p:txBody>
        </p:sp>
      </p:grpSp>
      <p:grpSp>
        <p:nvGrpSpPr>
          <p:cNvPr id="1084487" name="Group 71"/>
          <p:cNvGrpSpPr>
            <a:grpSpLocks/>
          </p:cNvGrpSpPr>
          <p:nvPr/>
        </p:nvGrpSpPr>
        <p:grpSpPr bwMode="auto">
          <a:xfrm>
            <a:off x="12403085" y="5586413"/>
            <a:ext cx="739582" cy="182562"/>
            <a:chOff x="5893" y="3521"/>
            <a:chExt cx="466" cy="115"/>
          </a:xfrm>
        </p:grpSpPr>
        <p:sp>
          <p:nvSpPr>
            <p:cNvPr id="1084488" name="Rectangle 7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zh-CN" altLang="en-US"/>
            </a:p>
          </p:txBody>
        </p:sp>
        <p:sp>
          <p:nvSpPr>
            <p:cNvPr id="1084489" name="Rectangle 7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zh-CN" altLang="en-US"/>
            </a:p>
          </p:txBody>
        </p:sp>
        <p:sp>
          <p:nvSpPr>
            <p:cNvPr id="1084490" name="Rectangle 7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zh-CN" altLang="en-US"/>
            </a:p>
          </p:txBody>
        </p:sp>
        <p:sp>
          <p:nvSpPr>
            <p:cNvPr id="1084491" name="Rectangle 75"/>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endParaRPr lang="zh-CN" altLang="en-US"/>
            </a:p>
          </p:txBody>
        </p:sp>
      </p:grpSp>
      <p:grpSp>
        <p:nvGrpSpPr>
          <p:cNvPr id="1084492" name="Group 76"/>
          <p:cNvGrpSpPr>
            <a:grpSpLocks/>
          </p:cNvGrpSpPr>
          <p:nvPr/>
        </p:nvGrpSpPr>
        <p:grpSpPr bwMode="auto">
          <a:xfrm>
            <a:off x="12403085" y="5802313"/>
            <a:ext cx="739582" cy="182562"/>
            <a:chOff x="5893" y="3657"/>
            <a:chExt cx="466" cy="115"/>
          </a:xfrm>
        </p:grpSpPr>
        <p:sp>
          <p:nvSpPr>
            <p:cNvPr id="1084493" name="Rectangle 7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zh-CN" altLang="en-US"/>
            </a:p>
          </p:txBody>
        </p:sp>
        <p:sp>
          <p:nvSpPr>
            <p:cNvPr id="1084494" name="Rectangle 7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zh-CN" altLang="en-US"/>
            </a:p>
          </p:txBody>
        </p:sp>
        <p:sp>
          <p:nvSpPr>
            <p:cNvPr id="1084495" name="Rectangle 7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zh-CN" altLang="en-US"/>
            </a:p>
          </p:txBody>
        </p:sp>
        <p:sp>
          <p:nvSpPr>
            <p:cNvPr id="1084496" name="Rectangle 80"/>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endParaRPr lang="zh-CN" altLang="en-US"/>
            </a:p>
          </p:txBody>
        </p:sp>
      </p:grpSp>
      <p:grpSp>
        <p:nvGrpSpPr>
          <p:cNvPr id="1084497" name="Group 81"/>
          <p:cNvGrpSpPr>
            <a:grpSpLocks/>
          </p:cNvGrpSpPr>
          <p:nvPr/>
        </p:nvGrpSpPr>
        <p:grpSpPr bwMode="auto">
          <a:xfrm>
            <a:off x="12403085" y="6162679"/>
            <a:ext cx="739582" cy="182563"/>
            <a:chOff x="5893" y="3884"/>
            <a:chExt cx="466" cy="115"/>
          </a:xfrm>
        </p:grpSpPr>
        <p:sp>
          <p:nvSpPr>
            <p:cNvPr id="1084498" name="Rectangle 8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zh-CN" altLang="en-US"/>
            </a:p>
          </p:txBody>
        </p:sp>
        <p:sp>
          <p:nvSpPr>
            <p:cNvPr id="1084499" name="Rectangle 8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zh-CN" altLang="en-US"/>
            </a:p>
          </p:txBody>
        </p:sp>
        <p:sp>
          <p:nvSpPr>
            <p:cNvPr id="1084500" name="Rectangle 8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zh-CN" altLang="en-US"/>
            </a:p>
          </p:txBody>
        </p:sp>
        <p:sp>
          <p:nvSpPr>
            <p:cNvPr id="1084501" name="Rectangle 85"/>
            <p:cNvSpPr>
              <a:spLocks noChangeArrowheads="1"/>
            </p:cNvSpPr>
            <p:nvPr userDrawn="1"/>
          </p:nvSpPr>
          <p:spPr bwMode="auto">
            <a:xfrm flipV="1">
              <a:off x="5893" y="3884"/>
              <a:ext cx="117" cy="115"/>
            </a:xfrm>
            <a:prstGeom prst="rect">
              <a:avLst/>
            </a:prstGeom>
            <a:solidFill>
              <a:srgbClr val="777777"/>
            </a:solidFill>
            <a:ln w="9525">
              <a:noFill/>
              <a:miter lim="800000"/>
              <a:headEnd/>
              <a:tailEnd/>
            </a:ln>
            <a:effectLst/>
          </p:spPr>
          <p:txBody>
            <a:bodyPr wrap="none" anchor="ctr"/>
            <a:lstStyle/>
            <a:p>
              <a:endParaRPr lang="zh-CN" altLang="en-US"/>
            </a:p>
          </p:txBody>
        </p:sp>
      </p:grpSp>
      <p:grpSp>
        <p:nvGrpSpPr>
          <p:cNvPr id="1084502" name="Group 86"/>
          <p:cNvGrpSpPr>
            <a:grpSpLocks/>
          </p:cNvGrpSpPr>
          <p:nvPr/>
        </p:nvGrpSpPr>
        <p:grpSpPr bwMode="auto">
          <a:xfrm>
            <a:off x="12403085" y="6388104"/>
            <a:ext cx="739582" cy="182563"/>
            <a:chOff x="5893" y="4026"/>
            <a:chExt cx="466" cy="115"/>
          </a:xfrm>
        </p:grpSpPr>
        <p:sp>
          <p:nvSpPr>
            <p:cNvPr id="1084503" name="Rectangle 8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zh-CN" altLang="en-US"/>
            </a:p>
          </p:txBody>
        </p:sp>
        <p:sp>
          <p:nvSpPr>
            <p:cNvPr id="1084504" name="Rectangle 8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zh-CN" altLang="en-US"/>
            </a:p>
          </p:txBody>
        </p:sp>
        <p:sp>
          <p:nvSpPr>
            <p:cNvPr id="1084505" name="Rectangle 8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zh-CN" altLang="en-US"/>
            </a:p>
          </p:txBody>
        </p:sp>
        <p:sp>
          <p:nvSpPr>
            <p:cNvPr id="1084506" name="Rectangle 90"/>
            <p:cNvSpPr>
              <a:spLocks noChangeArrowheads="1"/>
            </p:cNvSpPr>
            <p:nvPr userDrawn="1"/>
          </p:nvSpPr>
          <p:spPr bwMode="auto">
            <a:xfrm flipV="1">
              <a:off x="5893" y="4026"/>
              <a:ext cx="117" cy="115"/>
            </a:xfrm>
            <a:prstGeom prst="rect">
              <a:avLst/>
            </a:prstGeom>
            <a:solidFill>
              <a:srgbClr val="777777"/>
            </a:solidFill>
            <a:ln w="9525">
              <a:noFill/>
              <a:miter lim="800000"/>
              <a:headEnd/>
              <a:tailEnd/>
            </a:ln>
            <a:effectLst/>
          </p:spPr>
          <p:txBody>
            <a:bodyPr wrap="none" anchor="ctr"/>
            <a:lstStyle/>
            <a:p>
              <a:endParaRPr lang="zh-CN" altLang="en-US"/>
            </a:p>
          </p:txBody>
        </p:sp>
      </p:grpSp>
      <p:grpSp>
        <p:nvGrpSpPr>
          <p:cNvPr id="1084507" name="Group 91"/>
          <p:cNvGrpSpPr>
            <a:grpSpLocks/>
          </p:cNvGrpSpPr>
          <p:nvPr/>
        </p:nvGrpSpPr>
        <p:grpSpPr bwMode="auto">
          <a:xfrm>
            <a:off x="12403085" y="6611938"/>
            <a:ext cx="739582" cy="182562"/>
            <a:chOff x="5893" y="4167"/>
            <a:chExt cx="466" cy="115"/>
          </a:xfrm>
        </p:grpSpPr>
        <p:sp>
          <p:nvSpPr>
            <p:cNvPr id="1084508" name="Rectangle 92"/>
            <p:cNvSpPr>
              <a:spLocks noChangeArrowheads="1"/>
            </p:cNvSpPr>
            <p:nvPr userDrawn="1"/>
          </p:nvSpPr>
          <p:spPr bwMode="auto">
            <a:xfrm flipV="1">
              <a:off x="6010" y="4167"/>
              <a:ext cx="116" cy="115"/>
            </a:xfrm>
            <a:prstGeom prst="rect">
              <a:avLst/>
            </a:prstGeom>
            <a:solidFill>
              <a:srgbClr val="FF9900"/>
            </a:solidFill>
            <a:ln w="9525">
              <a:noFill/>
              <a:miter lim="800000"/>
              <a:headEnd/>
              <a:tailEnd/>
            </a:ln>
            <a:effectLst/>
          </p:spPr>
          <p:txBody>
            <a:bodyPr wrap="none" anchor="ctr"/>
            <a:lstStyle/>
            <a:p>
              <a:endParaRPr lang="zh-CN" altLang="en-US"/>
            </a:p>
          </p:txBody>
        </p:sp>
        <p:sp>
          <p:nvSpPr>
            <p:cNvPr id="1084509" name="Rectangle 93"/>
            <p:cNvSpPr>
              <a:spLocks noChangeArrowheads="1"/>
            </p:cNvSpPr>
            <p:nvPr userDrawn="1"/>
          </p:nvSpPr>
          <p:spPr bwMode="auto">
            <a:xfrm flipV="1">
              <a:off x="6126" y="4167"/>
              <a:ext cx="116" cy="115"/>
            </a:xfrm>
            <a:prstGeom prst="rect">
              <a:avLst/>
            </a:prstGeom>
            <a:solidFill>
              <a:srgbClr val="FFCC66"/>
            </a:solidFill>
            <a:ln w="9525">
              <a:noFill/>
              <a:miter lim="800000"/>
              <a:headEnd/>
              <a:tailEnd/>
            </a:ln>
            <a:effectLst/>
          </p:spPr>
          <p:txBody>
            <a:bodyPr wrap="none" anchor="ctr"/>
            <a:lstStyle/>
            <a:p>
              <a:endParaRPr lang="zh-CN" altLang="en-US"/>
            </a:p>
          </p:txBody>
        </p:sp>
        <p:sp>
          <p:nvSpPr>
            <p:cNvPr id="1084510" name="Rectangle 94"/>
            <p:cNvSpPr>
              <a:spLocks noChangeArrowheads="1"/>
            </p:cNvSpPr>
            <p:nvPr userDrawn="1"/>
          </p:nvSpPr>
          <p:spPr bwMode="auto">
            <a:xfrm flipV="1">
              <a:off x="6242" y="4167"/>
              <a:ext cx="117" cy="115"/>
            </a:xfrm>
            <a:prstGeom prst="rect">
              <a:avLst/>
            </a:prstGeom>
            <a:solidFill>
              <a:srgbClr val="FFCC99"/>
            </a:solidFill>
            <a:ln w="9525">
              <a:noFill/>
              <a:miter lim="800000"/>
              <a:headEnd/>
              <a:tailEnd/>
            </a:ln>
            <a:effectLst/>
          </p:spPr>
          <p:txBody>
            <a:bodyPr wrap="none" anchor="ctr"/>
            <a:lstStyle/>
            <a:p>
              <a:endParaRPr lang="zh-CN" altLang="en-US"/>
            </a:p>
          </p:txBody>
        </p:sp>
        <p:sp>
          <p:nvSpPr>
            <p:cNvPr id="1084511" name="Rectangle 95"/>
            <p:cNvSpPr>
              <a:spLocks noChangeArrowheads="1"/>
            </p:cNvSpPr>
            <p:nvPr userDrawn="1"/>
          </p:nvSpPr>
          <p:spPr bwMode="auto">
            <a:xfrm flipV="1">
              <a:off x="5893" y="4167"/>
              <a:ext cx="117" cy="115"/>
            </a:xfrm>
            <a:prstGeom prst="rect">
              <a:avLst/>
            </a:prstGeom>
            <a:solidFill>
              <a:srgbClr val="777777"/>
            </a:solidFill>
            <a:ln w="9525">
              <a:noFill/>
              <a:miter lim="800000"/>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advClick="0" advTm="8000">
    <p:fade thruBlk="1"/>
  </p:transition>
  <p:hf sldNum="0" hdr="0" ftr="0"/>
  <p:txStyles>
    <p:titleStyle>
      <a:lvl1pPr algn="l" rtl="0" fontAlgn="base">
        <a:spcBef>
          <a:spcPct val="0"/>
        </a:spcBef>
        <a:spcAft>
          <a:spcPct val="0"/>
        </a:spcAft>
        <a:defRPr sz="3205">
          <a:solidFill>
            <a:srgbClr val="990000"/>
          </a:solidFill>
          <a:latin typeface="+mj-lt"/>
          <a:ea typeface="+mj-ea"/>
          <a:cs typeface="+mj-cs"/>
        </a:defRPr>
      </a:lvl1pPr>
      <a:lvl2pPr algn="l" rtl="0" fontAlgn="base">
        <a:spcBef>
          <a:spcPct val="0"/>
        </a:spcBef>
        <a:spcAft>
          <a:spcPct val="0"/>
        </a:spcAft>
        <a:defRPr sz="3205">
          <a:solidFill>
            <a:srgbClr val="990000"/>
          </a:solidFill>
          <a:latin typeface="Arial" pitchFamily="34" charset="0"/>
          <a:ea typeface="黑体" pitchFamily="49" charset="-122"/>
        </a:defRPr>
      </a:lvl2pPr>
      <a:lvl3pPr algn="l" rtl="0" fontAlgn="base">
        <a:spcBef>
          <a:spcPct val="0"/>
        </a:spcBef>
        <a:spcAft>
          <a:spcPct val="0"/>
        </a:spcAft>
        <a:defRPr sz="3205">
          <a:solidFill>
            <a:srgbClr val="990000"/>
          </a:solidFill>
          <a:latin typeface="Arial" pitchFamily="34" charset="0"/>
          <a:ea typeface="黑体" pitchFamily="49" charset="-122"/>
        </a:defRPr>
      </a:lvl3pPr>
      <a:lvl4pPr algn="l" rtl="0" fontAlgn="base">
        <a:spcBef>
          <a:spcPct val="0"/>
        </a:spcBef>
        <a:spcAft>
          <a:spcPct val="0"/>
        </a:spcAft>
        <a:defRPr sz="3205">
          <a:solidFill>
            <a:srgbClr val="990000"/>
          </a:solidFill>
          <a:latin typeface="Arial" pitchFamily="34" charset="0"/>
          <a:ea typeface="黑体" pitchFamily="49" charset="-122"/>
        </a:defRPr>
      </a:lvl4pPr>
      <a:lvl5pPr algn="l" rtl="0" fontAlgn="base">
        <a:spcBef>
          <a:spcPct val="0"/>
        </a:spcBef>
        <a:spcAft>
          <a:spcPct val="0"/>
        </a:spcAft>
        <a:defRPr sz="3205">
          <a:solidFill>
            <a:srgbClr val="990000"/>
          </a:solidFill>
          <a:latin typeface="Arial" pitchFamily="34" charset="0"/>
          <a:ea typeface="黑体" pitchFamily="49" charset="-122"/>
        </a:defRPr>
      </a:lvl5pPr>
      <a:lvl6pPr marL="458040" algn="l" rtl="0" fontAlgn="base">
        <a:spcBef>
          <a:spcPct val="0"/>
        </a:spcBef>
        <a:spcAft>
          <a:spcPct val="0"/>
        </a:spcAft>
        <a:defRPr sz="3205">
          <a:solidFill>
            <a:srgbClr val="990000"/>
          </a:solidFill>
          <a:latin typeface="Arial" pitchFamily="34" charset="0"/>
          <a:ea typeface="黑体" pitchFamily="49" charset="-122"/>
        </a:defRPr>
      </a:lvl6pPr>
      <a:lvl7pPr marL="916081" algn="l" rtl="0" fontAlgn="base">
        <a:spcBef>
          <a:spcPct val="0"/>
        </a:spcBef>
        <a:spcAft>
          <a:spcPct val="0"/>
        </a:spcAft>
        <a:defRPr sz="3205">
          <a:solidFill>
            <a:srgbClr val="990000"/>
          </a:solidFill>
          <a:latin typeface="Arial" pitchFamily="34" charset="0"/>
          <a:ea typeface="黑体" pitchFamily="49" charset="-122"/>
        </a:defRPr>
      </a:lvl7pPr>
      <a:lvl8pPr marL="1374121" algn="l" rtl="0" fontAlgn="base">
        <a:spcBef>
          <a:spcPct val="0"/>
        </a:spcBef>
        <a:spcAft>
          <a:spcPct val="0"/>
        </a:spcAft>
        <a:defRPr sz="3205">
          <a:solidFill>
            <a:srgbClr val="990000"/>
          </a:solidFill>
          <a:latin typeface="Arial" pitchFamily="34" charset="0"/>
          <a:ea typeface="黑体" pitchFamily="49" charset="-122"/>
        </a:defRPr>
      </a:lvl8pPr>
      <a:lvl9pPr marL="1832162" algn="l" rtl="0" fontAlgn="base">
        <a:spcBef>
          <a:spcPct val="0"/>
        </a:spcBef>
        <a:spcAft>
          <a:spcPct val="0"/>
        </a:spcAft>
        <a:defRPr sz="3205">
          <a:solidFill>
            <a:srgbClr val="990000"/>
          </a:solidFill>
          <a:latin typeface="Arial" pitchFamily="34" charset="0"/>
          <a:ea typeface="黑体" pitchFamily="49" charset="-122"/>
        </a:defRPr>
      </a:lvl9pPr>
    </p:titleStyle>
    <p:bodyStyle>
      <a:lvl1pPr marL="343530" indent="-343530" algn="l" rtl="0" fontAlgn="base">
        <a:spcBef>
          <a:spcPct val="20000"/>
        </a:spcBef>
        <a:spcAft>
          <a:spcPct val="0"/>
        </a:spcAft>
        <a:buChar char="•"/>
        <a:defRPr sz="3205">
          <a:solidFill>
            <a:schemeClr val="tx1"/>
          </a:solidFill>
          <a:latin typeface="+mn-lt"/>
          <a:ea typeface="+mn-ea"/>
          <a:cs typeface="+mn-cs"/>
        </a:defRPr>
      </a:lvl1pPr>
      <a:lvl2pPr marL="744316" indent="-286276" algn="l" rtl="0" fontAlgn="base">
        <a:spcBef>
          <a:spcPct val="20000"/>
        </a:spcBef>
        <a:spcAft>
          <a:spcPct val="0"/>
        </a:spcAft>
        <a:buChar char="–"/>
        <a:defRPr sz="2805">
          <a:solidFill>
            <a:schemeClr val="tx1"/>
          </a:solidFill>
          <a:latin typeface="+mn-lt"/>
          <a:ea typeface="+mn-ea"/>
        </a:defRPr>
      </a:lvl2pPr>
      <a:lvl3pPr marL="1145100" indent="-229020" algn="l" rtl="0" fontAlgn="base">
        <a:spcBef>
          <a:spcPct val="20000"/>
        </a:spcBef>
        <a:spcAft>
          <a:spcPct val="0"/>
        </a:spcAft>
        <a:buChar char="•"/>
        <a:defRPr sz="2404">
          <a:solidFill>
            <a:schemeClr val="tx1"/>
          </a:solidFill>
          <a:latin typeface="+mn-lt"/>
          <a:ea typeface="+mn-ea"/>
        </a:defRPr>
      </a:lvl3pPr>
      <a:lvl4pPr marL="1603141" indent="-229020" algn="l" rtl="0" fontAlgn="base">
        <a:spcBef>
          <a:spcPct val="20000"/>
        </a:spcBef>
        <a:spcAft>
          <a:spcPct val="0"/>
        </a:spcAft>
        <a:buChar char="–"/>
        <a:defRPr sz="2004">
          <a:solidFill>
            <a:schemeClr val="tx1"/>
          </a:solidFill>
          <a:latin typeface="+mn-lt"/>
          <a:ea typeface="+mn-ea"/>
        </a:defRPr>
      </a:lvl4pPr>
      <a:lvl5pPr marL="2061181" indent="-229020" algn="l" rtl="0" fontAlgn="base">
        <a:spcBef>
          <a:spcPct val="20000"/>
        </a:spcBef>
        <a:spcAft>
          <a:spcPct val="0"/>
        </a:spcAft>
        <a:buChar char="»"/>
        <a:defRPr sz="2004">
          <a:solidFill>
            <a:schemeClr val="tx1"/>
          </a:solidFill>
          <a:latin typeface="+mn-lt"/>
          <a:ea typeface="+mn-ea"/>
        </a:defRPr>
      </a:lvl5pPr>
      <a:lvl6pPr marL="2519222" indent="-229020" algn="l" rtl="0" fontAlgn="base">
        <a:spcBef>
          <a:spcPct val="20000"/>
        </a:spcBef>
        <a:spcAft>
          <a:spcPct val="0"/>
        </a:spcAft>
        <a:buChar char="»"/>
        <a:defRPr sz="2004">
          <a:solidFill>
            <a:schemeClr val="tx1"/>
          </a:solidFill>
          <a:latin typeface="+mn-lt"/>
          <a:ea typeface="+mn-ea"/>
        </a:defRPr>
      </a:lvl6pPr>
      <a:lvl7pPr marL="2977263" indent="-229020" algn="l" rtl="0" fontAlgn="base">
        <a:spcBef>
          <a:spcPct val="20000"/>
        </a:spcBef>
        <a:spcAft>
          <a:spcPct val="0"/>
        </a:spcAft>
        <a:buChar char="»"/>
        <a:defRPr sz="2004">
          <a:solidFill>
            <a:schemeClr val="tx1"/>
          </a:solidFill>
          <a:latin typeface="+mn-lt"/>
          <a:ea typeface="+mn-ea"/>
        </a:defRPr>
      </a:lvl7pPr>
      <a:lvl8pPr marL="3435304" indent="-229020" algn="l" rtl="0" fontAlgn="base">
        <a:spcBef>
          <a:spcPct val="20000"/>
        </a:spcBef>
        <a:spcAft>
          <a:spcPct val="0"/>
        </a:spcAft>
        <a:buChar char="»"/>
        <a:defRPr sz="2004">
          <a:solidFill>
            <a:schemeClr val="tx1"/>
          </a:solidFill>
          <a:latin typeface="+mn-lt"/>
          <a:ea typeface="+mn-ea"/>
        </a:defRPr>
      </a:lvl8pPr>
      <a:lvl9pPr marL="3893344" indent="-229020" algn="l" rtl="0" fontAlgn="base">
        <a:spcBef>
          <a:spcPct val="20000"/>
        </a:spcBef>
        <a:spcAft>
          <a:spcPct val="0"/>
        </a:spcAft>
        <a:buChar char="»"/>
        <a:defRPr sz="2004">
          <a:solidFill>
            <a:schemeClr val="tx1"/>
          </a:solidFill>
          <a:latin typeface="+mn-lt"/>
          <a:ea typeface="+mn-ea"/>
        </a:defRPr>
      </a:lvl9pPr>
    </p:bodyStyle>
    <p:otherStyle>
      <a:defPPr>
        <a:defRPr lang="zh-CN"/>
      </a:defPPr>
      <a:lvl1pPr marL="0" algn="l" defTabSz="916081" rtl="0" eaLnBrk="1" latinLnBrk="0" hangingPunct="1">
        <a:defRPr sz="1804" kern="1200">
          <a:solidFill>
            <a:schemeClr val="tx1"/>
          </a:solidFill>
          <a:latin typeface="+mn-lt"/>
          <a:ea typeface="+mn-ea"/>
          <a:cs typeface="+mn-cs"/>
        </a:defRPr>
      </a:lvl1pPr>
      <a:lvl2pPr marL="458040" algn="l" defTabSz="916081" rtl="0" eaLnBrk="1" latinLnBrk="0" hangingPunct="1">
        <a:defRPr sz="1804" kern="1200">
          <a:solidFill>
            <a:schemeClr val="tx1"/>
          </a:solidFill>
          <a:latin typeface="+mn-lt"/>
          <a:ea typeface="+mn-ea"/>
          <a:cs typeface="+mn-cs"/>
        </a:defRPr>
      </a:lvl2pPr>
      <a:lvl3pPr marL="916081" algn="l" defTabSz="916081" rtl="0" eaLnBrk="1" latinLnBrk="0" hangingPunct="1">
        <a:defRPr sz="1804" kern="1200">
          <a:solidFill>
            <a:schemeClr val="tx1"/>
          </a:solidFill>
          <a:latin typeface="+mn-lt"/>
          <a:ea typeface="+mn-ea"/>
          <a:cs typeface="+mn-cs"/>
        </a:defRPr>
      </a:lvl3pPr>
      <a:lvl4pPr marL="1374121" algn="l" defTabSz="916081" rtl="0" eaLnBrk="1" latinLnBrk="0" hangingPunct="1">
        <a:defRPr sz="1804" kern="1200">
          <a:solidFill>
            <a:schemeClr val="tx1"/>
          </a:solidFill>
          <a:latin typeface="+mn-lt"/>
          <a:ea typeface="+mn-ea"/>
          <a:cs typeface="+mn-cs"/>
        </a:defRPr>
      </a:lvl4pPr>
      <a:lvl5pPr marL="1832162" algn="l" defTabSz="916081" rtl="0" eaLnBrk="1" latinLnBrk="0" hangingPunct="1">
        <a:defRPr sz="1804" kern="1200">
          <a:solidFill>
            <a:schemeClr val="tx1"/>
          </a:solidFill>
          <a:latin typeface="+mn-lt"/>
          <a:ea typeface="+mn-ea"/>
          <a:cs typeface="+mn-cs"/>
        </a:defRPr>
      </a:lvl5pPr>
      <a:lvl6pPr marL="2290202" algn="l" defTabSz="916081" rtl="0" eaLnBrk="1" latinLnBrk="0" hangingPunct="1">
        <a:defRPr sz="1804" kern="1200">
          <a:solidFill>
            <a:schemeClr val="tx1"/>
          </a:solidFill>
          <a:latin typeface="+mn-lt"/>
          <a:ea typeface="+mn-ea"/>
          <a:cs typeface="+mn-cs"/>
        </a:defRPr>
      </a:lvl6pPr>
      <a:lvl7pPr marL="2748242" algn="l" defTabSz="916081" rtl="0" eaLnBrk="1" latinLnBrk="0" hangingPunct="1">
        <a:defRPr sz="1804" kern="1200">
          <a:solidFill>
            <a:schemeClr val="tx1"/>
          </a:solidFill>
          <a:latin typeface="+mn-lt"/>
          <a:ea typeface="+mn-ea"/>
          <a:cs typeface="+mn-cs"/>
        </a:defRPr>
      </a:lvl7pPr>
      <a:lvl8pPr marL="3206284" algn="l" defTabSz="916081" rtl="0" eaLnBrk="1" latinLnBrk="0" hangingPunct="1">
        <a:defRPr sz="1804" kern="1200">
          <a:solidFill>
            <a:schemeClr val="tx1"/>
          </a:solidFill>
          <a:latin typeface="+mn-lt"/>
          <a:ea typeface="+mn-ea"/>
          <a:cs typeface="+mn-cs"/>
        </a:defRPr>
      </a:lvl8pPr>
      <a:lvl9pPr marL="3664324" algn="l" defTabSz="916081" rtl="0" eaLnBrk="1" latinLnBrk="0" hangingPunct="1">
        <a:defRPr sz="18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93673" name="Picture 9" descr="5"/>
          <p:cNvPicPr>
            <a:picLocks noChangeAspect="1" noChangeArrowheads="1"/>
          </p:cNvPicPr>
          <p:nvPr/>
        </p:nvPicPr>
        <p:blipFill>
          <a:blip r:embed="rId13" cstate="print"/>
          <a:srcRect/>
          <a:stretch>
            <a:fillRect/>
          </a:stretch>
        </p:blipFill>
        <p:spPr bwMode="auto">
          <a:xfrm>
            <a:off x="1" y="5616579"/>
            <a:ext cx="12192000" cy="1241425"/>
          </a:xfrm>
          <a:prstGeom prst="rect">
            <a:avLst/>
          </a:prstGeom>
          <a:noFill/>
        </p:spPr>
      </p:pic>
      <p:sp>
        <p:nvSpPr>
          <p:cNvPr id="1393674" name="Text Box 10"/>
          <p:cNvSpPr txBox="1">
            <a:spLocks noChangeArrowheads="1"/>
          </p:cNvSpPr>
          <p:nvPr/>
        </p:nvSpPr>
        <p:spPr bwMode="auto">
          <a:xfrm>
            <a:off x="4578746" y="2605091"/>
            <a:ext cx="3069254" cy="831125"/>
          </a:xfrm>
          <a:prstGeom prst="rect">
            <a:avLst/>
          </a:prstGeom>
          <a:noFill/>
          <a:ln w="9525">
            <a:noFill/>
            <a:miter lim="800000"/>
            <a:headEnd/>
            <a:tailEnd/>
          </a:ln>
        </p:spPr>
        <p:txBody>
          <a:bodyPr wrap="none">
            <a:spAutoFit/>
          </a:bodyPr>
          <a:lstStyle/>
          <a:p>
            <a:pPr eaLnBrk="0" hangingPunct="0">
              <a:buClrTx/>
              <a:buFontTx/>
              <a:buNone/>
            </a:pPr>
            <a:r>
              <a:rPr lang="en-US" altLang="zh-CN" sz="4810" b="0">
                <a:solidFill>
                  <a:srgbClr val="990000"/>
                </a:solidFill>
                <a:ea typeface="MS PGothic" pitchFamily="34" charset="-128"/>
              </a:rPr>
              <a:t>Thank you</a:t>
            </a:r>
          </a:p>
        </p:txBody>
      </p:sp>
      <p:sp>
        <p:nvSpPr>
          <p:cNvPr id="1393675" name="Text Box 11"/>
          <p:cNvSpPr txBox="1">
            <a:spLocks noChangeArrowheads="1"/>
          </p:cNvSpPr>
          <p:nvPr/>
        </p:nvSpPr>
        <p:spPr bwMode="auto">
          <a:xfrm>
            <a:off x="4626359" y="3403601"/>
            <a:ext cx="2969108" cy="523220"/>
          </a:xfrm>
          <a:prstGeom prst="rect">
            <a:avLst/>
          </a:prstGeom>
          <a:noFill/>
          <a:ln w="9525">
            <a:noFill/>
            <a:miter lim="800000"/>
            <a:headEnd/>
            <a:tailEnd/>
          </a:ln>
        </p:spPr>
        <p:txBody>
          <a:bodyPr wrap="none">
            <a:spAutoFit/>
          </a:bodyPr>
          <a:lstStyle/>
          <a:p>
            <a:pPr eaLnBrk="0" hangingPunct="0">
              <a:buClrTx/>
              <a:buFontTx/>
              <a:buNone/>
            </a:pPr>
            <a:r>
              <a:rPr lang="en-US" altLang="zh-CN" sz="2805" b="0">
                <a:solidFill>
                  <a:srgbClr val="666666"/>
                </a:solidFill>
                <a:ea typeface="MS PGothic" pitchFamily="34" charset="-128"/>
              </a:rPr>
              <a:t>www.huawei.com</a:t>
            </a:r>
            <a:endParaRPr lang="en-US" altLang="zh-CN" sz="2304" b="0">
              <a:solidFill>
                <a:srgbClr val="990000"/>
              </a:solidFill>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8">
          <a:solidFill>
            <a:schemeClr val="tx2"/>
          </a:solidFill>
          <a:latin typeface="+mj-lt"/>
          <a:ea typeface="+mj-ea"/>
          <a:cs typeface="+mj-cs"/>
        </a:defRPr>
      </a:lvl1pPr>
      <a:lvl2pPr algn="ctr" rtl="0" fontAlgn="base">
        <a:spcBef>
          <a:spcPct val="0"/>
        </a:spcBef>
        <a:spcAft>
          <a:spcPct val="0"/>
        </a:spcAft>
        <a:defRPr sz="4408">
          <a:solidFill>
            <a:schemeClr val="tx2"/>
          </a:solidFill>
          <a:latin typeface="Arial" pitchFamily="34" charset="0"/>
          <a:ea typeface="宋体" pitchFamily="2" charset="-122"/>
        </a:defRPr>
      </a:lvl2pPr>
      <a:lvl3pPr algn="ctr" rtl="0" fontAlgn="base">
        <a:spcBef>
          <a:spcPct val="0"/>
        </a:spcBef>
        <a:spcAft>
          <a:spcPct val="0"/>
        </a:spcAft>
        <a:defRPr sz="4408">
          <a:solidFill>
            <a:schemeClr val="tx2"/>
          </a:solidFill>
          <a:latin typeface="Arial" pitchFamily="34" charset="0"/>
          <a:ea typeface="宋体" pitchFamily="2" charset="-122"/>
        </a:defRPr>
      </a:lvl3pPr>
      <a:lvl4pPr algn="ctr" rtl="0" fontAlgn="base">
        <a:spcBef>
          <a:spcPct val="0"/>
        </a:spcBef>
        <a:spcAft>
          <a:spcPct val="0"/>
        </a:spcAft>
        <a:defRPr sz="4408">
          <a:solidFill>
            <a:schemeClr val="tx2"/>
          </a:solidFill>
          <a:latin typeface="Arial" pitchFamily="34" charset="0"/>
          <a:ea typeface="宋体" pitchFamily="2" charset="-122"/>
        </a:defRPr>
      </a:lvl4pPr>
      <a:lvl5pPr algn="ctr" rtl="0" fontAlgn="base">
        <a:spcBef>
          <a:spcPct val="0"/>
        </a:spcBef>
        <a:spcAft>
          <a:spcPct val="0"/>
        </a:spcAft>
        <a:defRPr sz="4408">
          <a:solidFill>
            <a:schemeClr val="tx2"/>
          </a:solidFill>
          <a:latin typeface="Arial" pitchFamily="34" charset="0"/>
          <a:ea typeface="宋体" pitchFamily="2" charset="-122"/>
        </a:defRPr>
      </a:lvl5pPr>
      <a:lvl6pPr marL="458040" algn="ctr" rtl="0" fontAlgn="base">
        <a:spcBef>
          <a:spcPct val="0"/>
        </a:spcBef>
        <a:spcAft>
          <a:spcPct val="0"/>
        </a:spcAft>
        <a:defRPr sz="4408">
          <a:solidFill>
            <a:schemeClr val="tx2"/>
          </a:solidFill>
          <a:latin typeface="Arial" pitchFamily="34" charset="0"/>
          <a:ea typeface="宋体" pitchFamily="2" charset="-122"/>
        </a:defRPr>
      </a:lvl6pPr>
      <a:lvl7pPr marL="916081" algn="ctr" rtl="0" fontAlgn="base">
        <a:spcBef>
          <a:spcPct val="0"/>
        </a:spcBef>
        <a:spcAft>
          <a:spcPct val="0"/>
        </a:spcAft>
        <a:defRPr sz="4408">
          <a:solidFill>
            <a:schemeClr val="tx2"/>
          </a:solidFill>
          <a:latin typeface="Arial" pitchFamily="34" charset="0"/>
          <a:ea typeface="宋体" pitchFamily="2" charset="-122"/>
        </a:defRPr>
      </a:lvl7pPr>
      <a:lvl8pPr marL="1374121" algn="ctr" rtl="0" fontAlgn="base">
        <a:spcBef>
          <a:spcPct val="0"/>
        </a:spcBef>
        <a:spcAft>
          <a:spcPct val="0"/>
        </a:spcAft>
        <a:defRPr sz="4408">
          <a:solidFill>
            <a:schemeClr val="tx2"/>
          </a:solidFill>
          <a:latin typeface="Arial" pitchFamily="34" charset="0"/>
          <a:ea typeface="宋体" pitchFamily="2" charset="-122"/>
        </a:defRPr>
      </a:lvl8pPr>
      <a:lvl9pPr marL="1832162" algn="ctr" rtl="0" fontAlgn="base">
        <a:spcBef>
          <a:spcPct val="0"/>
        </a:spcBef>
        <a:spcAft>
          <a:spcPct val="0"/>
        </a:spcAft>
        <a:defRPr sz="4408">
          <a:solidFill>
            <a:schemeClr val="tx2"/>
          </a:solidFill>
          <a:latin typeface="Arial" pitchFamily="34" charset="0"/>
          <a:ea typeface="宋体" pitchFamily="2" charset="-122"/>
        </a:defRPr>
      </a:lvl9pPr>
    </p:titleStyle>
    <p:bodyStyle>
      <a:lvl1pPr marL="343530" indent="-343530" algn="l" rtl="0" fontAlgn="base">
        <a:spcBef>
          <a:spcPct val="20000"/>
        </a:spcBef>
        <a:spcAft>
          <a:spcPct val="0"/>
        </a:spcAft>
        <a:buChar char="•"/>
        <a:defRPr sz="3205">
          <a:solidFill>
            <a:schemeClr val="tx1"/>
          </a:solidFill>
          <a:latin typeface="+mn-lt"/>
          <a:ea typeface="+mn-ea"/>
          <a:cs typeface="+mn-cs"/>
        </a:defRPr>
      </a:lvl1pPr>
      <a:lvl2pPr marL="744316" indent="-286276" algn="l" rtl="0" fontAlgn="base">
        <a:spcBef>
          <a:spcPct val="20000"/>
        </a:spcBef>
        <a:spcAft>
          <a:spcPct val="0"/>
        </a:spcAft>
        <a:buChar char="–"/>
        <a:defRPr sz="2805">
          <a:solidFill>
            <a:schemeClr val="tx1"/>
          </a:solidFill>
          <a:latin typeface="+mn-lt"/>
          <a:ea typeface="+mn-ea"/>
        </a:defRPr>
      </a:lvl2pPr>
      <a:lvl3pPr marL="1145100" indent="-229020" algn="l" rtl="0" fontAlgn="base">
        <a:spcBef>
          <a:spcPct val="20000"/>
        </a:spcBef>
        <a:spcAft>
          <a:spcPct val="0"/>
        </a:spcAft>
        <a:buChar char="•"/>
        <a:defRPr sz="2404">
          <a:solidFill>
            <a:schemeClr val="tx1"/>
          </a:solidFill>
          <a:latin typeface="+mn-lt"/>
          <a:ea typeface="+mn-ea"/>
        </a:defRPr>
      </a:lvl3pPr>
      <a:lvl4pPr marL="1603141" indent="-229020" algn="l" rtl="0" fontAlgn="base">
        <a:spcBef>
          <a:spcPct val="20000"/>
        </a:spcBef>
        <a:spcAft>
          <a:spcPct val="0"/>
        </a:spcAft>
        <a:buChar char="–"/>
        <a:defRPr sz="2004">
          <a:solidFill>
            <a:schemeClr val="tx1"/>
          </a:solidFill>
          <a:latin typeface="+mn-lt"/>
          <a:ea typeface="+mn-ea"/>
        </a:defRPr>
      </a:lvl4pPr>
      <a:lvl5pPr marL="2061181" indent="-229020" algn="l" rtl="0" fontAlgn="base">
        <a:spcBef>
          <a:spcPct val="20000"/>
        </a:spcBef>
        <a:spcAft>
          <a:spcPct val="0"/>
        </a:spcAft>
        <a:buChar char="»"/>
        <a:defRPr sz="2004">
          <a:solidFill>
            <a:schemeClr val="tx1"/>
          </a:solidFill>
          <a:latin typeface="+mn-lt"/>
          <a:ea typeface="+mn-ea"/>
        </a:defRPr>
      </a:lvl5pPr>
      <a:lvl6pPr marL="2519222" indent="-229020" algn="l" rtl="0" fontAlgn="base">
        <a:spcBef>
          <a:spcPct val="20000"/>
        </a:spcBef>
        <a:spcAft>
          <a:spcPct val="0"/>
        </a:spcAft>
        <a:buChar char="»"/>
        <a:defRPr sz="2004">
          <a:solidFill>
            <a:schemeClr val="tx1"/>
          </a:solidFill>
          <a:latin typeface="+mn-lt"/>
          <a:ea typeface="+mn-ea"/>
        </a:defRPr>
      </a:lvl6pPr>
      <a:lvl7pPr marL="2977263" indent="-229020" algn="l" rtl="0" fontAlgn="base">
        <a:spcBef>
          <a:spcPct val="20000"/>
        </a:spcBef>
        <a:spcAft>
          <a:spcPct val="0"/>
        </a:spcAft>
        <a:buChar char="»"/>
        <a:defRPr sz="2004">
          <a:solidFill>
            <a:schemeClr val="tx1"/>
          </a:solidFill>
          <a:latin typeface="+mn-lt"/>
          <a:ea typeface="+mn-ea"/>
        </a:defRPr>
      </a:lvl7pPr>
      <a:lvl8pPr marL="3435304" indent="-229020" algn="l" rtl="0" fontAlgn="base">
        <a:spcBef>
          <a:spcPct val="20000"/>
        </a:spcBef>
        <a:spcAft>
          <a:spcPct val="0"/>
        </a:spcAft>
        <a:buChar char="»"/>
        <a:defRPr sz="2004">
          <a:solidFill>
            <a:schemeClr val="tx1"/>
          </a:solidFill>
          <a:latin typeface="+mn-lt"/>
          <a:ea typeface="+mn-ea"/>
        </a:defRPr>
      </a:lvl8pPr>
      <a:lvl9pPr marL="3893344" indent="-229020" algn="l" rtl="0" fontAlgn="base">
        <a:spcBef>
          <a:spcPct val="20000"/>
        </a:spcBef>
        <a:spcAft>
          <a:spcPct val="0"/>
        </a:spcAft>
        <a:buChar char="»"/>
        <a:defRPr sz="2004">
          <a:solidFill>
            <a:schemeClr val="tx1"/>
          </a:solidFill>
          <a:latin typeface="+mn-lt"/>
          <a:ea typeface="+mn-ea"/>
        </a:defRPr>
      </a:lvl9pPr>
    </p:bodyStyle>
    <p:otherStyle>
      <a:defPPr>
        <a:defRPr lang="zh-CN"/>
      </a:defPPr>
      <a:lvl1pPr marL="0" algn="l" defTabSz="916081" rtl="0" eaLnBrk="1" latinLnBrk="0" hangingPunct="1">
        <a:defRPr sz="1804" kern="1200">
          <a:solidFill>
            <a:schemeClr val="tx1"/>
          </a:solidFill>
          <a:latin typeface="+mn-lt"/>
          <a:ea typeface="+mn-ea"/>
          <a:cs typeface="+mn-cs"/>
        </a:defRPr>
      </a:lvl1pPr>
      <a:lvl2pPr marL="458040" algn="l" defTabSz="916081" rtl="0" eaLnBrk="1" latinLnBrk="0" hangingPunct="1">
        <a:defRPr sz="1804" kern="1200">
          <a:solidFill>
            <a:schemeClr val="tx1"/>
          </a:solidFill>
          <a:latin typeface="+mn-lt"/>
          <a:ea typeface="+mn-ea"/>
          <a:cs typeface="+mn-cs"/>
        </a:defRPr>
      </a:lvl2pPr>
      <a:lvl3pPr marL="916081" algn="l" defTabSz="916081" rtl="0" eaLnBrk="1" latinLnBrk="0" hangingPunct="1">
        <a:defRPr sz="1804" kern="1200">
          <a:solidFill>
            <a:schemeClr val="tx1"/>
          </a:solidFill>
          <a:latin typeface="+mn-lt"/>
          <a:ea typeface="+mn-ea"/>
          <a:cs typeface="+mn-cs"/>
        </a:defRPr>
      </a:lvl3pPr>
      <a:lvl4pPr marL="1374121" algn="l" defTabSz="916081" rtl="0" eaLnBrk="1" latinLnBrk="0" hangingPunct="1">
        <a:defRPr sz="1804" kern="1200">
          <a:solidFill>
            <a:schemeClr val="tx1"/>
          </a:solidFill>
          <a:latin typeface="+mn-lt"/>
          <a:ea typeface="+mn-ea"/>
          <a:cs typeface="+mn-cs"/>
        </a:defRPr>
      </a:lvl4pPr>
      <a:lvl5pPr marL="1832162" algn="l" defTabSz="916081" rtl="0" eaLnBrk="1" latinLnBrk="0" hangingPunct="1">
        <a:defRPr sz="1804" kern="1200">
          <a:solidFill>
            <a:schemeClr val="tx1"/>
          </a:solidFill>
          <a:latin typeface="+mn-lt"/>
          <a:ea typeface="+mn-ea"/>
          <a:cs typeface="+mn-cs"/>
        </a:defRPr>
      </a:lvl5pPr>
      <a:lvl6pPr marL="2290202" algn="l" defTabSz="916081" rtl="0" eaLnBrk="1" latinLnBrk="0" hangingPunct="1">
        <a:defRPr sz="1804" kern="1200">
          <a:solidFill>
            <a:schemeClr val="tx1"/>
          </a:solidFill>
          <a:latin typeface="+mn-lt"/>
          <a:ea typeface="+mn-ea"/>
          <a:cs typeface="+mn-cs"/>
        </a:defRPr>
      </a:lvl6pPr>
      <a:lvl7pPr marL="2748242" algn="l" defTabSz="916081" rtl="0" eaLnBrk="1" latinLnBrk="0" hangingPunct="1">
        <a:defRPr sz="1804" kern="1200">
          <a:solidFill>
            <a:schemeClr val="tx1"/>
          </a:solidFill>
          <a:latin typeface="+mn-lt"/>
          <a:ea typeface="+mn-ea"/>
          <a:cs typeface="+mn-cs"/>
        </a:defRPr>
      </a:lvl7pPr>
      <a:lvl8pPr marL="3206284" algn="l" defTabSz="916081" rtl="0" eaLnBrk="1" latinLnBrk="0" hangingPunct="1">
        <a:defRPr sz="1804" kern="1200">
          <a:solidFill>
            <a:schemeClr val="tx1"/>
          </a:solidFill>
          <a:latin typeface="+mn-lt"/>
          <a:ea typeface="+mn-ea"/>
          <a:cs typeface="+mn-cs"/>
        </a:defRPr>
      </a:lvl8pPr>
      <a:lvl9pPr marL="3664324" algn="l" defTabSz="916081" rtl="0" eaLnBrk="1" latinLnBrk="0" hangingPunct="1">
        <a:defRPr sz="180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84435" name="Text Box 19"/>
          <p:cNvSpPr txBox="1">
            <a:spLocks noChangeArrowheads="1"/>
          </p:cNvSpPr>
          <p:nvPr/>
        </p:nvSpPr>
        <p:spPr bwMode="auto">
          <a:xfrm>
            <a:off x="869725" y="6467477"/>
            <a:ext cx="2214258" cy="263791"/>
          </a:xfrm>
          <a:prstGeom prst="rect">
            <a:avLst/>
          </a:prstGeom>
          <a:noFill/>
          <a:ln w="9525">
            <a:noFill/>
            <a:miter lim="800000"/>
            <a:headEnd/>
            <a:tailEnd/>
          </a:ln>
        </p:spPr>
        <p:txBody>
          <a:bodyPr wrap="none" lIns="78503" tIns="39252" rIns="78503" bIns="39252">
            <a:spAutoFit/>
          </a:bodyPr>
          <a:lstStyle/>
          <a:p>
            <a:pPr defTabSz="785667" eaLnBrk="0" hangingPunct="0">
              <a:buClrTx/>
              <a:buFontTx/>
              <a:buNone/>
            </a:pPr>
            <a:r>
              <a:rPr lang="en-US" altLang="zh-CN" sz="1202" b="0">
                <a:solidFill>
                  <a:srgbClr val="000000"/>
                </a:solidFill>
                <a:latin typeface="FrutigerNext LT Bold" pitchFamily="1" charset="0"/>
                <a:ea typeface="MS PGothic" pitchFamily="34" charset="-128"/>
              </a:rPr>
              <a:t>HISILICON SEMICONDUCTOR</a:t>
            </a:r>
          </a:p>
        </p:txBody>
      </p:sp>
      <p:sp>
        <p:nvSpPr>
          <p:cNvPr id="1084436" name="Rectangle 20"/>
          <p:cNvSpPr>
            <a:spLocks noGrp="1" noChangeArrowheads="1"/>
          </p:cNvSpPr>
          <p:nvPr>
            <p:ph type="dt" sz="half" idx="2"/>
          </p:nvPr>
        </p:nvSpPr>
        <p:spPr bwMode="auto">
          <a:xfrm>
            <a:off x="7908454" y="6402389"/>
            <a:ext cx="1409333"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785667" eaLnBrk="0" hangingPunct="0">
              <a:lnSpc>
                <a:spcPct val="85000"/>
              </a:lnSpc>
              <a:buClrTx/>
              <a:buFontTx/>
              <a:buNone/>
              <a:defRPr sz="1002" b="0">
                <a:latin typeface="FrutigerNext LT Medium" pitchFamily="34" charset="0"/>
                <a:ea typeface="MS PGothic" pitchFamily="34" charset="-128"/>
              </a:defRPr>
            </a:lvl1pPr>
          </a:lstStyle>
          <a:p>
            <a:endParaRPr lang="de-DE">
              <a:solidFill>
                <a:srgbClr val="000000"/>
              </a:solidFill>
            </a:endParaRPr>
          </a:p>
          <a:p>
            <a:r>
              <a:rPr lang="de-DE">
                <a:solidFill>
                  <a:srgbClr val="000000"/>
                </a:solidFill>
              </a:rPr>
              <a:t>Page </a:t>
            </a:r>
            <a:fld id="{F06A8E0D-E279-4896-8888-4B2B012062BC}" type="slidenum">
              <a:rPr lang="de-DE">
                <a:solidFill>
                  <a:srgbClr val="000000"/>
                </a:solidFill>
              </a:rPr>
              <a:pPr/>
              <a:t>‹#›</a:t>
            </a:fld>
            <a:endParaRPr lang="en-GB">
              <a:solidFill>
                <a:srgbClr val="000000"/>
              </a:solidFill>
            </a:endParaRPr>
          </a:p>
        </p:txBody>
      </p:sp>
      <p:grpSp>
        <p:nvGrpSpPr>
          <p:cNvPr id="2" name="Group 21"/>
          <p:cNvGrpSpPr>
            <a:grpSpLocks/>
          </p:cNvGrpSpPr>
          <p:nvPr/>
        </p:nvGrpSpPr>
        <p:grpSpPr bwMode="auto">
          <a:xfrm>
            <a:off x="1" y="6216650"/>
            <a:ext cx="12192000" cy="635000"/>
            <a:chOff x="0" y="3920"/>
            <a:chExt cx="7682" cy="400"/>
          </a:xfrm>
        </p:grpSpPr>
        <p:pic>
          <p:nvPicPr>
            <p:cNvPr id="1084438" name="Picture 22" descr="图片1"/>
            <p:cNvPicPr>
              <a:picLocks noChangeAspect="1" noChangeArrowheads="1"/>
            </p:cNvPicPr>
            <p:nvPr userDrawn="1"/>
          </p:nvPicPr>
          <p:blipFill>
            <a:blip r:embed="rId13" cstate="print"/>
            <a:srcRect/>
            <a:stretch>
              <a:fillRect/>
            </a:stretch>
          </p:blipFill>
          <p:spPr bwMode="auto">
            <a:xfrm>
              <a:off x="0" y="3920"/>
              <a:ext cx="5760" cy="400"/>
            </a:xfrm>
            <a:prstGeom prst="rect">
              <a:avLst/>
            </a:prstGeom>
            <a:noFill/>
          </p:spPr>
        </p:pic>
        <p:pic>
          <p:nvPicPr>
            <p:cNvPr id="1084439" name="Picture 23" descr="图片1"/>
            <p:cNvPicPr>
              <a:picLocks noChangeAspect="1" noChangeArrowheads="1"/>
            </p:cNvPicPr>
            <p:nvPr userDrawn="1"/>
          </p:nvPicPr>
          <p:blipFill>
            <a:blip r:embed="rId13" cstate="print"/>
            <a:srcRect/>
            <a:stretch>
              <a:fillRect/>
            </a:stretch>
          </p:blipFill>
          <p:spPr bwMode="auto">
            <a:xfrm>
              <a:off x="1539" y="3920"/>
              <a:ext cx="5760" cy="400"/>
            </a:xfrm>
            <a:prstGeom prst="rect">
              <a:avLst/>
            </a:prstGeom>
            <a:noFill/>
          </p:spPr>
        </p:pic>
        <p:pic>
          <p:nvPicPr>
            <p:cNvPr id="1084440" name="Picture 24" descr="图片1"/>
            <p:cNvPicPr>
              <a:picLocks noChangeAspect="1" noChangeArrowheads="1"/>
            </p:cNvPicPr>
            <p:nvPr userDrawn="1"/>
          </p:nvPicPr>
          <p:blipFill>
            <a:blip r:embed="rId13" cstate="print"/>
            <a:srcRect/>
            <a:stretch>
              <a:fillRect/>
            </a:stretch>
          </p:blipFill>
          <p:spPr bwMode="auto">
            <a:xfrm rot="10800000">
              <a:off x="6619" y="3920"/>
              <a:ext cx="1063" cy="400"/>
            </a:xfrm>
            <a:prstGeom prst="rect">
              <a:avLst/>
            </a:prstGeom>
            <a:noFill/>
          </p:spPr>
        </p:pic>
      </p:grpSp>
      <p:sp>
        <p:nvSpPr>
          <p:cNvPr id="1084441" name="Text Box 25"/>
          <p:cNvSpPr txBox="1">
            <a:spLocks noChangeArrowheads="1"/>
          </p:cNvSpPr>
          <p:nvPr/>
        </p:nvSpPr>
        <p:spPr bwMode="auto">
          <a:xfrm>
            <a:off x="869724" y="6457952"/>
            <a:ext cx="2790018" cy="263791"/>
          </a:xfrm>
          <a:prstGeom prst="rect">
            <a:avLst/>
          </a:prstGeom>
          <a:noFill/>
          <a:ln w="9525">
            <a:noFill/>
            <a:miter lim="800000"/>
            <a:headEnd/>
            <a:tailEnd/>
          </a:ln>
        </p:spPr>
        <p:txBody>
          <a:bodyPr wrap="none" lIns="78503" tIns="39252" rIns="78503" bIns="39252">
            <a:spAutoFit/>
          </a:bodyPr>
          <a:lstStyle/>
          <a:p>
            <a:pPr defTabSz="785667" eaLnBrk="0" hangingPunct="0">
              <a:buClrTx/>
              <a:buFontTx/>
              <a:buNone/>
            </a:pPr>
            <a:r>
              <a:rPr lang="en-US" altLang="zh-CN" sz="1202">
                <a:solidFill>
                  <a:srgbClr val="000000"/>
                </a:solidFill>
                <a:ea typeface="MS PGothic" pitchFamily="34" charset="-128"/>
              </a:rPr>
              <a:t>HUAWEI TECHNOLOGIES CO., LTD.</a:t>
            </a:r>
          </a:p>
        </p:txBody>
      </p:sp>
      <p:sp>
        <p:nvSpPr>
          <p:cNvPr id="1084442" name="Rectangle 26"/>
          <p:cNvSpPr>
            <a:spLocks noChangeArrowheads="1"/>
          </p:cNvSpPr>
          <p:nvPr/>
        </p:nvSpPr>
        <p:spPr bwMode="auto">
          <a:xfrm>
            <a:off x="7908454" y="6396042"/>
            <a:ext cx="1409333" cy="1101725"/>
          </a:xfrm>
          <a:prstGeom prst="rect">
            <a:avLst/>
          </a:prstGeom>
          <a:noFill/>
          <a:ln w="9525">
            <a:noFill/>
            <a:miter lim="800000"/>
            <a:headEnd/>
            <a:tailEnd/>
          </a:ln>
          <a:effectLst/>
        </p:spPr>
        <p:txBody>
          <a:bodyPr lIns="0" tIns="0" rIns="0" bIns="0"/>
          <a:lstStyle/>
          <a:p>
            <a:pPr defTabSz="785667" eaLnBrk="0" hangingPunct="0">
              <a:lnSpc>
                <a:spcPct val="85000"/>
              </a:lnSpc>
              <a:buClrTx/>
              <a:buFontTx/>
              <a:buNone/>
            </a:pPr>
            <a:endParaRPr lang="de-DE" sz="1002" b="0">
              <a:solidFill>
                <a:srgbClr val="000000"/>
              </a:solidFill>
              <a:ea typeface="MS PGothic" pitchFamily="34" charset="-128"/>
            </a:endParaRPr>
          </a:p>
          <a:p>
            <a:pPr defTabSz="785667" eaLnBrk="0" hangingPunct="0">
              <a:lnSpc>
                <a:spcPct val="85000"/>
              </a:lnSpc>
              <a:buClrTx/>
              <a:buFontTx/>
              <a:buNone/>
            </a:pPr>
            <a:r>
              <a:rPr lang="de-DE" sz="1002" b="0">
                <a:solidFill>
                  <a:srgbClr val="000000"/>
                </a:solidFill>
                <a:ea typeface="MS PGothic" pitchFamily="34" charset="-128"/>
              </a:rPr>
              <a:t>Page </a:t>
            </a:r>
            <a:fld id="{3FF9399A-BBA2-48D8-9321-1EDAD5E83643}" type="slidenum">
              <a:rPr lang="de-DE" sz="1002" b="0">
                <a:solidFill>
                  <a:srgbClr val="000000"/>
                </a:solidFill>
                <a:ea typeface="MS PGothic" pitchFamily="34" charset="-128"/>
              </a:rPr>
              <a:pPr defTabSz="785667" eaLnBrk="0" hangingPunct="0">
                <a:lnSpc>
                  <a:spcPct val="85000"/>
                </a:lnSpc>
                <a:buClrTx/>
                <a:buFontTx/>
                <a:buNone/>
              </a:pPr>
              <a:t>‹#›</a:t>
            </a:fld>
            <a:endParaRPr lang="en-GB" sz="1002" b="0">
              <a:solidFill>
                <a:srgbClr val="000000"/>
              </a:solidFill>
              <a:ea typeface="MS PGothic" pitchFamily="34" charset="-128"/>
            </a:endParaRPr>
          </a:p>
        </p:txBody>
      </p:sp>
      <p:pic>
        <p:nvPicPr>
          <p:cNvPr id="1084443" name="Picture 27" descr="图片3副本"/>
          <p:cNvPicPr>
            <a:picLocks noChangeAspect="1" noChangeArrowheads="1"/>
          </p:cNvPicPr>
          <p:nvPr/>
        </p:nvPicPr>
        <p:blipFill>
          <a:blip r:embed="rId14" cstate="print"/>
          <a:srcRect/>
          <a:stretch>
            <a:fillRect/>
          </a:stretch>
        </p:blipFill>
        <p:spPr bwMode="auto">
          <a:xfrm>
            <a:off x="10179575" y="6386517"/>
            <a:ext cx="1295063" cy="307975"/>
          </a:xfrm>
          <a:prstGeom prst="rect">
            <a:avLst/>
          </a:prstGeom>
          <a:noFill/>
        </p:spPr>
      </p:pic>
      <p:sp>
        <p:nvSpPr>
          <p:cNvPr id="1084444" name="Rectangle 28"/>
          <p:cNvSpPr>
            <a:spLocks noGrp="1" noChangeArrowheads="1"/>
          </p:cNvSpPr>
          <p:nvPr>
            <p:ph type="title"/>
          </p:nvPr>
        </p:nvSpPr>
        <p:spPr bwMode="auto">
          <a:xfrm>
            <a:off x="609442" y="274638"/>
            <a:ext cx="1097311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84445" name="Rectangle 29"/>
          <p:cNvSpPr>
            <a:spLocks noGrp="1" noChangeArrowheads="1"/>
          </p:cNvSpPr>
          <p:nvPr>
            <p:ph type="body" idx="1"/>
          </p:nvPr>
        </p:nvSpPr>
        <p:spPr bwMode="auto">
          <a:xfrm>
            <a:off x="609442" y="1600204"/>
            <a:ext cx="1097311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84446" name="Rectangle 30"/>
          <p:cNvSpPr>
            <a:spLocks noChangeArrowheads="1"/>
          </p:cNvSpPr>
          <p:nvPr/>
        </p:nvSpPr>
        <p:spPr bwMode="auto">
          <a:xfrm>
            <a:off x="12317382" y="4970748"/>
            <a:ext cx="918923" cy="369318"/>
          </a:xfrm>
          <a:prstGeom prst="rect">
            <a:avLst/>
          </a:prstGeom>
          <a:solidFill>
            <a:srgbClr val="FFFFFF"/>
          </a:solidFill>
          <a:ln w="9525" algn="ctr">
            <a:noFill/>
            <a:miter lim="800000"/>
            <a:headEnd/>
            <a:tailEnd/>
          </a:ln>
          <a:effectLst/>
        </p:spPr>
        <p:txBody>
          <a:bodyPr lIns="91592" tIns="45796" rIns="91592" bIns="45796" anchor="ctr">
            <a:spAutoFit/>
          </a:bodyPr>
          <a:lstStyle/>
          <a:p>
            <a:endParaRPr lang="zh-CN" altLang="en-US">
              <a:solidFill>
                <a:srgbClr val="000000"/>
              </a:solidFill>
            </a:endParaRPr>
          </a:p>
        </p:txBody>
      </p:sp>
      <p:grpSp>
        <p:nvGrpSpPr>
          <p:cNvPr id="3" name="Group 31"/>
          <p:cNvGrpSpPr>
            <a:grpSpLocks/>
          </p:cNvGrpSpPr>
          <p:nvPr/>
        </p:nvGrpSpPr>
        <p:grpSpPr bwMode="auto">
          <a:xfrm>
            <a:off x="12403085" y="3786188"/>
            <a:ext cx="739582" cy="182562"/>
            <a:chOff x="5893" y="2387"/>
            <a:chExt cx="466" cy="115"/>
          </a:xfrm>
        </p:grpSpPr>
        <p:sp>
          <p:nvSpPr>
            <p:cNvPr id="1084448" name="Rectangle 3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49" name="Rectangle 3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50" name="Rectangle 3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084451" name="Rectangle 3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36"/>
          <p:cNvGrpSpPr>
            <a:grpSpLocks/>
          </p:cNvGrpSpPr>
          <p:nvPr/>
        </p:nvGrpSpPr>
        <p:grpSpPr bwMode="auto">
          <a:xfrm>
            <a:off x="12403085" y="4002088"/>
            <a:ext cx="739582" cy="182562"/>
            <a:chOff x="5893" y="2523"/>
            <a:chExt cx="466" cy="115"/>
          </a:xfrm>
        </p:grpSpPr>
        <p:sp>
          <p:nvSpPr>
            <p:cNvPr id="1084453" name="Rectangle 3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54" name="Rectangle 3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55" name="Rectangle 3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56" name="Rectangle 4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41"/>
          <p:cNvGrpSpPr>
            <a:grpSpLocks/>
          </p:cNvGrpSpPr>
          <p:nvPr/>
        </p:nvGrpSpPr>
        <p:grpSpPr bwMode="auto">
          <a:xfrm>
            <a:off x="12403085" y="4217988"/>
            <a:ext cx="739582" cy="182562"/>
            <a:chOff x="5893" y="2659"/>
            <a:chExt cx="466" cy="115"/>
          </a:xfrm>
        </p:grpSpPr>
        <p:sp>
          <p:nvSpPr>
            <p:cNvPr id="1084458" name="Rectangle 4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59" name="Rectangle 4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084460" name="Rectangle 4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61" name="Rectangle 4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46"/>
          <p:cNvGrpSpPr>
            <a:grpSpLocks/>
          </p:cNvGrpSpPr>
          <p:nvPr/>
        </p:nvGrpSpPr>
        <p:grpSpPr bwMode="auto">
          <a:xfrm>
            <a:off x="12403085" y="3570288"/>
            <a:ext cx="739582" cy="188912"/>
            <a:chOff x="5893" y="2251"/>
            <a:chExt cx="466" cy="119"/>
          </a:xfrm>
        </p:grpSpPr>
        <p:sp>
          <p:nvSpPr>
            <p:cNvPr id="1084463" name="Rectangle 4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64" name="Rectangle 4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084465" name="Rectangle 4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66" name="Rectangle 5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51"/>
          <p:cNvGrpSpPr>
            <a:grpSpLocks/>
          </p:cNvGrpSpPr>
          <p:nvPr/>
        </p:nvGrpSpPr>
        <p:grpSpPr bwMode="auto">
          <a:xfrm>
            <a:off x="12403085" y="4578354"/>
            <a:ext cx="739582" cy="182563"/>
            <a:chOff x="5893" y="2886"/>
            <a:chExt cx="466" cy="115"/>
          </a:xfrm>
        </p:grpSpPr>
        <p:sp>
          <p:nvSpPr>
            <p:cNvPr id="1084468" name="Rectangle 5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69" name="Rectangle 5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470" name="Rectangle 5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71" name="Rectangle 55"/>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56"/>
          <p:cNvGrpSpPr>
            <a:grpSpLocks/>
          </p:cNvGrpSpPr>
          <p:nvPr/>
        </p:nvGrpSpPr>
        <p:grpSpPr bwMode="auto">
          <a:xfrm>
            <a:off x="12403085" y="4794254"/>
            <a:ext cx="739582" cy="182563"/>
            <a:chOff x="5893" y="3022"/>
            <a:chExt cx="466" cy="115"/>
          </a:xfrm>
        </p:grpSpPr>
        <p:sp>
          <p:nvSpPr>
            <p:cNvPr id="1084473" name="Rectangle 5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74" name="Rectangle 5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75" name="Rectangle 5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476" name="Rectangle 6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61"/>
          <p:cNvGrpSpPr>
            <a:grpSpLocks/>
          </p:cNvGrpSpPr>
          <p:nvPr/>
        </p:nvGrpSpPr>
        <p:grpSpPr bwMode="auto">
          <a:xfrm>
            <a:off x="12403085" y="5010154"/>
            <a:ext cx="739582" cy="182563"/>
            <a:chOff x="5893" y="3158"/>
            <a:chExt cx="466" cy="115"/>
          </a:xfrm>
        </p:grpSpPr>
        <p:sp>
          <p:nvSpPr>
            <p:cNvPr id="1084478" name="Rectangle 6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79" name="Rectangle 6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084480" name="Rectangle 6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81" name="Rectangle 6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66"/>
          <p:cNvGrpSpPr>
            <a:grpSpLocks/>
          </p:cNvGrpSpPr>
          <p:nvPr/>
        </p:nvGrpSpPr>
        <p:grpSpPr bwMode="auto">
          <a:xfrm>
            <a:off x="12403085" y="5370513"/>
            <a:ext cx="739582" cy="182562"/>
            <a:chOff x="5893" y="3385"/>
            <a:chExt cx="466" cy="115"/>
          </a:xfrm>
        </p:grpSpPr>
        <p:sp>
          <p:nvSpPr>
            <p:cNvPr id="1084483" name="Rectangle 6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84" name="Rectangle 6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485" name="Rectangle 6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86" name="Rectangle 70"/>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1" name="Group 71"/>
          <p:cNvGrpSpPr>
            <a:grpSpLocks/>
          </p:cNvGrpSpPr>
          <p:nvPr/>
        </p:nvGrpSpPr>
        <p:grpSpPr bwMode="auto">
          <a:xfrm>
            <a:off x="12403085" y="5586413"/>
            <a:ext cx="739582" cy="182562"/>
            <a:chOff x="5893" y="3521"/>
            <a:chExt cx="466" cy="115"/>
          </a:xfrm>
        </p:grpSpPr>
        <p:sp>
          <p:nvSpPr>
            <p:cNvPr id="1084488" name="Rectangle 7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89" name="Rectangle 7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90" name="Rectangle 7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491" name="Rectangle 75"/>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2" name="Group 76"/>
          <p:cNvGrpSpPr>
            <a:grpSpLocks/>
          </p:cNvGrpSpPr>
          <p:nvPr/>
        </p:nvGrpSpPr>
        <p:grpSpPr bwMode="auto">
          <a:xfrm>
            <a:off x="12403085" y="5802313"/>
            <a:ext cx="739582" cy="182562"/>
            <a:chOff x="5893" y="3657"/>
            <a:chExt cx="466" cy="115"/>
          </a:xfrm>
        </p:grpSpPr>
        <p:sp>
          <p:nvSpPr>
            <p:cNvPr id="1084493" name="Rectangle 7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94" name="Rectangle 7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084495" name="Rectangle 7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96" name="Rectangle 80"/>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3" name="Group 81"/>
          <p:cNvGrpSpPr>
            <a:grpSpLocks/>
          </p:cNvGrpSpPr>
          <p:nvPr/>
        </p:nvGrpSpPr>
        <p:grpSpPr bwMode="auto">
          <a:xfrm>
            <a:off x="12403085" y="6162679"/>
            <a:ext cx="739582" cy="182563"/>
            <a:chOff x="5893" y="3884"/>
            <a:chExt cx="466" cy="115"/>
          </a:xfrm>
        </p:grpSpPr>
        <p:sp>
          <p:nvSpPr>
            <p:cNvPr id="1084498" name="Rectangle 8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99" name="Rectangle 8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500" name="Rectangle 8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501" name="Rectangle 85"/>
            <p:cNvSpPr>
              <a:spLocks noChangeArrowheads="1"/>
            </p:cNvSpPr>
            <p:nvPr userDrawn="1"/>
          </p:nvSpPr>
          <p:spPr bwMode="auto">
            <a:xfrm flipV="1">
              <a:off x="5893" y="3884"/>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grpSp>
        <p:nvGrpSpPr>
          <p:cNvPr id="14" name="Group 86"/>
          <p:cNvGrpSpPr>
            <a:grpSpLocks/>
          </p:cNvGrpSpPr>
          <p:nvPr/>
        </p:nvGrpSpPr>
        <p:grpSpPr bwMode="auto">
          <a:xfrm>
            <a:off x="12403085" y="6388104"/>
            <a:ext cx="739582" cy="182563"/>
            <a:chOff x="5893" y="4026"/>
            <a:chExt cx="466" cy="115"/>
          </a:xfrm>
        </p:grpSpPr>
        <p:sp>
          <p:nvSpPr>
            <p:cNvPr id="1084503" name="Rectangle 8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504" name="Rectangle 8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505" name="Rectangle 8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506" name="Rectangle 90"/>
            <p:cNvSpPr>
              <a:spLocks noChangeArrowheads="1"/>
            </p:cNvSpPr>
            <p:nvPr userDrawn="1"/>
          </p:nvSpPr>
          <p:spPr bwMode="auto">
            <a:xfrm flipV="1">
              <a:off x="5893" y="4026"/>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grpSp>
        <p:nvGrpSpPr>
          <p:cNvPr id="15" name="Group 91"/>
          <p:cNvGrpSpPr>
            <a:grpSpLocks/>
          </p:cNvGrpSpPr>
          <p:nvPr/>
        </p:nvGrpSpPr>
        <p:grpSpPr bwMode="auto">
          <a:xfrm>
            <a:off x="12403085" y="6611938"/>
            <a:ext cx="739582" cy="182562"/>
            <a:chOff x="5893" y="4167"/>
            <a:chExt cx="466" cy="115"/>
          </a:xfrm>
        </p:grpSpPr>
        <p:sp>
          <p:nvSpPr>
            <p:cNvPr id="1084508" name="Rectangle 92"/>
            <p:cNvSpPr>
              <a:spLocks noChangeArrowheads="1"/>
            </p:cNvSpPr>
            <p:nvPr userDrawn="1"/>
          </p:nvSpPr>
          <p:spPr bwMode="auto">
            <a:xfrm flipV="1">
              <a:off x="6010" y="4167"/>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509" name="Rectangle 93"/>
            <p:cNvSpPr>
              <a:spLocks noChangeArrowheads="1"/>
            </p:cNvSpPr>
            <p:nvPr userDrawn="1"/>
          </p:nvSpPr>
          <p:spPr bwMode="auto">
            <a:xfrm flipV="1">
              <a:off x="6126" y="4167"/>
              <a:ext cx="116"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510" name="Rectangle 94"/>
            <p:cNvSpPr>
              <a:spLocks noChangeArrowheads="1"/>
            </p:cNvSpPr>
            <p:nvPr userDrawn="1"/>
          </p:nvSpPr>
          <p:spPr bwMode="auto">
            <a:xfrm flipV="1">
              <a:off x="6242" y="4167"/>
              <a:ext cx="117"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511" name="Rectangle 95"/>
            <p:cNvSpPr>
              <a:spLocks noChangeArrowheads="1"/>
            </p:cNvSpPr>
            <p:nvPr userDrawn="1"/>
          </p:nvSpPr>
          <p:spPr bwMode="auto">
            <a:xfrm flipV="1">
              <a:off x="5893" y="4167"/>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advClick="0" advTm="8000">
    <p:fade thruBlk="1"/>
  </p:transition>
  <p:hf sldNum="0" hdr="0" ftr="0"/>
  <p:txStyles>
    <p:titleStyle>
      <a:lvl1pPr algn="l" rtl="0" fontAlgn="base">
        <a:spcBef>
          <a:spcPct val="0"/>
        </a:spcBef>
        <a:spcAft>
          <a:spcPct val="0"/>
        </a:spcAft>
        <a:defRPr sz="3205">
          <a:solidFill>
            <a:srgbClr val="990000"/>
          </a:solidFill>
          <a:latin typeface="+mj-lt"/>
          <a:ea typeface="+mj-ea"/>
          <a:cs typeface="+mj-cs"/>
        </a:defRPr>
      </a:lvl1pPr>
      <a:lvl2pPr algn="l" rtl="0" fontAlgn="base">
        <a:spcBef>
          <a:spcPct val="0"/>
        </a:spcBef>
        <a:spcAft>
          <a:spcPct val="0"/>
        </a:spcAft>
        <a:defRPr sz="3205">
          <a:solidFill>
            <a:srgbClr val="990000"/>
          </a:solidFill>
          <a:latin typeface="Arial" pitchFamily="34" charset="0"/>
          <a:ea typeface="黑体" pitchFamily="49" charset="-122"/>
        </a:defRPr>
      </a:lvl2pPr>
      <a:lvl3pPr algn="l" rtl="0" fontAlgn="base">
        <a:spcBef>
          <a:spcPct val="0"/>
        </a:spcBef>
        <a:spcAft>
          <a:spcPct val="0"/>
        </a:spcAft>
        <a:defRPr sz="3205">
          <a:solidFill>
            <a:srgbClr val="990000"/>
          </a:solidFill>
          <a:latin typeface="Arial" pitchFamily="34" charset="0"/>
          <a:ea typeface="黑体" pitchFamily="49" charset="-122"/>
        </a:defRPr>
      </a:lvl3pPr>
      <a:lvl4pPr algn="l" rtl="0" fontAlgn="base">
        <a:spcBef>
          <a:spcPct val="0"/>
        </a:spcBef>
        <a:spcAft>
          <a:spcPct val="0"/>
        </a:spcAft>
        <a:defRPr sz="3205">
          <a:solidFill>
            <a:srgbClr val="990000"/>
          </a:solidFill>
          <a:latin typeface="Arial" pitchFamily="34" charset="0"/>
          <a:ea typeface="黑体" pitchFamily="49" charset="-122"/>
        </a:defRPr>
      </a:lvl4pPr>
      <a:lvl5pPr algn="l" rtl="0" fontAlgn="base">
        <a:spcBef>
          <a:spcPct val="0"/>
        </a:spcBef>
        <a:spcAft>
          <a:spcPct val="0"/>
        </a:spcAft>
        <a:defRPr sz="3205">
          <a:solidFill>
            <a:srgbClr val="990000"/>
          </a:solidFill>
          <a:latin typeface="Arial" pitchFamily="34" charset="0"/>
          <a:ea typeface="黑体" pitchFamily="49" charset="-122"/>
        </a:defRPr>
      </a:lvl5pPr>
      <a:lvl6pPr marL="458040" algn="l" rtl="0" fontAlgn="base">
        <a:spcBef>
          <a:spcPct val="0"/>
        </a:spcBef>
        <a:spcAft>
          <a:spcPct val="0"/>
        </a:spcAft>
        <a:defRPr sz="3205">
          <a:solidFill>
            <a:srgbClr val="990000"/>
          </a:solidFill>
          <a:latin typeface="Arial" pitchFamily="34" charset="0"/>
          <a:ea typeface="黑体" pitchFamily="49" charset="-122"/>
        </a:defRPr>
      </a:lvl6pPr>
      <a:lvl7pPr marL="916081" algn="l" rtl="0" fontAlgn="base">
        <a:spcBef>
          <a:spcPct val="0"/>
        </a:spcBef>
        <a:spcAft>
          <a:spcPct val="0"/>
        </a:spcAft>
        <a:defRPr sz="3205">
          <a:solidFill>
            <a:srgbClr val="990000"/>
          </a:solidFill>
          <a:latin typeface="Arial" pitchFamily="34" charset="0"/>
          <a:ea typeface="黑体" pitchFamily="49" charset="-122"/>
        </a:defRPr>
      </a:lvl7pPr>
      <a:lvl8pPr marL="1374121" algn="l" rtl="0" fontAlgn="base">
        <a:spcBef>
          <a:spcPct val="0"/>
        </a:spcBef>
        <a:spcAft>
          <a:spcPct val="0"/>
        </a:spcAft>
        <a:defRPr sz="3205">
          <a:solidFill>
            <a:srgbClr val="990000"/>
          </a:solidFill>
          <a:latin typeface="Arial" pitchFamily="34" charset="0"/>
          <a:ea typeface="黑体" pitchFamily="49" charset="-122"/>
        </a:defRPr>
      </a:lvl8pPr>
      <a:lvl9pPr marL="1832162" algn="l" rtl="0" fontAlgn="base">
        <a:spcBef>
          <a:spcPct val="0"/>
        </a:spcBef>
        <a:spcAft>
          <a:spcPct val="0"/>
        </a:spcAft>
        <a:defRPr sz="3205">
          <a:solidFill>
            <a:srgbClr val="990000"/>
          </a:solidFill>
          <a:latin typeface="Arial" pitchFamily="34" charset="0"/>
          <a:ea typeface="黑体" pitchFamily="49" charset="-122"/>
        </a:defRPr>
      </a:lvl9pPr>
    </p:titleStyle>
    <p:bodyStyle>
      <a:lvl1pPr marL="343530" indent="-343530" algn="l" rtl="0" fontAlgn="base">
        <a:spcBef>
          <a:spcPct val="20000"/>
        </a:spcBef>
        <a:spcAft>
          <a:spcPct val="0"/>
        </a:spcAft>
        <a:buChar char="•"/>
        <a:defRPr sz="3205">
          <a:solidFill>
            <a:schemeClr val="tx1"/>
          </a:solidFill>
          <a:latin typeface="+mn-lt"/>
          <a:ea typeface="+mn-ea"/>
          <a:cs typeface="+mn-cs"/>
        </a:defRPr>
      </a:lvl1pPr>
      <a:lvl2pPr marL="744316" indent="-286276" algn="l" rtl="0" fontAlgn="base">
        <a:spcBef>
          <a:spcPct val="20000"/>
        </a:spcBef>
        <a:spcAft>
          <a:spcPct val="0"/>
        </a:spcAft>
        <a:buChar char="–"/>
        <a:defRPr sz="2805">
          <a:solidFill>
            <a:schemeClr val="tx1"/>
          </a:solidFill>
          <a:latin typeface="+mn-lt"/>
          <a:ea typeface="+mn-ea"/>
        </a:defRPr>
      </a:lvl2pPr>
      <a:lvl3pPr marL="1145100" indent="-229020" algn="l" rtl="0" fontAlgn="base">
        <a:spcBef>
          <a:spcPct val="20000"/>
        </a:spcBef>
        <a:spcAft>
          <a:spcPct val="0"/>
        </a:spcAft>
        <a:buChar char="•"/>
        <a:defRPr sz="2404">
          <a:solidFill>
            <a:schemeClr val="tx1"/>
          </a:solidFill>
          <a:latin typeface="+mn-lt"/>
          <a:ea typeface="+mn-ea"/>
        </a:defRPr>
      </a:lvl3pPr>
      <a:lvl4pPr marL="1603141" indent="-229020" algn="l" rtl="0" fontAlgn="base">
        <a:spcBef>
          <a:spcPct val="20000"/>
        </a:spcBef>
        <a:spcAft>
          <a:spcPct val="0"/>
        </a:spcAft>
        <a:buChar char="–"/>
        <a:defRPr sz="2004">
          <a:solidFill>
            <a:schemeClr val="tx1"/>
          </a:solidFill>
          <a:latin typeface="+mn-lt"/>
          <a:ea typeface="+mn-ea"/>
        </a:defRPr>
      </a:lvl4pPr>
      <a:lvl5pPr marL="2061181" indent="-229020" algn="l" rtl="0" fontAlgn="base">
        <a:spcBef>
          <a:spcPct val="20000"/>
        </a:spcBef>
        <a:spcAft>
          <a:spcPct val="0"/>
        </a:spcAft>
        <a:buChar char="»"/>
        <a:defRPr sz="2004">
          <a:solidFill>
            <a:schemeClr val="tx1"/>
          </a:solidFill>
          <a:latin typeface="+mn-lt"/>
          <a:ea typeface="+mn-ea"/>
        </a:defRPr>
      </a:lvl5pPr>
      <a:lvl6pPr marL="2519222" indent="-229020" algn="l" rtl="0" fontAlgn="base">
        <a:spcBef>
          <a:spcPct val="20000"/>
        </a:spcBef>
        <a:spcAft>
          <a:spcPct val="0"/>
        </a:spcAft>
        <a:buChar char="»"/>
        <a:defRPr sz="2004">
          <a:solidFill>
            <a:schemeClr val="tx1"/>
          </a:solidFill>
          <a:latin typeface="+mn-lt"/>
          <a:ea typeface="+mn-ea"/>
        </a:defRPr>
      </a:lvl6pPr>
      <a:lvl7pPr marL="2977263" indent="-229020" algn="l" rtl="0" fontAlgn="base">
        <a:spcBef>
          <a:spcPct val="20000"/>
        </a:spcBef>
        <a:spcAft>
          <a:spcPct val="0"/>
        </a:spcAft>
        <a:buChar char="»"/>
        <a:defRPr sz="2004">
          <a:solidFill>
            <a:schemeClr val="tx1"/>
          </a:solidFill>
          <a:latin typeface="+mn-lt"/>
          <a:ea typeface="+mn-ea"/>
        </a:defRPr>
      </a:lvl7pPr>
      <a:lvl8pPr marL="3435304" indent="-229020" algn="l" rtl="0" fontAlgn="base">
        <a:spcBef>
          <a:spcPct val="20000"/>
        </a:spcBef>
        <a:spcAft>
          <a:spcPct val="0"/>
        </a:spcAft>
        <a:buChar char="»"/>
        <a:defRPr sz="2004">
          <a:solidFill>
            <a:schemeClr val="tx1"/>
          </a:solidFill>
          <a:latin typeface="+mn-lt"/>
          <a:ea typeface="+mn-ea"/>
        </a:defRPr>
      </a:lvl8pPr>
      <a:lvl9pPr marL="3893344" indent="-229020" algn="l" rtl="0" fontAlgn="base">
        <a:spcBef>
          <a:spcPct val="20000"/>
        </a:spcBef>
        <a:spcAft>
          <a:spcPct val="0"/>
        </a:spcAft>
        <a:buChar char="»"/>
        <a:defRPr sz="2004">
          <a:solidFill>
            <a:schemeClr val="tx1"/>
          </a:solidFill>
          <a:latin typeface="+mn-lt"/>
          <a:ea typeface="+mn-ea"/>
        </a:defRPr>
      </a:lvl9pPr>
    </p:bodyStyle>
    <p:otherStyle>
      <a:defPPr>
        <a:defRPr lang="zh-CN"/>
      </a:defPPr>
      <a:lvl1pPr marL="0" algn="l" defTabSz="916081" rtl="0" eaLnBrk="1" latinLnBrk="0" hangingPunct="1">
        <a:defRPr sz="1804" kern="1200">
          <a:solidFill>
            <a:schemeClr val="tx1"/>
          </a:solidFill>
          <a:latin typeface="+mn-lt"/>
          <a:ea typeface="+mn-ea"/>
          <a:cs typeface="+mn-cs"/>
        </a:defRPr>
      </a:lvl1pPr>
      <a:lvl2pPr marL="458040" algn="l" defTabSz="916081" rtl="0" eaLnBrk="1" latinLnBrk="0" hangingPunct="1">
        <a:defRPr sz="1804" kern="1200">
          <a:solidFill>
            <a:schemeClr val="tx1"/>
          </a:solidFill>
          <a:latin typeface="+mn-lt"/>
          <a:ea typeface="+mn-ea"/>
          <a:cs typeface="+mn-cs"/>
        </a:defRPr>
      </a:lvl2pPr>
      <a:lvl3pPr marL="916081" algn="l" defTabSz="916081" rtl="0" eaLnBrk="1" latinLnBrk="0" hangingPunct="1">
        <a:defRPr sz="1804" kern="1200">
          <a:solidFill>
            <a:schemeClr val="tx1"/>
          </a:solidFill>
          <a:latin typeface="+mn-lt"/>
          <a:ea typeface="+mn-ea"/>
          <a:cs typeface="+mn-cs"/>
        </a:defRPr>
      </a:lvl3pPr>
      <a:lvl4pPr marL="1374121" algn="l" defTabSz="916081" rtl="0" eaLnBrk="1" latinLnBrk="0" hangingPunct="1">
        <a:defRPr sz="1804" kern="1200">
          <a:solidFill>
            <a:schemeClr val="tx1"/>
          </a:solidFill>
          <a:latin typeface="+mn-lt"/>
          <a:ea typeface="+mn-ea"/>
          <a:cs typeface="+mn-cs"/>
        </a:defRPr>
      </a:lvl4pPr>
      <a:lvl5pPr marL="1832162" algn="l" defTabSz="916081" rtl="0" eaLnBrk="1" latinLnBrk="0" hangingPunct="1">
        <a:defRPr sz="1804" kern="1200">
          <a:solidFill>
            <a:schemeClr val="tx1"/>
          </a:solidFill>
          <a:latin typeface="+mn-lt"/>
          <a:ea typeface="+mn-ea"/>
          <a:cs typeface="+mn-cs"/>
        </a:defRPr>
      </a:lvl5pPr>
      <a:lvl6pPr marL="2290202" algn="l" defTabSz="916081" rtl="0" eaLnBrk="1" latinLnBrk="0" hangingPunct="1">
        <a:defRPr sz="1804" kern="1200">
          <a:solidFill>
            <a:schemeClr val="tx1"/>
          </a:solidFill>
          <a:latin typeface="+mn-lt"/>
          <a:ea typeface="+mn-ea"/>
          <a:cs typeface="+mn-cs"/>
        </a:defRPr>
      </a:lvl6pPr>
      <a:lvl7pPr marL="2748242" algn="l" defTabSz="916081" rtl="0" eaLnBrk="1" latinLnBrk="0" hangingPunct="1">
        <a:defRPr sz="1804" kern="1200">
          <a:solidFill>
            <a:schemeClr val="tx1"/>
          </a:solidFill>
          <a:latin typeface="+mn-lt"/>
          <a:ea typeface="+mn-ea"/>
          <a:cs typeface="+mn-cs"/>
        </a:defRPr>
      </a:lvl7pPr>
      <a:lvl8pPr marL="3206284" algn="l" defTabSz="916081" rtl="0" eaLnBrk="1" latinLnBrk="0" hangingPunct="1">
        <a:defRPr sz="1804" kern="1200">
          <a:solidFill>
            <a:schemeClr val="tx1"/>
          </a:solidFill>
          <a:latin typeface="+mn-lt"/>
          <a:ea typeface="+mn-ea"/>
          <a:cs typeface="+mn-cs"/>
        </a:defRPr>
      </a:lvl8pPr>
      <a:lvl9pPr marL="3664324" algn="l" defTabSz="916081" rtl="0" eaLnBrk="1" latinLnBrk="0" hangingPunct="1">
        <a:defRPr sz="1804"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84435" name="Text Box 19"/>
          <p:cNvSpPr txBox="1">
            <a:spLocks noChangeArrowheads="1"/>
          </p:cNvSpPr>
          <p:nvPr/>
        </p:nvSpPr>
        <p:spPr bwMode="auto">
          <a:xfrm>
            <a:off x="869725" y="6467477"/>
            <a:ext cx="2214258" cy="263791"/>
          </a:xfrm>
          <a:prstGeom prst="rect">
            <a:avLst/>
          </a:prstGeom>
          <a:noFill/>
          <a:ln w="9525">
            <a:noFill/>
            <a:miter lim="800000"/>
            <a:headEnd/>
            <a:tailEnd/>
          </a:ln>
        </p:spPr>
        <p:txBody>
          <a:bodyPr wrap="none" lIns="78503" tIns="39252" rIns="78503" bIns="39252">
            <a:spAutoFit/>
          </a:bodyPr>
          <a:lstStyle/>
          <a:p>
            <a:pPr defTabSz="785667" eaLnBrk="0" hangingPunct="0">
              <a:buClrTx/>
              <a:buFontTx/>
              <a:buNone/>
            </a:pPr>
            <a:r>
              <a:rPr lang="en-US" altLang="zh-CN" sz="1202" b="0">
                <a:solidFill>
                  <a:srgbClr val="000000"/>
                </a:solidFill>
                <a:latin typeface="FrutigerNext LT Bold" pitchFamily="1" charset="0"/>
                <a:ea typeface="MS PGothic" pitchFamily="34" charset="-128"/>
              </a:rPr>
              <a:t>HISILICON SEMICONDUCTOR</a:t>
            </a:r>
          </a:p>
        </p:txBody>
      </p:sp>
      <p:sp>
        <p:nvSpPr>
          <p:cNvPr id="1084436" name="Rectangle 20"/>
          <p:cNvSpPr>
            <a:spLocks noGrp="1" noChangeArrowheads="1"/>
          </p:cNvSpPr>
          <p:nvPr>
            <p:ph type="dt" sz="half" idx="2"/>
          </p:nvPr>
        </p:nvSpPr>
        <p:spPr bwMode="auto">
          <a:xfrm>
            <a:off x="7908454" y="6402389"/>
            <a:ext cx="1409333"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785667" eaLnBrk="0" hangingPunct="0">
              <a:lnSpc>
                <a:spcPct val="85000"/>
              </a:lnSpc>
              <a:buClrTx/>
              <a:buFontTx/>
              <a:buNone/>
              <a:defRPr sz="1002" b="0">
                <a:latin typeface="FrutigerNext LT Medium" pitchFamily="34" charset="0"/>
                <a:ea typeface="MS PGothic" pitchFamily="34" charset="-128"/>
              </a:defRPr>
            </a:lvl1pPr>
          </a:lstStyle>
          <a:p>
            <a:endParaRPr lang="de-DE">
              <a:solidFill>
                <a:srgbClr val="000000"/>
              </a:solidFill>
            </a:endParaRPr>
          </a:p>
          <a:p>
            <a:r>
              <a:rPr lang="de-DE">
                <a:solidFill>
                  <a:srgbClr val="000000"/>
                </a:solidFill>
              </a:rPr>
              <a:t>Page </a:t>
            </a:r>
            <a:fld id="{F06A8E0D-E279-4896-8888-4B2B012062BC}" type="slidenum">
              <a:rPr lang="de-DE">
                <a:solidFill>
                  <a:srgbClr val="000000"/>
                </a:solidFill>
              </a:rPr>
              <a:pPr/>
              <a:t>‹#›</a:t>
            </a:fld>
            <a:endParaRPr lang="en-GB">
              <a:solidFill>
                <a:srgbClr val="000000"/>
              </a:solidFill>
            </a:endParaRPr>
          </a:p>
        </p:txBody>
      </p:sp>
      <p:grpSp>
        <p:nvGrpSpPr>
          <p:cNvPr id="2" name="Group 21"/>
          <p:cNvGrpSpPr>
            <a:grpSpLocks/>
          </p:cNvGrpSpPr>
          <p:nvPr/>
        </p:nvGrpSpPr>
        <p:grpSpPr bwMode="auto">
          <a:xfrm>
            <a:off x="1" y="6216650"/>
            <a:ext cx="12192000" cy="635000"/>
            <a:chOff x="0" y="3920"/>
            <a:chExt cx="7682" cy="400"/>
          </a:xfrm>
        </p:grpSpPr>
        <p:pic>
          <p:nvPicPr>
            <p:cNvPr id="1084438" name="Picture 22" descr="图片1"/>
            <p:cNvPicPr>
              <a:picLocks noChangeAspect="1" noChangeArrowheads="1"/>
            </p:cNvPicPr>
            <p:nvPr userDrawn="1"/>
          </p:nvPicPr>
          <p:blipFill>
            <a:blip r:embed="rId13" cstate="print"/>
            <a:srcRect/>
            <a:stretch>
              <a:fillRect/>
            </a:stretch>
          </p:blipFill>
          <p:spPr bwMode="auto">
            <a:xfrm>
              <a:off x="0" y="3920"/>
              <a:ext cx="5760" cy="400"/>
            </a:xfrm>
            <a:prstGeom prst="rect">
              <a:avLst/>
            </a:prstGeom>
            <a:noFill/>
          </p:spPr>
        </p:pic>
        <p:pic>
          <p:nvPicPr>
            <p:cNvPr id="1084439" name="Picture 23" descr="图片1"/>
            <p:cNvPicPr>
              <a:picLocks noChangeAspect="1" noChangeArrowheads="1"/>
            </p:cNvPicPr>
            <p:nvPr userDrawn="1"/>
          </p:nvPicPr>
          <p:blipFill>
            <a:blip r:embed="rId13" cstate="print"/>
            <a:srcRect/>
            <a:stretch>
              <a:fillRect/>
            </a:stretch>
          </p:blipFill>
          <p:spPr bwMode="auto">
            <a:xfrm>
              <a:off x="1539" y="3920"/>
              <a:ext cx="5760" cy="400"/>
            </a:xfrm>
            <a:prstGeom prst="rect">
              <a:avLst/>
            </a:prstGeom>
            <a:noFill/>
          </p:spPr>
        </p:pic>
        <p:pic>
          <p:nvPicPr>
            <p:cNvPr id="1084440" name="Picture 24" descr="图片1"/>
            <p:cNvPicPr>
              <a:picLocks noChangeAspect="1" noChangeArrowheads="1"/>
            </p:cNvPicPr>
            <p:nvPr userDrawn="1"/>
          </p:nvPicPr>
          <p:blipFill>
            <a:blip r:embed="rId13" cstate="print"/>
            <a:srcRect/>
            <a:stretch>
              <a:fillRect/>
            </a:stretch>
          </p:blipFill>
          <p:spPr bwMode="auto">
            <a:xfrm rot="10800000">
              <a:off x="6619" y="3920"/>
              <a:ext cx="1063" cy="400"/>
            </a:xfrm>
            <a:prstGeom prst="rect">
              <a:avLst/>
            </a:prstGeom>
            <a:noFill/>
          </p:spPr>
        </p:pic>
      </p:grpSp>
      <p:sp>
        <p:nvSpPr>
          <p:cNvPr id="1084441" name="Text Box 25"/>
          <p:cNvSpPr txBox="1">
            <a:spLocks noChangeArrowheads="1"/>
          </p:cNvSpPr>
          <p:nvPr/>
        </p:nvSpPr>
        <p:spPr bwMode="auto">
          <a:xfrm>
            <a:off x="869724" y="6457952"/>
            <a:ext cx="2790018" cy="263791"/>
          </a:xfrm>
          <a:prstGeom prst="rect">
            <a:avLst/>
          </a:prstGeom>
          <a:noFill/>
          <a:ln w="9525">
            <a:noFill/>
            <a:miter lim="800000"/>
            <a:headEnd/>
            <a:tailEnd/>
          </a:ln>
        </p:spPr>
        <p:txBody>
          <a:bodyPr wrap="none" lIns="78503" tIns="39252" rIns="78503" bIns="39252">
            <a:spAutoFit/>
          </a:bodyPr>
          <a:lstStyle/>
          <a:p>
            <a:pPr defTabSz="785667" eaLnBrk="0" hangingPunct="0">
              <a:buClrTx/>
              <a:buFontTx/>
              <a:buNone/>
            </a:pPr>
            <a:r>
              <a:rPr lang="en-US" altLang="zh-CN" sz="1202">
                <a:solidFill>
                  <a:srgbClr val="000000"/>
                </a:solidFill>
                <a:ea typeface="MS PGothic" pitchFamily="34" charset="-128"/>
              </a:rPr>
              <a:t>HUAWEI TECHNOLOGIES CO., LTD.</a:t>
            </a:r>
          </a:p>
        </p:txBody>
      </p:sp>
      <p:sp>
        <p:nvSpPr>
          <p:cNvPr id="1084442" name="Rectangle 26"/>
          <p:cNvSpPr>
            <a:spLocks noChangeArrowheads="1"/>
          </p:cNvSpPr>
          <p:nvPr/>
        </p:nvSpPr>
        <p:spPr bwMode="auto">
          <a:xfrm>
            <a:off x="7908454" y="6396042"/>
            <a:ext cx="1409333" cy="1101725"/>
          </a:xfrm>
          <a:prstGeom prst="rect">
            <a:avLst/>
          </a:prstGeom>
          <a:noFill/>
          <a:ln w="9525">
            <a:noFill/>
            <a:miter lim="800000"/>
            <a:headEnd/>
            <a:tailEnd/>
          </a:ln>
          <a:effectLst/>
        </p:spPr>
        <p:txBody>
          <a:bodyPr lIns="0" tIns="0" rIns="0" bIns="0"/>
          <a:lstStyle/>
          <a:p>
            <a:pPr defTabSz="785667" eaLnBrk="0" hangingPunct="0">
              <a:lnSpc>
                <a:spcPct val="85000"/>
              </a:lnSpc>
              <a:buClrTx/>
              <a:buFontTx/>
              <a:buNone/>
            </a:pPr>
            <a:endParaRPr lang="de-DE" sz="1002" b="0">
              <a:solidFill>
                <a:srgbClr val="000000"/>
              </a:solidFill>
              <a:ea typeface="MS PGothic" pitchFamily="34" charset="-128"/>
            </a:endParaRPr>
          </a:p>
          <a:p>
            <a:pPr defTabSz="785667" eaLnBrk="0" hangingPunct="0">
              <a:lnSpc>
                <a:spcPct val="85000"/>
              </a:lnSpc>
              <a:buClrTx/>
              <a:buFontTx/>
              <a:buNone/>
            </a:pPr>
            <a:r>
              <a:rPr lang="de-DE" sz="1002" b="0">
                <a:solidFill>
                  <a:srgbClr val="000000"/>
                </a:solidFill>
                <a:ea typeface="MS PGothic" pitchFamily="34" charset="-128"/>
              </a:rPr>
              <a:t>Page </a:t>
            </a:r>
            <a:fld id="{3FF9399A-BBA2-48D8-9321-1EDAD5E83643}" type="slidenum">
              <a:rPr lang="de-DE" sz="1002" b="0">
                <a:solidFill>
                  <a:srgbClr val="000000"/>
                </a:solidFill>
                <a:ea typeface="MS PGothic" pitchFamily="34" charset="-128"/>
              </a:rPr>
              <a:pPr defTabSz="785667" eaLnBrk="0" hangingPunct="0">
                <a:lnSpc>
                  <a:spcPct val="85000"/>
                </a:lnSpc>
                <a:buClrTx/>
                <a:buFontTx/>
                <a:buNone/>
              </a:pPr>
              <a:t>‹#›</a:t>
            </a:fld>
            <a:endParaRPr lang="en-GB" sz="1002" b="0">
              <a:solidFill>
                <a:srgbClr val="000000"/>
              </a:solidFill>
              <a:ea typeface="MS PGothic" pitchFamily="34" charset="-128"/>
            </a:endParaRPr>
          </a:p>
        </p:txBody>
      </p:sp>
      <p:pic>
        <p:nvPicPr>
          <p:cNvPr id="1084443" name="Picture 27" descr="图片3副本"/>
          <p:cNvPicPr>
            <a:picLocks noChangeAspect="1" noChangeArrowheads="1"/>
          </p:cNvPicPr>
          <p:nvPr/>
        </p:nvPicPr>
        <p:blipFill>
          <a:blip r:embed="rId14" cstate="print"/>
          <a:srcRect/>
          <a:stretch>
            <a:fillRect/>
          </a:stretch>
        </p:blipFill>
        <p:spPr bwMode="auto">
          <a:xfrm>
            <a:off x="10179575" y="6386517"/>
            <a:ext cx="1295063" cy="307975"/>
          </a:xfrm>
          <a:prstGeom prst="rect">
            <a:avLst/>
          </a:prstGeom>
          <a:noFill/>
        </p:spPr>
      </p:pic>
      <p:sp>
        <p:nvSpPr>
          <p:cNvPr id="1084444" name="Rectangle 28"/>
          <p:cNvSpPr>
            <a:spLocks noGrp="1" noChangeArrowheads="1"/>
          </p:cNvSpPr>
          <p:nvPr>
            <p:ph type="title"/>
          </p:nvPr>
        </p:nvSpPr>
        <p:spPr bwMode="auto">
          <a:xfrm>
            <a:off x="609442" y="274638"/>
            <a:ext cx="1097311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84445" name="Rectangle 29"/>
          <p:cNvSpPr>
            <a:spLocks noGrp="1" noChangeArrowheads="1"/>
          </p:cNvSpPr>
          <p:nvPr>
            <p:ph type="body" idx="1"/>
          </p:nvPr>
        </p:nvSpPr>
        <p:spPr bwMode="auto">
          <a:xfrm>
            <a:off x="609442" y="1600204"/>
            <a:ext cx="1097311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84446" name="Rectangle 30"/>
          <p:cNvSpPr>
            <a:spLocks noChangeArrowheads="1"/>
          </p:cNvSpPr>
          <p:nvPr/>
        </p:nvSpPr>
        <p:spPr bwMode="auto">
          <a:xfrm>
            <a:off x="12317382" y="4970748"/>
            <a:ext cx="918923" cy="369318"/>
          </a:xfrm>
          <a:prstGeom prst="rect">
            <a:avLst/>
          </a:prstGeom>
          <a:solidFill>
            <a:srgbClr val="FFFFFF"/>
          </a:solidFill>
          <a:ln w="9525" algn="ctr">
            <a:noFill/>
            <a:miter lim="800000"/>
            <a:headEnd/>
            <a:tailEnd/>
          </a:ln>
          <a:effectLst/>
        </p:spPr>
        <p:txBody>
          <a:bodyPr lIns="91592" tIns="45796" rIns="91592" bIns="45796" anchor="ctr">
            <a:spAutoFit/>
          </a:bodyPr>
          <a:lstStyle/>
          <a:p>
            <a:endParaRPr lang="zh-CN" altLang="en-US">
              <a:solidFill>
                <a:srgbClr val="000000"/>
              </a:solidFill>
            </a:endParaRPr>
          </a:p>
        </p:txBody>
      </p:sp>
      <p:grpSp>
        <p:nvGrpSpPr>
          <p:cNvPr id="3" name="Group 31"/>
          <p:cNvGrpSpPr>
            <a:grpSpLocks/>
          </p:cNvGrpSpPr>
          <p:nvPr/>
        </p:nvGrpSpPr>
        <p:grpSpPr bwMode="auto">
          <a:xfrm>
            <a:off x="12403085" y="3786188"/>
            <a:ext cx="739582" cy="182562"/>
            <a:chOff x="5893" y="2387"/>
            <a:chExt cx="466" cy="115"/>
          </a:xfrm>
        </p:grpSpPr>
        <p:sp>
          <p:nvSpPr>
            <p:cNvPr id="1084448" name="Rectangle 3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49" name="Rectangle 3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50" name="Rectangle 3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084451" name="Rectangle 3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36"/>
          <p:cNvGrpSpPr>
            <a:grpSpLocks/>
          </p:cNvGrpSpPr>
          <p:nvPr/>
        </p:nvGrpSpPr>
        <p:grpSpPr bwMode="auto">
          <a:xfrm>
            <a:off x="12403085" y="4002088"/>
            <a:ext cx="739582" cy="182562"/>
            <a:chOff x="5893" y="2523"/>
            <a:chExt cx="466" cy="115"/>
          </a:xfrm>
        </p:grpSpPr>
        <p:sp>
          <p:nvSpPr>
            <p:cNvPr id="1084453" name="Rectangle 3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54" name="Rectangle 3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55" name="Rectangle 3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56" name="Rectangle 4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41"/>
          <p:cNvGrpSpPr>
            <a:grpSpLocks/>
          </p:cNvGrpSpPr>
          <p:nvPr/>
        </p:nvGrpSpPr>
        <p:grpSpPr bwMode="auto">
          <a:xfrm>
            <a:off x="12403085" y="4217988"/>
            <a:ext cx="739582" cy="182562"/>
            <a:chOff x="5893" y="2659"/>
            <a:chExt cx="466" cy="115"/>
          </a:xfrm>
        </p:grpSpPr>
        <p:sp>
          <p:nvSpPr>
            <p:cNvPr id="1084458" name="Rectangle 4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59" name="Rectangle 4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084460" name="Rectangle 4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61" name="Rectangle 4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46"/>
          <p:cNvGrpSpPr>
            <a:grpSpLocks/>
          </p:cNvGrpSpPr>
          <p:nvPr/>
        </p:nvGrpSpPr>
        <p:grpSpPr bwMode="auto">
          <a:xfrm>
            <a:off x="12403085" y="3570288"/>
            <a:ext cx="739582" cy="188912"/>
            <a:chOff x="5893" y="2251"/>
            <a:chExt cx="466" cy="119"/>
          </a:xfrm>
        </p:grpSpPr>
        <p:sp>
          <p:nvSpPr>
            <p:cNvPr id="1084463" name="Rectangle 4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64" name="Rectangle 4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084465" name="Rectangle 4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66" name="Rectangle 5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51"/>
          <p:cNvGrpSpPr>
            <a:grpSpLocks/>
          </p:cNvGrpSpPr>
          <p:nvPr/>
        </p:nvGrpSpPr>
        <p:grpSpPr bwMode="auto">
          <a:xfrm>
            <a:off x="12403085" y="4578354"/>
            <a:ext cx="739582" cy="182563"/>
            <a:chOff x="5893" y="2886"/>
            <a:chExt cx="466" cy="115"/>
          </a:xfrm>
        </p:grpSpPr>
        <p:sp>
          <p:nvSpPr>
            <p:cNvPr id="1084468" name="Rectangle 5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69" name="Rectangle 5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470" name="Rectangle 5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71" name="Rectangle 55"/>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56"/>
          <p:cNvGrpSpPr>
            <a:grpSpLocks/>
          </p:cNvGrpSpPr>
          <p:nvPr/>
        </p:nvGrpSpPr>
        <p:grpSpPr bwMode="auto">
          <a:xfrm>
            <a:off x="12403085" y="4794254"/>
            <a:ext cx="739582" cy="182563"/>
            <a:chOff x="5893" y="3022"/>
            <a:chExt cx="466" cy="115"/>
          </a:xfrm>
        </p:grpSpPr>
        <p:sp>
          <p:nvSpPr>
            <p:cNvPr id="1084473" name="Rectangle 5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74" name="Rectangle 5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75" name="Rectangle 5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476" name="Rectangle 6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61"/>
          <p:cNvGrpSpPr>
            <a:grpSpLocks/>
          </p:cNvGrpSpPr>
          <p:nvPr/>
        </p:nvGrpSpPr>
        <p:grpSpPr bwMode="auto">
          <a:xfrm>
            <a:off x="12403085" y="5010154"/>
            <a:ext cx="739582" cy="182563"/>
            <a:chOff x="5893" y="3158"/>
            <a:chExt cx="466" cy="115"/>
          </a:xfrm>
        </p:grpSpPr>
        <p:sp>
          <p:nvSpPr>
            <p:cNvPr id="1084478" name="Rectangle 6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79" name="Rectangle 6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084480" name="Rectangle 6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81" name="Rectangle 6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66"/>
          <p:cNvGrpSpPr>
            <a:grpSpLocks/>
          </p:cNvGrpSpPr>
          <p:nvPr/>
        </p:nvGrpSpPr>
        <p:grpSpPr bwMode="auto">
          <a:xfrm>
            <a:off x="12403085" y="5370513"/>
            <a:ext cx="739582" cy="182562"/>
            <a:chOff x="5893" y="3385"/>
            <a:chExt cx="466" cy="115"/>
          </a:xfrm>
        </p:grpSpPr>
        <p:sp>
          <p:nvSpPr>
            <p:cNvPr id="1084483" name="Rectangle 6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84" name="Rectangle 6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485" name="Rectangle 6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86" name="Rectangle 70"/>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1" name="Group 71"/>
          <p:cNvGrpSpPr>
            <a:grpSpLocks/>
          </p:cNvGrpSpPr>
          <p:nvPr/>
        </p:nvGrpSpPr>
        <p:grpSpPr bwMode="auto">
          <a:xfrm>
            <a:off x="12403085" y="5586413"/>
            <a:ext cx="739582" cy="182562"/>
            <a:chOff x="5893" y="3521"/>
            <a:chExt cx="466" cy="115"/>
          </a:xfrm>
        </p:grpSpPr>
        <p:sp>
          <p:nvSpPr>
            <p:cNvPr id="1084488" name="Rectangle 7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89" name="Rectangle 7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90" name="Rectangle 7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491" name="Rectangle 75"/>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2" name="Group 76"/>
          <p:cNvGrpSpPr>
            <a:grpSpLocks/>
          </p:cNvGrpSpPr>
          <p:nvPr/>
        </p:nvGrpSpPr>
        <p:grpSpPr bwMode="auto">
          <a:xfrm>
            <a:off x="12403085" y="5802313"/>
            <a:ext cx="739582" cy="182562"/>
            <a:chOff x="5893" y="3657"/>
            <a:chExt cx="466" cy="115"/>
          </a:xfrm>
        </p:grpSpPr>
        <p:sp>
          <p:nvSpPr>
            <p:cNvPr id="1084493" name="Rectangle 7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94" name="Rectangle 7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084495" name="Rectangle 7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96" name="Rectangle 80"/>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3" name="Group 81"/>
          <p:cNvGrpSpPr>
            <a:grpSpLocks/>
          </p:cNvGrpSpPr>
          <p:nvPr/>
        </p:nvGrpSpPr>
        <p:grpSpPr bwMode="auto">
          <a:xfrm>
            <a:off x="12403085" y="6162679"/>
            <a:ext cx="739582" cy="182563"/>
            <a:chOff x="5893" y="3884"/>
            <a:chExt cx="466" cy="115"/>
          </a:xfrm>
        </p:grpSpPr>
        <p:sp>
          <p:nvSpPr>
            <p:cNvPr id="1084498" name="Rectangle 8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99" name="Rectangle 8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500" name="Rectangle 8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501" name="Rectangle 85"/>
            <p:cNvSpPr>
              <a:spLocks noChangeArrowheads="1"/>
            </p:cNvSpPr>
            <p:nvPr userDrawn="1"/>
          </p:nvSpPr>
          <p:spPr bwMode="auto">
            <a:xfrm flipV="1">
              <a:off x="5893" y="3884"/>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grpSp>
        <p:nvGrpSpPr>
          <p:cNvPr id="14" name="Group 86"/>
          <p:cNvGrpSpPr>
            <a:grpSpLocks/>
          </p:cNvGrpSpPr>
          <p:nvPr/>
        </p:nvGrpSpPr>
        <p:grpSpPr bwMode="auto">
          <a:xfrm>
            <a:off x="12403085" y="6388104"/>
            <a:ext cx="739582" cy="182563"/>
            <a:chOff x="5893" y="4026"/>
            <a:chExt cx="466" cy="115"/>
          </a:xfrm>
        </p:grpSpPr>
        <p:sp>
          <p:nvSpPr>
            <p:cNvPr id="1084503" name="Rectangle 8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504" name="Rectangle 8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505" name="Rectangle 8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506" name="Rectangle 90"/>
            <p:cNvSpPr>
              <a:spLocks noChangeArrowheads="1"/>
            </p:cNvSpPr>
            <p:nvPr userDrawn="1"/>
          </p:nvSpPr>
          <p:spPr bwMode="auto">
            <a:xfrm flipV="1">
              <a:off x="5893" y="4026"/>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grpSp>
        <p:nvGrpSpPr>
          <p:cNvPr id="15" name="Group 91"/>
          <p:cNvGrpSpPr>
            <a:grpSpLocks/>
          </p:cNvGrpSpPr>
          <p:nvPr/>
        </p:nvGrpSpPr>
        <p:grpSpPr bwMode="auto">
          <a:xfrm>
            <a:off x="12403085" y="6611938"/>
            <a:ext cx="739582" cy="182562"/>
            <a:chOff x="5893" y="4167"/>
            <a:chExt cx="466" cy="115"/>
          </a:xfrm>
        </p:grpSpPr>
        <p:sp>
          <p:nvSpPr>
            <p:cNvPr id="1084508" name="Rectangle 92"/>
            <p:cNvSpPr>
              <a:spLocks noChangeArrowheads="1"/>
            </p:cNvSpPr>
            <p:nvPr userDrawn="1"/>
          </p:nvSpPr>
          <p:spPr bwMode="auto">
            <a:xfrm flipV="1">
              <a:off x="6010" y="4167"/>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509" name="Rectangle 93"/>
            <p:cNvSpPr>
              <a:spLocks noChangeArrowheads="1"/>
            </p:cNvSpPr>
            <p:nvPr userDrawn="1"/>
          </p:nvSpPr>
          <p:spPr bwMode="auto">
            <a:xfrm flipV="1">
              <a:off x="6126" y="4167"/>
              <a:ext cx="116"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510" name="Rectangle 94"/>
            <p:cNvSpPr>
              <a:spLocks noChangeArrowheads="1"/>
            </p:cNvSpPr>
            <p:nvPr userDrawn="1"/>
          </p:nvSpPr>
          <p:spPr bwMode="auto">
            <a:xfrm flipV="1">
              <a:off x="6242" y="4167"/>
              <a:ext cx="117"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511" name="Rectangle 95"/>
            <p:cNvSpPr>
              <a:spLocks noChangeArrowheads="1"/>
            </p:cNvSpPr>
            <p:nvPr userDrawn="1"/>
          </p:nvSpPr>
          <p:spPr bwMode="auto">
            <a:xfrm flipV="1">
              <a:off x="5893" y="4167"/>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advClick="0" advTm="8000">
    <p:fade thruBlk="1"/>
  </p:transition>
  <p:hf sldNum="0" hdr="0" ftr="0"/>
  <p:txStyles>
    <p:titleStyle>
      <a:lvl1pPr algn="l" rtl="0" fontAlgn="base">
        <a:spcBef>
          <a:spcPct val="0"/>
        </a:spcBef>
        <a:spcAft>
          <a:spcPct val="0"/>
        </a:spcAft>
        <a:defRPr sz="3205">
          <a:solidFill>
            <a:srgbClr val="990000"/>
          </a:solidFill>
          <a:latin typeface="+mj-lt"/>
          <a:ea typeface="+mj-ea"/>
          <a:cs typeface="+mj-cs"/>
        </a:defRPr>
      </a:lvl1pPr>
      <a:lvl2pPr algn="l" rtl="0" fontAlgn="base">
        <a:spcBef>
          <a:spcPct val="0"/>
        </a:spcBef>
        <a:spcAft>
          <a:spcPct val="0"/>
        </a:spcAft>
        <a:defRPr sz="3205">
          <a:solidFill>
            <a:srgbClr val="990000"/>
          </a:solidFill>
          <a:latin typeface="Arial" pitchFamily="34" charset="0"/>
          <a:ea typeface="黑体" pitchFamily="49" charset="-122"/>
        </a:defRPr>
      </a:lvl2pPr>
      <a:lvl3pPr algn="l" rtl="0" fontAlgn="base">
        <a:spcBef>
          <a:spcPct val="0"/>
        </a:spcBef>
        <a:spcAft>
          <a:spcPct val="0"/>
        </a:spcAft>
        <a:defRPr sz="3205">
          <a:solidFill>
            <a:srgbClr val="990000"/>
          </a:solidFill>
          <a:latin typeface="Arial" pitchFamily="34" charset="0"/>
          <a:ea typeface="黑体" pitchFamily="49" charset="-122"/>
        </a:defRPr>
      </a:lvl3pPr>
      <a:lvl4pPr algn="l" rtl="0" fontAlgn="base">
        <a:spcBef>
          <a:spcPct val="0"/>
        </a:spcBef>
        <a:spcAft>
          <a:spcPct val="0"/>
        </a:spcAft>
        <a:defRPr sz="3205">
          <a:solidFill>
            <a:srgbClr val="990000"/>
          </a:solidFill>
          <a:latin typeface="Arial" pitchFamily="34" charset="0"/>
          <a:ea typeface="黑体" pitchFamily="49" charset="-122"/>
        </a:defRPr>
      </a:lvl4pPr>
      <a:lvl5pPr algn="l" rtl="0" fontAlgn="base">
        <a:spcBef>
          <a:spcPct val="0"/>
        </a:spcBef>
        <a:spcAft>
          <a:spcPct val="0"/>
        </a:spcAft>
        <a:defRPr sz="3205">
          <a:solidFill>
            <a:srgbClr val="990000"/>
          </a:solidFill>
          <a:latin typeface="Arial" pitchFamily="34" charset="0"/>
          <a:ea typeface="黑体" pitchFamily="49" charset="-122"/>
        </a:defRPr>
      </a:lvl5pPr>
      <a:lvl6pPr marL="458040" algn="l" rtl="0" fontAlgn="base">
        <a:spcBef>
          <a:spcPct val="0"/>
        </a:spcBef>
        <a:spcAft>
          <a:spcPct val="0"/>
        </a:spcAft>
        <a:defRPr sz="3205">
          <a:solidFill>
            <a:srgbClr val="990000"/>
          </a:solidFill>
          <a:latin typeface="Arial" pitchFamily="34" charset="0"/>
          <a:ea typeface="黑体" pitchFamily="49" charset="-122"/>
        </a:defRPr>
      </a:lvl6pPr>
      <a:lvl7pPr marL="916081" algn="l" rtl="0" fontAlgn="base">
        <a:spcBef>
          <a:spcPct val="0"/>
        </a:spcBef>
        <a:spcAft>
          <a:spcPct val="0"/>
        </a:spcAft>
        <a:defRPr sz="3205">
          <a:solidFill>
            <a:srgbClr val="990000"/>
          </a:solidFill>
          <a:latin typeface="Arial" pitchFamily="34" charset="0"/>
          <a:ea typeface="黑体" pitchFamily="49" charset="-122"/>
        </a:defRPr>
      </a:lvl7pPr>
      <a:lvl8pPr marL="1374121" algn="l" rtl="0" fontAlgn="base">
        <a:spcBef>
          <a:spcPct val="0"/>
        </a:spcBef>
        <a:spcAft>
          <a:spcPct val="0"/>
        </a:spcAft>
        <a:defRPr sz="3205">
          <a:solidFill>
            <a:srgbClr val="990000"/>
          </a:solidFill>
          <a:latin typeface="Arial" pitchFamily="34" charset="0"/>
          <a:ea typeface="黑体" pitchFamily="49" charset="-122"/>
        </a:defRPr>
      </a:lvl8pPr>
      <a:lvl9pPr marL="1832162" algn="l" rtl="0" fontAlgn="base">
        <a:spcBef>
          <a:spcPct val="0"/>
        </a:spcBef>
        <a:spcAft>
          <a:spcPct val="0"/>
        </a:spcAft>
        <a:defRPr sz="3205">
          <a:solidFill>
            <a:srgbClr val="990000"/>
          </a:solidFill>
          <a:latin typeface="Arial" pitchFamily="34" charset="0"/>
          <a:ea typeface="黑体" pitchFamily="49" charset="-122"/>
        </a:defRPr>
      </a:lvl9pPr>
    </p:titleStyle>
    <p:bodyStyle>
      <a:lvl1pPr marL="343530" indent="-343530" algn="l" rtl="0" fontAlgn="base">
        <a:spcBef>
          <a:spcPct val="20000"/>
        </a:spcBef>
        <a:spcAft>
          <a:spcPct val="0"/>
        </a:spcAft>
        <a:buChar char="•"/>
        <a:defRPr sz="3205">
          <a:solidFill>
            <a:schemeClr val="tx1"/>
          </a:solidFill>
          <a:latin typeface="+mn-lt"/>
          <a:ea typeface="+mn-ea"/>
          <a:cs typeface="+mn-cs"/>
        </a:defRPr>
      </a:lvl1pPr>
      <a:lvl2pPr marL="744316" indent="-286276" algn="l" rtl="0" fontAlgn="base">
        <a:spcBef>
          <a:spcPct val="20000"/>
        </a:spcBef>
        <a:spcAft>
          <a:spcPct val="0"/>
        </a:spcAft>
        <a:buChar char="–"/>
        <a:defRPr sz="2805">
          <a:solidFill>
            <a:schemeClr val="tx1"/>
          </a:solidFill>
          <a:latin typeface="+mn-lt"/>
          <a:ea typeface="+mn-ea"/>
        </a:defRPr>
      </a:lvl2pPr>
      <a:lvl3pPr marL="1145100" indent="-229020" algn="l" rtl="0" fontAlgn="base">
        <a:spcBef>
          <a:spcPct val="20000"/>
        </a:spcBef>
        <a:spcAft>
          <a:spcPct val="0"/>
        </a:spcAft>
        <a:buChar char="•"/>
        <a:defRPr sz="2404">
          <a:solidFill>
            <a:schemeClr val="tx1"/>
          </a:solidFill>
          <a:latin typeface="+mn-lt"/>
          <a:ea typeface="+mn-ea"/>
        </a:defRPr>
      </a:lvl3pPr>
      <a:lvl4pPr marL="1603141" indent="-229020" algn="l" rtl="0" fontAlgn="base">
        <a:spcBef>
          <a:spcPct val="20000"/>
        </a:spcBef>
        <a:spcAft>
          <a:spcPct val="0"/>
        </a:spcAft>
        <a:buChar char="–"/>
        <a:defRPr sz="2004">
          <a:solidFill>
            <a:schemeClr val="tx1"/>
          </a:solidFill>
          <a:latin typeface="+mn-lt"/>
          <a:ea typeface="+mn-ea"/>
        </a:defRPr>
      </a:lvl4pPr>
      <a:lvl5pPr marL="2061181" indent="-229020" algn="l" rtl="0" fontAlgn="base">
        <a:spcBef>
          <a:spcPct val="20000"/>
        </a:spcBef>
        <a:spcAft>
          <a:spcPct val="0"/>
        </a:spcAft>
        <a:buChar char="»"/>
        <a:defRPr sz="2004">
          <a:solidFill>
            <a:schemeClr val="tx1"/>
          </a:solidFill>
          <a:latin typeface="+mn-lt"/>
          <a:ea typeface="+mn-ea"/>
        </a:defRPr>
      </a:lvl5pPr>
      <a:lvl6pPr marL="2519222" indent="-229020" algn="l" rtl="0" fontAlgn="base">
        <a:spcBef>
          <a:spcPct val="20000"/>
        </a:spcBef>
        <a:spcAft>
          <a:spcPct val="0"/>
        </a:spcAft>
        <a:buChar char="»"/>
        <a:defRPr sz="2004">
          <a:solidFill>
            <a:schemeClr val="tx1"/>
          </a:solidFill>
          <a:latin typeface="+mn-lt"/>
          <a:ea typeface="+mn-ea"/>
        </a:defRPr>
      </a:lvl6pPr>
      <a:lvl7pPr marL="2977263" indent="-229020" algn="l" rtl="0" fontAlgn="base">
        <a:spcBef>
          <a:spcPct val="20000"/>
        </a:spcBef>
        <a:spcAft>
          <a:spcPct val="0"/>
        </a:spcAft>
        <a:buChar char="»"/>
        <a:defRPr sz="2004">
          <a:solidFill>
            <a:schemeClr val="tx1"/>
          </a:solidFill>
          <a:latin typeface="+mn-lt"/>
          <a:ea typeface="+mn-ea"/>
        </a:defRPr>
      </a:lvl7pPr>
      <a:lvl8pPr marL="3435304" indent="-229020" algn="l" rtl="0" fontAlgn="base">
        <a:spcBef>
          <a:spcPct val="20000"/>
        </a:spcBef>
        <a:spcAft>
          <a:spcPct val="0"/>
        </a:spcAft>
        <a:buChar char="»"/>
        <a:defRPr sz="2004">
          <a:solidFill>
            <a:schemeClr val="tx1"/>
          </a:solidFill>
          <a:latin typeface="+mn-lt"/>
          <a:ea typeface="+mn-ea"/>
        </a:defRPr>
      </a:lvl8pPr>
      <a:lvl9pPr marL="3893344" indent="-229020" algn="l" rtl="0" fontAlgn="base">
        <a:spcBef>
          <a:spcPct val="20000"/>
        </a:spcBef>
        <a:spcAft>
          <a:spcPct val="0"/>
        </a:spcAft>
        <a:buChar char="»"/>
        <a:defRPr sz="2004">
          <a:solidFill>
            <a:schemeClr val="tx1"/>
          </a:solidFill>
          <a:latin typeface="+mn-lt"/>
          <a:ea typeface="+mn-ea"/>
        </a:defRPr>
      </a:lvl9pPr>
    </p:bodyStyle>
    <p:otherStyle>
      <a:defPPr>
        <a:defRPr lang="zh-CN"/>
      </a:defPPr>
      <a:lvl1pPr marL="0" algn="l" defTabSz="916081" rtl="0" eaLnBrk="1" latinLnBrk="0" hangingPunct="1">
        <a:defRPr sz="1804" kern="1200">
          <a:solidFill>
            <a:schemeClr val="tx1"/>
          </a:solidFill>
          <a:latin typeface="+mn-lt"/>
          <a:ea typeface="+mn-ea"/>
          <a:cs typeface="+mn-cs"/>
        </a:defRPr>
      </a:lvl1pPr>
      <a:lvl2pPr marL="458040" algn="l" defTabSz="916081" rtl="0" eaLnBrk="1" latinLnBrk="0" hangingPunct="1">
        <a:defRPr sz="1804" kern="1200">
          <a:solidFill>
            <a:schemeClr val="tx1"/>
          </a:solidFill>
          <a:latin typeface="+mn-lt"/>
          <a:ea typeface="+mn-ea"/>
          <a:cs typeface="+mn-cs"/>
        </a:defRPr>
      </a:lvl2pPr>
      <a:lvl3pPr marL="916081" algn="l" defTabSz="916081" rtl="0" eaLnBrk="1" latinLnBrk="0" hangingPunct="1">
        <a:defRPr sz="1804" kern="1200">
          <a:solidFill>
            <a:schemeClr val="tx1"/>
          </a:solidFill>
          <a:latin typeface="+mn-lt"/>
          <a:ea typeface="+mn-ea"/>
          <a:cs typeface="+mn-cs"/>
        </a:defRPr>
      </a:lvl3pPr>
      <a:lvl4pPr marL="1374121" algn="l" defTabSz="916081" rtl="0" eaLnBrk="1" latinLnBrk="0" hangingPunct="1">
        <a:defRPr sz="1804" kern="1200">
          <a:solidFill>
            <a:schemeClr val="tx1"/>
          </a:solidFill>
          <a:latin typeface="+mn-lt"/>
          <a:ea typeface="+mn-ea"/>
          <a:cs typeface="+mn-cs"/>
        </a:defRPr>
      </a:lvl4pPr>
      <a:lvl5pPr marL="1832162" algn="l" defTabSz="916081" rtl="0" eaLnBrk="1" latinLnBrk="0" hangingPunct="1">
        <a:defRPr sz="1804" kern="1200">
          <a:solidFill>
            <a:schemeClr val="tx1"/>
          </a:solidFill>
          <a:latin typeface="+mn-lt"/>
          <a:ea typeface="+mn-ea"/>
          <a:cs typeface="+mn-cs"/>
        </a:defRPr>
      </a:lvl5pPr>
      <a:lvl6pPr marL="2290202" algn="l" defTabSz="916081" rtl="0" eaLnBrk="1" latinLnBrk="0" hangingPunct="1">
        <a:defRPr sz="1804" kern="1200">
          <a:solidFill>
            <a:schemeClr val="tx1"/>
          </a:solidFill>
          <a:latin typeface="+mn-lt"/>
          <a:ea typeface="+mn-ea"/>
          <a:cs typeface="+mn-cs"/>
        </a:defRPr>
      </a:lvl6pPr>
      <a:lvl7pPr marL="2748242" algn="l" defTabSz="916081" rtl="0" eaLnBrk="1" latinLnBrk="0" hangingPunct="1">
        <a:defRPr sz="1804" kern="1200">
          <a:solidFill>
            <a:schemeClr val="tx1"/>
          </a:solidFill>
          <a:latin typeface="+mn-lt"/>
          <a:ea typeface="+mn-ea"/>
          <a:cs typeface="+mn-cs"/>
        </a:defRPr>
      </a:lvl7pPr>
      <a:lvl8pPr marL="3206284" algn="l" defTabSz="916081" rtl="0" eaLnBrk="1" latinLnBrk="0" hangingPunct="1">
        <a:defRPr sz="1804" kern="1200">
          <a:solidFill>
            <a:schemeClr val="tx1"/>
          </a:solidFill>
          <a:latin typeface="+mn-lt"/>
          <a:ea typeface="+mn-ea"/>
          <a:cs typeface="+mn-cs"/>
        </a:defRPr>
      </a:lvl8pPr>
      <a:lvl9pPr marL="3664324" algn="l" defTabSz="916081" rtl="0" eaLnBrk="1" latinLnBrk="0" hangingPunct="1">
        <a:defRPr sz="1804"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84435" name="Text Box 19"/>
          <p:cNvSpPr txBox="1">
            <a:spLocks noChangeArrowheads="1"/>
          </p:cNvSpPr>
          <p:nvPr/>
        </p:nvSpPr>
        <p:spPr bwMode="auto">
          <a:xfrm>
            <a:off x="869725" y="6467477"/>
            <a:ext cx="2214258" cy="263791"/>
          </a:xfrm>
          <a:prstGeom prst="rect">
            <a:avLst/>
          </a:prstGeom>
          <a:noFill/>
          <a:ln w="9525">
            <a:noFill/>
            <a:miter lim="800000"/>
            <a:headEnd/>
            <a:tailEnd/>
          </a:ln>
        </p:spPr>
        <p:txBody>
          <a:bodyPr wrap="none" lIns="78503" tIns="39252" rIns="78503" bIns="39252">
            <a:spAutoFit/>
          </a:bodyPr>
          <a:lstStyle/>
          <a:p>
            <a:pPr defTabSz="785667" eaLnBrk="0" hangingPunct="0">
              <a:buClrTx/>
              <a:buFontTx/>
              <a:buNone/>
            </a:pPr>
            <a:r>
              <a:rPr lang="en-US" altLang="zh-CN" sz="1202" b="0">
                <a:solidFill>
                  <a:srgbClr val="000000"/>
                </a:solidFill>
                <a:latin typeface="FrutigerNext LT Bold" pitchFamily="1" charset="0"/>
                <a:ea typeface="MS PGothic" pitchFamily="34" charset="-128"/>
              </a:rPr>
              <a:t>HISILICON SEMICONDUCTOR</a:t>
            </a:r>
          </a:p>
        </p:txBody>
      </p:sp>
      <p:sp>
        <p:nvSpPr>
          <p:cNvPr id="1084436" name="Rectangle 20"/>
          <p:cNvSpPr>
            <a:spLocks noGrp="1" noChangeArrowheads="1"/>
          </p:cNvSpPr>
          <p:nvPr>
            <p:ph type="dt" sz="half" idx="2"/>
          </p:nvPr>
        </p:nvSpPr>
        <p:spPr bwMode="auto">
          <a:xfrm>
            <a:off x="7908454" y="6402389"/>
            <a:ext cx="1409333"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785667" eaLnBrk="0" hangingPunct="0">
              <a:lnSpc>
                <a:spcPct val="85000"/>
              </a:lnSpc>
              <a:buClrTx/>
              <a:buFontTx/>
              <a:buNone/>
              <a:defRPr sz="1002" b="0">
                <a:latin typeface="FrutigerNext LT Medium" pitchFamily="34" charset="0"/>
                <a:ea typeface="MS PGothic" pitchFamily="34" charset="-128"/>
              </a:defRPr>
            </a:lvl1pPr>
          </a:lstStyle>
          <a:p>
            <a:endParaRPr lang="de-DE">
              <a:solidFill>
                <a:srgbClr val="000000"/>
              </a:solidFill>
            </a:endParaRPr>
          </a:p>
          <a:p>
            <a:r>
              <a:rPr lang="de-DE">
                <a:solidFill>
                  <a:srgbClr val="000000"/>
                </a:solidFill>
              </a:rPr>
              <a:t>Page </a:t>
            </a:r>
            <a:fld id="{F06A8E0D-E279-4896-8888-4B2B012062BC}" type="slidenum">
              <a:rPr lang="de-DE">
                <a:solidFill>
                  <a:srgbClr val="000000"/>
                </a:solidFill>
              </a:rPr>
              <a:pPr/>
              <a:t>‹#›</a:t>
            </a:fld>
            <a:endParaRPr lang="en-GB">
              <a:solidFill>
                <a:srgbClr val="000000"/>
              </a:solidFill>
            </a:endParaRPr>
          </a:p>
        </p:txBody>
      </p:sp>
      <p:grpSp>
        <p:nvGrpSpPr>
          <p:cNvPr id="2" name="Group 21"/>
          <p:cNvGrpSpPr>
            <a:grpSpLocks/>
          </p:cNvGrpSpPr>
          <p:nvPr/>
        </p:nvGrpSpPr>
        <p:grpSpPr bwMode="auto">
          <a:xfrm>
            <a:off x="1" y="6216650"/>
            <a:ext cx="12192000" cy="635000"/>
            <a:chOff x="0" y="3920"/>
            <a:chExt cx="7682" cy="400"/>
          </a:xfrm>
        </p:grpSpPr>
        <p:pic>
          <p:nvPicPr>
            <p:cNvPr id="1084438" name="Picture 22" descr="图片1"/>
            <p:cNvPicPr>
              <a:picLocks noChangeAspect="1" noChangeArrowheads="1"/>
            </p:cNvPicPr>
            <p:nvPr userDrawn="1"/>
          </p:nvPicPr>
          <p:blipFill>
            <a:blip r:embed="rId13" cstate="print"/>
            <a:srcRect/>
            <a:stretch>
              <a:fillRect/>
            </a:stretch>
          </p:blipFill>
          <p:spPr bwMode="auto">
            <a:xfrm>
              <a:off x="0" y="3920"/>
              <a:ext cx="5760" cy="400"/>
            </a:xfrm>
            <a:prstGeom prst="rect">
              <a:avLst/>
            </a:prstGeom>
            <a:noFill/>
          </p:spPr>
        </p:pic>
        <p:pic>
          <p:nvPicPr>
            <p:cNvPr id="1084439" name="Picture 23" descr="图片1"/>
            <p:cNvPicPr>
              <a:picLocks noChangeAspect="1" noChangeArrowheads="1"/>
            </p:cNvPicPr>
            <p:nvPr userDrawn="1"/>
          </p:nvPicPr>
          <p:blipFill>
            <a:blip r:embed="rId13" cstate="print"/>
            <a:srcRect/>
            <a:stretch>
              <a:fillRect/>
            </a:stretch>
          </p:blipFill>
          <p:spPr bwMode="auto">
            <a:xfrm>
              <a:off x="1539" y="3920"/>
              <a:ext cx="5760" cy="400"/>
            </a:xfrm>
            <a:prstGeom prst="rect">
              <a:avLst/>
            </a:prstGeom>
            <a:noFill/>
          </p:spPr>
        </p:pic>
        <p:pic>
          <p:nvPicPr>
            <p:cNvPr id="1084440" name="Picture 24" descr="图片1"/>
            <p:cNvPicPr>
              <a:picLocks noChangeAspect="1" noChangeArrowheads="1"/>
            </p:cNvPicPr>
            <p:nvPr userDrawn="1"/>
          </p:nvPicPr>
          <p:blipFill>
            <a:blip r:embed="rId13" cstate="print"/>
            <a:srcRect/>
            <a:stretch>
              <a:fillRect/>
            </a:stretch>
          </p:blipFill>
          <p:spPr bwMode="auto">
            <a:xfrm rot="10800000">
              <a:off x="6619" y="3920"/>
              <a:ext cx="1063" cy="400"/>
            </a:xfrm>
            <a:prstGeom prst="rect">
              <a:avLst/>
            </a:prstGeom>
            <a:noFill/>
          </p:spPr>
        </p:pic>
      </p:grpSp>
      <p:sp>
        <p:nvSpPr>
          <p:cNvPr id="1084441" name="Text Box 25"/>
          <p:cNvSpPr txBox="1">
            <a:spLocks noChangeArrowheads="1"/>
          </p:cNvSpPr>
          <p:nvPr/>
        </p:nvSpPr>
        <p:spPr bwMode="auto">
          <a:xfrm>
            <a:off x="869724" y="6457952"/>
            <a:ext cx="2790018" cy="263791"/>
          </a:xfrm>
          <a:prstGeom prst="rect">
            <a:avLst/>
          </a:prstGeom>
          <a:noFill/>
          <a:ln w="9525">
            <a:noFill/>
            <a:miter lim="800000"/>
            <a:headEnd/>
            <a:tailEnd/>
          </a:ln>
        </p:spPr>
        <p:txBody>
          <a:bodyPr wrap="none" lIns="78503" tIns="39252" rIns="78503" bIns="39252">
            <a:spAutoFit/>
          </a:bodyPr>
          <a:lstStyle/>
          <a:p>
            <a:pPr defTabSz="785667" eaLnBrk="0" hangingPunct="0">
              <a:buClrTx/>
              <a:buFontTx/>
              <a:buNone/>
            </a:pPr>
            <a:r>
              <a:rPr lang="en-US" altLang="zh-CN" sz="1202">
                <a:solidFill>
                  <a:srgbClr val="000000"/>
                </a:solidFill>
                <a:ea typeface="MS PGothic" pitchFamily="34" charset="-128"/>
              </a:rPr>
              <a:t>HUAWEI TECHNOLOGIES CO., LTD.</a:t>
            </a:r>
          </a:p>
        </p:txBody>
      </p:sp>
      <p:sp>
        <p:nvSpPr>
          <p:cNvPr id="1084442" name="Rectangle 26"/>
          <p:cNvSpPr>
            <a:spLocks noChangeArrowheads="1"/>
          </p:cNvSpPr>
          <p:nvPr/>
        </p:nvSpPr>
        <p:spPr bwMode="auto">
          <a:xfrm>
            <a:off x="7908454" y="6396042"/>
            <a:ext cx="1409333" cy="1101725"/>
          </a:xfrm>
          <a:prstGeom prst="rect">
            <a:avLst/>
          </a:prstGeom>
          <a:noFill/>
          <a:ln w="9525">
            <a:noFill/>
            <a:miter lim="800000"/>
            <a:headEnd/>
            <a:tailEnd/>
          </a:ln>
          <a:effectLst/>
        </p:spPr>
        <p:txBody>
          <a:bodyPr lIns="0" tIns="0" rIns="0" bIns="0"/>
          <a:lstStyle/>
          <a:p>
            <a:pPr defTabSz="785667" eaLnBrk="0" hangingPunct="0">
              <a:lnSpc>
                <a:spcPct val="85000"/>
              </a:lnSpc>
              <a:buClrTx/>
              <a:buFontTx/>
              <a:buNone/>
            </a:pPr>
            <a:endParaRPr lang="de-DE" sz="1002" b="0">
              <a:solidFill>
                <a:srgbClr val="000000"/>
              </a:solidFill>
              <a:ea typeface="MS PGothic" pitchFamily="34" charset="-128"/>
            </a:endParaRPr>
          </a:p>
          <a:p>
            <a:pPr defTabSz="785667" eaLnBrk="0" hangingPunct="0">
              <a:lnSpc>
                <a:spcPct val="85000"/>
              </a:lnSpc>
              <a:buClrTx/>
              <a:buFontTx/>
              <a:buNone/>
            </a:pPr>
            <a:r>
              <a:rPr lang="de-DE" sz="1002" b="0">
                <a:solidFill>
                  <a:srgbClr val="000000"/>
                </a:solidFill>
                <a:ea typeface="MS PGothic" pitchFamily="34" charset="-128"/>
              </a:rPr>
              <a:t>Page </a:t>
            </a:r>
            <a:fld id="{3FF9399A-BBA2-48D8-9321-1EDAD5E83643}" type="slidenum">
              <a:rPr lang="de-DE" sz="1002" b="0">
                <a:solidFill>
                  <a:srgbClr val="000000"/>
                </a:solidFill>
                <a:ea typeface="MS PGothic" pitchFamily="34" charset="-128"/>
              </a:rPr>
              <a:pPr defTabSz="785667" eaLnBrk="0" hangingPunct="0">
                <a:lnSpc>
                  <a:spcPct val="85000"/>
                </a:lnSpc>
                <a:buClrTx/>
                <a:buFontTx/>
                <a:buNone/>
              </a:pPr>
              <a:t>‹#›</a:t>
            </a:fld>
            <a:endParaRPr lang="en-GB" sz="1002" b="0">
              <a:solidFill>
                <a:srgbClr val="000000"/>
              </a:solidFill>
              <a:ea typeface="MS PGothic" pitchFamily="34" charset="-128"/>
            </a:endParaRPr>
          </a:p>
        </p:txBody>
      </p:sp>
      <p:pic>
        <p:nvPicPr>
          <p:cNvPr id="1084443" name="Picture 27" descr="图片3副本"/>
          <p:cNvPicPr>
            <a:picLocks noChangeAspect="1" noChangeArrowheads="1"/>
          </p:cNvPicPr>
          <p:nvPr/>
        </p:nvPicPr>
        <p:blipFill>
          <a:blip r:embed="rId14" cstate="print"/>
          <a:srcRect/>
          <a:stretch>
            <a:fillRect/>
          </a:stretch>
        </p:blipFill>
        <p:spPr bwMode="auto">
          <a:xfrm>
            <a:off x="10179575" y="6386517"/>
            <a:ext cx="1295063" cy="307975"/>
          </a:xfrm>
          <a:prstGeom prst="rect">
            <a:avLst/>
          </a:prstGeom>
          <a:noFill/>
        </p:spPr>
      </p:pic>
      <p:sp>
        <p:nvSpPr>
          <p:cNvPr id="1084444" name="Rectangle 28"/>
          <p:cNvSpPr>
            <a:spLocks noGrp="1" noChangeArrowheads="1"/>
          </p:cNvSpPr>
          <p:nvPr>
            <p:ph type="title"/>
          </p:nvPr>
        </p:nvSpPr>
        <p:spPr bwMode="auto">
          <a:xfrm>
            <a:off x="609442" y="274638"/>
            <a:ext cx="1097311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84445" name="Rectangle 29"/>
          <p:cNvSpPr>
            <a:spLocks noGrp="1" noChangeArrowheads="1"/>
          </p:cNvSpPr>
          <p:nvPr>
            <p:ph type="body" idx="1"/>
          </p:nvPr>
        </p:nvSpPr>
        <p:spPr bwMode="auto">
          <a:xfrm>
            <a:off x="609442" y="1600204"/>
            <a:ext cx="1097311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84446" name="Rectangle 30"/>
          <p:cNvSpPr>
            <a:spLocks noChangeArrowheads="1"/>
          </p:cNvSpPr>
          <p:nvPr/>
        </p:nvSpPr>
        <p:spPr bwMode="auto">
          <a:xfrm>
            <a:off x="12317382" y="4970748"/>
            <a:ext cx="918923" cy="369318"/>
          </a:xfrm>
          <a:prstGeom prst="rect">
            <a:avLst/>
          </a:prstGeom>
          <a:solidFill>
            <a:srgbClr val="FFFFFF"/>
          </a:solidFill>
          <a:ln w="9525" algn="ctr">
            <a:noFill/>
            <a:miter lim="800000"/>
            <a:headEnd/>
            <a:tailEnd/>
          </a:ln>
          <a:effectLst/>
        </p:spPr>
        <p:txBody>
          <a:bodyPr lIns="91592" tIns="45796" rIns="91592" bIns="45796" anchor="ctr">
            <a:spAutoFit/>
          </a:bodyPr>
          <a:lstStyle/>
          <a:p>
            <a:endParaRPr lang="zh-CN" altLang="en-US">
              <a:solidFill>
                <a:srgbClr val="000000"/>
              </a:solidFill>
            </a:endParaRPr>
          </a:p>
        </p:txBody>
      </p:sp>
      <p:grpSp>
        <p:nvGrpSpPr>
          <p:cNvPr id="3" name="Group 31"/>
          <p:cNvGrpSpPr>
            <a:grpSpLocks/>
          </p:cNvGrpSpPr>
          <p:nvPr/>
        </p:nvGrpSpPr>
        <p:grpSpPr bwMode="auto">
          <a:xfrm>
            <a:off x="12403085" y="3786188"/>
            <a:ext cx="739582" cy="182562"/>
            <a:chOff x="5893" y="2387"/>
            <a:chExt cx="466" cy="115"/>
          </a:xfrm>
        </p:grpSpPr>
        <p:sp>
          <p:nvSpPr>
            <p:cNvPr id="1084448" name="Rectangle 3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49" name="Rectangle 3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50" name="Rectangle 3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084451" name="Rectangle 3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36"/>
          <p:cNvGrpSpPr>
            <a:grpSpLocks/>
          </p:cNvGrpSpPr>
          <p:nvPr/>
        </p:nvGrpSpPr>
        <p:grpSpPr bwMode="auto">
          <a:xfrm>
            <a:off x="12403085" y="4002088"/>
            <a:ext cx="739582" cy="182562"/>
            <a:chOff x="5893" y="2523"/>
            <a:chExt cx="466" cy="115"/>
          </a:xfrm>
        </p:grpSpPr>
        <p:sp>
          <p:nvSpPr>
            <p:cNvPr id="1084453" name="Rectangle 3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54" name="Rectangle 3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55" name="Rectangle 3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56" name="Rectangle 4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41"/>
          <p:cNvGrpSpPr>
            <a:grpSpLocks/>
          </p:cNvGrpSpPr>
          <p:nvPr/>
        </p:nvGrpSpPr>
        <p:grpSpPr bwMode="auto">
          <a:xfrm>
            <a:off x="12403085" y="4217988"/>
            <a:ext cx="739582" cy="182562"/>
            <a:chOff x="5893" y="2659"/>
            <a:chExt cx="466" cy="115"/>
          </a:xfrm>
        </p:grpSpPr>
        <p:sp>
          <p:nvSpPr>
            <p:cNvPr id="1084458" name="Rectangle 4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59" name="Rectangle 4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084460" name="Rectangle 4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61" name="Rectangle 4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46"/>
          <p:cNvGrpSpPr>
            <a:grpSpLocks/>
          </p:cNvGrpSpPr>
          <p:nvPr/>
        </p:nvGrpSpPr>
        <p:grpSpPr bwMode="auto">
          <a:xfrm>
            <a:off x="12403085" y="3570288"/>
            <a:ext cx="739582" cy="188912"/>
            <a:chOff x="5893" y="2251"/>
            <a:chExt cx="466" cy="119"/>
          </a:xfrm>
        </p:grpSpPr>
        <p:sp>
          <p:nvSpPr>
            <p:cNvPr id="1084463" name="Rectangle 4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64" name="Rectangle 4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084465" name="Rectangle 4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66" name="Rectangle 5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51"/>
          <p:cNvGrpSpPr>
            <a:grpSpLocks/>
          </p:cNvGrpSpPr>
          <p:nvPr/>
        </p:nvGrpSpPr>
        <p:grpSpPr bwMode="auto">
          <a:xfrm>
            <a:off x="12403085" y="4578354"/>
            <a:ext cx="739582" cy="182563"/>
            <a:chOff x="5893" y="2886"/>
            <a:chExt cx="466" cy="115"/>
          </a:xfrm>
        </p:grpSpPr>
        <p:sp>
          <p:nvSpPr>
            <p:cNvPr id="1084468" name="Rectangle 5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69" name="Rectangle 5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470" name="Rectangle 5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71" name="Rectangle 55"/>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56"/>
          <p:cNvGrpSpPr>
            <a:grpSpLocks/>
          </p:cNvGrpSpPr>
          <p:nvPr/>
        </p:nvGrpSpPr>
        <p:grpSpPr bwMode="auto">
          <a:xfrm>
            <a:off x="12403085" y="4794254"/>
            <a:ext cx="739582" cy="182563"/>
            <a:chOff x="5893" y="3022"/>
            <a:chExt cx="466" cy="115"/>
          </a:xfrm>
        </p:grpSpPr>
        <p:sp>
          <p:nvSpPr>
            <p:cNvPr id="1084473" name="Rectangle 5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74" name="Rectangle 5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75" name="Rectangle 5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476" name="Rectangle 6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61"/>
          <p:cNvGrpSpPr>
            <a:grpSpLocks/>
          </p:cNvGrpSpPr>
          <p:nvPr/>
        </p:nvGrpSpPr>
        <p:grpSpPr bwMode="auto">
          <a:xfrm>
            <a:off x="12403085" y="5010154"/>
            <a:ext cx="739582" cy="182563"/>
            <a:chOff x="5893" y="3158"/>
            <a:chExt cx="466" cy="115"/>
          </a:xfrm>
        </p:grpSpPr>
        <p:sp>
          <p:nvSpPr>
            <p:cNvPr id="1084478" name="Rectangle 6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79" name="Rectangle 6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084480" name="Rectangle 6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81" name="Rectangle 6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66"/>
          <p:cNvGrpSpPr>
            <a:grpSpLocks/>
          </p:cNvGrpSpPr>
          <p:nvPr/>
        </p:nvGrpSpPr>
        <p:grpSpPr bwMode="auto">
          <a:xfrm>
            <a:off x="12403085" y="5370513"/>
            <a:ext cx="739582" cy="182562"/>
            <a:chOff x="5893" y="3385"/>
            <a:chExt cx="466" cy="115"/>
          </a:xfrm>
        </p:grpSpPr>
        <p:sp>
          <p:nvSpPr>
            <p:cNvPr id="1084483" name="Rectangle 6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84" name="Rectangle 6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485" name="Rectangle 6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86" name="Rectangle 70"/>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1" name="Group 71"/>
          <p:cNvGrpSpPr>
            <a:grpSpLocks/>
          </p:cNvGrpSpPr>
          <p:nvPr/>
        </p:nvGrpSpPr>
        <p:grpSpPr bwMode="auto">
          <a:xfrm>
            <a:off x="12403085" y="5586413"/>
            <a:ext cx="739582" cy="182562"/>
            <a:chOff x="5893" y="3521"/>
            <a:chExt cx="466" cy="115"/>
          </a:xfrm>
        </p:grpSpPr>
        <p:sp>
          <p:nvSpPr>
            <p:cNvPr id="1084488" name="Rectangle 7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89" name="Rectangle 7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90" name="Rectangle 7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491" name="Rectangle 75"/>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2" name="Group 76"/>
          <p:cNvGrpSpPr>
            <a:grpSpLocks/>
          </p:cNvGrpSpPr>
          <p:nvPr/>
        </p:nvGrpSpPr>
        <p:grpSpPr bwMode="auto">
          <a:xfrm>
            <a:off x="12403085" y="5802313"/>
            <a:ext cx="739582" cy="182562"/>
            <a:chOff x="5893" y="3657"/>
            <a:chExt cx="466" cy="115"/>
          </a:xfrm>
        </p:grpSpPr>
        <p:sp>
          <p:nvSpPr>
            <p:cNvPr id="1084493" name="Rectangle 7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94" name="Rectangle 7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084495" name="Rectangle 7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96" name="Rectangle 80"/>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3" name="Group 81"/>
          <p:cNvGrpSpPr>
            <a:grpSpLocks/>
          </p:cNvGrpSpPr>
          <p:nvPr/>
        </p:nvGrpSpPr>
        <p:grpSpPr bwMode="auto">
          <a:xfrm>
            <a:off x="12403085" y="6162679"/>
            <a:ext cx="739582" cy="182563"/>
            <a:chOff x="5893" y="3884"/>
            <a:chExt cx="466" cy="115"/>
          </a:xfrm>
        </p:grpSpPr>
        <p:sp>
          <p:nvSpPr>
            <p:cNvPr id="1084498" name="Rectangle 8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99" name="Rectangle 8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500" name="Rectangle 8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501" name="Rectangle 85"/>
            <p:cNvSpPr>
              <a:spLocks noChangeArrowheads="1"/>
            </p:cNvSpPr>
            <p:nvPr userDrawn="1"/>
          </p:nvSpPr>
          <p:spPr bwMode="auto">
            <a:xfrm flipV="1">
              <a:off x="5893" y="3884"/>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grpSp>
        <p:nvGrpSpPr>
          <p:cNvPr id="14" name="Group 86"/>
          <p:cNvGrpSpPr>
            <a:grpSpLocks/>
          </p:cNvGrpSpPr>
          <p:nvPr/>
        </p:nvGrpSpPr>
        <p:grpSpPr bwMode="auto">
          <a:xfrm>
            <a:off x="12403085" y="6388104"/>
            <a:ext cx="739582" cy="182563"/>
            <a:chOff x="5893" y="4026"/>
            <a:chExt cx="466" cy="115"/>
          </a:xfrm>
        </p:grpSpPr>
        <p:sp>
          <p:nvSpPr>
            <p:cNvPr id="1084503" name="Rectangle 8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504" name="Rectangle 8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505" name="Rectangle 8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506" name="Rectangle 90"/>
            <p:cNvSpPr>
              <a:spLocks noChangeArrowheads="1"/>
            </p:cNvSpPr>
            <p:nvPr userDrawn="1"/>
          </p:nvSpPr>
          <p:spPr bwMode="auto">
            <a:xfrm flipV="1">
              <a:off x="5893" y="4026"/>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grpSp>
        <p:nvGrpSpPr>
          <p:cNvPr id="15" name="Group 91"/>
          <p:cNvGrpSpPr>
            <a:grpSpLocks/>
          </p:cNvGrpSpPr>
          <p:nvPr/>
        </p:nvGrpSpPr>
        <p:grpSpPr bwMode="auto">
          <a:xfrm>
            <a:off x="12403085" y="6611938"/>
            <a:ext cx="739582" cy="182562"/>
            <a:chOff x="5893" y="4167"/>
            <a:chExt cx="466" cy="115"/>
          </a:xfrm>
        </p:grpSpPr>
        <p:sp>
          <p:nvSpPr>
            <p:cNvPr id="1084508" name="Rectangle 92"/>
            <p:cNvSpPr>
              <a:spLocks noChangeArrowheads="1"/>
            </p:cNvSpPr>
            <p:nvPr userDrawn="1"/>
          </p:nvSpPr>
          <p:spPr bwMode="auto">
            <a:xfrm flipV="1">
              <a:off x="6010" y="4167"/>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509" name="Rectangle 93"/>
            <p:cNvSpPr>
              <a:spLocks noChangeArrowheads="1"/>
            </p:cNvSpPr>
            <p:nvPr userDrawn="1"/>
          </p:nvSpPr>
          <p:spPr bwMode="auto">
            <a:xfrm flipV="1">
              <a:off x="6126" y="4167"/>
              <a:ext cx="116"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510" name="Rectangle 94"/>
            <p:cNvSpPr>
              <a:spLocks noChangeArrowheads="1"/>
            </p:cNvSpPr>
            <p:nvPr userDrawn="1"/>
          </p:nvSpPr>
          <p:spPr bwMode="auto">
            <a:xfrm flipV="1">
              <a:off x="6242" y="4167"/>
              <a:ext cx="117"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511" name="Rectangle 95"/>
            <p:cNvSpPr>
              <a:spLocks noChangeArrowheads="1"/>
            </p:cNvSpPr>
            <p:nvPr userDrawn="1"/>
          </p:nvSpPr>
          <p:spPr bwMode="auto">
            <a:xfrm flipV="1">
              <a:off x="5893" y="4167"/>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ransition advClick="0" advTm="8000">
    <p:fade thruBlk="1"/>
  </p:transition>
  <p:hf sldNum="0" hdr="0" ftr="0"/>
  <p:txStyles>
    <p:titleStyle>
      <a:lvl1pPr algn="l" rtl="0" fontAlgn="base">
        <a:spcBef>
          <a:spcPct val="0"/>
        </a:spcBef>
        <a:spcAft>
          <a:spcPct val="0"/>
        </a:spcAft>
        <a:defRPr sz="3205">
          <a:solidFill>
            <a:srgbClr val="990000"/>
          </a:solidFill>
          <a:latin typeface="+mj-lt"/>
          <a:ea typeface="+mj-ea"/>
          <a:cs typeface="+mj-cs"/>
        </a:defRPr>
      </a:lvl1pPr>
      <a:lvl2pPr algn="l" rtl="0" fontAlgn="base">
        <a:spcBef>
          <a:spcPct val="0"/>
        </a:spcBef>
        <a:spcAft>
          <a:spcPct val="0"/>
        </a:spcAft>
        <a:defRPr sz="3205">
          <a:solidFill>
            <a:srgbClr val="990000"/>
          </a:solidFill>
          <a:latin typeface="Arial" pitchFamily="34" charset="0"/>
          <a:ea typeface="黑体" pitchFamily="49" charset="-122"/>
        </a:defRPr>
      </a:lvl2pPr>
      <a:lvl3pPr algn="l" rtl="0" fontAlgn="base">
        <a:spcBef>
          <a:spcPct val="0"/>
        </a:spcBef>
        <a:spcAft>
          <a:spcPct val="0"/>
        </a:spcAft>
        <a:defRPr sz="3205">
          <a:solidFill>
            <a:srgbClr val="990000"/>
          </a:solidFill>
          <a:latin typeface="Arial" pitchFamily="34" charset="0"/>
          <a:ea typeface="黑体" pitchFamily="49" charset="-122"/>
        </a:defRPr>
      </a:lvl3pPr>
      <a:lvl4pPr algn="l" rtl="0" fontAlgn="base">
        <a:spcBef>
          <a:spcPct val="0"/>
        </a:spcBef>
        <a:spcAft>
          <a:spcPct val="0"/>
        </a:spcAft>
        <a:defRPr sz="3205">
          <a:solidFill>
            <a:srgbClr val="990000"/>
          </a:solidFill>
          <a:latin typeface="Arial" pitchFamily="34" charset="0"/>
          <a:ea typeface="黑体" pitchFamily="49" charset="-122"/>
        </a:defRPr>
      </a:lvl4pPr>
      <a:lvl5pPr algn="l" rtl="0" fontAlgn="base">
        <a:spcBef>
          <a:spcPct val="0"/>
        </a:spcBef>
        <a:spcAft>
          <a:spcPct val="0"/>
        </a:spcAft>
        <a:defRPr sz="3205">
          <a:solidFill>
            <a:srgbClr val="990000"/>
          </a:solidFill>
          <a:latin typeface="Arial" pitchFamily="34" charset="0"/>
          <a:ea typeface="黑体" pitchFamily="49" charset="-122"/>
        </a:defRPr>
      </a:lvl5pPr>
      <a:lvl6pPr marL="458040" algn="l" rtl="0" fontAlgn="base">
        <a:spcBef>
          <a:spcPct val="0"/>
        </a:spcBef>
        <a:spcAft>
          <a:spcPct val="0"/>
        </a:spcAft>
        <a:defRPr sz="3205">
          <a:solidFill>
            <a:srgbClr val="990000"/>
          </a:solidFill>
          <a:latin typeface="Arial" pitchFamily="34" charset="0"/>
          <a:ea typeface="黑体" pitchFamily="49" charset="-122"/>
        </a:defRPr>
      </a:lvl6pPr>
      <a:lvl7pPr marL="916081" algn="l" rtl="0" fontAlgn="base">
        <a:spcBef>
          <a:spcPct val="0"/>
        </a:spcBef>
        <a:spcAft>
          <a:spcPct val="0"/>
        </a:spcAft>
        <a:defRPr sz="3205">
          <a:solidFill>
            <a:srgbClr val="990000"/>
          </a:solidFill>
          <a:latin typeface="Arial" pitchFamily="34" charset="0"/>
          <a:ea typeface="黑体" pitchFamily="49" charset="-122"/>
        </a:defRPr>
      </a:lvl7pPr>
      <a:lvl8pPr marL="1374121" algn="l" rtl="0" fontAlgn="base">
        <a:spcBef>
          <a:spcPct val="0"/>
        </a:spcBef>
        <a:spcAft>
          <a:spcPct val="0"/>
        </a:spcAft>
        <a:defRPr sz="3205">
          <a:solidFill>
            <a:srgbClr val="990000"/>
          </a:solidFill>
          <a:latin typeface="Arial" pitchFamily="34" charset="0"/>
          <a:ea typeface="黑体" pitchFamily="49" charset="-122"/>
        </a:defRPr>
      </a:lvl8pPr>
      <a:lvl9pPr marL="1832162" algn="l" rtl="0" fontAlgn="base">
        <a:spcBef>
          <a:spcPct val="0"/>
        </a:spcBef>
        <a:spcAft>
          <a:spcPct val="0"/>
        </a:spcAft>
        <a:defRPr sz="3205">
          <a:solidFill>
            <a:srgbClr val="990000"/>
          </a:solidFill>
          <a:latin typeface="Arial" pitchFamily="34" charset="0"/>
          <a:ea typeface="黑体" pitchFamily="49" charset="-122"/>
        </a:defRPr>
      </a:lvl9pPr>
    </p:titleStyle>
    <p:bodyStyle>
      <a:lvl1pPr marL="343530" indent="-343530" algn="l" rtl="0" fontAlgn="base">
        <a:spcBef>
          <a:spcPct val="20000"/>
        </a:spcBef>
        <a:spcAft>
          <a:spcPct val="0"/>
        </a:spcAft>
        <a:buChar char="•"/>
        <a:defRPr sz="3205">
          <a:solidFill>
            <a:schemeClr val="tx1"/>
          </a:solidFill>
          <a:latin typeface="+mn-lt"/>
          <a:ea typeface="+mn-ea"/>
          <a:cs typeface="+mn-cs"/>
        </a:defRPr>
      </a:lvl1pPr>
      <a:lvl2pPr marL="744316" indent="-286276" algn="l" rtl="0" fontAlgn="base">
        <a:spcBef>
          <a:spcPct val="20000"/>
        </a:spcBef>
        <a:spcAft>
          <a:spcPct val="0"/>
        </a:spcAft>
        <a:buChar char="–"/>
        <a:defRPr sz="2805">
          <a:solidFill>
            <a:schemeClr val="tx1"/>
          </a:solidFill>
          <a:latin typeface="+mn-lt"/>
          <a:ea typeface="+mn-ea"/>
        </a:defRPr>
      </a:lvl2pPr>
      <a:lvl3pPr marL="1145100" indent="-229020" algn="l" rtl="0" fontAlgn="base">
        <a:spcBef>
          <a:spcPct val="20000"/>
        </a:spcBef>
        <a:spcAft>
          <a:spcPct val="0"/>
        </a:spcAft>
        <a:buChar char="•"/>
        <a:defRPr sz="2404">
          <a:solidFill>
            <a:schemeClr val="tx1"/>
          </a:solidFill>
          <a:latin typeface="+mn-lt"/>
          <a:ea typeface="+mn-ea"/>
        </a:defRPr>
      </a:lvl3pPr>
      <a:lvl4pPr marL="1603141" indent="-229020" algn="l" rtl="0" fontAlgn="base">
        <a:spcBef>
          <a:spcPct val="20000"/>
        </a:spcBef>
        <a:spcAft>
          <a:spcPct val="0"/>
        </a:spcAft>
        <a:buChar char="–"/>
        <a:defRPr sz="2004">
          <a:solidFill>
            <a:schemeClr val="tx1"/>
          </a:solidFill>
          <a:latin typeface="+mn-lt"/>
          <a:ea typeface="+mn-ea"/>
        </a:defRPr>
      </a:lvl4pPr>
      <a:lvl5pPr marL="2061181" indent="-229020" algn="l" rtl="0" fontAlgn="base">
        <a:spcBef>
          <a:spcPct val="20000"/>
        </a:spcBef>
        <a:spcAft>
          <a:spcPct val="0"/>
        </a:spcAft>
        <a:buChar char="»"/>
        <a:defRPr sz="2004">
          <a:solidFill>
            <a:schemeClr val="tx1"/>
          </a:solidFill>
          <a:latin typeface="+mn-lt"/>
          <a:ea typeface="+mn-ea"/>
        </a:defRPr>
      </a:lvl5pPr>
      <a:lvl6pPr marL="2519222" indent="-229020" algn="l" rtl="0" fontAlgn="base">
        <a:spcBef>
          <a:spcPct val="20000"/>
        </a:spcBef>
        <a:spcAft>
          <a:spcPct val="0"/>
        </a:spcAft>
        <a:buChar char="»"/>
        <a:defRPr sz="2004">
          <a:solidFill>
            <a:schemeClr val="tx1"/>
          </a:solidFill>
          <a:latin typeface="+mn-lt"/>
          <a:ea typeface="+mn-ea"/>
        </a:defRPr>
      </a:lvl6pPr>
      <a:lvl7pPr marL="2977263" indent="-229020" algn="l" rtl="0" fontAlgn="base">
        <a:spcBef>
          <a:spcPct val="20000"/>
        </a:spcBef>
        <a:spcAft>
          <a:spcPct val="0"/>
        </a:spcAft>
        <a:buChar char="»"/>
        <a:defRPr sz="2004">
          <a:solidFill>
            <a:schemeClr val="tx1"/>
          </a:solidFill>
          <a:latin typeface="+mn-lt"/>
          <a:ea typeface="+mn-ea"/>
        </a:defRPr>
      </a:lvl7pPr>
      <a:lvl8pPr marL="3435304" indent="-229020" algn="l" rtl="0" fontAlgn="base">
        <a:spcBef>
          <a:spcPct val="20000"/>
        </a:spcBef>
        <a:spcAft>
          <a:spcPct val="0"/>
        </a:spcAft>
        <a:buChar char="»"/>
        <a:defRPr sz="2004">
          <a:solidFill>
            <a:schemeClr val="tx1"/>
          </a:solidFill>
          <a:latin typeface="+mn-lt"/>
          <a:ea typeface="+mn-ea"/>
        </a:defRPr>
      </a:lvl8pPr>
      <a:lvl9pPr marL="3893344" indent="-229020" algn="l" rtl="0" fontAlgn="base">
        <a:spcBef>
          <a:spcPct val="20000"/>
        </a:spcBef>
        <a:spcAft>
          <a:spcPct val="0"/>
        </a:spcAft>
        <a:buChar char="»"/>
        <a:defRPr sz="2004">
          <a:solidFill>
            <a:schemeClr val="tx1"/>
          </a:solidFill>
          <a:latin typeface="+mn-lt"/>
          <a:ea typeface="+mn-ea"/>
        </a:defRPr>
      </a:lvl9pPr>
    </p:bodyStyle>
    <p:otherStyle>
      <a:defPPr>
        <a:defRPr lang="zh-CN"/>
      </a:defPPr>
      <a:lvl1pPr marL="0" algn="l" defTabSz="916081" rtl="0" eaLnBrk="1" latinLnBrk="0" hangingPunct="1">
        <a:defRPr sz="1804" kern="1200">
          <a:solidFill>
            <a:schemeClr val="tx1"/>
          </a:solidFill>
          <a:latin typeface="+mn-lt"/>
          <a:ea typeface="+mn-ea"/>
          <a:cs typeface="+mn-cs"/>
        </a:defRPr>
      </a:lvl1pPr>
      <a:lvl2pPr marL="458040" algn="l" defTabSz="916081" rtl="0" eaLnBrk="1" latinLnBrk="0" hangingPunct="1">
        <a:defRPr sz="1804" kern="1200">
          <a:solidFill>
            <a:schemeClr val="tx1"/>
          </a:solidFill>
          <a:latin typeface="+mn-lt"/>
          <a:ea typeface="+mn-ea"/>
          <a:cs typeface="+mn-cs"/>
        </a:defRPr>
      </a:lvl2pPr>
      <a:lvl3pPr marL="916081" algn="l" defTabSz="916081" rtl="0" eaLnBrk="1" latinLnBrk="0" hangingPunct="1">
        <a:defRPr sz="1804" kern="1200">
          <a:solidFill>
            <a:schemeClr val="tx1"/>
          </a:solidFill>
          <a:latin typeface="+mn-lt"/>
          <a:ea typeface="+mn-ea"/>
          <a:cs typeface="+mn-cs"/>
        </a:defRPr>
      </a:lvl3pPr>
      <a:lvl4pPr marL="1374121" algn="l" defTabSz="916081" rtl="0" eaLnBrk="1" latinLnBrk="0" hangingPunct="1">
        <a:defRPr sz="1804" kern="1200">
          <a:solidFill>
            <a:schemeClr val="tx1"/>
          </a:solidFill>
          <a:latin typeface="+mn-lt"/>
          <a:ea typeface="+mn-ea"/>
          <a:cs typeface="+mn-cs"/>
        </a:defRPr>
      </a:lvl4pPr>
      <a:lvl5pPr marL="1832162" algn="l" defTabSz="916081" rtl="0" eaLnBrk="1" latinLnBrk="0" hangingPunct="1">
        <a:defRPr sz="1804" kern="1200">
          <a:solidFill>
            <a:schemeClr val="tx1"/>
          </a:solidFill>
          <a:latin typeface="+mn-lt"/>
          <a:ea typeface="+mn-ea"/>
          <a:cs typeface="+mn-cs"/>
        </a:defRPr>
      </a:lvl5pPr>
      <a:lvl6pPr marL="2290202" algn="l" defTabSz="916081" rtl="0" eaLnBrk="1" latinLnBrk="0" hangingPunct="1">
        <a:defRPr sz="1804" kern="1200">
          <a:solidFill>
            <a:schemeClr val="tx1"/>
          </a:solidFill>
          <a:latin typeface="+mn-lt"/>
          <a:ea typeface="+mn-ea"/>
          <a:cs typeface="+mn-cs"/>
        </a:defRPr>
      </a:lvl6pPr>
      <a:lvl7pPr marL="2748242" algn="l" defTabSz="916081" rtl="0" eaLnBrk="1" latinLnBrk="0" hangingPunct="1">
        <a:defRPr sz="1804" kern="1200">
          <a:solidFill>
            <a:schemeClr val="tx1"/>
          </a:solidFill>
          <a:latin typeface="+mn-lt"/>
          <a:ea typeface="+mn-ea"/>
          <a:cs typeface="+mn-cs"/>
        </a:defRPr>
      </a:lvl7pPr>
      <a:lvl8pPr marL="3206284" algn="l" defTabSz="916081" rtl="0" eaLnBrk="1" latinLnBrk="0" hangingPunct="1">
        <a:defRPr sz="1804" kern="1200">
          <a:solidFill>
            <a:schemeClr val="tx1"/>
          </a:solidFill>
          <a:latin typeface="+mn-lt"/>
          <a:ea typeface="+mn-ea"/>
          <a:cs typeface="+mn-cs"/>
        </a:defRPr>
      </a:lvl8pPr>
      <a:lvl9pPr marL="3664324" algn="l" defTabSz="916081" rtl="0" eaLnBrk="1" latinLnBrk="0" hangingPunct="1">
        <a:defRPr sz="1804"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84435" name="Text Box 19"/>
          <p:cNvSpPr txBox="1">
            <a:spLocks noChangeArrowheads="1"/>
          </p:cNvSpPr>
          <p:nvPr/>
        </p:nvSpPr>
        <p:spPr bwMode="auto">
          <a:xfrm>
            <a:off x="869725" y="6467477"/>
            <a:ext cx="2214258" cy="263791"/>
          </a:xfrm>
          <a:prstGeom prst="rect">
            <a:avLst/>
          </a:prstGeom>
          <a:noFill/>
          <a:ln w="9525">
            <a:noFill/>
            <a:miter lim="800000"/>
            <a:headEnd/>
            <a:tailEnd/>
          </a:ln>
        </p:spPr>
        <p:txBody>
          <a:bodyPr wrap="none" lIns="78503" tIns="39252" rIns="78503" bIns="39252">
            <a:spAutoFit/>
          </a:bodyPr>
          <a:lstStyle/>
          <a:p>
            <a:pPr defTabSz="785667" eaLnBrk="0" hangingPunct="0">
              <a:buClrTx/>
              <a:buFontTx/>
              <a:buNone/>
            </a:pPr>
            <a:r>
              <a:rPr lang="en-US" altLang="zh-CN" sz="1202" b="0">
                <a:solidFill>
                  <a:srgbClr val="000000"/>
                </a:solidFill>
                <a:latin typeface="FrutigerNext LT Bold" pitchFamily="1" charset="0"/>
                <a:ea typeface="MS PGothic" pitchFamily="34" charset="-128"/>
              </a:rPr>
              <a:t>HISILICON SEMICONDUCTOR</a:t>
            </a:r>
          </a:p>
        </p:txBody>
      </p:sp>
      <p:sp>
        <p:nvSpPr>
          <p:cNvPr id="1084436" name="Rectangle 20"/>
          <p:cNvSpPr>
            <a:spLocks noGrp="1" noChangeArrowheads="1"/>
          </p:cNvSpPr>
          <p:nvPr>
            <p:ph type="dt" sz="half" idx="2"/>
          </p:nvPr>
        </p:nvSpPr>
        <p:spPr bwMode="auto">
          <a:xfrm>
            <a:off x="7908454" y="6402389"/>
            <a:ext cx="1409333"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785667" eaLnBrk="0" hangingPunct="0">
              <a:lnSpc>
                <a:spcPct val="85000"/>
              </a:lnSpc>
              <a:buClrTx/>
              <a:buFontTx/>
              <a:buNone/>
              <a:defRPr sz="1002" b="0">
                <a:latin typeface="FrutigerNext LT Medium" pitchFamily="34" charset="0"/>
                <a:ea typeface="MS PGothic" pitchFamily="34" charset="-128"/>
              </a:defRPr>
            </a:lvl1pPr>
          </a:lstStyle>
          <a:p>
            <a:endParaRPr lang="de-DE">
              <a:solidFill>
                <a:srgbClr val="000000"/>
              </a:solidFill>
            </a:endParaRPr>
          </a:p>
          <a:p>
            <a:r>
              <a:rPr lang="de-DE">
                <a:solidFill>
                  <a:srgbClr val="000000"/>
                </a:solidFill>
              </a:rPr>
              <a:t>Page </a:t>
            </a:r>
            <a:fld id="{F06A8E0D-E279-4896-8888-4B2B012062BC}" type="slidenum">
              <a:rPr lang="de-DE">
                <a:solidFill>
                  <a:srgbClr val="000000"/>
                </a:solidFill>
              </a:rPr>
              <a:pPr/>
              <a:t>‹#›</a:t>
            </a:fld>
            <a:endParaRPr lang="en-GB">
              <a:solidFill>
                <a:srgbClr val="000000"/>
              </a:solidFill>
            </a:endParaRPr>
          </a:p>
        </p:txBody>
      </p:sp>
      <p:grpSp>
        <p:nvGrpSpPr>
          <p:cNvPr id="2" name="Group 21"/>
          <p:cNvGrpSpPr>
            <a:grpSpLocks/>
          </p:cNvGrpSpPr>
          <p:nvPr/>
        </p:nvGrpSpPr>
        <p:grpSpPr bwMode="auto">
          <a:xfrm>
            <a:off x="1" y="6216650"/>
            <a:ext cx="12192000" cy="635000"/>
            <a:chOff x="0" y="3920"/>
            <a:chExt cx="7682" cy="400"/>
          </a:xfrm>
        </p:grpSpPr>
        <p:pic>
          <p:nvPicPr>
            <p:cNvPr id="1084438" name="Picture 22" descr="图片1"/>
            <p:cNvPicPr>
              <a:picLocks noChangeAspect="1" noChangeArrowheads="1"/>
            </p:cNvPicPr>
            <p:nvPr userDrawn="1"/>
          </p:nvPicPr>
          <p:blipFill>
            <a:blip r:embed="rId13" cstate="print"/>
            <a:srcRect/>
            <a:stretch>
              <a:fillRect/>
            </a:stretch>
          </p:blipFill>
          <p:spPr bwMode="auto">
            <a:xfrm>
              <a:off x="0" y="3920"/>
              <a:ext cx="5760" cy="400"/>
            </a:xfrm>
            <a:prstGeom prst="rect">
              <a:avLst/>
            </a:prstGeom>
            <a:noFill/>
          </p:spPr>
        </p:pic>
        <p:pic>
          <p:nvPicPr>
            <p:cNvPr id="1084439" name="Picture 23" descr="图片1"/>
            <p:cNvPicPr>
              <a:picLocks noChangeAspect="1" noChangeArrowheads="1"/>
            </p:cNvPicPr>
            <p:nvPr userDrawn="1"/>
          </p:nvPicPr>
          <p:blipFill>
            <a:blip r:embed="rId13" cstate="print"/>
            <a:srcRect/>
            <a:stretch>
              <a:fillRect/>
            </a:stretch>
          </p:blipFill>
          <p:spPr bwMode="auto">
            <a:xfrm>
              <a:off x="1539" y="3920"/>
              <a:ext cx="5760" cy="400"/>
            </a:xfrm>
            <a:prstGeom prst="rect">
              <a:avLst/>
            </a:prstGeom>
            <a:noFill/>
          </p:spPr>
        </p:pic>
        <p:pic>
          <p:nvPicPr>
            <p:cNvPr id="1084440" name="Picture 24" descr="图片1"/>
            <p:cNvPicPr>
              <a:picLocks noChangeAspect="1" noChangeArrowheads="1"/>
            </p:cNvPicPr>
            <p:nvPr userDrawn="1"/>
          </p:nvPicPr>
          <p:blipFill>
            <a:blip r:embed="rId13" cstate="print"/>
            <a:srcRect/>
            <a:stretch>
              <a:fillRect/>
            </a:stretch>
          </p:blipFill>
          <p:spPr bwMode="auto">
            <a:xfrm rot="10800000">
              <a:off x="6619" y="3920"/>
              <a:ext cx="1063" cy="400"/>
            </a:xfrm>
            <a:prstGeom prst="rect">
              <a:avLst/>
            </a:prstGeom>
            <a:noFill/>
          </p:spPr>
        </p:pic>
      </p:grpSp>
      <p:sp>
        <p:nvSpPr>
          <p:cNvPr id="1084441" name="Text Box 25"/>
          <p:cNvSpPr txBox="1">
            <a:spLocks noChangeArrowheads="1"/>
          </p:cNvSpPr>
          <p:nvPr/>
        </p:nvSpPr>
        <p:spPr bwMode="auto">
          <a:xfrm>
            <a:off x="869724" y="6457952"/>
            <a:ext cx="2790018" cy="263791"/>
          </a:xfrm>
          <a:prstGeom prst="rect">
            <a:avLst/>
          </a:prstGeom>
          <a:noFill/>
          <a:ln w="9525">
            <a:noFill/>
            <a:miter lim="800000"/>
            <a:headEnd/>
            <a:tailEnd/>
          </a:ln>
        </p:spPr>
        <p:txBody>
          <a:bodyPr wrap="none" lIns="78503" tIns="39252" rIns="78503" bIns="39252">
            <a:spAutoFit/>
          </a:bodyPr>
          <a:lstStyle/>
          <a:p>
            <a:pPr defTabSz="785667" eaLnBrk="0" hangingPunct="0">
              <a:buClrTx/>
              <a:buFontTx/>
              <a:buNone/>
            </a:pPr>
            <a:r>
              <a:rPr lang="en-US" altLang="zh-CN" sz="1202">
                <a:solidFill>
                  <a:srgbClr val="000000"/>
                </a:solidFill>
                <a:ea typeface="MS PGothic" pitchFamily="34" charset="-128"/>
              </a:rPr>
              <a:t>HUAWEI TECHNOLOGIES CO., LTD.</a:t>
            </a:r>
          </a:p>
        </p:txBody>
      </p:sp>
      <p:sp>
        <p:nvSpPr>
          <p:cNvPr id="1084442" name="Rectangle 26"/>
          <p:cNvSpPr>
            <a:spLocks noChangeArrowheads="1"/>
          </p:cNvSpPr>
          <p:nvPr/>
        </p:nvSpPr>
        <p:spPr bwMode="auto">
          <a:xfrm>
            <a:off x="7908454" y="6396042"/>
            <a:ext cx="1409333" cy="1101725"/>
          </a:xfrm>
          <a:prstGeom prst="rect">
            <a:avLst/>
          </a:prstGeom>
          <a:noFill/>
          <a:ln w="9525">
            <a:noFill/>
            <a:miter lim="800000"/>
            <a:headEnd/>
            <a:tailEnd/>
          </a:ln>
          <a:effectLst/>
        </p:spPr>
        <p:txBody>
          <a:bodyPr lIns="0" tIns="0" rIns="0" bIns="0"/>
          <a:lstStyle/>
          <a:p>
            <a:pPr defTabSz="785667" eaLnBrk="0" hangingPunct="0">
              <a:lnSpc>
                <a:spcPct val="85000"/>
              </a:lnSpc>
              <a:buClrTx/>
              <a:buFontTx/>
              <a:buNone/>
            </a:pPr>
            <a:endParaRPr lang="de-DE" sz="1002" b="0">
              <a:solidFill>
                <a:srgbClr val="000000"/>
              </a:solidFill>
              <a:ea typeface="MS PGothic" pitchFamily="34" charset="-128"/>
            </a:endParaRPr>
          </a:p>
          <a:p>
            <a:pPr defTabSz="785667" eaLnBrk="0" hangingPunct="0">
              <a:lnSpc>
                <a:spcPct val="85000"/>
              </a:lnSpc>
              <a:buClrTx/>
              <a:buFontTx/>
              <a:buNone/>
            </a:pPr>
            <a:r>
              <a:rPr lang="de-DE" sz="1002" b="0">
                <a:solidFill>
                  <a:srgbClr val="000000"/>
                </a:solidFill>
                <a:ea typeface="MS PGothic" pitchFamily="34" charset="-128"/>
              </a:rPr>
              <a:t>Page </a:t>
            </a:r>
            <a:fld id="{3FF9399A-BBA2-48D8-9321-1EDAD5E83643}" type="slidenum">
              <a:rPr lang="de-DE" sz="1002" b="0">
                <a:solidFill>
                  <a:srgbClr val="000000"/>
                </a:solidFill>
                <a:ea typeface="MS PGothic" pitchFamily="34" charset="-128"/>
              </a:rPr>
              <a:pPr defTabSz="785667" eaLnBrk="0" hangingPunct="0">
                <a:lnSpc>
                  <a:spcPct val="85000"/>
                </a:lnSpc>
                <a:buClrTx/>
                <a:buFontTx/>
                <a:buNone/>
              </a:pPr>
              <a:t>‹#›</a:t>
            </a:fld>
            <a:endParaRPr lang="en-GB" sz="1002" b="0">
              <a:solidFill>
                <a:srgbClr val="000000"/>
              </a:solidFill>
              <a:ea typeface="MS PGothic" pitchFamily="34" charset="-128"/>
            </a:endParaRPr>
          </a:p>
        </p:txBody>
      </p:sp>
      <p:pic>
        <p:nvPicPr>
          <p:cNvPr id="1084443" name="Picture 27" descr="图片3副本"/>
          <p:cNvPicPr>
            <a:picLocks noChangeAspect="1" noChangeArrowheads="1"/>
          </p:cNvPicPr>
          <p:nvPr/>
        </p:nvPicPr>
        <p:blipFill>
          <a:blip r:embed="rId14" cstate="print"/>
          <a:srcRect/>
          <a:stretch>
            <a:fillRect/>
          </a:stretch>
        </p:blipFill>
        <p:spPr bwMode="auto">
          <a:xfrm>
            <a:off x="10179575" y="6386517"/>
            <a:ext cx="1295063" cy="307975"/>
          </a:xfrm>
          <a:prstGeom prst="rect">
            <a:avLst/>
          </a:prstGeom>
          <a:noFill/>
        </p:spPr>
      </p:pic>
      <p:sp>
        <p:nvSpPr>
          <p:cNvPr id="1084444" name="Rectangle 28"/>
          <p:cNvSpPr>
            <a:spLocks noGrp="1" noChangeArrowheads="1"/>
          </p:cNvSpPr>
          <p:nvPr>
            <p:ph type="title"/>
          </p:nvPr>
        </p:nvSpPr>
        <p:spPr bwMode="auto">
          <a:xfrm>
            <a:off x="609442" y="274638"/>
            <a:ext cx="1097311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84445" name="Rectangle 29"/>
          <p:cNvSpPr>
            <a:spLocks noGrp="1" noChangeArrowheads="1"/>
          </p:cNvSpPr>
          <p:nvPr>
            <p:ph type="body" idx="1"/>
          </p:nvPr>
        </p:nvSpPr>
        <p:spPr bwMode="auto">
          <a:xfrm>
            <a:off x="609442" y="1600204"/>
            <a:ext cx="1097311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84446" name="Rectangle 30"/>
          <p:cNvSpPr>
            <a:spLocks noChangeArrowheads="1"/>
          </p:cNvSpPr>
          <p:nvPr/>
        </p:nvSpPr>
        <p:spPr bwMode="auto">
          <a:xfrm>
            <a:off x="12317382" y="4970748"/>
            <a:ext cx="918923" cy="369318"/>
          </a:xfrm>
          <a:prstGeom prst="rect">
            <a:avLst/>
          </a:prstGeom>
          <a:solidFill>
            <a:srgbClr val="FFFFFF"/>
          </a:solidFill>
          <a:ln w="9525" algn="ctr">
            <a:noFill/>
            <a:miter lim="800000"/>
            <a:headEnd/>
            <a:tailEnd/>
          </a:ln>
          <a:effectLst/>
        </p:spPr>
        <p:txBody>
          <a:bodyPr lIns="91592" tIns="45796" rIns="91592" bIns="45796" anchor="ctr">
            <a:spAutoFit/>
          </a:bodyPr>
          <a:lstStyle/>
          <a:p>
            <a:endParaRPr lang="zh-CN" altLang="en-US">
              <a:solidFill>
                <a:srgbClr val="000000"/>
              </a:solidFill>
            </a:endParaRPr>
          </a:p>
        </p:txBody>
      </p:sp>
      <p:grpSp>
        <p:nvGrpSpPr>
          <p:cNvPr id="3" name="Group 31"/>
          <p:cNvGrpSpPr>
            <a:grpSpLocks/>
          </p:cNvGrpSpPr>
          <p:nvPr/>
        </p:nvGrpSpPr>
        <p:grpSpPr bwMode="auto">
          <a:xfrm>
            <a:off x="12403085" y="3786188"/>
            <a:ext cx="739582" cy="182562"/>
            <a:chOff x="5893" y="2387"/>
            <a:chExt cx="466" cy="115"/>
          </a:xfrm>
        </p:grpSpPr>
        <p:sp>
          <p:nvSpPr>
            <p:cNvPr id="1084448" name="Rectangle 3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49" name="Rectangle 3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50" name="Rectangle 3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084451" name="Rectangle 3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36"/>
          <p:cNvGrpSpPr>
            <a:grpSpLocks/>
          </p:cNvGrpSpPr>
          <p:nvPr/>
        </p:nvGrpSpPr>
        <p:grpSpPr bwMode="auto">
          <a:xfrm>
            <a:off x="12403085" y="4002088"/>
            <a:ext cx="739582" cy="182562"/>
            <a:chOff x="5893" y="2523"/>
            <a:chExt cx="466" cy="115"/>
          </a:xfrm>
        </p:grpSpPr>
        <p:sp>
          <p:nvSpPr>
            <p:cNvPr id="1084453" name="Rectangle 3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54" name="Rectangle 3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55" name="Rectangle 3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56" name="Rectangle 4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41"/>
          <p:cNvGrpSpPr>
            <a:grpSpLocks/>
          </p:cNvGrpSpPr>
          <p:nvPr/>
        </p:nvGrpSpPr>
        <p:grpSpPr bwMode="auto">
          <a:xfrm>
            <a:off x="12403085" y="4217988"/>
            <a:ext cx="739582" cy="182562"/>
            <a:chOff x="5893" y="2659"/>
            <a:chExt cx="466" cy="115"/>
          </a:xfrm>
        </p:grpSpPr>
        <p:sp>
          <p:nvSpPr>
            <p:cNvPr id="1084458" name="Rectangle 4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59" name="Rectangle 4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084460" name="Rectangle 4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61" name="Rectangle 4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46"/>
          <p:cNvGrpSpPr>
            <a:grpSpLocks/>
          </p:cNvGrpSpPr>
          <p:nvPr/>
        </p:nvGrpSpPr>
        <p:grpSpPr bwMode="auto">
          <a:xfrm>
            <a:off x="12403085" y="3570288"/>
            <a:ext cx="739582" cy="188912"/>
            <a:chOff x="5893" y="2251"/>
            <a:chExt cx="466" cy="119"/>
          </a:xfrm>
        </p:grpSpPr>
        <p:sp>
          <p:nvSpPr>
            <p:cNvPr id="1084463" name="Rectangle 4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64" name="Rectangle 4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084465" name="Rectangle 4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66" name="Rectangle 5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51"/>
          <p:cNvGrpSpPr>
            <a:grpSpLocks/>
          </p:cNvGrpSpPr>
          <p:nvPr/>
        </p:nvGrpSpPr>
        <p:grpSpPr bwMode="auto">
          <a:xfrm>
            <a:off x="12403085" y="4578354"/>
            <a:ext cx="739582" cy="182563"/>
            <a:chOff x="5893" y="2886"/>
            <a:chExt cx="466" cy="115"/>
          </a:xfrm>
        </p:grpSpPr>
        <p:sp>
          <p:nvSpPr>
            <p:cNvPr id="1084468" name="Rectangle 5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69" name="Rectangle 5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470" name="Rectangle 5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71" name="Rectangle 55"/>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56"/>
          <p:cNvGrpSpPr>
            <a:grpSpLocks/>
          </p:cNvGrpSpPr>
          <p:nvPr/>
        </p:nvGrpSpPr>
        <p:grpSpPr bwMode="auto">
          <a:xfrm>
            <a:off x="12403085" y="4794254"/>
            <a:ext cx="739582" cy="182563"/>
            <a:chOff x="5893" y="3022"/>
            <a:chExt cx="466" cy="115"/>
          </a:xfrm>
        </p:grpSpPr>
        <p:sp>
          <p:nvSpPr>
            <p:cNvPr id="1084473" name="Rectangle 5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74" name="Rectangle 5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75" name="Rectangle 5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476" name="Rectangle 6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61"/>
          <p:cNvGrpSpPr>
            <a:grpSpLocks/>
          </p:cNvGrpSpPr>
          <p:nvPr/>
        </p:nvGrpSpPr>
        <p:grpSpPr bwMode="auto">
          <a:xfrm>
            <a:off x="12403085" y="5010154"/>
            <a:ext cx="739582" cy="182563"/>
            <a:chOff x="5893" y="3158"/>
            <a:chExt cx="466" cy="115"/>
          </a:xfrm>
        </p:grpSpPr>
        <p:sp>
          <p:nvSpPr>
            <p:cNvPr id="1084478" name="Rectangle 6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79" name="Rectangle 6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084480" name="Rectangle 6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81" name="Rectangle 6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66"/>
          <p:cNvGrpSpPr>
            <a:grpSpLocks/>
          </p:cNvGrpSpPr>
          <p:nvPr/>
        </p:nvGrpSpPr>
        <p:grpSpPr bwMode="auto">
          <a:xfrm>
            <a:off x="12403085" y="5370513"/>
            <a:ext cx="739582" cy="182562"/>
            <a:chOff x="5893" y="3385"/>
            <a:chExt cx="466" cy="115"/>
          </a:xfrm>
        </p:grpSpPr>
        <p:sp>
          <p:nvSpPr>
            <p:cNvPr id="1084483" name="Rectangle 6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84" name="Rectangle 6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485" name="Rectangle 6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86" name="Rectangle 70"/>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1" name="Group 71"/>
          <p:cNvGrpSpPr>
            <a:grpSpLocks/>
          </p:cNvGrpSpPr>
          <p:nvPr/>
        </p:nvGrpSpPr>
        <p:grpSpPr bwMode="auto">
          <a:xfrm>
            <a:off x="12403085" y="5586413"/>
            <a:ext cx="739582" cy="182562"/>
            <a:chOff x="5893" y="3521"/>
            <a:chExt cx="466" cy="115"/>
          </a:xfrm>
        </p:grpSpPr>
        <p:sp>
          <p:nvSpPr>
            <p:cNvPr id="1084488" name="Rectangle 7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89" name="Rectangle 7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90" name="Rectangle 7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491" name="Rectangle 75"/>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2" name="Group 76"/>
          <p:cNvGrpSpPr>
            <a:grpSpLocks/>
          </p:cNvGrpSpPr>
          <p:nvPr/>
        </p:nvGrpSpPr>
        <p:grpSpPr bwMode="auto">
          <a:xfrm>
            <a:off x="12403085" y="5802313"/>
            <a:ext cx="739582" cy="182562"/>
            <a:chOff x="5893" y="3657"/>
            <a:chExt cx="466" cy="115"/>
          </a:xfrm>
        </p:grpSpPr>
        <p:sp>
          <p:nvSpPr>
            <p:cNvPr id="1084493" name="Rectangle 7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94" name="Rectangle 7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084495" name="Rectangle 7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96" name="Rectangle 80"/>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3" name="Group 81"/>
          <p:cNvGrpSpPr>
            <a:grpSpLocks/>
          </p:cNvGrpSpPr>
          <p:nvPr/>
        </p:nvGrpSpPr>
        <p:grpSpPr bwMode="auto">
          <a:xfrm>
            <a:off x="12403085" y="6162679"/>
            <a:ext cx="739582" cy="182563"/>
            <a:chOff x="5893" y="3884"/>
            <a:chExt cx="466" cy="115"/>
          </a:xfrm>
        </p:grpSpPr>
        <p:sp>
          <p:nvSpPr>
            <p:cNvPr id="1084498" name="Rectangle 8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99" name="Rectangle 8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500" name="Rectangle 8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501" name="Rectangle 85"/>
            <p:cNvSpPr>
              <a:spLocks noChangeArrowheads="1"/>
            </p:cNvSpPr>
            <p:nvPr userDrawn="1"/>
          </p:nvSpPr>
          <p:spPr bwMode="auto">
            <a:xfrm flipV="1">
              <a:off x="5893" y="3884"/>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grpSp>
        <p:nvGrpSpPr>
          <p:cNvPr id="14" name="Group 86"/>
          <p:cNvGrpSpPr>
            <a:grpSpLocks/>
          </p:cNvGrpSpPr>
          <p:nvPr/>
        </p:nvGrpSpPr>
        <p:grpSpPr bwMode="auto">
          <a:xfrm>
            <a:off x="12403085" y="6388104"/>
            <a:ext cx="739582" cy="182563"/>
            <a:chOff x="5893" y="4026"/>
            <a:chExt cx="466" cy="115"/>
          </a:xfrm>
        </p:grpSpPr>
        <p:sp>
          <p:nvSpPr>
            <p:cNvPr id="1084503" name="Rectangle 8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504" name="Rectangle 8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505" name="Rectangle 8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506" name="Rectangle 90"/>
            <p:cNvSpPr>
              <a:spLocks noChangeArrowheads="1"/>
            </p:cNvSpPr>
            <p:nvPr userDrawn="1"/>
          </p:nvSpPr>
          <p:spPr bwMode="auto">
            <a:xfrm flipV="1">
              <a:off x="5893" y="4026"/>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grpSp>
        <p:nvGrpSpPr>
          <p:cNvPr id="15" name="Group 91"/>
          <p:cNvGrpSpPr>
            <a:grpSpLocks/>
          </p:cNvGrpSpPr>
          <p:nvPr/>
        </p:nvGrpSpPr>
        <p:grpSpPr bwMode="auto">
          <a:xfrm>
            <a:off x="12403085" y="6611938"/>
            <a:ext cx="739582" cy="182562"/>
            <a:chOff x="5893" y="4167"/>
            <a:chExt cx="466" cy="115"/>
          </a:xfrm>
        </p:grpSpPr>
        <p:sp>
          <p:nvSpPr>
            <p:cNvPr id="1084508" name="Rectangle 92"/>
            <p:cNvSpPr>
              <a:spLocks noChangeArrowheads="1"/>
            </p:cNvSpPr>
            <p:nvPr userDrawn="1"/>
          </p:nvSpPr>
          <p:spPr bwMode="auto">
            <a:xfrm flipV="1">
              <a:off x="6010" y="4167"/>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509" name="Rectangle 93"/>
            <p:cNvSpPr>
              <a:spLocks noChangeArrowheads="1"/>
            </p:cNvSpPr>
            <p:nvPr userDrawn="1"/>
          </p:nvSpPr>
          <p:spPr bwMode="auto">
            <a:xfrm flipV="1">
              <a:off x="6126" y="4167"/>
              <a:ext cx="116"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510" name="Rectangle 94"/>
            <p:cNvSpPr>
              <a:spLocks noChangeArrowheads="1"/>
            </p:cNvSpPr>
            <p:nvPr userDrawn="1"/>
          </p:nvSpPr>
          <p:spPr bwMode="auto">
            <a:xfrm flipV="1">
              <a:off x="6242" y="4167"/>
              <a:ext cx="117"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511" name="Rectangle 95"/>
            <p:cNvSpPr>
              <a:spLocks noChangeArrowheads="1"/>
            </p:cNvSpPr>
            <p:nvPr userDrawn="1"/>
          </p:nvSpPr>
          <p:spPr bwMode="auto">
            <a:xfrm flipV="1">
              <a:off x="5893" y="4167"/>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ransition advClick="0" advTm="8000">
    <p:fade thruBlk="1"/>
  </p:transition>
  <p:hf sldNum="0" hdr="0" ftr="0"/>
  <p:txStyles>
    <p:titleStyle>
      <a:lvl1pPr algn="l" rtl="0" fontAlgn="base">
        <a:spcBef>
          <a:spcPct val="0"/>
        </a:spcBef>
        <a:spcAft>
          <a:spcPct val="0"/>
        </a:spcAft>
        <a:defRPr sz="3205">
          <a:solidFill>
            <a:srgbClr val="990000"/>
          </a:solidFill>
          <a:latin typeface="+mj-lt"/>
          <a:ea typeface="+mj-ea"/>
          <a:cs typeface="+mj-cs"/>
        </a:defRPr>
      </a:lvl1pPr>
      <a:lvl2pPr algn="l" rtl="0" fontAlgn="base">
        <a:spcBef>
          <a:spcPct val="0"/>
        </a:spcBef>
        <a:spcAft>
          <a:spcPct val="0"/>
        </a:spcAft>
        <a:defRPr sz="3205">
          <a:solidFill>
            <a:srgbClr val="990000"/>
          </a:solidFill>
          <a:latin typeface="Arial" pitchFamily="34" charset="0"/>
          <a:ea typeface="黑体" pitchFamily="49" charset="-122"/>
        </a:defRPr>
      </a:lvl2pPr>
      <a:lvl3pPr algn="l" rtl="0" fontAlgn="base">
        <a:spcBef>
          <a:spcPct val="0"/>
        </a:spcBef>
        <a:spcAft>
          <a:spcPct val="0"/>
        </a:spcAft>
        <a:defRPr sz="3205">
          <a:solidFill>
            <a:srgbClr val="990000"/>
          </a:solidFill>
          <a:latin typeface="Arial" pitchFamily="34" charset="0"/>
          <a:ea typeface="黑体" pitchFamily="49" charset="-122"/>
        </a:defRPr>
      </a:lvl3pPr>
      <a:lvl4pPr algn="l" rtl="0" fontAlgn="base">
        <a:spcBef>
          <a:spcPct val="0"/>
        </a:spcBef>
        <a:spcAft>
          <a:spcPct val="0"/>
        </a:spcAft>
        <a:defRPr sz="3205">
          <a:solidFill>
            <a:srgbClr val="990000"/>
          </a:solidFill>
          <a:latin typeface="Arial" pitchFamily="34" charset="0"/>
          <a:ea typeface="黑体" pitchFamily="49" charset="-122"/>
        </a:defRPr>
      </a:lvl4pPr>
      <a:lvl5pPr algn="l" rtl="0" fontAlgn="base">
        <a:spcBef>
          <a:spcPct val="0"/>
        </a:spcBef>
        <a:spcAft>
          <a:spcPct val="0"/>
        </a:spcAft>
        <a:defRPr sz="3205">
          <a:solidFill>
            <a:srgbClr val="990000"/>
          </a:solidFill>
          <a:latin typeface="Arial" pitchFamily="34" charset="0"/>
          <a:ea typeface="黑体" pitchFamily="49" charset="-122"/>
        </a:defRPr>
      </a:lvl5pPr>
      <a:lvl6pPr marL="458040" algn="l" rtl="0" fontAlgn="base">
        <a:spcBef>
          <a:spcPct val="0"/>
        </a:spcBef>
        <a:spcAft>
          <a:spcPct val="0"/>
        </a:spcAft>
        <a:defRPr sz="3205">
          <a:solidFill>
            <a:srgbClr val="990000"/>
          </a:solidFill>
          <a:latin typeface="Arial" pitchFamily="34" charset="0"/>
          <a:ea typeface="黑体" pitchFamily="49" charset="-122"/>
        </a:defRPr>
      </a:lvl6pPr>
      <a:lvl7pPr marL="916081" algn="l" rtl="0" fontAlgn="base">
        <a:spcBef>
          <a:spcPct val="0"/>
        </a:spcBef>
        <a:spcAft>
          <a:spcPct val="0"/>
        </a:spcAft>
        <a:defRPr sz="3205">
          <a:solidFill>
            <a:srgbClr val="990000"/>
          </a:solidFill>
          <a:latin typeface="Arial" pitchFamily="34" charset="0"/>
          <a:ea typeface="黑体" pitchFamily="49" charset="-122"/>
        </a:defRPr>
      </a:lvl7pPr>
      <a:lvl8pPr marL="1374121" algn="l" rtl="0" fontAlgn="base">
        <a:spcBef>
          <a:spcPct val="0"/>
        </a:spcBef>
        <a:spcAft>
          <a:spcPct val="0"/>
        </a:spcAft>
        <a:defRPr sz="3205">
          <a:solidFill>
            <a:srgbClr val="990000"/>
          </a:solidFill>
          <a:latin typeface="Arial" pitchFamily="34" charset="0"/>
          <a:ea typeface="黑体" pitchFamily="49" charset="-122"/>
        </a:defRPr>
      </a:lvl8pPr>
      <a:lvl9pPr marL="1832162" algn="l" rtl="0" fontAlgn="base">
        <a:spcBef>
          <a:spcPct val="0"/>
        </a:spcBef>
        <a:spcAft>
          <a:spcPct val="0"/>
        </a:spcAft>
        <a:defRPr sz="3205">
          <a:solidFill>
            <a:srgbClr val="990000"/>
          </a:solidFill>
          <a:latin typeface="Arial" pitchFamily="34" charset="0"/>
          <a:ea typeface="黑体" pitchFamily="49" charset="-122"/>
        </a:defRPr>
      </a:lvl9pPr>
    </p:titleStyle>
    <p:bodyStyle>
      <a:lvl1pPr marL="343530" indent="-343530" algn="l" rtl="0" fontAlgn="base">
        <a:spcBef>
          <a:spcPct val="20000"/>
        </a:spcBef>
        <a:spcAft>
          <a:spcPct val="0"/>
        </a:spcAft>
        <a:buChar char="•"/>
        <a:defRPr sz="3205">
          <a:solidFill>
            <a:schemeClr val="tx1"/>
          </a:solidFill>
          <a:latin typeface="+mn-lt"/>
          <a:ea typeface="+mn-ea"/>
          <a:cs typeface="+mn-cs"/>
        </a:defRPr>
      </a:lvl1pPr>
      <a:lvl2pPr marL="744316" indent="-286276" algn="l" rtl="0" fontAlgn="base">
        <a:spcBef>
          <a:spcPct val="20000"/>
        </a:spcBef>
        <a:spcAft>
          <a:spcPct val="0"/>
        </a:spcAft>
        <a:buChar char="–"/>
        <a:defRPr sz="2805">
          <a:solidFill>
            <a:schemeClr val="tx1"/>
          </a:solidFill>
          <a:latin typeface="+mn-lt"/>
          <a:ea typeface="+mn-ea"/>
        </a:defRPr>
      </a:lvl2pPr>
      <a:lvl3pPr marL="1145100" indent="-229020" algn="l" rtl="0" fontAlgn="base">
        <a:spcBef>
          <a:spcPct val="20000"/>
        </a:spcBef>
        <a:spcAft>
          <a:spcPct val="0"/>
        </a:spcAft>
        <a:buChar char="•"/>
        <a:defRPr sz="2404">
          <a:solidFill>
            <a:schemeClr val="tx1"/>
          </a:solidFill>
          <a:latin typeface="+mn-lt"/>
          <a:ea typeface="+mn-ea"/>
        </a:defRPr>
      </a:lvl3pPr>
      <a:lvl4pPr marL="1603141" indent="-229020" algn="l" rtl="0" fontAlgn="base">
        <a:spcBef>
          <a:spcPct val="20000"/>
        </a:spcBef>
        <a:spcAft>
          <a:spcPct val="0"/>
        </a:spcAft>
        <a:buChar char="–"/>
        <a:defRPr sz="2004">
          <a:solidFill>
            <a:schemeClr val="tx1"/>
          </a:solidFill>
          <a:latin typeface="+mn-lt"/>
          <a:ea typeface="+mn-ea"/>
        </a:defRPr>
      </a:lvl4pPr>
      <a:lvl5pPr marL="2061181" indent="-229020" algn="l" rtl="0" fontAlgn="base">
        <a:spcBef>
          <a:spcPct val="20000"/>
        </a:spcBef>
        <a:spcAft>
          <a:spcPct val="0"/>
        </a:spcAft>
        <a:buChar char="»"/>
        <a:defRPr sz="2004">
          <a:solidFill>
            <a:schemeClr val="tx1"/>
          </a:solidFill>
          <a:latin typeface="+mn-lt"/>
          <a:ea typeface="+mn-ea"/>
        </a:defRPr>
      </a:lvl5pPr>
      <a:lvl6pPr marL="2519222" indent="-229020" algn="l" rtl="0" fontAlgn="base">
        <a:spcBef>
          <a:spcPct val="20000"/>
        </a:spcBef>
        <a:spcAft>
          <a:spcPct val="0"/>
        </a:spcAft>
        <a:buChar char="»"/>
        <a:defRPr sz="2004">
          <a:solidFill>
            <a:schemeClr val="tx1"/>
          </a:solidFill>
          <a:latin typeface="+mn-lt"/>
          <a:ea typeface="+mn-ea"/>
        </a:defRPr>
      </a:lvl6pPr>
      <a:lvl7pPr marL="2977263" indent="-229020" algn="l" rtl="0" fontAlgn="base">
        <a:spcBef>
          <a:spcPct val="20000"/>
        </a:spcBef>
        <a:spcAft>
          <a:spcPct val="0"/>
        </a:spcAft>
        <a:buChar char="»"/>
        <a:defRPr sz="2004">
          <a:solidFill>
            <a:schemeClr val="tx1"/>
          </a:solidFill>
          <a:latin typeface="+mn-lt"/>
          <a:ea typeface="+mn-ea"/>
        </a:defRPr>
      </a:lvl7pPr>
      <a:lvl8pPr marL="3435304" indent="-229020" algn="l" rtl="0" fontAlgn="base">
        <a:spcBef>
          <a:spcPct val="20000"/>
        </a:spcBef>
        <a:spcAft>
          <a:spcPct val="0"/>
        </a:spcAft>
        <a:buChar char="»"/>
        <a:defRPr sz="2004">
          <a:solidFill>
            <a:schemeClr val="tx1"/>
          </a:solidFill>
          <a:latin typeface="+mn-lt"/>
          <a:ea typeface="+mn-ea"/>
        </a:defRPr>
      </a:lvl8pPr>
      <a:lvl9pPr marL="3893344" indent="-229020" algn="l" rtl="0" fontAlgn="base">
        <a:spcBef>
          <a:spcPct val="20000"/>
        </a:spcBef>
        <a:spcAft>
          <a:spcPct val="0"/>
        </a:spcAft>
        <a:buChar char="»"/>
        <a:defRPr sz="2004">
          <a:solidFill>
            <a:schemeClr val="tx1"/>
          </a:solidFill>
          <a:latin typeface="+mn-lt"/>
          <a:ea typeface="+mn-ea"/>
        </a:defRPr>
      </a:lvl9pPr>
    </p:bodyStyle>
    <p:otherStyle>
      <a:defPPr>
        <a:defRPr lang="zh-CN"/>
      </a:defPPr>
      <a:lvl1pPr marL="0" algn="l" defTabSz="916081" rtl="0" eaLnBrk="1" latinLnBrk="0" hangingPunct="1">
        <a:defRPr sz="1804" kern="1200">
          <a:solidFill>
            <a:schemeClr val="tx1"/>
          </a:solidFill>
          <a:latin typeface="+mn-lt"/>
          <a:ea typeface="+mn-ea"/>
          <a:cs typeface="+mn-cs"/>
        </a:defRPr>
      </a:lvl1pPr>
      <a:lvl2pPr marL="458040" algn="l" defTabSz="916081" rtl="0" eaLnBrk="1" latinLnBrk="0" hangingPunct="1">
        <a:defRPr sz="1804" kern="1200">
          <a:solidFill>
            <a:schemeClr val="tx1"/>
          </a:solidFill>
          <a:latin typeface="+mn-lt"/>
          <a:ea typeface="+mn-ea"/>
          <a:cs typeface="+mn-cs"/>
        </a:defRPr>
      </a:lvl2pPr>
      <a:lvl3pPr marL="916081" algn="l" defTabSz="916081" rtl="0" eaLnBrk="1" latinLnBrk="0" hangingPunct="1">
        <a:defRPr sz="1804" kern="1200">
          <a:solidFill>
            <a:schemeClr val="tx1"/>
          </a:solidFill>
          <a:latin typeface="+mn-lt"/>
          <a:ea typeface="+mn-ea"/>
          <a:cs typeface="+mn-cs"/>
        </a:defRPr>
      </a:lvl3pPr>
      <a:lvl4pPr marL="1374121" algn="l" defTabSz="916081" rtl="0" eaLnBrk="1" latinLnBrk="0" hangingPunct="1">
        <a:defRPr sz="1804" kern="1200">
          <a:solidFill>
            <a:schemeClr val="tx1"/>
          </a:solidFill>
          <a:latin typeface="+mn-lt"/>
          <a:ea typeface="+mn-ea"/>
          <a:cs typeface="+mn-cs"/>
        </a:defRPr>
      </a:lvl4pPr>
      <a:lvl5pPr marL="1832162" algn="l" defTabSz="916081" rtl="0" eaLnBrk="1" latinLnBrk="0" hangingPunct="1">
        <a:defRPr sz="1804" kern="1200">
          <a:solidFill>
            <a:schemeClr val="tx1"/>
          </a:solidFill>
          <a:latin typeface="+mn-lt"/>
          <a:ea typeface="+mn-ea"/>
          <a:cs typeface="+mn-cs"/>
        </a:defRPr>
      </a:lvl5pPr>
      <a:lvl6pPr marL="2290202" algn="l" defTabSz="916081" rtl="0" eaLnBrk="1" latinLnBrk="0" hangingPunct="1">
        <a:defRPr sz="1804" kern="1200">
          <a:solidFill>
            <a:schemeClr val="tx1"/>
          </a:solidFill>
          <a:latin typeface="+mn-lt"/>
          <a:ea typeface="+mn-ea"/>
          <a:cs typeface="+mn-cs"/>
        </a:defRPr>
      </a:lvl6pPr>
      <a:lvl7pPr marL="2748242" algn="l" defTabSz="916081" rtl="0" eaLnBrk="1" latinLnBrk="0" hangingPunct="1">
        <a:defRPr sz="1804" kern="1200">
          <a:solidFill>
            <a:schemeClr val="tx1"/>
          </a:solidFill>
          <a:latin typeface="+mn-lt"/>
          <a:ea typeface="+mn-ea"/>
          <a:cs typeface="+mn-cs"/>
        </a:defRPr>
      </a:lvl7pPr>
      <a:lvl8pPr marL="3206284" algn="l" defTabSz="916081" rtl="0" eaLnBrk="1" latinLnBrk="0" hangingPunct="1">
        <a:defRPr sz="1804" kern="1200">
          <a:solidFill>
            <a:schemeClr val="tx1"/>
          </a:solidFill>
          <a:latin typeface="+mn-lt"/>
          <a:ea typeface="+mn-ea"/>
          <a:cs typeface="+mn-cs"/>
        </a:defRPr>
      </a:lvl8pPr>
      <a:lvl9pPr marL="3664324" algn="l" defTabSz="916081" rtl="0" eaLnBrk="1" latinLnBrk="0" hangingPunct="1">
        <a:defRPr sz="1804"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84435" name="Text Box 19"/>
          <p:cNvSpPr txBox="1">
            <a:spLocks noChangeArrowheads="1"/>
          </p:cNvSpPr>
          <p:nvPr/>
        </p:nvSpPr>
        <p:spPr bwMode="auto">
          <a:xfrm>
            <a:off x="869726" y="6467477"/>
            <a:ext cx="2214234" cy="263775"/>
          </a:xfrm>
          <a:prstGeom prst="rect">
            <a:avLst/>
          </a:prstGeom>
          <a:noFill/>
          <a:ln w="9525">
            <a:noFill/>
            <a:miter lim="800000"/>
            <a:headEnd/>
            <a:tailEnd/>
          </a:ln>
        </p:spPr>
        <p:txBody>
          <a:bodyPr wrap="none" lIns="78491" tIns="39244" rIns="78491" bIns="39244">
            <a:spAutoFit/>
          </a:bodyPr>
          <a:lstStyle/>
          <a:p>
            <a:pPr defTabSz="785541" eaLnBrk="0" hangingPunct="0">
              <a:buClrTx/>
              <a:buFontTx/>
              <a:buNone/>
            </a:pPr>
            <a:r>
              <a:rPr lang="en-US" altLang="zh-CN" sz="1202" b="0" dirty="0">
                <a:solidFill>
                  <a:srgbClr val="000000"/>
                </a:solidFill>
                <a:latin typeface="FrutigerNext LT Bold" pitchFamily="1" charset="0"/>
                <a:ea typeface="MS PGothic" pitchFamily="34" charset="-128"/>
              </a:rPr>
              <a:t>HISILICON SEMICONDUCTOR</a:t>
            </a:r>
          </a:p>
        </p:txBody>
      </p:sp>
      <p:sp>
        <p:nvSpPr>
          <p:cNvPr id="1084436" name="Rectangle 20"/>
          <p:cNvSpPr>
            <a:spLocks noGrp="1" noChangeArrowheads="1"/>
          </p:cNvSpPr>
          <p:nvPr>
            <p:ph type="dt" sz="half" idx="2"/>
          </p:nvPr>
        </p:nvSpPr>
        <p:spPr bwMode="auto">
          <a:xfrm>
            <a:off x="7908454" y="6402389"/>
            <a:ext cx="1409333"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785541" eaLnBrk="0" hangingPunct="0">
              <a:lnSpc>
                <a:spcPct val="85000"/>
              </a:lnSpc>
              <a:buClrTx/>
              <a:buFontTx/>
              <a:buNone/>
              <a:defRPr sz="1103" b="0">
                <a:latin typeface="FrutigerNext LT Medium" pitchFamily="34" charset="0"/>
                <a:ea typeface="MS PGothic" pitchFamily="34" charset="-128"/>
              </a:defRPr>
            </a:lvl1pPr>
          </a:lstStyle>
          <a:p>
            <a:endParaRPr lang="de-DE">
              <a:solidFill>
                <a:srgbClr val="000000"/>
              </a:solidFill>
            </a:endParaRPr>
          </a:p>
          <a:p>
            <a:r>
              <a:rPr lang="de-DE">
                <a:solidFill>
                  <a:srgbClr val="000000"/>
                </a:solidFill>
              </a:rPr>
              <a:t>Page </a:t>
            </a:r>
            <a:fld id="{F06A8E0D-E279-4896-8888-4B2B012062BC}" type="slidenum">
              <a:rPr lang="de-DE">
                <a:solidFill>
                  <a:srgbClr val="000000"/>
                </a:solidFill>
              </a:rPr>
              <a:pPr/>
              <a:t>‹#›</a:t>
            </a:fld>
            <a:endParaRPr lang="en-GB">
              <a:solidFill>
                <a:srgbClr val="000000"/>
              </a:solidFill>
            </a:endParaRPr>
          </a:p>
        </p:txBody>
      </p:sp>
      <p:grpSp>
        <p:nvGrpSpPr>
          <p:cNvPr id="1084437" name="Group 21"/>
          <p:cNvGrpSpPr>
            <a:grpSpLocks/>
          </p:cNvGrpSpPr>
          <p:nvPr/>
        </p:nvGrpSpPr>
        <p:grpSpPr bwMode="auto">
          <a:xfrm>
            <a:off x="1" y="6216651"/>
            <a:ext cx="12192000" cy="635000"/>
            <a:chOff x="0" y="3920"/>
            <a:chExt cx="7682" cy="400"/>
          </a:xfrm>
        </p:grpSpPr>
        <p:pic>
          <p:nvPicPr>
            <p:cNvPr id="1084438" name="Picture 22" descr="图片1"/>
            <p:cNvPicPr>
              <a:picLocks noChangeAspect="1" noChangeArrowheads="1"/>
            </p:cNvPicPr>
            <p:nvPr userDrawn="1"/>
          </p:nvPicPr>
          <p:blipFill>
            <a:blip r:embed="rId13" cstate="print"/>
            <a:srcRect/>
            <a:stretch>
              <a:fillRect/>
            </a:stretch>
          </p:blipFill>
          <p:spPr bwMode="auto">
            <a:xfrm>
              <a:off x="0" y="3920"/>
              <a:ext cx="5760" cy="400"/>
            </a:xfrm>
            <a:prstGeom prst="rect">
              <a:avLst/>
            </a:prstGeom>
            <a:noFill/>
          </p:spPr>
        </p:pic>
        <p:pic>
          <p:nvPicPr>
            <p:cNvPr id="1084439" name="Picture 23" descr="图片1"/>
            <p:cNvPicPr>
              <a:picLocks noChangeAspect="1" noChangeArrowheads="1"/>
            </p:cNvPicPr>
            <p:nvPr userDrawn="1"/>
          </p:nvPicPr>
          <p:blipFill>
            <a:blip r:embed="rId13" cstate="print"/>
            <a:srcRect/>
            <a:stretch>
              <a:fillRect/>
            </a:stretch>
          </p:blipFill>
          <p:spPr bwMode="auto">
            <a:xfrm>
              <a:off x="1539" y="3920"/>
              <a:ext cx="5760" cy="400"/>
            </a:xfrm>
            <a:prstGeom prst="rect">
              <a:avLst/>
            </a:prstGeom>
            <a:noFill/>
          </p:spPr>
        </p:pic>
        <p:pic>
          <p:nvPicPr>
            <p:cNvPr id="1084440" name="Picture 24" descr="图片1"/>
            <p:cNvPicPr>
              <a:picLocks noChangeAspect="1" noChangeArrowheads="1"/>
            </p:cNvPicPr>
            <p:nvPr userDrawn="1"/>
          </p:nvPicPr>
          <p:blipFill>
            <a:blip r:embed="rId13" cstate="print"/>
            <a:srcRect/>
            <a:stretch>
              <a:fillRect/>
            </a:stretch>
          </p:blipFill>
          <p:spPr bwMode="auto">
            <a:xfrm rot="10800000">
              <a:off x="6619" y="3920"/>
              <a:ext cx="1063" cy="400"/>
            </a:xfrm>
            <a:prstGeom prst="rect">
              <a:avLst/>
            </a:prstGeom>
            <a:noFill/>
          </p:spPr>
        </p:pic>
      </p:grpSp>
      <p:sp>
        <p:nvSpPr>
          <p:cNvPr id="1084441" name="Text Box 25"/>
          <p:cNvSpPr txBox="1">
            <a:spLocks noChangeArrowheads="1"/>
          </p:cNvSpPr>
          <p:nvPr/>
        </p:nvSpPr>
        <p:spPr bwMode="auto">
          <a:xfrm>
            <a:off x="869725" y="6457951"/>
            <a:ext cx="2789993" cy="263775"/>
          </a:xfrm>
          <a:prstGeom prst="rect">
            <a:avLst/>
          </a:prstGeom>
          <a:noFill/>
          <a:ln w="9525">
            <a:noFill/>
            <a:miter lim="800000"/>
            <a:headEnd/>
            <a:tailEnd/>
          </a:ln>
        </p:spPr>
        <p:txBody>
          <a:bodyPr wrap="none" lIns="78491" tIns="39244" rIns="78491" bIns="39244">
            <a:spAutoFit/>
          </a:bodyPr>
          <a:lstStyle/>
          <a:p>
            <a:pPr defTabSz="785541" eaLnBrk="0" hangingPunct="0">
              <a:buClrTx/>
              <a:buFontTx/>
              <a:buNone/>
            </a:pPr>
            <a:r>
              <a:rPr lang="en-US" altLang="zh-CN" sz="1202" dirty="0">
                <a:solidFill>
                  <a:srgbClr val="000000"/>
                </a:solidFill>
                <a:ea typeface="MS PGothic" pitchFamily="34" charset="-128"/>
              </a:rPr>
              <a:t>HUAWEI TECHNOLOGIES CO., LTD.</a:t>
            </a:r>
          </a:p>
        </p:txBody>
      </p:sp>
      <p:sp>
        <p:nvSpPr>
          <p:cNvPr id="1084442" name="Rectangle 26"/>
          <p:cNvSpPr>
            <a:spLocks noChangeArrowheads="1"/>
          </p:cNvSpPr>
          <p:nvPr/>
        </p:nvSpPr>
        <p:spPr bwMode="auto">
          <a:xfrm>
            <a:off x="7908454" y="6396043"/>
            <a:ext cx="1409333" cy="1101725"/>
          </a:xfrm>
          <a:prstGeom prst="rect">
            <a:avLst/>
          </a:prstGeom>
          <a:noFill/>
          <a:ln w="9525">
            <a:noFill/>
            <a:miter lim="800000"/>
            <a:headEnd/>
            <a:tailEnd/>
          </a:ln>
          <a:effectLst/>
        </p:spPr>
        <p:txBody>
          <a:bodyPr lIns="0" tIns="0" rIns="0" bIns="0"/>
          <a:lstStyle/>
          <a:p>
            <a:pPr defTabSz="785541" eaLnBrk="0" hangingPunct="0">
              <a:lnSpc>
                <a:spcPct val="85000"/>
              </a:lnSpc>
              <a:buClrTx/>
              <a:buFontTx/>
              <a:buNone/>
            </a:pPr>
            <a:endParaRPr lang="de-DE" sz="1103" b="0" dirty="0">
              <a:solidFill>
                <a:srgbClr val="000000"/>
              </a:solidFill>
              <a:ea typeface="MS PGothic" pitchFamily="34" charset="-128"/>
            </a:endParaRPr>
          </a:p>
          <a:p>
            <a:pPr defTabSz="785541" eaLnBrk="0" hangingPunct="0">
              <a:lnSpc>
                <a:spcPct val="85000"/>
              </a:lnSpc>
              <a:buClrTx/>
              <a:buFontTx/>
              <a:buNone/>
            </a:pPr>
            <a:r>
              <a:rPr lang="de-DE" sz="1103" b="0" dirty="0">
                <a:solidFill>
                  <a:srgbClr val="000000"/>
                </a:solidFill>
                <a:ea typeface="MS PGothic" pitchFamily="34" charset="-128"/>
              </a:rPr>
              <a:t>Page </a:t>
            </a:r>
            <a:fld id="{3FF9399A-BBA2-48D8-9321-1EDAD5E83643}" type="slidenum">
              <a:rPr lang="de-DE" sz="1103" b="0">
                <a:solidFill>
                  <a:srgbClr val="000000"/>
                </a:solidFill>
                <a:ea typeface="MS PGothic" pitchFamily="34" charset="-128"/>
              </a:rPr>
              <a:pPr defTabSz="785541" eaLnBrk="0" hangingPunct="0">
                <a:lnSpc>
                  <a:spcPct val="85000"/>
                </a:lnSpc>
                <a:buClrTx/>
                <a:buFontTx/>
                <a:buNone/>
              </a:pPr>
              <a:t>‹#›</a:t>
            </a:fld>
            <a:endParaRPr lang="en-GB" sz="1103" b="0" dirty="0">
              <a:solidFill>
                <a:srgbClr val="000000"/>
              </a:solidFill>
              <a:ea typeface="MS PGothic" pitchFamily="34" charset="-128"/>
            </a:endParaRPr>
          </a:p>
        </p:txBody>
      </p:sp>
      <p:pic>
        <p:nvPicPr>
          <p:cNvPr id="1084443" name="Picture 27" descr="图片3副本"/>
          <p:cNvPicPr>
            <a:picLocks noChangeAspect="1" noChangeArrowheads="1"/>
          </p:cNvPicPr>
          <p:nvPr/>
        </p:nvPicPr>
        <p:blipFill>
          <a:blip r:embed="rId14" cstate="print"/>
          <a:srcRect/>
          <a:stretch>
            <a:fillRect/>
          </a:stretch>
        </p:blipFill>
        <p:spPr bwMode="auto">
          <a:xfrm>
            <a:off x="10179576" y="6386518"/>
            <a:ext cx="1295063" cy="307975"/>
          </a:xfrm>
          <a:prstGeom prst="rect">
            <a:avLst/>
          </a:prstGeom>
          <a:noFill/>
        </p:spPr>
      </p:pic>
      <p:sp>
        <p:nvSpPr>
          <p:cNvPr id="1084444" name="Rectangle 28"/>
          <p:cNvSpPr>
            <a:spLocks noGrp="1" noChangeArrowheads="1"/>
          </p:cNvSpPr>
          <p:nvPr>
            <p:ph type="title"/>
          </p:nvPr>
        </p:nvSpPr>
        <p:spPr bwMode="auto">
          <a:xfrm>
            <a:off x="609442" y="274637"/>
            <a:ext cx="10973117" cy="1143000"/>
          </a:xfrm>
          <a:prstGeom prst="rect">
            <a:avLst/>
          </a:prstGeom>
          <a:noFill/>
          <a:ln w="9525">
            <a:noFill/>
            <a:miter lim="800000"/>
            <a:headEnd/>
            <a:tailEnd/>
          </a:ln>
          <a:effectLst/>
        </p:spPr>
        <p:txBody>
          <a:bodyPr vert="horz" wrap="square" lIns="91425" tIns="45713" rIns="91425" bIns="45713" numCol="1" anchor="ctr" anchorCtr="0" compatLnSpc="1">
            <a:prstTxWarp prst="textNoShape">
              <a:avLst/>
            </a:prstTxWarp>
          </a:bodyPr>
          <a:lstStyle/>
          <a:p>
            <a:pPr lvl="0"/>
            <a:r>
              <a:rPr lang="zh-CN" altLang="en-US" smtClean="0"/>
              <a:t>单击此处编辑母版标题样式</a:t>
            </a:r>
          </a:p>
        </p:txBody>
      </p:sp>
      <p:sp>
        <p:nvSpPr>
          <p:cNvPr id="1084445" name="Rectangle 29"/>
          <p:cNvSpPr>
            <a:spLocks noGrp="1" noChangeArrowheads="1"/>
          </p:cNvSpPr>
          <p:nvPr>
            <p:ph type="body" idx="1"/>
          </p:nvPr>
        </p:nvSpPr>
        <p:spPr bwMode="auto">
          <a:xfrm>
            <a:off x="609442" y="1600204"/>
            <a:ext cx="10973117" cy="4525963"/>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84446" name="Rectangle 30"/>
          <p:cNvSpPr>
            <a:spLocks noChangeArrowheads="1"/>
          </p:cNvSpPr>
          <p:nvPr/>
        </p:nvSpPr>
        <p:spPr bwMode="auto">
          <a:xfrm>
            <a:off x="12317382" y="4970757"/>
            <a:ext cx="918923" cy="369302"/>
          </a:xfrm>
          <a:prstGeom prst="rect">
            <a:avLst/>
          </a:prstGeom>
          <a:solidFill>
            <a:srgbClr val="FFFFFF"/>
          </a:solidFill>
          <a:ln w="9525" algn="ctr">
            <a:noFill/>
            <a:miter lim="800000"/>
            <a:headEnd/>
            <a:tailEnd/>
          </a:ln>
          <a:effectLst/>
        </p:spPr>
        <p:txBody>
          <a:bodyPr lIns="91577" tIns="45788" rIns="91577" bIns="45788" anchor="ctr">
            <a:spAutoFit/>
          </a:bodyPr>
          <a:lstStyle/>
          <a:p>
            <a:endParaRPr lang="zh-CN" altLang="en-US">
              <a:solidFill>
                <a:srgbClr val="000000"/>
              </a:solidFill>
            </a:endParaRPr>
          </a:p>
        </p:txBody>
      </p:sp>
      <p:grpSp>
        <p:nvGrpSpPr>
          <p:cNvPr id="1084447" name="Group 31"/>
          <p:cNvGrpSpPr>
            <a:grpSpLocks/>
          </p:cNvGrpSpPr>
          <p:nvPr/>
        </p:nvGrpSpPr>
        <p:grpSpPr bwMode="auto">
          <a:xfrm>
            <a:off x="12403085" y="3786191"/>
            <a:ext cx="739582" cy="182563"/>
            <a:chOff x="5893" y="2387"/>
            <a:chExt cx="466" cy="115"/>
          </a:xfrm>
        </p:grpSpPr>
        <p:sp>
          <p:nvSpPr>
            <p:cNvPr id="1084448" name="Rectangle 3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49" name="Rectangle 3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50" name="Rectangle 3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084451" name="Rectangle 3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1084452" name="Group 36"/>
          <p:cNvGrpSpPr>
            <a:grpSpLocks/>
          </p:cNvGrpSpPr>
          <p:nvPr/>
        </p:nvGrpSpPr>
        <p:grpSpPr bwMode="auto">
          <a:xfrm>
            <a:off x="12403085" y="4002089"/>
            <a:ext cx="739582" cy="182563"/>
            <a:chOff x="5893" y="2523"/>
            <a:chExt cx="466" cy="115"/>
          </a:xfrm>
        </p:grpSpPr>
        <p:sp>
          <p:nvSpPr>
            <p:cNvPr id="1084453" name="Rectangle 3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54" name="Rectangle 3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55" name="Rectangle 3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56" name="Rectangle 4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1084457" name="Group 41"/>
          <p:cNvGrpSpPr>
            <a:grpSpLocks/>
          </p:cNvGrpSpPr>
          <p:nvPr/>
        </p:nvGrpSpPr>
        <p:grpSpPr bwMode="auto">
          <a:xfrm>
            <a:off x="12403085" y="4217991"/>
            <a:ext cx="739582" cy="182563"/>
            <a:chOff x="5893" y="2659"/>
            <a:chExt cx="466" cy="115"/>
          </a:xfrm>
        </p:grpSpPr>
        <p:sp>
          <p:nvSpPr>
            <p:cNvPr id="1084458" name="Rectangle 4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59" name="Rectangle 4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084460" name="Rectangle 4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61" name="Rectangle 4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1084462" name="Group 46"/>
          <p:cNvGrpSpPr>
            <a:grpSpLocks/>
          </p:cNvGrpSpPr>
          <p:nvPr/>
        </p:nvGrpSpPr>
        <p:grpSpPr bwMode="auto">
          <a:xfrm>
            <a:off x="12403085" y="3570288"/>
            <a:ext cx="739582" cy="188912"/>
            <a:chOff x="5893" y="2251"/>
            <a:chExt cx="466" cy="119"/>
          </a:xfrm>
        </p:grpSpPr>
        <p:sp>
          <p:nvSpPr>
            <p:cNvPr id="1084463" name="Rectangle 4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64" name="Rectangle 4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084465" name="Rectangle 4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66" name="Rectangle 5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1084467" name="Group 51"/>
          <p:cNvGrpSpPr>
            <a:grpSpLocks/>
          </p:cNvGrpSpPr>
          <p:nvPr/>
        </p:nvGrpSpPr>
        <p:grpSpPr bwMode="auto">
          <a:xfrm>
            <a:off x="12403085" y="4578355"/>
            <a:ext cx="739582" cy="182563"/>
            <a:chOff x="5893" y="2886"/>
            <a:chExt cx="466" cy="115"/>
          </a:xfrm>
        </p:grpSpPr>
        <p:sp>
          <p:nvSpPr>
            <p:cNvPr id="1084468" name="Rectangle 5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69" name="Rectangle 5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470" name="Rectangle 5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71" name="Rectangle 55"/>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1084472" name="Group 56"/>
          <p:cNvGrpSpPr>
            <a:grpSpLocks/>
          </p:cNvGrpSpPr>
          <p:nvPr/>
        </p:nvGrpSpPr>
        <p:grpSpPr bwMode="auto">
          <a:xfrm>
            <a:off x="12403085" y="4794255"/>
            <a:ext cx="739582" cy="182563"/>
            <a:chOff x="5893" y="3022"/>
            <a:chExt cx="466" cy="115"/>
          </a:xfrm>
        </p:grpSpPr>
        <p:sp>
          <p:nvSpPr>
            <p:cNvPr id="1084473" name="Rectangle 5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74" name="Rectangle 5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75" name="Rectangle 5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476" name="Rectangle 6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1084477" name="Group 61"/>
          <p:cNvGrpSpPr>
            <a:grpSpLocks/>
          </p:cNvGrpSpPr>
          <p:nvPr/>
        </p:nvGrpSpPr>
        <p:grpSpPr bwMode="auto">
          <a:xfrm>
            <a:off x="12403085" y="5010155"/>
            <a:ext cx="739582" cy="182563"/>
            <a:chOff x="5893" y="3158"/>
            <a:chExt cx="466" cy="115"/>
          </a:xfrm>
        </p:grpSpPr>
        <p:sp>
          <p:nvSpPr>
            <p:cNvPr id="1084478" name="Rectangle 6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79" name="Rectangle 6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084480" name="Rectangle 6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81" name="Rectangle 6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grpSp>
      <p:grpSp>
        <p:nvGrpSpPr>
          <p:cNvPr id="1084482" name="Group 66"/>
          <p:cNvGrpSpPr>
            <a:grpSpLocks/>
          </p:cNvGrpSpPr>
          <p:nvPr/>
        </p:nvGrpSpPr>
        <p:grpSpPr bwMode="auto">
          <a:xfrm>
            <a:off x="12403085" y="5370516"/>
            <a:ext cx="739582" cy="182563"/>
            <a:chOff x="5893" y="3385"/>
            <a:chExt cx="466" cy="115"/>
          </a:xfrm>
        </p:grpSpPr>
        <p:sp>
          <p:nvSpPr>
            <p:cNvPr id="1084483" name="Rectangle 6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84" name="Rectangle 6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485" name="Rectangle 6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486" name="Rectangle 70"/>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084487" name="Group 71"/>
          <p:cNvGrpSpPr>
            <a:grpSpLocks/>
          </p:cNvGrpSpPr>
          <p:nvPr/>
        </p:nvGrpSpPr>
        <p:grpSpPr bwMode="auto">
          <a:xfrm>
            <a:off x="12403085" y="5586416"/>
            <a:ext cx="739582" cy="182563"/>
            <a:chOff x="5893" y="3521"/>
            <a:chExt cx="466" cy="115"/>
          </a:xfrm>
        </p:grpSpPr>
        <p:sp>
          <p:nvSpPr>
            <p:cNvPr id="1084488" name="Rectangle 7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489" name="Rectangle 7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490" name="Rectangle 7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491" name="Rectangle 75"/>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084492" name="Group 76"/>
          <p:cNvGrpSpPr>
            <a:grpSpLocks/>
          </p:cNvGrpSpPr>
          <p:nvPr/>
        </p:nvGrpSpPr>
        <p:grpSpPr bwMode="auto">
          <a:xfrm>
            <a:off x="12403085" y="5802316"/>
            <a:ext cx="739582" cy="182563"/>
            <a:chOff x="5893" y="3657"/>
            <a:chExt cx="466" cy="115"/>
          </a:xfrm>
        </p:grpSpPr>
        <p:sp>
          <p:nvSpPr>
            <p:cNvPr id="1084493" name="Rectangle 7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084494" name="Rectangle 7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084495" name="Rectangle 7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084496" name="Rectangle 80"/>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endParaRPr lang="zh-CN" altLang="en-US">
                <a:solidFill>
                  <a:srgbClr val="000000"/>
                </a:solidFill>
              </a:endParaRPr>
            </a:p>
          </p:txBody>
        </p:sp>
      </p:grpSp>
      <p:grpSp>
        <p:nvGrpSpPr>
          <p:cNvPr id="1084497" name="Group 81"/>
          <p:cNvGrpSpPr>
            <a:grpSpLocks/>
          </p:cNvGrpSpPr>
          <p:nvPr/>
        </p:nvGrpSpPr>
        <p:grpSpPr bwMode="auto">
          <a:xfrm>
            <a:off x="12403085" y="6162680"/>
            <a:ext cx="739582" cy="182563"/>
            <a:chOff x="5893" y="3884"/>
            <a:chExt cx="466" cy="115"/>
          </a:xfrm>
        </p:grpSpPr>
        <p:sp>
          <p:nvSpPr>
            <p:cNvPr id="1084498" name="Rectangle 8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499" name="Rectangle 8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500" name="Rectangle 8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501" name="Rectangle 85"/>
            <p:cNvSpPr>
              <a:spLocks noChangeArrowheads="1"/>
            </p:cNvSpPr>
            <p:nvPr userDrawn="1"/>
          </p:nvSpPr>
          <p:spPr bwMode="auto">
            <a:xfrm flipV="1">
              <a:off x="5893" y="3884"/>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grpSp>
        <p:nvGrpSpPr>
          <p:cNvPr id="1084502" name="Group 86"/>
          <p:cNvGrpSpPr>
            <a:grpSpLocks/>
          </p:cNvGrpSpPr>
          <p:nvPr/>
        </p:nvGrpSpPr>
        <p:grpSpPr bwMode="auto">
          <a:xfrm>
            <a:off x="12403085" y="6388104"/>
            <a:ext cx="739582" cy="182563"/>
            <a:chOff x="5893" y="4026"/>
            <a:chExt cx="466" cy="115"/>
          </a:xfrm>
        </p:grpSpPr>
        <p:sp>
          <p:nvSpPr>
            <p:cNvPr id="1084503" name="Rectangle 8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084504" name="Rectangle 8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084505" name="Rectangle 8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sp>
          <p:nvSpPr>
            <p:cNvPr id="1084506" name="Rectangle 90"/>
            <p:cNvSpPr>
              <a:spLocks noChangeArrowheads="1"/>
            </p:cNvSpPr>
            <p:nvPr userDrawn="1"/>
          </p:nvSpPr>
          <p:spPr bwMode="auto">
            <a:xfrm flipV="1">
              <a:off x="5893" y="4026"/>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grpSp>
        <p:nvGrpSpPr>
          <p:cNvPr id="1084507" name="Group 91"/>
          <p:cNvGrpSpPr>
            <a:grpSpLocks/>
          </p:cNvGrpSpPr>
          <p:nvPr/>
        </p:nvGrpSpPr>
        <p:grpSpPr bwMode="auto">
          <a:xfrm>
            <a:off x="12403085" y="6611940"/>
            <a:ext cx="739582" cy="182563"/>
            <a:chOff x="5893" y="4167"/>
            <a:chExt cx="466" cy="115"/>
          </a:xfrm>
        </p:grpSpPr>
        <p:sp>
          <p:nvSpPr>
            <p:cNvPr id="1084508" name="Rectangle 92"/>
            <p:cNvSpPr>
              <a:spLocks noChangeArrowheads="1"/>
            </p:cNvSpPr>
            <p:nvPr userDrawn="1"/>
          </p:nvSpPr>
          <p:spPr bwMode="auto">
            <a:xfrm flipV="1">
              <a:off x="6010" y="4167"/>
              <a:ext cx="116" cy="115"/>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084509" name="Rectangle 93"/>
            <p:cNvSpPr>
              <a:spLocks noChangeArrowheads="1"/>
            </p:cNvSpPr>
            <p:nvPr userDrawn="1"/>
          </p:nvSpPr>
          <p:spPr bwMode="auto">
            <a:xfrm flipV="1">
              <a:off x="6126" y="4167"/>
              <a:ext cx="116" cy="115"/>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084510" name="Rectangle 94"/>
            <p:cNvSpPr>
              <a:spLocks noChangeArrowheads="1"/>
            </p:cNvSpPr>
            <p:nvPr userDrawn="1"/>
          </p:nvSpPr>
          <p:spPr bwMode="auto">
            <a:xfrm flipV="1">
              <a:off x="6242" y="4167"/>
              <a:ext cx="117" cy="115"/>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sp>
          <p:nvSpPr>
            <p:cNvPr id="1084511" name="Rectangle 95"/>
            <p:cNvSpPr>
              <a:spLocks noChangeArrowheads="1"/>
            </p:cNvSpPr>
            <p:nvPr userDrawn="1"/>
          </p:nvSpPr>
          <p:spPr bwMode="auto">
            <a:xfrm flipV="1">
              <a:off x="5893" y="4167"/>
              <a:ext cx="117" cy="115"/>
            </a:xfrm>
            <a:prstGeom prst="rect">
              <a:avLst/>
            </a:prstGeom>
            <a:solidFill>
              <a:srgbClr val="777777"/>
            </a:solidFill>
            <a:ln w="9525">
              <a:noFill/>
              <a:miter lim="800000"/>
              <a:headEnd/>
              <a:tailEnd/>
            </a:ln>
            <a:effectLst/>
          </p:spPr>
          <p:txBody>
            <a:bodyPr wrap="none" anchor="ctr"/>
            <a:lstStyle/>
            <a:p>
              <a:endParaRPr lang="zh-CN" altLang="en-US">
                <a:solidFill>
                  <a:srgbClr val="000000"/>
                </a:solidFill>
              </a:endParaRPr>
            </a:p>
          </p:txBody>
        </p:sp>
      </p:grpSp>
    </p:spTree>
    <p:extLst>
      <p:ext uri="{BB962C8B-B14F-4D97-AF65-F5344CB8AC3E}">
        <p14:creationId xmlns:p14="http://schemas.microsoft.com/office/powerpoint/2010/main" val="29253366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advClick="0" advTm="8000">
    <p:fade thruBlk="1"/>
  </p:transition>
  <p:hf sldNum="0" hdr="0" ftr="0"/>
  <p:txStyles>
    <p:titleStyle>
      <a:lvl1pPr algn="l" rtl="0" fontAlgn="base">
        <a:spcBef>
          <a:spcPct val="0"/>
        </a:spcBef>
        <a:spcAft>
          <a:spcPct val="0"/>
        </a:spcAft>
        <a:defRPr sz="3205">
          <a:solidFill>
            <a:srgbClr val="990000"/>
          </a:solidFill>
          <a:latin typeface="+mj-lt"/>
          <a:ea typeface="+mj-ea"/>
          <a:cs typeface="+mj-cs"/>
        </a:defRPr>
      </a:lvl1pPr>
      <a:lvl2pPr algn="l" rtl="0" fontAlgn="base">
        <a:spcBef>
          <a:spcPct val="0"/>
        </a:spcBef>
        <a:spcAft>
          <a:spcPct val="0"/>
        </a:spcAft>
        <a:defRPr sz="3205">
          <a:solidFill>
            <a:srgbClr val="990000"/>
          </a:solidFill>
          <a:latin typeface="Arial" pitchFamily="34" charset="0"/>
          <a:ea typeface="黑体" pitchFamily="49" charset="-122"/>
        </a:defRPr>
      </a:lvl2pPr>
      <a:lvl3pPr algn="l" rtl="0" fontAlgn="base">
        <a:spcBef>
          <a:spcPct val="0"/>
        </a:spcBef>
        <a:spcAft>
          <a:spcPct val="0"/>
        </a:spcAft>
        <a:defRPr sz="3205">
          <a:solidFill>
            <a:srgbClr val="990000"/>
          </a:solidFill>
          <a:latin typeface="Arial" pitchFamily="34" charset="0"/>
          <a:ea typeface="黑体" pitchFamily="49" charset="-122"/>
        </a:defRPr>
      </a:lvl3pPr>
      <a:lvl4pPr algn="l" rtl="0" fontAlgn="base">
        <a:spcBef>
          <a:spcPct val="0"/>
        </a:spcBef>
        <a:spcAft>
          <a:spcPct val="0"/>
        </a:spcAft>
        <a:defRPr sz="3205">
          <a:solidFill>
            <a:srgbClr val="990000"/>
          </a:solidFill>
          <a:latin typeface="Arial" pitchFamily="34" charset="0"/>
          <a:ea typeface="黑体" pitchFamily="49" charset="-122"/>
        </a:defRPr>
      </a:lvl4pPr>
      <a:lvl5pPr algn="l" rtl="0" fontAlgn="base">
        <a:spcBef>
          <a:spcPct val="0"/>
        </a:spcBef>
        <a:spcAft>
          <a:spcPct val="0"/>
        </a:spcAft>
        <a:defRPr sz="3205">
          <a:solidFill>
            <a:srgbClr val="990000"/>
          </a:solidFill>
          <a:latin typeface="Arial" pitchFamily="34" charset="0"/>
          <a:ea typeface="黑体" pitchFamily="49" charset="-122"/>
        </a:defRPr>
      </a:lvl5pPr>
      <a:lvl6pPr marL="457967" algn="l" rtl="0" fontAlgn="base">
        <a:spcBef>
          <a:spcPct val="0"/>
        </a:spcBef>
        <a:spcAft>
          <a:spcPct val="0"/>
        </a:spcAft>
        <a:defRPr sz="3205">
          <a:solidFill>
            <a:srgbClr val="990000"/>
          </a:solidFill>
          <a:latin typeface="Arial" pitchFamily="34" charset="0"/>
          <a:ea typeface="黑体" pitchFamily="49" charset="-122"/>
        </a:defRPr>
      </a:lvl6pPr>
      <a:lvl7pPr marL="915936" algn="l" rtl="0" fontAlgn="base">
        <a:spcBef>
          <a:spcPct val="0"/>
        </a:spcBef>
        <a:spcAft>
          <a:spcPct val="0"/>
        </a:spcAft>
        <a:defRPr sz="3205">
          <a:solidFill>
            <a:srgbClr val="990000"/>
          </a:solidFill>
          <a:latin typeface="Arial" pitchFamily="34" charset="0"/>
          <a:ea typeface="黑体" pitchFamily="49" charset="-122"/>
        </a:defRPr>
      </a:lvl7pPr>
      <a:lvl8pPr marL="1373903" algn="l" rtl="0" fontAlgn="base">
        <a:spcBef>
          <a:spcPct val="0"/>
        </a:spcBef>
        <a:spcAft>
          <a:spcPct val="0"/>
        </a:spcAft>
        <a:defRPr sz="3205">
          <a:solidFill>
            <a:srgbClr val="990000"/>
          </a:solidFill>
          <a:latin typeface="Arial" pitchFamily="34" charset="0"/>
          <a:ea typeface="黑体" pitchFamily="49" charset="-122"/>
        </a:defRPr>
      </a:lvl8pPr>
      <a:lvl9pPr marL="1831869" algn="l" rtl="0" fontAlgn="base">
        <a:spcBef>
          <a:spcPct val="0"/>
        </a:spcBef>
        <a:spcAft>
          <a:spcPct val="0"/>
        </a:spcAft>
        <a:defRPr sz="3205">
          <a:solidFill>
            <a:srgbClr val="990000"/>
          </a:solidFill>
          <a:latin typeface="Arial" pitchFamily="34" charset="0"/>
          <a:ea typeface="黑体" pitchFamily="49" charset="-122"/>
        </a:defRPr>
      </a:lvl9pPr>
    </p:titleStyle>
    <p:bodyStyle>
      <a:lvl1pPr marL="343475" indent="-343475" algn="l" rtl="0" fontAlgn="base">
        <a:spcBef>
          <a:spcPct val="20000"/>
        </a:spcBef>
        <a:spcAft>
          <a:spcPct val="0"/>
        </a:spcAft>
        <a:buChar char="•"/>
        <a:defRPr sz="3205">
          <a:solidFill>
            <a:schemeClr val="tx1"/>
          </a:solidFill>
          <a:latin typeface="+mn-lt"/>
          <a:ea typeface="+mn-ea"/>
          <a:cs typeface="+mn-cs"/>
        </a:defRPr>
      </a:lvl1pPr>
      <a:lvl2pPr marL="744197" indent="-286229" algn="l" rtl="0" fontAlgn="base">
        <a:spcBef>
          <a:spcPct val="20000"/>
        </a:spcBef>
        <a:spcAft>
          <a:spcPct val="0"/>
        </a:spcAft>
        <a:buChar char="–"/>
        <a:defRPr sz="2805">
          <a:solidFill>
            <a:schemeClr val="tx1"/>
          </a:solidFill>
          <a:latin typeface="+mn-lt"/>
          <a:ea typeface="+mn-ea"/>
        </a:defRPr>
      </a:lvl2pPr>
      <a:lvl3pPr marL="1144918" indent="-228984" algn="l" rtl="0" fontAlgn="base">
        <a:spcBef>
          <a:spcPct val="20000"/>
        </a:spcBef>
        <a:spcAft>
          <a:spcPct val="0"/>
        </a:spcAft>
        <a:buChar char="•"/>
        <a:defRPr sz="2404">
          <a:solidFill>
            <a:schemeClr val="tx1"/>
          </a:solidFill>
          <a:latin typeface="+mn-lt"/>
          <a:ea typeface="+mn-ea"/>
        </a:defRPr>
      </a:lvl3pPr>
      <a:lvl4pPr marL="1602885" indent="-228984" algn="l" rtl="0" fontAlgn="base">
        <a:spcBef>
          <a:spcPct val="20000"/>
        </a:spcBef>
        <a:spcAft>
          <a:spcPct val="0"/>
        </a:spcAft>
        <a:buChar char="–"/>
        <a:defRPr sz="2004">
          <a:solidFill>
            <a:schemeClr val="tx1"/>
          </a:solidFill>
          <a:latin typeface="+mn-lt"/>
          <a:ea typeface="+mn-ea"/>
        </a:defRPr>
      </a:lvl4pPr>
      <a:lvl5pPr marL="2060854" indent="-228984" algn="l" rtl="0" fontAlgn="base">
        <a:spcBef>
          <a:spcPct val="20000"/>
        </a:spcBef>
        <a:spcAft>
          <a:spcPct val="0"/>
        </a:spcAft>
        <a:buChar char="»"/>
        <a:defRPr sz="2004">
          <a:solidFill>
            <a:schemeClr val="tx1"/>
          </a:solidFill>
          <a:latin typeface="+mn-lt"/>
          <a:ea typeface="+mn-ea"/>
        </a:defRPr>
      </a:lvl5pPr>
      <a:lvl6pPr marL="2518821" indent="-228984" algn="l" rtl="0" fontAlgn="base">
        <a:spcBef>
          <a:spcPct val="20000"/>
        </a:spcBef>
        <a:spcAft>
          <a:spcPct val="0"/>
        </a:spcAft>
        <a:buChar char="»"/>
        <a:defRPr sz="2004">
          <a:solidFill>
            <a:schemeClr val="tx1"/>
          </a:solidFill>
          <a:latin typeface="+mn-lt"/>
          <a:ea typeface="+mn-ea"/>
        </a:defRPr>
      </a:lvl6pPr>
      <a:lvl7pPr marL="2976788" indent="-228984" algn="l" rtl="0" fontAlgn="base">
        <a:spcBef>
          <a:spcPct val="20000"/>
        </a:spcBef>
        <a:spcAft>
          <a:spcPct val="0"/>
        </a:spcAft>
        <a:buChar char="»"/>
        <a:defRPr sz="2004">
          <a:solidFill>
            <a:schemeClr val="tx1"/>
          </a:solidFill>
          <a:latin typeface="+mn-lt"/>
          <a:ea typeface="+mn-ea"/>
        </a:defRPr>
      </a:lvl7pPr>
      <a:lvl8pPr marL="3434754" indent="-228984" algn="l" rtl="0" fontAlgn="base">
        <a:spcBef>
          <a:spcPct val="20000"/>
        </a:spcBef>
        <a:spcAft>
          <a:spcPct val="0"/>
        </a:spcAft>
        <a:buChar char="»"/>
        <a:defRPr sz="2004">
          <a:solidFill>
            <a:schemeClr val="tx1"/>
          </a:solidFill>
          <a:latin typeface="+mn-lt"/>
          <a:ea typeface="+mn-ea"/>
        </a:defRPr>
      </a:lvl8pPr>
      <a:lvl9pPr marL="3892723" indent="-228984" algn="l" rtl="0" fontAlgn="base">
        <a:spcBef>
          <a:spcPct val="20000"/>
        </a:spcBef>
        <a:spcAft>
          <a:spcPct val="0"/>
        </a:spcAft>
        <a:buChar char="»"/>
        <a:defRPr sz="2004">
          <a:solidFill>
            <a:schemeClr val="tx1"/>
          </a:solidFill>
          <a:latin typeface="+mn-lt"/>
          <a:ea typeface="+mn-ea"/>
        </a:defRPr>
      </a:lvl9pPr>
    </p:bodyStyle>
    <p:otherStyle>
      <a:defPPr>
        <a:defRPr lang="zh-CN"/>
      </a:defPPr>
      <a:lvl1pPr marL="0" algn="l" defTabSz="915936" rtl="0" eaLnBrk="1" latinLnBrk="0" hangingPunct="1">
        <a:defRPr sz="1904" kern="1200">
          <a:solidFill>
            <a:schemeClr val="tx1"/>
          </a:solidFill>
          <a:latin typeface="+mn-lt"/>
          <a:ea typeface="+mn-ea"/>
          <a:cs typeface="+mn-cs"/>
        </a:defRPr>
      </a:lvl1pPr>
      <a:lvl2pPr marL="457967" algn="l" defTabSz="915936" rtl="0" eaLnBrk="1" latinLnBrk="0" hangingPunct="1">
        <a:defRPr sz="1904" kern="1200">
          <a:solidFill>
            <a:schemeClr val="tx1"/>
          </a:solidFill>
          <a:latin typeface="+mn-lt"/>
          <a:ea typeface="+mn-ea"/>
          <a:cs typeface="+mn-cs"/>
        </a:defRPr>
      </a:lvl2pPr>
      <a:lvl3pPr marL="915936" algn="l" defTabSz="915936" rtl="0" eaLnBrk="1" latinLnBrk="0" hangingPunct="1">
        <a:defRPr sz="1904" kern="1200">
          <a:solidFill>
            <a:schemeClr val="tx1"/>
          </a:solidFill>
          <a:latin typeface="+mn-lt"/>
          <a:ea typeface="+mn-ea"/>
          <a:cs typeface="+mn-cs"/>
        </a:defRPr>
      </a:lvl3pPr>
      <a:lvl4pPr marL="1373903" algn="l" defTabSz="915936" rtl="0" eaLnBrk="1" latinLnBrk="0" hangingPunct="1">
        <a:defRPr sz="1904" kern="1200">
          <a:solidFill>
            <a:schemeClr val="tx1"/>
          </a:solidFill>
          <a:latin typeface="+mn-lt"/>
          <a:ea typeface="+mn-ea"/>
          <a:cs typeface="+mn-cs"/>
        </a:defRPr>
      </a:lvl4pPr>
      <a:lvl5pPr marL="1831869" algn="l" defTabSz="915936" rtl="0" eaLnBrk="1" latinLnBrk="0" hangingPunct="1">
        <a:defRPr sz="1904" kern="1200">
          <a:solidFill>
            <a:schemeClr val="tx1"/>
          </a:solidFill>
          <a:latin typeface="+mn-lt"/>
          <a:ea typeface="+mn-ea"/>
          <a:cs typeface="+mn-cs"/>
        </a:defRPr>
      </a:lvl5pPr>
      <a:lvl6pPr marL="2289836" algn="l" defTabSz="915936" rtl="0" eaLnBrk="1" latinLnBrk="0" hangingPunct="1">
        <a:defRPr sz="1904" kern="1200">
          <a:solidFill>
            <a:schemeClr val="tx1"/>
          </a:solidFill>
          <a:latin typeface="+mn-lt"/>
          <a:ea typeface="+mn-ea"/>
          <a:cs typeface="+mn-cs"/>
        </a:defRPr>
      </a:lvl6pPr>
      <a:lvl7pPr marL="2747805" algn="l" defTabSz="915936" rtl="0" eaLnBrk="1" latinLnBrk="0" hangingPunct="1">
        <a:defRPr sz="1904" kern="1200">
          <a:solidFill>
            <a:schemeClr val="tx1"/>
          </a:solidFill>
          <a:latin typeface="+mn-lt"/>
          <a:ea typeface="+mn-ea"/>
          <a:cs typeface="+mn-cs"/>
        </a:defRPr>
      </a:lvl7pPr>
      <a:lvl8pPr marL="3205772" algn="l" defTabSz="915936" rtl="0" eaLnBrk="1" latinLnBrk="0" hangingPunct="1">
        <a:defRPr sz="1904" kern="1200">
          <a:solidFill>
            <a:schemeClr val="tx1"/>
          </a:solidFill>
          <a:latin typeface="+mn-lt"/>
          <a:ea typeface="+mn-ea"/>
          <a:cs typeface="+mn-cs"/>
        </a:defRPr>
      </a:lvl8pPr>
      <a:lvl9pPr marL="3663739" algn="l" defTabSz="915936" rtl="0" eaLnBrk="1" latinLnBrk="0" hangingPunct="1">
        <a:defRPr sz="1904"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4592"/>
            <a:ext cx="12200466"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5" y="6451601"/>
            <a:ext cx="2536962" cy="184666"/>
          </a:xfrm>
          <a:prstGeom prst="rect">
            <a:avLst/>
          </a:prstGeom>
          <a:noFill/>
          <a:ln>
            <a:noFill/>
          </a:ln>
          <a:extLst/>
        </p:spPr>
        <p:txBody>
          <a:bodyPr wrap="none" lIns="0" tIns="0" rIns="80260"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buClrTx/>
              <a:buFontTx/>
              <a:buNone/>
              <a:defRPr/>
            </a:pPr>
            <a:r>
              <a:rPr lang="en-US" altLang="zh-CN" sz="1202" b="0" smtClean="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1834" y="6386517"/>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13"/>
          <p:cNvSpPr>
            <a:spLocks noGrp="1" noChangeArrowheads="1"/>
          </p:cNvSpPr>
          <p:nvPr>
            <p:ph type="title"/>
          </p:nvPr>
        </p:nvSpPr>
        <p:spPr bwMode="auto">
          <a:xfrm>
            <a:off x="1007534" y="325442"/>
            <a:ext cx="10176934"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8198" name="Rectangle 68"/>
          <p:cNvSpPr>
            <a:spLocks noGrp="1" noChangeArrowheads="1"/>
          </p:cNvSpPr>
          <p:nvPr>
            <p:ph type="body" idx="1"/>
          </p:nvPr>
        </p:nvSpPr>
        <p:spPr bwMode="auto">
          <a:xfrm>
            <a:off x="1007534" y="1628779"/>
            <a:ext cx="10176934"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42" tIns="40070" rIns="80142" bIns="4007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9" name="Rectangle 15"/>
          <p:cNvSpPr>
            <a:spLocks noChangeArrowheads="1"/>
          </p:cNvSpPr>
          <p:nvPr/>
        </p:nvSpPr>
        <p:spPr bwMode="auto">
          <a:xfrm>
            <a:off x="-2603498" y="692150"/>
            <a:ext cx="2459567" cy="550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70" tIns="40136" rIns="80270" bIns="40136">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英文标题</a:t>
            </a:r>
            <a:r>
              <a:rPr lang="en-US" altLang="zh-CN" sz="1103" b="0" smtClean="0">
                <a:solidFill>
                  <a:srgbClr val="FFFFFF"/>
                </a:solidFill>
              </a:rPr>
              <a:t>:32-35pt  </a:t>
            </a:r>
            <a:endParaRPr lang="zh-CN" altLang="en-US" sz="1103" b="0" smtClean="0">
              <a:solidFill>
                <a:srgbClr val="FFFFFF"/>
              </a:solidFill>
            </a:endParaRP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颜色</a:t>
            </a:r>
            <a:r>
              <a:rPr lang="en-US" altLang="zh-CN" sz="1103" b="0" smtClean="0">
                <a:solidFill>
                  <a:srgbClr val="FFFFFF"/>
                </a:solidFill>
              </a:rPr>
              <a:t>: R153 G0 B0</a:t>
            </a: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内部使用字体 </a:t>
            </a:r>
            <a:r>
              <a:rPr lang="en-US" altLang="zh-CN" sz="1103" b="0" smtClean="0">
                <a:solidFill>
                  <a:srgbClr val="FFFFFF"/>
                </a:solidFill>
              </a:rPr>
              <a:t>:</a:t>
            </a:r>
          </a:p>
          <a:p>
            <a:pPr algn="r" eaLnBrk="0" hangingPunct="0">
              <a:lnSpc>
                <a:spcPct val="125000"/>
              </a:lnSpc>
              <a:spcBef>
                <a:spcPct val="20000"/>
              </a:spcBef>
              <a:buClrTx/>
              <a:buFont typeface="Arial" panose="020B0604020202020204" pitchFamily="34" charset="0"/>
              <a:buNone/>
              <a:defRPr/>
            </a:pPr>
            <a:r>
              <a:rPr lang="en-US" altLang="zh-CN" sz="1103" b="0" smtClean="0">
                <a:solidFill>
                  <a:srgbClr val="FFFFFF"/>
                </a:solidFill>
              </a:rPr>
              <a:t>FrutigerNext LT Medium</a:t>
            </a: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外部使用字体 </a:t>
            </a:r>
            <a:r>
              <a:rPr lang="en-US" altLang="zh-CN" sz="1103" b="0" smtClean="0">
                <a:solidFill>
                  <a:srgbClr val="FFFFFF"/>
                </a:solidFill>
              </a:rPr>
              <a:t>: Arial</a:t>
            </a:r>
          </a:p>
          <a:p>
            <a:pPr algn="r" eaLnBrk="0" hangingPunct="0">
              <a:lnSpc>
                <a:spcPct val="75000"/>
              </a:lnSpc>
              <a:spcBef>
                <a:spcPct val="20000"/>
              </a:spcBef>
              <a:buClrTx/>
              <a:buFont typeface="Arial" panose="020B0604020202020204" pitchFamily="34" charset="0"/>
              <a:buNone/>
              <a:defRPr/>
            </a:pPr>
            <a:endParaRPr lang="en-US" altLang="zh-CN" sz="1103" b="0" smtClean="0">
              <a:solidFill>
                <a:srgbClr val="FFFFFF"/>
              </a:solidFill>
            </a:endParaRP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中文标题</a:t>
            </a:r>
            <a:r>
              <a:rPr lang="en-US" altLang="zh-CN" sz="1103" b="0" smtClean="0">
                <a:solidFill>
                  <a:srgbClr val="FFFFFF"/>
                </a:solidFill>
              </a:rPr>
              <a:t>:30-32pt  </a:t>
            </a:r>
            <a:endParaRPr lang="zh-CN" altLang="en-US" sz="1103" b="0" smtClean="0">
              <a:solidFill>
                <a:srgbClr val="FFFFFF"/>
              </a:solidFill>
            </a:endParaRP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颜色</a:t>
            </a:r>
            <a:r>
              <a:rPr lang="en-US" altLang="zh-CN" sz="1103" b="0" smtClean="0">
                <a:solidFill>
                  <a:srgbClr val="FFFFFF"/>
                </a:solidFill>
              </a:rPr>
              <a:t>: R153 G0 B0</a:t>
            </a: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字体</a:t>
            </a:r>
            <a:r>
              <a:rPr lang="en-US" altLang="zh-CN" sz="1103" b="0" smtClean="0">
                <a:solidFill>
                  <a:srgbClr val="FFFFFF"/>
                </a:solidFill>
              </a:rPr>
              <a:t>:</a:t>
            </a:r>
            <a:r>
              <a:rPr lang="zh-CN" altLang="en-US" sz="1103" b="0" smtClean="0">
                <a:solidFill>
                  <a:srgbClr val="FFFFFF"/>
                </a:solidFill>
              </a:rPr>
              <a:t>黑体</a:t>
            </a:r>
          </a:p>
          <a:p>
            <a:pPr algn="r" eaLnBrk="0" hangingPunct="0">
              <a:lnSpc>
                <a:spcPct val="125000"/>
              </a:lnSpc>
              <a:spcBef>
                <a:spcPct val="20000"/>
              </a:spcBef>
              <a:buClrTx/>
              <a:buFont typeface="Arial" panose="020B0604020202020204" pitchFamily="34" charset="0"/>
              <a:buNone/>
              <a:defRPr/>
            </a:pPr>
            <a:endParaRPr lang="zh-CN" altLang="en-US" sz="1103" b="0" smtClean="0">
              <a:solidFill>
                <a:srgbClr val="FFFFFF"/>
              </a:solidFill>
            </a:endParaRPr>
          </a:p>
          <a:p>
            <a:pPr algn="r" eaLnBrk="0" hangingPunct="0">
              <a:lnSpc>
                <a:spcPct val="125000"/>
              </a:lnSpc>
              <a:spcBef>
                <a:spcPct val="20000"/>
              </a:spcBef>
              <a:buClrTx/>
              <a:buFont typeface="Arial" panose="020B0604020202020204" pitchFamily="34" charset="0"/>
              <a:buNone/>
              <a:defRPr/>
            </a:pPr>
            <a:endParaRPr lang="zh-CN" altLang="en-US" sz="1103" b="0" smtClean="0">
              <a:solidFill>
                <a:srgbClr val="FFFFFF"/>
              </a:solidFill>
            </a:endParaRPr>
          </a:p>
          <a:p>
            <a:pPr algn="r" eaLnBrk="0" hangingPunct="0">
              <a:lnSpc>
                <a:spcPct val="125000"/>
              </a:lnSpc>
              <a:spcBef>
                <a:spcPct val="20000"/>
              </a:spcBef>
              <a:buClrTx/>
              <a:buFont typeface="Arial" panose="020B0604020202020204" pitchFamily="34" charset="0"/>
              <a:buNone/>
              <a:defRPr/>
            </a:pPr>
            <a:endParaRPr lang="zh-CN" altLang="en-US" sz="1103" b="0" smtClean="0">
              <a:solidFill>
                <a:srgbClr val="FFFFFF"/>
              </a:solidFill>
            </a:endParaRP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英文正文</a:t>
            </a:r>
            <a:r>
              <a:rPr lang="en-US" altLang="zh-CN" sz="1103" b="0" smtClean="0">
                <a:solidFill>
                  <a:srgbClr val="FFFFFF"/>
                </a:solidFill>
              </a:rPr>
              <a:t>:20-22pt</a:t>
            </a: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子目录 </a:t>
            </a:r>
            <a:r>
              <a:rPr lang="en-US" altLang="zh-CN" sz="1103" b="0" smtClean="0">
                <a:solidFill>
                  <a:srgbClr val="FFFFFF"/>
                </a:solidFill>
              </a:rPr>
              <a:t>(2-5</a:t>
            </a:r>
            <a:r>
              <a:rPr lang="zh-CN" altLang="en-US" sz="1103" b="0" smtClean="0">
                <a:solidFill>
                  <a:srgbClr val="FFFFFF"/>
                </a:solidFill>
              </a:rPr>
              <a:t>级</a:t>
            </a:r>
            <a:r>
              <a:rPr lang="en-US" altLang="zh-CN" sz="1103" b="0" smtClean="0">
                <a:solidFill>
                  <a:srgbClr val="FFFFFF"/>
                </a:solidFill>
              </a:rPr>
              <a:t>) :18pt  </a:t>
            </a: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颜色</a:t>
            </a:r>
            <a:r>
              <a:rPr lang="en-US" altLang="zh-CN" sz="1103" b="0" smtClean="0">
                <a:solidFill>
                  <a:srgbClr val="FFFFFF"/>
                </a:solidFill>
              </a:rPr>
              <a:t>:</a:t>
            </a:r>
            <a:r>
              <a:rPr lang="zh-CN" altLang="en-US" sz="1103" b="0" smtClean="0">
                <a:solidFill>
                  <a:srgbClr val="FFFFFF"/>
                </a:solidFill>
              </a:rPr>
              <a:t>黑色</a:t>
            </a: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内部使用字体 </a:t>
            </a:r>
            <a:r>
              <a:rPr lang="en-US" altLang="zh-CN" sz="1103" b="0" smtClean="0">
                <a:solidFill>
                  <a:srgbClr val="FFFFFF"/>
                </a:solidFill>
              </a:rPr>
              <a:t>:</a:t>
            </a:r>
          </a:p>
          <a:p>
            <a:pPr algn="r" eaLnBrk="0" hangingPunct="0">
              <a:lnSpc>
                <a:spcPct val="125000"/>
              </a:lnSpc>
              <a:spcBef>
                <a:spcPct val="20000"/>
              </a:spcBef>
              <a:buClrTx/>
              <a:buFont typeface="Arial" panose="020B0604020202020204" pitchFamily="34" charset="0"/>
              <a:buNone/>
              <a:defRPr/>
            </a:pPr>
            <a:r>
              <a:rPr lang="en-US" altLang="zh-CN" sz="1103" b="0" smtClean="0">
                <a:solidFill>
                  <a:srgbClr val="FFFFFF"/>
                </a:solidFill>
              </a:rPr>
              <a:t>FrutigerNext LT Regular</a:t>
            </a: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外部使用字体 </a:t>
            </a:r>
            <a:r>
              <a:rPr lang="en-US" altLang="zh-CN" sz="1103" b="0" smtClean="0">
                <a:solidFill>
                  <a:srgbClr val="FFFFFF"/>
                </a:solidFill>
              </a:rPr>
              <a:t>: Arial</a:t>
            </a:r>
          </a:p>
          <a:p>
            <a:pPr algn="r" eaLnBrk="0" hangingPunct="0">
              <a:lnSpc>
                <a:spcPct val="75000"/>
              </a:lnSpc>
              <a:spcBef>
                <a:spcPct val="20000"/>
              </a:spcBef>
              <a:buClrTx/>
              <a:buFont typeface="Arial" panose="020B0604020202020204" pitchFamily="34" charset="0"/>
              <a:buNone/>
              <a:defRPr/>
            </a:pPr>
            <a:endParaRPr lang="en-US" altLang="zh-CN" sz="1103" b="0" smtClean="0">
              <a:solidFill>
                <a:srgbClr val="FFFFFF"/>
              </a:solidFill>
            </a:endParaRP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中文正文</a:t>
            </a:r>
            <a:r>
              <a:rPr lang="en-US" altLang="zh-CN" sz="1103" b="0" smtClean="0">
                <a:solidFill>
                  <a:srgbClr val="FFFFFF"/>
                </a:solidFill>
              </a:rPr>
              <a:t>:18-20pt</a:t>
            </a: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子目录</a:t>
            </a:r>
            <a:r>
              <a:rPr lang="en-US" altLang="zh-CN" sz="1103" b="0" smtClean="0">
                <a:solidFill>
                  <a:srgbClr val="FFFFFF"/>
                </a:solidFill>
              </a:rPr>
              <a:t>(2-5</a:t>
            </a:r>
            <a:r>
              <a:rPr lang="zh-CN" altLang="en-US" sz="1103" b="0" smtClean="0">
                <a:solidFill>
                  <a:srgbClr val="FFFFFF"/>
                </a:solidFill>
              </a:rPr>
              <a:t>级</a:t>
            </a:r>
            <a:r>
              <a:rPr lang="en-US" altLang="zh-CN" sz="1103" b="0" smtClean="0">
                <a:solidFill>
                  <a:srgbClr val="FFFFFF"/>
                </a:solidFill>
              </a:rPr>
              <a:t>):18pt </a:t>
            </a:r>
            <a:endParaRPr lang="zh-CN" altLang="en-US" sz="1103" b="0" smtClean="0">
              <a:solidFill>
                <a:srgbClr val="FFFFFF"/>
              </a:solidFill>
            </a:endParaRP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颜色</a:t>
            </a:r>
            <a:r>
              <a:rPr lang="en-US" altLang="zh-CN" sz="1103" b="0" smtClean="0">
                <a:solidFill>
                  <a:srgbClr val="FFFFFF"/>
                </a:solidFill>
              </a:rPr>
              <a:t>:</a:t>
            </a:r>
            <a:r>
              <a:rPr lang="zh-CN" altLang="en-US" sz="1103" b="0" smtClean="0">
                <a:solidFill>
                  <a:srgbClr val="FFFFFF"/>
                </a:solidFill>
              </a:rPr>
              <a:t>黑色</a:t>
            </a:r>
          </a:p>
          <a:p>
            <a:pPr algn="r" eaLnBrk="0" hangingPunct="0">
              <a:lnSpc>
                <a:spcPct val="125000"/>
              </a:lnSpc>
              <a:spcBef>
                <a:spcPct val="20000"/>
              </a:spcBef>
              <a:buClrTx/>
              <a:buFont typeface="Arial" panose="020B0604020202020204" pitchFamily="34" charset="0"/>
              <a:buNone/>
              <a:defRPr/>
            </a:pPr>
            <a:r>
              <a:rPr lang="zh-CN" altLang="en-US" sz="1103" b="0" smtClean="0">
                <a:solidFill>
                  <a:srgbClr val="FFFFFF"/>
                </a:solidFill>
              </a:rPr>
              <a:t>字体</a:t>
            </a:r>
            <a:r>
              <a:rPr lang="en-US" altLang="zh-CN" sz="1103" b="0" smtClean="0">
                <a:solidFill>
                  <a:srgbClr val="FFFFFF"/>
                </a:solidFill>
              </a:rPr>
              <a:t>:</a:t>
            </a:r>
            <a:r>
              <a:rPr lang="zh-CN" altLang="en-US" sz="1103" b="0" smtClean="0">
                <a:solidFill>
                  <a:srgbClr val="FFFFFF"/>
                </a:solidFill>
              </a:rPr>
              <a:t>细黑体</a:t>
            </a:r>
            <a:r>
              <a:rPr lang="zh-CN" altLang="en-US" sz="1103" smtClean="0">
                <a:solidFill>
                  <a:srgbClr val="FFFFFF"/>
                </a:solidFill>
                <a:latin typeface="Arial" panose="020B0604020202020204" pitchFamily="34" charset="0"/>
                <a:ea typeface="华文细黑" panose="02010600040101010101" pitchFamily="2" charset="-122"/>
              </a:rPr>
              <a:t> </a:t>
            </a:r>
          </a:p>
        </p:txBody>
      </p:sp>
      <p:grpSp>
        <p:nvGrpSpPr>
          <p:cNvPr id="8200" name="Group 16"/>
          <p:cNvGrpSpPr>
            <a:grpSpLocks/>
          </p:cNvGrpSpPr>
          <p:nvPr/>
        </p:nvGrpSpPr>
        <p:grpSpPr bwMode="auto">
          <a:xfrm>
            <a:off x="12433302" y="3511550"/>
            <a:ext cx="1225551" cy="3224212"/>
            <a:chOff x="5839" y="2251"/>
            <a:chExt cx="579" cy="2031"/>
          </a:xfrm>
        </p:grpSpPr>
        <p:sp>
          <p:nvSpPr>
            <p:cNvPr id="8205" name="Rectangle 17"/>
            <p:cNvSpPr>
              <a:spLocks noChangeArrowheads="1"/>
            </p:cNvSpPr>
            <p:nvPr userDrawn="1"/>
          </p:nvSpPr>
          <p:spPr bwMode="auto">
            <a:xfrm>
              <a:off x="5839" y="3143"/>
              <a:ext cx="579" cy="2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nvGrpSpPr>
            <p:cNvPr id="8206" name="Group 18"/>
            <p:cNvGrpSpPr>
              <a:grpSpLocks/>
            </p:cNvGrpSpPr>
            <p:nvPr userDrawn="1"/>
          </p:nvGrpSpPr>
          <p:grpSpPr bwMode="auto">
            <a:xfrm>
              <a:off x="5893" y="2387"/>
              <a:ext cx="466" cy="115"/>
              <a:chOff x="5893" y="2387"/>
              <a:chExt cx="466" cy="115"/>
            </a:xfrm>
          </p:grpSpPr>
          <p:sp>
            <p:nvSpPr>
              <p:cNvPr id="8267" name="Rectangle 19"/>
              <p:cNvSpPr>
                <a:spLocks noChangeArrowheads="1"/>
              </p:cNvSpPr>
              <p:nvPr userDrawn="1"/>
            </p:nvSpPr>
            <p:spPr bwMode="auto">
              <a:xfrm flipV="1">
                <a:off x="6010" y="2387"/>
                <a:ext cx="116"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68" name="Rectangle 20"/>
              <p:cNvSpPr>
                <a:spLocks noChangeArrowheads="1"/>
              </p:cNvSpPr>
              <p:nvPr userDrawn="1"/>
            </p:nvSpPr>
            <p:spPr bwMode="auto">
              <a:xfrm flipV="1">
                <a:off x="6126" y="2387"/>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69" name="Rectangle 21"/>
              <p:cNvSpPr>
                <a:spLocks noChangeArrowheads="1"/>
              </p:cNvSpPr>
              <p:nvPr userDrawn="1"/>
            </p:nvSpPr>
            <p:spPr bwMode="auto">
              <a:xfrm flipV="1">
                <a:off x="6242" y="2387"/>
                <a:ext cx="117" cy="115"/>
              </a:xfrm>
              <a:prstGeom prst="rect">
                <a:avLst/>
              </a:prstGeom>
              <a:solidFill>
                <a:srgbClr val="99660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70" name="Rectangle 22"/>
              <p:cNvSpPr>
                <a:spLocks noChangeArrowheads="1"/>
              </p:cNvSpPr>
              <p:nvPr userDrawn="1"/>
            </p:nvSpPr>
            <p:spPr bwMode="auto">
              <a:xfrm flipV="1">
                <a:off x="5893" y="2387"/>
                <a:ext cx="117"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07" name="Group 23"/>
            <p:cNvGrpSpPr>
              <a:grpSpLocks/>
            </p:cNvGrpSpPr>
            <p:nvPr userDrawn="1"/>
          </p:nvGrpSpPr>
          <p:grpSpPr bwMode="auto">
            <a:xfrm>
              <a:off x="5893" y="2523"/>
              <a:ext cx="466" cy="115"/>
              <a:chOff x="5893" y="2523"/>
              <a:chExt cx="466" cy="115"/>
            </a:xfrm>
          </p:grpSpPr>
          <p:sp>
            <p:nvSpPr>
              <p:cNvPr id="8263" name="Rectangle 24"/>
              <p:cNvSpPr>
                <a:spLocks noChangeArrowheads="1"/>
              </p:cNvSpPr>
              <p:nvPr userDrawn="1"/>
            </p:nvSpPr>
            <p:spPr bwMode="auto">
              <a:xfrm flipV="1">
                <a:off x="6010" y="2523"/>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64" name="Rectangle 25"/>
              <p:cNvSpPr>
                <a:spLocks noChangeArrowheads="1"/>
              </p:cNvSpPr>
              <p:nvPr userDrawn="1"/>
            </p:nvSpPr>
            <p:spPr bwMode="auto">
              <a:xfrm flipV="1">
                <a:off x="6126" y="2523"/>
                <a:ext cx="116"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65" name="Rectangle 26"/>
              <p:cNvSpPr>
                <a:spLocks noChangeArrowheads="1"/>
              </p:cNvSpPr>
              <p:nvPr userDrawn="1"/>
            </p:nvSpPr>
            <p:spPr bwMode="auto">
              <a:xfrm flipV="1">
                <a:off x="6242" y="2523"/>
                <a:ext cx="117" cy="11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66" name="Rectangle 27"/>
              <p:cNvSpPr>
                <a:spLocks noChangeArrowheads="1"/>
              </p:cNvSpPr>
              <p:nvPr userDrawn="1"/>
            </p:nvSpPr>
            <p:spPr bwMode="auto">
              <a:xfrm flipV="1">
                <a:off x="5893" y="2523"/>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08" name="Group 28"/>
            <p:cNvGrpSpPr>
              <a:grpSpLocks/>
            </p:cNvGrpSpPr>
            <p:nvPr userDrawn="1"/>
          </p:nvGrpSpPr>
          <p:grpSpPr bwMode="auto">
            <a:xfrm>
              <a:off x="5893" y="2659"/>
              <a:ext cx="466" cy="115"/>
              <a:chOff x="5893" y="2659"/>
              <a:chExt cx="466" cy="115"/>
            </a:xfrm>
          </p:grpSpPr>
          <p:sp>
            <p:nvSpPr>
              <p:cNvPr id="8259" name="Rectangle 29"/>
              <p:cNvSpPr>
                <a:spLocks noChangeArrowheads="1"/>
              </p:cNvSpPr>
              <p:nvPr userDrawn="1"/>
            </p:nvSpPr>
            <p:spPr bwMode="auto">
              <a:xfrm flipV="1">
                <a:off x="6010" y="2659"/>
                <a:ext cx="116"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60" name="Rectangle 30"/>
              <p:cNvSpPr>
                <a:spLocks noChangeArrowheads="1"/>
              </p:cNvSpPr>
              <p:nvPr userDrawn="1"/>
            </p:nvSpPr>
            <p:spPr bwMode="auto">
              <a:xfrm flipV="1">
                <a:off x="6126" y="2659"/>
                <a:ext cx="116" cy="115"/>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61" name="Rectangle 31"/>
              <p:cNvSpPr>
                <a:spLocks noChangeArrowheads="1"/>
              </p:cNvSpPr>
              <p:nvPr userDrawn="1"/>
            </p:nvSpPr>
            <p:spPr bwMode="auto">
              <a:xfrm flipV="1">
                <a:off x="6242" y="2659"/>
                <a:ext cx="117"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62" name="Rectangle 32"/>
              <p:cNvSpPr>
                <a:spLocks noChangeArrowheads="1"/>
              </p:cNvSpPr>
              <p:nvPr userDrawn="1"/>
            </p:nvSpPr>
            <p:spPr bwMode="auto">
              <a:xfrm flipV="1">
                <a:off x="5893" y="2659"/>
                <a:ext cx="117" cy="11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09" name="Group 33"/>
            <p:cNvGrpSpPr>
              <a:grpSpLocks/>
            </p:cNvGrpSpPr>
            <p:nvPr userDrawn="1"/>
          </p:nvGrpSpPr>
          <p:grpSpPr bwMode="auto">
            <a:xfrm>
              <a:off x="5893" y="2251"/>
              <a:ext cx="466" cy="119"/>
              <a:chOff x="5893" y="2251"/>
              <a:chExt cx="466" cy="119"/>
            </a:xfrm>
          </p:grpSpPr>
          <p:sp>
            <p:nvSpPr>
              <p:cNvPr id="8255" name="Rectangle 34"/>
              <p:cNvSpPr>
                <a:spLocks noChangeArrowheads="1"/>
              </p:cNvSpPr>
              <p:nvPr userDrawn="1"/>
            </p:nvSpPr>
            <p:spPr bwMode="auto">
              <a:xfrm flipV="1">
                <a:off x="6126" y="2251"/>
                <a:ext cx="116" cy="119"/>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56" name="Rectangle 35"/>
              <p:cNvSpPr>
                <a:spLocks noChangeArrowheads="1"/>
              </p:cNvSpPr>
              <p:nvPr userDrawn="1"/>
            </p:nvSpPr>
            <p:spPr bwMode="auto">
              <a:xfrm flipV="1">
                <a:off x="6242" y="2251"/>
                <a:ext cx="117" cy="11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57" name="Rectangle 36"/>
              <p:cNvSpPr>
                <a:spLocks noChangeArrowheads="1"/>
              </p:cNvSpPr>
              <p:nvPr userDrawn="1"/>
            </p:nvSpPr>
            <p:spPr bwMode="auto">
              <a:xfrm flipV="1">
                <a:off x="5893" y="2251"/>
                <a:ext cx="117" cy="11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58" name="Rectangle 37"/>
              <p:cNvSpPr>
                <a:spLocks noChangeArrowheads="1"/>
              </p:cNvSpPr>
              <p:nvPr userDrawn="1"/>
            </p:nvSpPr>
            <p:spPr bwMode="auto">
              <a:xfrm flipV="1">
                <a:off x="6010" y="2251"/>
                <a:ext cx="116" cy="119"/>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10" name="Group 38"/>
            <p:cNvGrpSpPr>
              <a:grpSpLocks/>
            </p:cNvGrpSpPr>
            <p:nvPr userDrawn="1"/>
          </p:nvGrpSpPr>
          <p:grpSpPr bwMode="auto">
            <a:xfrm>
              <a:off x="5893" y="2886"/>
              <a:ext cx="466" cy="115"/>
              <a:chOff x="5893" y="2886"/>
              <a:chExt cx="466" cy="115"/>
            </a:xfrm>
          </p:grpSpPr>
          <p:sp>
            <p:nvSpPr>
              <p:cNvPr id="8251" name="Rectangle 39"/>
              <p:cNvSpPr>
                <a:spLocks noChangeArrowheads="1"/>
              </p:cNvSpPr>
              <p:nvPr userDrawn="1"/>
            </p:nvSpPr>
            <p:spPr bwMode="auto">
              <a:xfrm flipV="1">
                <a:off x="6010" y="2886"/>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52" name="Rectangle 40"/>
              <p:cNvSpPr>
                <a:spLocks noChangeArrowheads="1"/>
              </p:cNvSpPr>
              <p:nvPr userDrawn="1"/>
            </p:nvSpPr>
            <p:spPr bwMode="auto">
              <a:xfrm flipV="1">
                <a:off x="6126" y="2886"/>
                <a:ext cx="116"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53" name="Rectangle 41"/>
              <p:cNvSpPr>
                <a:spLocks noChangeArrowheads="1"/>
              </p:cNvSpPr>
              <p:nvPr userDrawn="1"/>
            </p:nvSpPr>
            <p:spPr bwMode="auto">
              <a:xfrm flipV="1">
                <a:off x="6242" y="2886"/>
                <a:ext cx="117"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54" name="Rectangle 42"/>
              <p:cNvSpPr>
                <a:spLocks noChangeArrowheads="1"/>
              </p:cNvSpPr>
              <p:nvPr userDrawn="1"/>
            </p:nvSpPr>
            <p:spPr bwMode="auto">
              <a:xfrm flipV="1">
                <a:off x="5893" y="2886"/>
                <a:ext cx="117" cy="11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11" name="Group 43"/>
            <p:cNvGrpSpPr>
              <a:grpSpLocks/>
            </p:cNvGrpSpPr>
            <p:nvPr userDrawn="1"/>
          </p:nvGrpSpPr>
          <p:grpSpPr bwMode="auto">
            <a:xfrm>
              <a:off x="5893" y="3022"/>
              <a:ext cx="466" cy="115"/>
              <a:chOff x="5893" y="3022"/>
              <a:chExt cx="466" cy="115"/>
            </a:xfrm>
          </p:grpSpPr>
          <p:sp>
            <p:nvSpPr>
              <p:cNvPr id="8247" name="Rectangle 44"/>
              <p:cNvSpPr>
                <a:spLocks noChangeArrowheads="1"/>
              </p:cNvSpPr>
              <p:nvPr userDrawn="1"/>
            </p:nvSpPr>
            <p:spPr bwMode="auto">
              <a:xfrm flipV="1">
                <a:off x="6010" y="3022"/>
                <a:ext cx="116"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48" name="Rectangle 45"/>
              <p:cNvSpPr>
                <a:spLocks noChangeArrowheads="1"/>
              </p:cNvSpPr>
              <p:nvPr userDrawn="1"/>
            </p:nvSpPr>
            <p:spPr bwMode="auto">
              <a:xfrm flipV="1">
                <a:off x="6126" y="3022"/>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49" name="Rectangle 46"/>
              <p:cNvSpPr>
                <a:spLocks noChangeArrowheads="1"/>
              </p:cNvSpPr>
              <p:nvPr userDrawn="1"/>
            </p:nvSpPr>
            <p:spPr bwMode="auto">
              <a:xfrm flipV="1">
                <a:off x="6242" y="3022"/>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50" name="Rectangle 47"/>
              <p:cNvSpPr>
                <a:spLocks noChangeArrowheads="1"/>
              </p:cNvSpPr>
              <p:nvPr userDrawn="1"/>
            </p:nvSpPr>
            <p:spPr bwMode="auto">
              <a:xfrm flipV="1">
                <a:off x="5893" y="3022"/>
                <a:ext cx="117" cy="115"/>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12" name="Group 48"/>
            <p:cNvGrpSpPr>
              <a:grpSpLocks/>
            </p:cNvGrpSpPr>
            <p:nvPr userDrawn="1"/>
          </p:nvGrpSpPr>
          <p:grpSpPr bwMode="auto">
            <a:xfrm>
              <a:off x="5893" y="3158"/>
              <a:ext cx="466" cy="115"/>
              <a:chOff x="5893" y="3158"/>
              <a:chExt cx="466" cy="115"/>
            </a:xfrm>
          </p:grpSpPr>
          <p:sp>
            <p:nvSpPr>
              <p:cNvPr id="8243" name="Rectangle 49"/>
              <p:cNvSpPr>
                <a:spLocks noChangeArrowheads="1"/>
              </p:cNvSpPr>
              <p:nvPr userDrawn="1"/>
            </p:nvSpPr>
            <p:spPr bwMode="auto">
              <a:xfrm flipV="1">
                <a:off x="6010" y="3158"/>
                <a:ext cx="116" cy="11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44" name="Rectangle 50"/>
              <p:cNvSpPr>
                <a:spLocks noChangeArrowheads="1"/>
              </p:cNvSpPr>
              <p:nvPr userDrawn="1"/>
            </p:nvSpPr>
            <p:spPr bwMode="auto">
              <a:xfrm flipV="1">
                <a:off x="6126" y="3158"/>
                <a:ext cx="116" cy="11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45" name="Rectangle 51"/>
              <p:cNvSpPr>
                <a:spLocks noChangeArrowheads="1"/>
              </p:cNvSpPr>
              <p:nvPr userDrawn="1"/>
            </p:nvSpPr>
            <p:spPr bwMode="auto">
              <a:xfrm flipV="1">
                <a:off x="6242" y="3158"/>
                <a:ext cx="117"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46" name="Rectangle 52"/>
              <p:cNvSpPr>
                <a:spLocks noChangeArrowheads="1"/>
              </p:cNvSpPr>
              <p:nvPr userDrawn="1"/>
            </p:nvSpPr>
            <p:spPr bwMode="auto">
              <a:xfrm flipV="1">
                <a:off x="5893" y="3158"/>
                <a:ext cx="117" cy="115"/>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13" name="Group 53"/>
            <p:cNvGrpSpPr>
              <a:grpSpLocks/>
            </p:cNvGrpSpPr>
            <p:nvPr userDrawn="1"/>
          </p:nvGrpSpPr>
          <p:grpSpPr bwMode="auto">
            <a:xfrm>
              <a:off x="5893" y="3385"/>
              <a:ext cx="466" cy="115"/>
              <a:chOff x="5893" y="3385"/>
              <a:chExt cx="466" cy="115"/>
            </a:xfrm>
          </p:grpSpPr>
          <p:sp>
            <p:nvSpPr>
              <p:cNvPr id="8239" name="Rectangle 54"/>
              <p:cNvSpPr>
                <a:spLocks noChangeArrowheads="1"/>
              </p:cNvSpPr>
              <p:nvPr userDrawn="1"/>
            </p:nvSpPr>
            <p:spPr bwMode="auto">
              <a:xfrm flipV="1">
                <a:off x="6010" y="3385"/>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40" name="Rectangle 55"/>
              <p:cNvSpPr>
                <a:spLocks noChangeArrowheads="1"/>
              </p:cNvSpPr>
              <p:nvPr userDrawn="1"/>
            </p:nvSpPr>
            <p:spPr bwMode="auto">
              <a:xfrm flipV="1">
                <a:off x="6126" y="3385"/>
                <a:ext cx="116"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41" name="Rectangle 56"/>
              <p:cNvSpPr>
                <a:spLocks noChangeArrowheads="1"/>
              </p:cNvSpPr>
              <p:nvPr userDrawn="1"/>
            </p:nvSpPr>
            <p:spPr bwMode="auto">
              <a:xfrm flipV="1">
                <a:off x="6242" y="3385"/>
                <a:ext cx="117"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42" name="Rectangle 57"/>
              <p:cNvSpPr>
                <a:spLocks noChangeArrowheads="1"/>
              </p:cNvSpPr>
              <p:nvPr userDrawn="1"/>
            </p:nvSpPr>
            <p:spPr bwMode="auto">
              <a:xfrm flipV="1">
                <a:off x="5893" y="3385"/>
                <a:ext cx="117" cy="11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14" name="Group 58"/>
            <p:cNvGrpSpPr>
              <a:grpSpLocks/>
            </p:cNvGrpSpPr>
            <p:nvPr userDrawn="1"/>
          </p:nvGrpSpPr>
          <p:grpSpPr bwMode="auto">
            <a:xfrm>
              <a:off x="5893" y="3521"/>
              <a:ext cx="466" cy="115"/>
              <a:chOff x="5893" y="3521"/>
              <a:chExt cx="466" cy="115"/>
            </a:xfrm>
          </p:grpSpPr>
          <p:sp>
            <p:nvSpPr>
              <p:cNvPr id="8235" name="Rectangle 59"/>
              <p:cNvSpPr>
                <a:spLocks noChangeArrowheads="1"/>
              </p:cNvSpPr>
              <p:nvPr userDrawn="1"/>
            </p:nvSpPr>
            <p:spPr bwMode="auto">
              <a:xfrm flipV="1">
                <a:off x="6010" y="3521"/>
                <a:ext cx="116"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36" name="Rectangle 60"/>
              <p:cNvSpPr>
                <a:spLocks noChangeArrowheads="1"/>
              </p:cNvSpPr>
              <p:nvPr userDrawn="1"/>
            </p:nvSpPr>
            <p:spPr bwMode="auto">
              <a:xfrm flipV="1">
                <a:off x="6126" y="3521"/>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37" name="Rectangle 61"/>
              <p:cNvSpPr>
                <a:spLocks noChangeArrowheads="1"/>
              </p:cNvSpPr>
              <p:nvPr userDrawn="1"/>
            </p:nvSpPr>
            <p:spPr bwMode="auto">
              <a:xfrm flipV="1">
                <a:off x="6242" y="3521"/>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38" name="Rectangle 62"/>
              <p:cNvSpPr>
                <a:spLocks noChangeArrowheads="1"/>
              </p:cNvSpPr>
              <p:nvPr userDrawn="1"/>
            </p:nvSpPr>
            <p:spPr bwMode="auto">
              <a:xfrm flipV="1">
                <a:off x="5893" y="3521"/>
                <a:ext cx="117" cy="11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15" name="Group 63"/>
            <p:cNvGrpSpPr>
              <a:grpSpLocks/>
            </p:cNvGrpSpPr>
            <p:nvPr userDrawn="1"/>
          </p:nvGrpSpPr>
          <p:grpSpPr bwMode="auto">
            <a:xfrm>
              <a:off x="5893" y="3657"/>
              <a:ext cx="466" cy="115"/>
              <a:chOff x="5893" y="3657"/>
              <a:chExt cx="466" cy="115"/>
            </a:xfrm>
          </p:grpSpPr>
          <p:sp>
            <p:nvSpPr>
              <p:cNvPr id="8231" name="Rectangle 64"/>
              <p:cNvSpPr>
                <a:spLocks noChangeArrowheads="1"/>
              </p:cNvSpPr>
              <p:nvPr userDrawn="1"/>
            </p:nvSpPr>
            <p:spPr bwMode="auto">
              <a:xfrm flipV="1">
                <a:off x="6010" y="3657"/>
                <a:ext cx="116" cy="11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32" name="Rectangle 65"/>
              <p:cNvSpPr>
                <a:spLocks noChangeArrowheads="1"/>
              </p:cNvSpPr>
              <p:nvPr userDrawn="1"/>
            </p:nvSpPr>
            <p:spPr bwMode="auto">
              <a:xfrm flipV="1">
                <a:off x="6126" y="3657"/>
                <a:ext cx="116" cy="11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33" name="Rectangle 66"/>
              <p:cNvSpPr>
                <a:spLocks noChangeArrowheads="1"/>
              </p:cNvSpPr>
              <p:nvPr userDrawn="1"/>
            </p:nvSpPr>
            <p:spPr bwMode="auto">
              <a:xfrm flipV="1">
                <a:off x="6242" y="3657"/>
                <a:ext cx="117" cy="115"/>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34" name="Rectangle 67"/>
              <p:cNvSpPr>
                <a:spLocks noChangeArrowheads="1"/>
              </p:cNvSpPr>
              <p:nvPr userDrawn="1"/>
            </p:nvSpPr>
            <p:spPr bwMode="auto">
              <a:xfrm flipV="1">
                <a:off x="5893" y="3657"/>
                <a:ext cx="117" cy="11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16" name="Group 68"/>
            <p:cNvGrpSpPr>
              <a:grpSpLocks/>
            </p:cNvGrpSpPr>
            <p:nvPr userDrawn="1"/>
          </p:nvGrpSpPr>
          <p:grpSpPr bwMode="auto">
            <a:xfrm>
              <a:off x="5893" y="3884"/>
              <a:ext cx="466" cy="115"/>
              <a:chOff x="5893" y="3884"/>
              <a:chExt cx="466" cy="115"/>
            </a:xfrm>
          </p:grpSpPr>
          <p:sp>
            <p:nvSpPr>
              <p:cNvPr id="8227" name="Rectangle 69"/>
              <p:cNvSpPr>
                <a:spLocks noChangeArrowheads="1"/>
              </p:cNvSpPr>
              <p:nvPr userDrawn="1"/>
            </p:nvSpPr>
            <p:spPr bwMode="auto">
              <a:xfrm flipV="1">
                <a:off x="6010" y="3884"/>
                <a:ext cx="116" cy="11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28" name="Rectangle 70"/>
              <p:cNvSpPr>
                <a:spLocks noChangeArrowheads="1"/>
              </p:cNvSpPr>
              <p:nvPr userDrawn="1"/>
            </p:nvSpPr>
            <p:spPr bwMode="auto">
              <a:xfrm flipV="1">
                <a:off x="6126" y="3884"/>
                <a:ext cx="116" cy="1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29" name="Rectangle 71"/>
              <p:cNvSpPr>
                <a:spLocks noChangeArrowheads="1"/>
              </p:cNvSpPr>
              <p:nvPr userDrawn="1"/>
            </p:nvSpPr>
            <p:spPr bwMode="auto">
              <a:xfrm flipV="1">
                <a:off x="6242" y="3884"/>
                <a:ext cx="117" cy="1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30" name="Rectangle 72"/>
              <p:cNvSpPr>
                <a:spLocks noChangeArrowheads="1"/>
              </p:cNvSpPr>
              <p:nvPr userDrawn="1"/>
            </p:nvSpPr>
            <p:spPr bwMode="auto">
              <a:xfrm flipV="1">
                <a:off x="5893" y="3884"/>
                <a:ext cx="117" cy="11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17" name="Group 73"/>
            <p:cNvGrpSpPr>
              <a:grpSpLocks/>
            </p:cNvGrpSpPr>
            <p:nvPr userDrawn="1"/>
          </p:nvGrpSpPr>
          <p:grpSpPr bwMode="auto">
            <a:xfrm>
              <a:off x="5893" y="4026"/>
              <a:ext cx="466" cy="115"/>
              <a:chOff x="5893" y="4026"/>
              <a:chExt cx="466" cy="115"/>
            </a:xfrm>
          </p:grpSpPr>
          <p:sp>
            <p:nvSpPr>
              <p:cNvPr id="8223" name="Rectangle 74"/>
              <p:cNvSpPr>
                <a:spLocks noChangeArrowheads="1"/>
              </p:cNvSpPr>
              <p:nvPr userDrawn="1"/>
            </p:nvSpPr>
            <p:spPr bwMode="auto">
              <a:xfrm flipV="1">
                <a:off x="6010" y="4026"/>
                <a:ext cx="116" cy="11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24" name="Rectangle 75"/>
              <p:cNvSpPr>
                <a:spLocks noChangeArrowheads="1"/>
              </p:cNvSpPr>
              <p:nvPr userDrawn="1"/>
            </p:nvSpPr>
            <p:spPr bwMode="auto">
              <a:xfrm flipV="1">
                <a:off x="6126" y="4026"/>
                <a:ext cx="116" cy="11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25" name="Rectangle 76"/>
              <p:cNvSpPr>
                <a:spLocks noChangeArrowheads="1"/>
              </p:cNvSpPr>
              <p:nvPr userDrawn="1"/>
            </p:nvSpPr>
            <p:spPr bwMode="auto">
              <a:xfrm flipV="1">
                <a:off x="6242" y="4026"/>
                <a:ext cx="117" cy="11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26" name="Rectangle 77"/>
              <p:cNvSpPr>
                <a:spLocks noChangeArrowheads="1"/>
              </p:cNvSpPr>
              <p:nvPr userDrawn="1"/>
            </p:nvSpPr>
            <p:spPr bwMode="auto">
              <a:xfrm flipV="1">
                <a:off x="5893" y="4026"/>
                <a:ext cx="117" cy="11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nvGrpSpPr>
            <p:cNvPr id="8218" name="Group 78"/>
            <p:cNvGrpSpPr>
              <a:grpSpLocks/>
            </p:cNvGrpSpPr>
            <p:nvPr userDrawn="1"/>
          </p:nvGrpSpPr>
          <p:grpSpPr bwMode="auto">
            <a:xfrm>
              <a:off x="5893" y="4167"/>
              <a:ext cx="466" cy="115"/>
              <a:chOff x="5893" y="4167"/>
              <a:chExt cx="466" cy="115"/>
            </a:xfrm>
          </p:grpSpPr>
          <p:sp>
            <p:nvSpPr>
              <p:cNvPr id="8219" name="Rectangle 79"/>
              <p:cNvSpPr>
                <a:spLocks noChangeArrowheads="1"/>
              </p:cNvSpPr>
              <p:nvPr userDrawn="1"/>
            </p:nvSpPr>
            <p:spPr bwMode="auto">
              <a:xfrm flipV="1">
                <a:off x="6010" y="4167"/>
                <a:ext cx="116" cy="11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20" name="Rectangle 80"/>
              <p:cNvSpPr>
                <a:spLocks noChangeArrowheads="1"/>
              </p:cNvSpPr>
              <p:nvPr userDrawn="1"/>
            </p:nvSpPr>
            <p:spPr bwMode="auto">
              <a:xfrm flipV="1">
                <a:off x="6126" y="4167"/>
                <a:ext cx="116" cy="11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21" name="Rectangle 81"/>
              <p:cNvSpPr>
                <a:spLocks noChangeArrowheads="1"/>
              </p:cNvSpPr>
              <p:nvPr userDrawn="1"/>
            </p:nvSpPr>
            <p:spPr bwMode="auto">
              <a:xfrm flipV="1">
                <a:off x="6242" y="4167"/>
                <a:ext cx="117"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sp>
            <p:nvSpPr>
              <p:cNvPr id="8222" name="Rectangle 82"/>
              <p:cNvSpPr>
                <a:spLocks noChangeArrowheads="1"/>
              </p:cNvSpPr>
              <p:nvPr userDrawn="1"/>
            </p:nvSpPr>
            <p:spPr bwMode="auto">
              <a:xfrm flipV="1">
                <a:off x="5893" y="4167"/>
                <a:ext cx="117" cy="11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ClrTx/>
                  <a:buFontTx/>
                  <a:buNone/>
                  <a:defRPr/>
                </a:pPr>
                <a:endParaRPr lang="zh-CN" altLang="en-US" b="0" smtClean="0">
                  <a:solidFill>
                    <a:srgbClr val="000000"/>
                  </a:solidFill>
                </a:endParaRPr>
              </a:p>
            </p:txBody>
          </p:sp>
        </p:grpSp>
      </p:grpSp>
      <p:sp>
        <p:nvSpPr>
          <p:cNvPr id="8201" name="Rectangle 83"/>
          <p:cNvSpPr>
            <a:spLocks noChangeArrowheads="1"/>
          </p:cNvSpPr>
          <p:nvPr/>
        </p:nvSpPr>
        <p:spPr bwMode="auto">
          <a:xfrm>
            <a:off x="12335933" y="1341439"/>
            <a:ext cx="1589618" cy="1334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70" tIns="40136" rIns="80270" bIns="40136">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20000"/>
              </a:lnSpc>
              <a:spcBef>
                <a:spcPct val="20000"/>
              </a:spcBef>
              <a:buClrTx/>
              <a:buFont typeface="Arial" panose="020B0604020202020204" pitchFamily="34" charset="0"/>
              <a:buNone/>
              <a:defRPr/>
            </a:pPr>
            <a:r>
              <a:rPr lang="zh-CN" altLang="en-US" sz="1103" b="0" smtClean="0">
                <a:solidFill>
                  <a:srgbClr val="FFFFFF"/>
                </a:solidFill>
              </a:rPr>
              <a:t>配色参考方案：</a:t>
            </a:r>
          </a:p>
          <a:p>
            <a:pPr eaLnBrk="0" hangingPunct="0">
              <a:lnSpc>
                <a:spcPct val="120000"/>
              </a:lnSpc>
              <a:spcBef>
                <a:spcPct val="20000"/>
              </a:spcBef>
              <a:buClrTx/>
              <a:buFont typeface="Arial" panose="020B0604020202020204" pitchFamily="34" charset="0"/>
              <a:buNone/>
              <a:defRPr/>
            </a:pPr>
            <a:r>
              <a:rPr lang="zh-CN" altLang="en-US" sz="1103" b="0" smtClean="0">
                <a:solidFill>
                  <a:srgbClr val="FFFFFF"/>
                </a:solidFill>
              </a:rPr>
              <a:t>建议同一页面内不超过四种颜色，以下是</a:t>
            </a:r>
            <a:r>
              <a:rPr lang="en-US" altLang="zh-CN" sz="1103" b="0" smtClean="0">
                <a:solidFill>
                  <a:srgbClr val="FFFFFF"/>
                </a:solidFill>
              </a:rPr>
              <a:t>13</a:t>
            </a:r>
            <a:r>
              <a:rPr lang="zh-CN" altLang="en-US" sz="1103" b="0" smtClean="0">
                <a:solidFill>
                  <a:srgbClr val="FFFFFF"/>
                </a:solidFill>
              </a:rPr>
              <a:t>组配色方案，同一页面内只选择一组使用。（仅供参考）</a:t>
            </a:r>
          </a:p>
        </p:txBody>
      </p:sp>
      <p:sp>
        <p:nvSpPr>
          <p:cNvPr id="8202" name="Rectangle 84"/>
          <p:cNvSpPr>
            <a:spLocks noChangeArrowheads="1"/>
          </p:cNvSpPr>
          <p:nvPr/>
        </p:nvSpPr>
        <p:spPr bwMode="auto">
          <a:xfrm>
            <a:off x="12335936" y="7939"/>
            <a:ext cx="1494367" cy="48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70" tIns="40136" rIns="80270" bIns="40136">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buClr>
                <a:srgbClr val="777777"/>
              </a:buClr>
              <a:buSzPct val="60000"/>
              <a:buFont typeface="Wingdings" pitchFamily="2" charset="2"/>
              <a:buNone/>
              <a:defRPr/>
            </a:pPr>
            <a:r>
              <a:rPr lang="zh-CN" altLang="en-US" sz="1103" b="0" smtClean="0">
                <a:solidFill>
                  <a:srgbClr val="FFFFFF"/>
                </a:solidFill>
              </a:rPr>
              <a:t>客户或者合作伙伴的标志放在右上角</a:t>
            </a:r>
            <a:r>
              <a:rPr lang="en-US" altLang="zh-CN" sz="1103" b="0" smtClean="0">
                <a:solidFill>
                  <a:srgbClr val="FFFFFF"/>
                </a:solidFill>
              </a:rPr>
              <a:t>.</a:t>
            </a:r>
            <a:endParaRPr lang="zh-CN" altLang="en-US" sz="1103" b="0" smtClean="0">
              <a:solidFill>
                <a:srgbClr val="FFFFFF"/>
              </a:solidFill>
            </a:endParaRPr>
          </a:p>
        </p:txBody>
      </p:sp>
      <p:sp>
        <p:nvSpPr>
          <p:cNvPr id="8203" name="Rectangle 21"/>
          <p:cNvSpPr>
            <a:spLocks noChangeArrowheads="1"/>
          </p:cNvSpPr>
          <p:nvPr/>
        </p:nvSpPr>
        <p:spPr bwMode="auto">
          <a:xfrm>
            <a:off x="5048252" y="6465889"/>
            <a:ext cx="1525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0228" tIns="0" rIns="80228" bIns="0">
            <a:spAutoFit/>
          </a:bodyPr>
          <a:lstStyle>
            <a:lvl1pPr defTabSz="801688">
              <a:defRPr>
                <a:solidFill>
                  <a:schemeClr val="tx1"/>
                </a:solidFill>
                <a:latin typeface="Calibri" panose="020F0502020204030204" pitchFamily="34" charset="0"/>
                <a:ea typeface="宋体" panose="02010600030101010101" pitchFamily="2" charset="-122"/>
              </a:defRPr>
            </a:lvl1pPr>
            <a:lvl2pPr marL="742950" indent="-285750" defTabSz="801688">
              <a:defRPr>
                <a:solidFill>
                  <a:schemeClr val="tx1"/>
                </a:solidFill>
                <a:latin typeface="Calibri" panose="020F0502020204030204" pitchFamily="34" charset="0"/>
                <a:ea typeface="宋体" panose="02010600030101010101" pitchFamily="2" charset="-122"/>
              </a:defRPr>
            </a:lvl2pPr>
            <a:lvl3pPr marL="1143000" indent="-228600" defTabSz="801688">
              <a:defRPr>
                <a:solidFill>
                  <a:schemeClr val="tx1"/>
                </a:solidFill>
                <a:latin typeface="Calibri" panose="020F0502020204030204" pitchFamily="34" charset="0"/>
                <a:ea typeface="宋体" panose="02010600030101010101" pitchFamily="2" charset="-122"/>
              </a:defRPr>
            </a:lvl3pPr>
            <a:lvl4pPr marL="1600200" indent="-228600" defTabSz="801688">
              <a:defRPr>
                <a:solidFill>
                  <a:schemeClr val="tx1"/>
                </a:solidFill>
                <a:latin typeface="Calibri" panose="020F0502020204030204" pitchFamily="34" charset="0"/>
                <a:ea typeface="宋体" panose="02010600030101010101" pitchFamily="2" charset="-122"/>
              </a:defRPr>
            </a:lvl4pPr>
            <a:lvl5pPr marL="2057400" indent="-228600" defTabSz="801688">
              <a:defRPr>
                <a:solidFill>
                  <a:schemeClr val="tx1"/>
                </a:solidFill>
                <a:latin typeface="Calibri" panose="020F0502020204030204" pitchFamily="34" charset="0"/>
                <a:ea typeface="宋体" panose="02010600030101010101" pitchFamily="2" charset="-122"/>
              </a:defRPr>
            </a:lvl5pPr>
            <a:lvl6pPr marL="2514600" indent="-228600" defTabSz="80168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80168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80168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801688"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buClrTx/>
              <a:buFontTx/>
              <a:buNone/>
              <a:defRPr/>
            </a:pPr>
            <a:r>
              <a:rPr lang="en-US" altLang="zh-CN" sz="1202" b="0" smtClean="0">
                <a:solidFill>
                  <a:srgbClr val="000000"/>
                </a:solidFill>
                <a:latin typeface="FrutigerNext LT Medium" pitchFamily="34" charset="0"/>
                <a:ea typeface="华文细黑" panose="02010600040101010101" pitchFamily="2" charset="-122"/>
              </a:rPr>
              <a:t>Huawei Confidential</a:t>
            </a:r>
          </a:p>
        </p:txBody>
      </p:sp>
      <p:sp>
        <p:nvSpPr>
          <p:cNvPr id="81" name="Rectangle 5"/>
          <p:cNvSpPr>
            <a:spLocks noChangeArrowheads="1"/>
          </p:cNvSpPr>
          <p:nvPr/>
        </p:nvSpPr>
        <p:spPr bwMode="auto">
          <a:xfrm>
            <a:off x="8481484" y="6489700"/>
            <a:ext cx="2404533" cy="368300"/>
          </a:xfrm>
          <a:prstGeom prst="rect">
            <a:avLst/>
          </a:prstGeom>
          <a:noFill/>
          <a:ln>
            <a:noFill/>
          </a:ln>
          <a:extLst/>
        </p:spPr>
        <p:txBody>
          <a:bodyPr lIns="0" tIns="0" rIns="0" bIns="0"/>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85000"/>
              </a:lnSpc>
              <a:buClrTx/>
              <a:buFontTx/>
              <a:buNone/>
              <a:defRPr/>
            </a:pPr>
            <a:r>
              <a:rPr lang="de-DE" altLang="zh-CN" sz="1202" b="0" smtClean="0">
                <a:solidFill>
                  <a:srgbClr val="000000"/>
                </a:solidFill>
                <a:latin typeface="FrutigerNext LT Bold" panose="020B0803040504020204" pitchFamily="34" charset="0"/>
                <a:ea typeface="MS PGothic" panose="020B0600070205080204" pitchFamily="34" charset="-128"/>
              </a:rPr>
              <a:t> </a:t>
            </a:r>
            <a:fld id="{CBA8F214-4697-4BB2-B9D9-2E329D00B5EB}" type="slidenum">
              <a:rPr lang="de-DE" altLang="zh-CN" sz="1202" b="0" smtClean="0">
                <a:solidFill>
                  <a:srgbClr val="000000"/>
                </a:solidFill>
                <a:latin typeface="FrutigerNext LT Bold" panose="020B0803040504020204" pitchFamily="34" charset="0"/>
                <a:ea typeface="MS PGothic" panose="020B0600070205080204" pitchFamily="34" charset="-128"/>
              </a:rPr>
              <a:pPr>
                <a:lnSpc>
                  <a:spcPct val="85000"/>
                </a:lnSpc>
                <a:buClrTx/>
                <a:buFontTx/>
                <a:buNone/>
                <a:defRPr/>
              </a:pPr>
              <a:t>‹#›</a:t>
            </a:fld>
            <a:endParaRPr lang="en-GB" altLang="zh-CN" sz="1202" b="0" smtClean="0">
              <a:solidFill>
                <a:srgbClr val="000000"/>
              </a:solidFill>
              <a:latin typeface="FrutigerNext LT Bold" panose="020B0803040504020204" pitchFamily="34" charset="0"/>
              <a:ea typeface="MS PGothic" panose="020B0600070205080204" pitchFamily="34" charset="-128"/>
            </a:endParaRPr>
          </a:p>
        </p:txBody>
      </p:sp>
    </p:spTree>
    <p:extLst>
      <p:ext uri="{BB962C8B-B14F-4D97-AF65-F5344CB8AC3E}">
        <p14:creationId xmlns:p14="http://schemas.microsoft.com/office/powerpoint/2010/main" val="1669452630"/>
      </p:ext>
    </p:extLst>
  </p:cSld>
  <p:clrMap bg1="lt1" tx1="dk1" bg2="lt2" tx2="dk2" accent1="accent1" accent2="accent2" accent3="accent3" accent4="accent4" accent5="accent5" accent6="accent6" hlink="hlink" folHlink="folHlink"/>
  <p:sldLayoutIdLst>
    <p:sldLayoutId id="2147483747" r:id="rId1"/>
    <p:sldLayoutId id="2147483806"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5"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320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320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3205" b="1">
          <a:solidFill>
            <a:srgbClr val="990000"/>
          </a:solidFill>
          <a:latin typeface="Arial" charset="0"/>
          <a:ea typeface="黑体" pitchFamily="49" charset="-122"/>
          <a:cs typeface="Arial" charset="0"/>
        </a:defRPr>
      </a:lvl5pPr>
      <a:lvl6pPr marL="458040" algn="l" rtl="0" eaLnBrk="1" fontAlgn="base" hangingPunct="1">
        <a:spcBef>
          <a:spcPct val="0"/>
        </a:spcBef>
        <a:spcAft>
          <a:spcPct val="0"/>
        </a:spcAft>
        <a:defRPr sz="3205" b="1">
          <a:solidFill>
            <a:srgbClr val="990000"/>
          </a:solidFill>
          <a:latin typeface="FrutigerNext LT Medium" pitchFamily="34" charset="0"/>
          <a:ea typeface="华文细黑" pitchFamily="2" charset="-122"/>
          <a:cs typeface="宋体" charset="-122"/>
        </a:defRPr>
      </a:lvl6pPr>
      <a:lvl7pPr marL="916081" algn="l" rtl="0" eaLnBrk="1" fontAlgn="base" hangingPunct="1">
        <a:spcBef>
          <a:spcPct val="0"/>
        </a:spcBef>
        <a:spcAft>
          <a:spcPct val="0"/>
        </a:spcAft>
        <a:defRPr sz="3205" b="1">
          <a:solidFill>
            <a:srgbClr val="990000"/>
          </a:solidFill>
          <a:latin typeface="FrutigerNext LT Medium" pitchFamily="34" charset="0"/>
          <a:ea typeface="华文细黑" pitchFamily="2" charset="-122"/>
          <a:cs typeface="宋体" charset="-122"/>
        </a:defRPr>
      </a:lvl7pPr>
      <a:lvl8pPr marL="1374121" algn="l" rtl="0" eaLnBrk="1" fontAlgn="base" hangingPunct="1">
        <a:spcBef>
          <a:spcPct val="0"/>
        </a:spcBef>
        <a:spcAft>
          <a:spcPct val="0"/>
        </a:spcAft>
        <a:defRPr sz="3205" b="1">
          <a:solidFill>
            <a:srgbClr val="990000"/>
          </a:solidFill>
          <a:latin typeface="FrutigerNext LT Medium" pitchFamily="34" charset="0"/>
          <a:ea typeface="华文细黑" pitchFamily="2" charset="-122"/>
          <a:cs typeface="宋体" charset="-122"/>
        </a:defRPr>
      </a:lvl8pPr>
      <a:lvl9pPr marL="1832162" algn="l" rtl="0" eaLnBrk="1" fontAlgn="base" hangingPunct="1">
        <a:spcBef>
          <a:spcPct val="0"/>
        </a:spcBef>
        <a:spcAft>
          <a:spcPct val="0"/>
        </a:spcAft>
        <a:defRPr sz="3205" b="1">
          <a:solidFill>
            <a:srgbClr val="990000"/>
          </a:solidFill>
          <a:latin typeface="FrutigerNext LT Medium" pitchFamily="34" charset="0"/>
          <a:ea typeface="华文细黑" pitchFamily="2" charset="-122"/>
          <a:cs typeface="宋体" charset="-122"/>
        </a:defRPr>
      </a:lvl9pPr>
    </p:titleStyle>
    <p:bodyStyle>
      <a:lvl1pPr marL="343530" indent="-343530" algn="l" rtl="0" eaLnBrk="0" fontAlgn="base" hangingPunct="0">
        <a:lnSpc>
          <a:spcPct val="140000"/>
        </a:lnSpc>
        <a:spcBef>
          <a:spcPct val="0"/>
        </a:spcBef>
        <a:spcAft>
          <a:spcPct val="0"/>
        </a:spcAft>
        <a:buClr>
          <a:srgbClr val="777777"/>
        </a:buClr>
        <a:buSzPct val="60000"/>
        <a:buFont typeface="Wingdings" pitchFamily="2" charset="2"/>
        <a:buChar char="l"/>
        <a:defRPr sz="2004">
          <a:solidFill>
            <a:schemeClr val="tx1"/>
          </a:solidFill>
          <a:latin typeface="+mn-lt"/>
          <a:ea typeface="黑体" pitchFamily="49" charset="-122"/>
          <a:cs typeface="+mn-cs"/>
        </a:defRPr>
      </a:lvl1pPr>
      <a:lvl2pPr marL="744316" indent="-286276"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mn-lt"/>
          <a:ea typeface="+mn-ea"/>
          <a:cs typeface="+mn-cs"/>
        </a:defRPr>
      </a:lvl2pPr>
      <a:lvl3pPr marL="1145100" indent="-229020" algn="l" rtl="0" eaLnBrk="0" fontAlgn="base" hangingPunct="0">
        <a:lnSpc>
          <a:spcPct val="140000"/>
        </a:lnSpc>
        <a:spcBef>
          <a:spcPct val="0"/>
        </a:spcBef>
        <a:spcAft>
          <a:spcPct val="0"/>
        </a:spcAft>
        <a:buSzPct val="50000"/>
        <a:buFont typeface="Wingdings" panose="05000000000000000000" pitchFamily="2" charset="2"/>
        <a:buChar char="n"/>
        <a:defRPr sz="1603">
          <a:solidFill>
            <a:schemeClr val="tx1"/>
          </a:solidFill>
          <a:latin typeface="+mn-lt"/>
          <a:ea typeface="+mn-ea"/>
          <a:cs typeface="+mn-cs"/>
        </a:defRPr>
      </a:lvl3pPr>
      <a:lvl4pPr marL="1603141" indent="-229020" algn="l" rtl="0" eaLnBrk="0" fontAlgn="base" hangingPunct="0">
        <a:lnSpc>
          <a:spcPct val="140000"/>
        </a:lnSpc>
        <a:spcBef>
          <a:spcPct val="0"/>
        </a:spcBef>
        <a:spcAft>
          <a:spcPct val="0"/>
        </a:spcAft>
        <a:buChar char="–"/>
        <a:defRPr sz="1403">
          <a:solidFill>
            <a:schemeClr val="tx1"/>
          </a:solidFill>
          <a:latin typeface="+mn-lt"/>
          <a:ea typeface="+mn-ea"/>
          <a:cs typeface="+mn-cs"/>
        </a:defRPr>
      </a:lvl4pPr>
      <a:lvl5pPr marL="2061181" indent="-229020" algn="l" rtl="0" eaLnBrk="0" fontAlgn="base" hangingPunct="0">
        <a:lnSpc>
          <a:spcPct val="140000"/>
        </a:lnSpc>
        <a:spcBef>
          <a:spcPct val="0"/>
        </a:spcBef>
        <a:spcAft>
          <a:spcPct val="0"/>
        </a:spcAft>
        <a:buFont typeface="Arial" panose="020B0604020202020204" pitchFamily="34" charset="0"/>
        <a:buChar char="~"/>
        <a:defRPr sz="1202">
          <a:solidFill>
            <a:schemeClr val="tx1"/>
          </a:solidFill>
          <a:latin typeface="+mn-lt"/>
          <a:ea typeface="+mn-ea"/>
          <a:cs typeface="+mn-cs"/>
        </a:defRPr>
      </a:lvl5pPr>
      <a:lvl6pPr marL="2519222" indent="-229020" algn="l" rtl="0" eaLnBrk="1" fontAlgn="base" hangingPunct="1">
        <a:spcBef>
          <a:spcPct val="20000"/>
        </a:spcBef>
        <a:spcAft>
          <a:spcPct val="0"/>
        </a:spcAft>
        <a:buFont typeface="Arial" charset="0"/>
        <a:buChar char="~"/>
        <a:defRPr sz="1603">
          <a:solidFill>
            <a:schemeClr val="tx1"/>
          </a:solidFill>
          <a:latin typeface="+mn-lt"/>
          <a:ea typeface="+mn-ea"/>
          <a:cs typeface="+mn-cs"/>
        </a:defRPr>
      </a:lvl6pPr>
      <a:lvl7pPr marL="2977263" indent="-229020" algn="l" rtl="0" eaLnBrk="1" fontAlgn="base" hangingPunct="1">
        <a:spcBef>
          <a:spcPct val="20000"/>
        </a:spcBef>
        <a:spcAft>
          <a:spcPct val="0"/>
        </a:spcAft>
        <a:buFont typeface="Arial" charset="0"/>
        <a:buChar char="~"/>
        <a:defRPr sz="1603">
          <a:solidFill>
            <a:schemeClr val="tx1"/>
          </a:solidFill>
          <a:latin typeface="+mn-lt"/>
          <a:ea typeface="+mn-ea"/>
          <a:cs typeface="+mn-cs"/>
        </a:defRPr>
      </a:lvl7pPr>
      <a:lvl8pPr marL="3435304" indent="-229020" algn="l" rtl="0" eaLnBrk="1" fontAlgn="base" hangingPunct="1">
        <a:spcBef>
          <a:spcPct val="20000"/>
        </a:spcBef>
        <a:spcAft>
          <a:spcPct val="0"/>
        </a:spcAft>
        <a:buFont typeface="Arial" charset="0"/>
        <a:buChar char="~"/>
        <a:defRPr sz="1603">
          <a:solidFill>
            <a:schemeClr val="tx1"/>
          </a:solidFill>
          <a:latin typeface="+mn-lt"/>
          <a:ea typeface="+mn-ea"/>
          <a:cs typeface="+mn-cs"/>
        </a:defRPr>
      </a:lvl8pPr>
      <a:lvl9pPr marL="3893344" indent="-229020" algn="l" rtl="0" eaLnBrk="1" fontAlgn="base" hangingPunct="1">
        <a:spcBef>
          <a:spcPct val="20000"/>
        </a:spcBef>
        <a:spcAft>
          <a:spcPct val="0"/>
        </a:spcAft>
        <a:buFont typeface="Arial" charset="0"/>
        <a:buChar char="~"/>
        <a:defRPr sz="1603">
          <a:solidFill>
            <a:schemeClr val="tx1"/>
          </a:solidFill>
          <a:latin typeface="+mn-lt"/>
          <a:ea typeface="+mn-ea"/>
          <a:cs typeface="+mn-cs"/>
        </a:defRPr>
      </a:lvl9pPr>
    </p:bodyStyle>
    <p:otherStyle>
      <a:defPPr>
        <a:defRPr lang="zh-CN"/>
      </a:defPPr>
      <a:lvl1pPr marL="0" algn="l" defTabSz="916081" rtl="0" eaLnBrk="1" latinLnBrk="0" hangingPunct="1">
        <a:defRPr sz="1804" kern="1200">
          <a:solidFill>
            <a:schemeClr val="tx1"/>
          </a:solidFill>
          <a:latin typeface="+mn-lt"/>
          <a:ea typeface="+mn-ea"/>
          <a:cs typeface="+mn-cs"/>
        </a:defRPr>
      </a:lvl1pPr>
      <a:lvl2pPr marL="458040" algn="l" defTabSz="916081" rtl="0" eaLnBrk="1" latinLnBrk="0" hangingPunct="1">
        <a:defRPr sz="1804" kern="1200">
          <a:solidFill>
            <a:schemeClr val="tx1"/>
          </a:solidFill>
          <a:latin typeface="+mn-lt"/>
          <a:ea typeface="+mn-ea"/>
          <a:cs typeface="+mn-cs"/>
        </a:defRPr>
      </a:lvl2pPr>
      <a:lvl3pPr marL="916081" algn="l" defTabSz="916081" rtl="0" eaLnBrk="1" latinLnBrk="0" hangingPunct="1">
        <a:defRPr sz="1804" kern="1200">
          <a:solidFill>
            <a:schemeClr val="tx1"/>
          </a:solidFill>
          <a:latin typeface="+mn-lt"/>
          <a:ea typeface="+mn-ea"/>
          <a:cs typeface="+mn-cs"/>
        </a:defRPr>
      </a:lvl3pPr>
      <a:lvl4pPr marL="1374121" algn="l" defTabSz="916081" rtl="0" eaLnBrk="1" latinLnBrk="0" hangingPunct="1">
        <a:defRPr sz="1804" kern="1200">
          <a:solidFill>
            <a:schemeClr val="tx1"/>
          </a:solidFill>
          <a:latin typeface="+mn-lt"/>
          <a:ea typeface="+mn-ea"/>
          <a:cs typeface="+mn-cs"/>
        </a:defRPr>
      </a:lvl4pPr>
      <a:lvl5pPr marL="1832162" algn="l" defTabSz="916081" rtl="0" eaLnBrk="1" latinLnBrk="0" hangingPunct="1">
        <a:defRPr sz="1804" kern="1200">
          <a:solidFill>
            <a:schemeClr val="tx1"/>
          </a:solidFill>
          <a:latin typeface="+mn-lt"/>
          <a:ea typeface="+mn-ea"/>
          <a:cs typeface="+mn-cs"/>
        </a:defRPr>
      </a:lvl5pPr>
      <a:lvl6pPr marL="2290202" algn="l" defTabSz="916081" rtl="0" eaLnBrk="1" latinLnBrk="0" hangingPunct="1">
        <a:defRPr sz="1804" kern="1200">
          <a:solidFill>
            <a:schemeClr val="tx1"/>
          </a:solidFill>
          <a:latin typeface="+mn-lt"/>
          <a:ea typeface="+mn-ea"/>
          <a:cs typeface="+mn-cs"/>
        </a:defRPr>
      </a:lvl6pPr>
      <a:lvl7pPr marL="2748242" algn="l" defTabSz="916081" rtl="0" eaLnBrk="1" latinLnBrk="0" hangingPunct="1">
        <a:defRPr sz="1804" kern="1200">
          <a:solidFill>
            <a:schemeClr val="tx1"/>
          </a:solidFill>
          <a:latin typeface="+mn-lt"/>
          <a:ea typeface="+mn-ea"/>
          <a:cs typeface="+mn-cs"/>
        </a:defRPr>
      </a:lvl7pPr>
      <a:lvl8pPr marL="3206284" algn="l" defTabSz="916081" rtl="0" eaLnBrk="1" latinLnBrk="0" hangingPunct="1">
        <a:defRPr sz="1804" kern="1200">
          <a:solidFill>
            <a:schemeClr val="tx1"/>
          </a:solidFill>
          <a:latin typeface="+mn-lt"/>
          <a:ea typeface="+mn-ea"/>
          <a:cs typeface="+mn-cs"/>
        </a:defRPr>
      </a:lvl8pPr>
      <a:lvl9pPr marL="3664324" algn="l" defTabSz="916081" rtl="0" eaLnBrk="1" latinLnBrk="0" hangingPunct="1">
        <a:defRPr sz="18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1.jpe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8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0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9.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9.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8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8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158519" y="1410018"/>
            <a:ext cx="8717182" cy="2138588"/>
          </a:xfrm>
        </p:spPr>
        <p:txBody>
          <a:bodyPr/>
          <a:lstStyle/>
          <a:p>
            <a:r>
              <a:rPr lang="zh-CN" altLang="en-US" dirty="0" smtClean="0">
                <a:effectLst>
                  <a:outerShdw blurRad="38100" dist="38100" dir="2700000" algn="tl">
                    <a:srgbClr val="000000">
                      <a:alpha val="43137"/>
                    </a:srgbClr>
                  </a:outerShdw>
                </a:effectLst>
              </a:rPr>
              <a:t>实例化需求：团队如何交付正确的软件</a:t>
            </a:r>
            <a:endParaRPr lang="en-US" dirty="0">
              <a:effectLst>
                <a:outerShdw blurRad="38100" dist="38100" dir="2700000" algn="tl">
                  <a:srgbClr val="000000">
                    <a:alpha val="43137"/>
                  </a:srgbClr>
                </a:outerShdw>
              </a:effectLst>
            </a:endParaRPr>
          </a:p>
        </p:txBody>
      </p:sp>
      <p:sp>
        <p:nvSpPr>
          <p:cNvPr id="13" name="Text Box 96"/>
          <p:cNvSpPr txBox="1">
            <a:spLocks noChangeArrowheads="1"/>
          </p:cNvSpPr>
          <p:nvPr/>
        </p:nvSpPr>
        <p:spPr bwMode="auto">
          <a:xfrm>
            <a:off x="1192621" y="4283147"/>
            <a:ext cx="6816631" cy="345979"/>
          </a:xfrm>
          <a:prstGeom prst="rect">
            <a:avLst/>
          </a:prstGeom>
          <a:noFill/>
          <a:ln w="9525">
            <a:noFill/>
            <a:miter lim="800000"/>
            <a:headEnd/>
            <a:tailEnd/>
          </a:ln>
        </p:spPr>
        <p:txBody>
          <a:bodyPr wrap="square" lIns="36066" tIns="18033" rIns="36066" bIns="18033">
            <a:noAutofit/>
          </a:bodyPr>
          <a:lstStyle/>
          <a:p>
            <a:pPr algn="ctr" defTabSz="916081" fontAlgn="auto">
              <a:spcBef>
                <a:spcPts val="0"/>
              </a:spcBef>
              <a:spcAft>
                <a:spcPts val="0"/>
              </a:spcAft>
              <a:buClrTx/>
              <a:buNone/>
              <a:defRPr/>
            </a:pPr>
            <a:endParaRPr lang="en-US" altLang="zh-CN" sz="2004" kern="0" dirty="0">
              <a:solidFill>
                <a:srgbClr val="FFFFFF"/>
              </a:solidFill>
              <a:effectLst>
                <a:outerShdw blurRad="38100" dist="38100" dir="2700000" algn="tl">
                  <a:srgbClr val="000000">
                    <a:alpha val="43137"/>
                  </a:srgbClr>
                </a:outerShdw>
              </a:effectLst>
              <a:cs typeface="Arial" pitchFamily="34" charset="0"/>
            </a:endParaRPr>
          </a:p>
        </p:txBody>
      </p:sp>
    </p:spTree>
  </p:cSld>
  <p:clrMapOvr>
    <a:masterClrMapping/>
  </p:clrMapOvr>
  <p:transition advClick="0" advTm="301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00306" y="1628324"/>
            <a:ext cx="1013902" cy="585843"/>
          </a:xfrm>
          <a:prstGeom prst="rect">
            <a:avLst/>
          </a:prstGeom>
          <a:noFill/>
        </p:spPr>
        <p:txBody>
          <a:bodyPr wrap="square" rtlCol="0">
            <a:spAutoFit/>
          </a:bodyPr>
          <a:lstStyle/>
          <a:p>
            <a:pPr>
              <a:buNone/>
            </a:pPr>
            <a:r>
              <a:rPr lang="zh-CN" altLang="en-US" sz="1603" dirty="0">
                <a:solidFill>
                  <a:schemeClr val="bg1"/>
                </a:solidFill>
                <a:latin typeface="微软雅黑" pitchFamily="34" charset="-122"/>
                <a:ea typeface="微软雅黑" pitchFamily="34" charset="-122"/>
              </a:rPr>
              <a:t>协同制定需求</a:t>
            </a:r>
          </a:p>
        </p:txBody>
      </p:sp>
      <p:sp>
        <p:nvSpPr>
          <p:cNvPr id="11" name="TextBox 10"/>
          <p:cNvSpPr txBox="1"/>
          <p:nvPr/>
        </p:nvSpPr>
        <p:spPr>
          <a:xfrm>
            <a:off x="6458506" y="1427134"/>
            <a:ext cx="736663" cy="585843"/>
          </a:xfrm>
          <a:prstGeom prst="rect">
            <a:avLst/>
          </a:prstGeom>
          <a:noFill/>
        </p:spPr>
        <p:txBody>
          <a:bodyPr wrap="square" rtlCol="0">
            <a:spAutoFit/>
          </a:bodyPr>
          <a:lstStyle/>
          <a:p>
            <a:pPr>
              <a:buNone/>
            </a:pPr>
            <a:r>
              <a:rPr lang="zh-CN" altLang="en-US" sz="1603" dirty="0">
                <a:solidFill>
                  <a:schemeClr val="bg1"/>
                </a:solidFill>
                <a:latin typeface="微软雅黑" pitchFamily="34" charset="-122"/>
                <a:ea typeface="微软雅黑" pitchFamily="34" charset="-122"/>
              </a:rPr>
              <a:t>精准特性</a:t>
            </a:r>
          </a:p>
        </p:txBody>
      </p:sp>
      <p:sp>
        <p:nvSpPr>
          <p:cNvPr id="12" name="TextBox 11"/>
          <p:cNvSpPr txBox="1"/>
          <p:nvPr/>
        </p:nvSpPr>
        <p:spPr>
          <a:xfrm>
            <a:off x="4412840" y="3293019"/>
            <a:ext cx="879021" cy="585843"/>
          </a:xfrm>
          <a:prstGeom prst="rect">
            <a:avLst/>
          </a:prstGeom>
          <a:noFill/>
        </p:spPr>
        <p:txBody>
          <a:bodyPr wrap="square" rtlCol="0">
            <a:spAutoFit/>
          </a:bodyPr>
          <a:lstStyle/>
          <a:p>
            <a:pPr>
              <a:buNone/>
            </a:pPr>
            <a:r>
              <a:rPr lang="zh-CN" altLang="en-US" sz="1603" dirty="0">
                <a:solidFill>
                  <a:schemeClr val="bg1"/>
                </a:solidFill>
                <a:latin typeface="微软雅黑" pitchFamily="34" charset="-122"/>
                <a:ea typeface="微软雅黑" pitchFamily="34" charset="-122"/>
              </a:rPr>
              <a:t>可执行需求</a:t>
            </a:r>
          </a:p>
        </p:txBody>
      </p:sp>
      <p:sp>
        <p:nvSpPr>
          <p:cNvPr id="13" name="TextBox 12"/>
          <p:cNvSpPr txBox="1"/>
          <p:nvPr/>
        </p:nvSpPr>
        <p:spPr>
          <a:xfrm>
            <a:off x="6557748" y="3056254"/>
            <a:ext cx="1002054" cy="585843"/>
          </a:xfrm>
          <a:prstGeom prst="rect">
            <a:avLst/>
          </a:prstGeom>
          <a:noFill/>
        </p:spPr>
        <p:txBody>
          <a:bodyPr wrap="square" rtlCol="0">
            <a:spAutoFit/>
          </a:bodyPr>
          <a:lstStyle/>
          <a:p>
            <a:pPr>
              <a:buNone/>
            </a:pPr>
            <a:r>
              <a:rPr lang="zh-CN" altLang="en-US" sz="1603" dirty="0">
                <a:solidFill>
                  <a:schemeClr val="bg1"/>
                </a:solidFill>
                <a:latin typeface="微软雅黑" pitchFamily="34" charset="-122"/>
                <a:ea typeface="微软雅黑" pitchFamily="34" charset="-122"/>
              </a:rPr>
              <a:t>验收测试驱动开发</a:t>
            </a:r>
          </a:p>
        </p:txBody>
      </p:sp>
      <p:sp>
        <p:nvSpPr>
          <p:cNvPr id="9" name="TextBox 8"/>
          <p:cNvSpPr txBox="1"/>
          <p:nvPr/>
        </p:nvSpPr>
        <p:spPr>
          <a:xfrm>
            <a:off x="293999" y="594910"/>
            <a:ext cx="4629286" cy="64750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597" tIns="45800" rIns="91597" bIns="45800" rtlCol="0">
            <a:spAutoFit/>
          </a:bodyPr>
          <a:lstStyle/>
          <a:p>
            <a:pPr>
              <a:buNone/>
            </a:pPr>
            <a:r>
              <a:rPr lang="zh-CN" altLang="en-US" sz="1202" b="0" dirty="0">
                <a:solidFill>
                  <a:prstClr val="black"/>
                </a:solidFill>
                <a:latin typeface="微软雅黑" pitchFamily="34" charset="-122"/>
                <a:ea typeface="微软雅黑" pitchFamily="34" charset="-122"/>
              </a:rPr>
              <a:t>为了便于理解，无歧义，需要使用一个测试用例来说明需求，用例编写采用</a:t>
            </a:r>
            <a:r>
              <a:rPr lang="en-US" altLang="zh-CN" sz="1202" b="0" dirty="0">
                <a:solidFill>
                  <a:prstClr val="black"/>
                </a:solidFill>
                <a:latin typeface="微软雅黑" pitchFamily="34" charset="-122"/>
                <a:ea typeface="微软雅黑" pitchFamily="34" charset="-122"/>
              </a:rPr>
              <a:t>GWT</a:t>
            </a:r>
            <a:r>
              <a:rPr lang="zh-CN" altLang="en-US" sz="1202" b="0" dirty="0">
                <a:solidFill>
                  <a:prstClr val="black"/>
                </a:solidFill>
                <a:latin typeface="微软雅黑" pitchFamily="34" charset="-122"/>
                <a:ea typeface="微软雅黑" pitchFamily="34" charset="-122"/>
              </a:rPr>
              <a:t>格式，其中会用到很多</a:t>
            </a:r>
            <a:r>
              <a:rPr lang="en-US" altLang="zh-CN" sz="1202" b="0" dirty="0">
                <a:solidFill>
                  <a:prstClr val="black"/>
                </a:solidFill>
                <a:latin typeface="微软雅黑" pitchFamily="34" charset="-122"/>
                <a:ea typeface="微软雅黑" pitchFamily="34" charset="-122"/>
              </a:rPr>
              <a:t>Gherkin</a:t>
            </a:r>
            <a:r>
              <a:rPr lang="zh-CN" altLang="en-US" sz="1202" b="0" dirty="0">
                <a:solidFill>
                  <a:prstClr val="black"/>
                </a:solidFill>
                <a:latin typeface="微软雅黑" pitchFamily="34" charset="-122"/>
                <a:ea typeface="微软雅黑" pitchFamily="34" charset="-122"/>
              </a:rPr>
              <a:t>语言里特定的关键字，主要包括下这面些：</a:t>
            </a:r>
            <a:r>
              <a:rPr lang="en-US" altLang="zh-CN" sz="1202" b="0" dirty="0">
                <a:solidFill>
                  <a:prstClr val="black"/>
                </a:solidFill>
                <a:latin typeface="微软雅黑" pitchFamily="34" charset="-122"/>
                <a:ea typeface="微软雅黑" pitchFamily="34" charset="-122"/>
              </a:rPr>
              <a:t>    </a:t>
            </a:r>
            <a:endParaRPr lang="zh-CN" altLang="en-US" sz="1202" b="0" dirty="0">
              <a:solidFill>
                <a:prstClr val="black"/>
              </a:solidFill>
              <a:latin typeface="微软雅黑" pitchFamily="34" charset="-122"/>
              <a:ea typeface="微软雅黑" pitchFamily="34" charset="-122"/>
            </a:endParaRPr>
          </a:p>
        </p:txBody>
      </p:sp>
      <p:sp>
        <p:nvSpPr>
          <p:cNvPr id="15" name="TextBox 14"/>
          <p:cNvSpPr txBox="1"/>
          <p:nvPr/>
        </p:nvSpPr>
        <p:spPr>
          <a:xfrm>
            <a:off x="357503" y="1235691"/>
            <a:ext cx="4629286" cy="1942527"/>
          </a:xfrm>
          <a:prstGeom prst="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lIns="91597" tIns="45800" rIns="91597" bIns="45800" rtlCol="0">
            <a:spAutoFit/>
          </a:bodyPr>
          <a:lstStyle/>
          <a:p>
            <a:r>
              <a:rPr lang="en-US" altLang="zh-CN" sz="1002" b="0" dirty="0">
                <a:solidFill>
                  <a:prstClr val="black"/>
                </a:solidFill>
                <a:latin typeface="微软雅黑" pitchFamily="34" charset="-122"/>
                <a:ea typeface="微软雅黑" pitchFamily="34" charset="-122"/>
              </a:rPr>
              <a:t> Feature </a:t>
            </a:r>
          </a:p>
          <a:p>
            <a:r>
              <a:rPr lang="en-US" altLang="zh-CN" sz="1002" b="0" dirty="0">
                <a:solidFill>
                  <a:prstClr val="black"/>
                </a:solidFill>
                <a:latin typeface="微软雅黑" pitchFamily="34" charset="-122"/>
                <a:ea typeface="微软雅黑" pitchFamily="34" charset="-122"/>
              </a:rPr>
              <a:t> Background</a:t>
            </a:r>
          </a:p>
          <a:p>
            <a:r>
              <a:rPr lang="en-US" altLang="zh-CN" sz="1002" b="0" dirty="0">
                <a:solidFill>
                  <a:prstClr val="black"/>
                </a:solidFill>
                <a:latin typeface="微软雅黑" pitchFamily="34" charset="-122"/>
                <a:ea typeface="微软雅黑" pitchFamily="34" charset="-122"/>
              </a:rPr>
              <a:t> Scenario</a:t>
            </a:r>
          </a:p>
          <a:p>
            <a:r>
              <a:rPr lang="en-US" altLang="zh-CN" sz="1002" b="0" dirty="0">
                <a:solidFill>
                  <a:prstClr val="black"/>
                </a:solidFill>
                <a:latin typeface="微软雅黑" pitchFamily="34" charset="-122"/>
                <a:ea typeface="微软雅黑" pitchFamily="34" charset="-122"/>
              </a:rPr>
              <a:t> Scenario outline</a:t>
            </a:r>
          </a:p>
          <a:p>
            <a:r>
              <a:rPr lang="en-US" altLang="zh-CN" sz="1002" b="0" dirty="0">
                <a:solidFill>
                  <a:prstClr val="black"/>
                </a:solidFill>
                <a:latin typeface="微软雅黑" pitchFamily="34" charset="-122"/>
                <a:ea typeface="微软雅黑" pitchFamily="34" charset="-122"/>
              </a:rPr>
              <a:t> Scenarios (or examples)</a:t>
            </a:r>
          </a:p>
          <a:p>
            <a:r>
              <a:rPr lang="en-US" altLang="zh-CN" sz="1002" b="0" dirty="0">
                <a:solidFill>
                  <a:prstClr val="black"/>
                </a:solidFill>
                <a:latin typeface="微软雅黑" pitchFamily="34" charset="-122"/>
                <a:ea typeface="微软雅黑" pitchFamily="34" charset="-122"/>
              </a:rPr>
              <a:t> Given</a:t>
            </a:r>
          </a:p>
          <a:p>
            <a:r>
              <a:rPr lang="en-US" altLang="zh-CN" sz="1002" b="0" dirty="0">
                <a:solidFill>
                  <a:prstClr val="black"/>
                </a:solidFill>
                <a:latin typeface="微软雅黑" pitchFamily="34" charset="-122"/>
                <a:ea typeface="微软雅黑" pitchFamily="34" charset="-122"/>
              </a:rPr>
              <a:t> When</a:t>
            </a:r>
          </a:p>
          <a:p>
            <a:r>
              <a:rPr lang="en-US" altLang="zh-CN" sz="1002" b="0" dirty="0">
                <a:solidFill>
                  <a:prstClr val="black"/>
                </a:solidFill>
                <a:latin typeface="微软雅黑" pitchFamily="34" charset="-122"/>
                <a:ea typeface="微软雅黑" pitchFamily="34" charset="-122"/>
              </a:rPr>
              <a:t> Then</a:t>
            </a:r>
          </a:p>
          <a:p>
            <a:r>
              <a:rPr lang="en-US" altLang="zh-CN" sz="1002" b="0" dirty="0">
                <a:solidFill>
                  <a:prstClr val="black"/>
                </a:solidFill>
                <a:latin typeface="微软雅黑" pitchFamily="34" charset="-122"/>
                <a:ea typeface="微软雅黑" pitchFamily="34" charset="-122"/>
              </a:rPr>
              <a:t> And (or but)</a:t>
            </a:r>
          </a:p>
          <a:p>
            <a:r>
              <a:rPr lang="en-US" altLang="zh-CN" sz="1002" b="0" dirty="0">
                <a:solidFill>
                  <a:prstClr val="black"/>
                </a:solidFill>
                <a:latin typeface="微软雅黑" pitchFamily="34" charset="-122"/>
                <a:ea typeface="微软雅黑" pitchFamily="34" charset="-122"/>
              </a:rPr>
              <a:t> | (</a:t>
            </a:r>
            <a:r>
              <a:rPr lang="zh-CN" altLang="en-US" sz="1002" b="0" dirty="0">
                <a:solidFill>
                  <a:prstClr val="black"/>
                </a:solidFill>
                <a:latin typeface="微软雅黑" pitchFamily="34" charset="-122"/>
                <a:ea typeface="微软雅黑" pitchFamily="34" charset="-122"/>
              </a:rPr>
              <a:t>用来定义表格</a:t>
            </a:r>
            <a:r>
              <a:rPr lang="en-US" altLang="zh-CN" sz="1002" b="0" dirty="0">
                <a:solidFill>
                  <a:prstClr val="black"/>
                </a:solidFill>
                <a:latin typeface="微软雅黑" pitchFamily="34" charset="-122"/>
                <a:ea typeface="微软雅黑" pitchFamily="34" charset="-122"/>
              </a:rPr>
              <a:t>)</a:t>
            </a:r>
          </a:p>
          <a:p>
            <a:r>
              <a:rPr lang="en-US" altLang="zh-CN" sz="1002" b="0" dirty="0">
                <a:solidFill>
                  <a:prstClr val="black"/>
                </a:solidFill>
                <a:latin typeface="微软雅黑" pitchFamily="34" charset="-122"/>
                <a:ea typeface="微软雅黑" pitchFamily="34" charset="-122"/>
              </a:rPr>
              <a:t> """ (</a:t>
            </a:r>
            <a:r>
              <a:rPr lang="zh-CN" altLang="en-US" sz="1002" b="0" dirty="0">
                <a:solidFill>
                  <a:prstClr val="black"/>
                </a:solidFill>
                <a:latin typeface="微软雅黑" pitchFamily="34" charset="-122"/>
                <a:ea typeface="微软雅黑" pitchFamily="34" charset="-122"/>
              </a:rPr>
              <a:t>定义多行字符串</a:t>
            </a:r>
            <a:r>
              <a:rPr lang="en-US" altLang="zh-CN" sz="1002" b="0" dirty="0">
                <a:solidFill>
                  <a:prstClr val="black"/>
                </a:solidFill>
                <a:latin typeface="微软雅黑" pitchFamily="34" charset="-122"/>
                <a:ea typeface="微软雅黑" pitchFamily="34" charset="-122"/>
              </a:rPr>
              <a:t>)</a:t>
            </a:r>
          </a:p>
          <a:p>
            <a:r>
              <a:rPr lang="en-US" altLang="zh-CN" sz="1002" b="0" dirty="0">
                <a:solidFill>
                  <a:prstClr val="black"/>
                </a:solidFill>
                <a:latin typeface="微软雅黑" pitchFamily="34" charset="-122"/>
                <a:ea typeface="微软雅黑" pitchFamily="34" charset="-122"/>
              </a:rPr>
              <a:t> # (</a:t>
            </a:r>
            <a:r>
              <a:rPr lang="zh-CN" altLang="en-US" sz="1002" b="0" dirty="0">
                <a:solidFill>
                  <a:prstClr val="black"/>
                </a:solidFill>
                <a:latin typeface="微软雅黑" pitchFamily="34" charset="-122"/>
                <a:ea typeface="微软雅黑" pitchFamily="34" charset="-122"/>
              </a:rPr>
              <a:t>注释</a:t>
            </a:r>
            <a:r>
              <a:rPr lang="en-US" altLang="zh-CN" sz="1002" b="0" dirty="0">
                <a:solidFill>
                  <a:prstClr val="black"/>
                </a:solidFill>
                <a:latin typeface="微软雅黑" pitchFamily="34" charset="-122"/>
                <a:ea typeface="微软雅黑" pitchFamily="34" charset="-122"/>
              </a:rPr>
              <a:t>)     </a:t>
            </a:r>
            <a:endParaRPr lang="zh-CN" altLang="en-US" sz="1002" b="0" dirty="0">
              <a:solidFill>
                <a:prstClr val="black"/>
              </a:solidFill>
              <a:latin typeface="微软雅黑" pitchFamily="34" charset="-122"/>
              <a:ea typeface="微软雅黑" pitchFamily="34" charset="-122"/>
            </a:endParaRPr>
          </a:p>
        </p:txBody>
      </p:sp>
      <p:sp>
        <p:nvSpPr>
          <p:cNvPr id="17" name="TextBox 16"/>
          <p:cNvSpPr txBox="1"/>
          <p:nvPr/>
        </p:nvSpPr>
        <p:spPr>
          <a:xfrm>
            <a:off x="6135762" y="688214"/>
            <a:ext cx="5324657" cy="5429329"/>
          </a:xfrm>
          <a:prstGeom prst="rect">
            <a:avLst/>
          </a:prstGeom>
          <a:noFill/>
          <a:ln>
            <a:solidFill>
              <a:schemeClr val="tx1"/>
            </a:solidFill>
            <a:prstDash val="dash"/>
          </a:ln>
        </p:spPr>
        <p:txBody>
          <a:bodyPr wrap="square" rtlCol="0">
            <a:spAutoFit/>
          </a:bodyPr>
          <a:lstStyle/>
          <a:p>
            <a:pPr>
              <a:buClrTx/>
              <a:buFont typeface="Wingdings" pitchFamily="2" charset="2"/>
              <a:buChar char="u"/>
            </a:pPr>
            <a:r>
              <a:rPr lang="zh-CN" altLang="en-US" sz="1403" dirty="0">
                <a:latin typeface="微软雅黑" pitchFamily="34" charset="-122"/>
                <a:ea typeface="微软雅黑" pitchFamily="34" charset="-122"/>
              </a:rPr>
              <a:t>什么是</a:t>
            </a:r>
            <a:r>
              <a:rPr lang="en-US" altLang="zh-CN" sz="1403" dirty="0">
                <a:latin typeface="微软雅黑" pitchFamily="34" charset="-122"/>
                <a:ea typeface="微软雅黑" pitchFamily="34" charset="-122"/>
              </a:rPr>
              <a:t>GWT</a:t>
            </a:r>
          </a:p>
          <a:p>
            <a:pPr>
              <a:buNone/>
            </a:pPr>
            <a:r>
              <a:rPr lang="zh-CN" altLang="en-US" sz="1103" b="0" dirty="0">
                <a:latin typeface="微软雅黑" pitchFamily="34" charset="-122"/>
                <a:ea typeface="微软雅黑" pitchFamily="34" charset="-122"/>
              </a:rPr>
              <a:t>实例化需求的规范化表达方式，即采用验收测试用例描述需求</a:t>
            </a:r>
            <a:endParaRPr lang="en-US" altLang="zh-CN" sz="1103" b="0" dirty="0">
              <a:latin typeface="微软雅黑" pitchFamily="34" charset="-122"/>
              <a:ea typeface="微软雅黑" pitchFamily="34" charset="-122"/>
            </a:endParaRPr>
          </a:p>
          <a:p>
            <a:pPr>
              <a:buClrTx/>
              <a:buFont typeface="Wingdings" pitchFamily="2" charset="2"/>
              <a:buChar char="u"/>
            </a:pPr>
            <a:endParaRPr lang="en-US" altLang="zh-CN" sz="1403" dirty="0">
              <a:latin typeface="微软雅黑" pitchFamily="34" charset="-122"/>
              <a:ea typeface="微软雅黑" pitchFamily="34" charset="-122"/>
            </a:endParaRPr>
          </a:p>
          <a:p>
            <a:pPr>
              <a:buClrTx/>
              <a:buFont typeface="Wingdings" pitchFamily="2" charset="2"/>
              <a:buChar char="u"/>
            </a:pPr>
            <a:r>
              <a:rPr lang="en-US" altLang="zh-CN" sz="1403" dirty="0">
                <a:latin typeface="微软雅黑" pitchFamily="34" charset="-122"/>
                <a:ea typeface="微软雅黑" pitchFamily="34" charset="-122"/>
              </a:rPr>
              <a:t>GWT</a:t>
            </a:r>
            <a:r>
              <a:rPr lang="zh-CN" altLang="en-US" sz="1403" dirty="0">
                <a:latin typeface="微软雅黑" pitchFamily="34" charset="-122"/>
                <a:ea typeface="微软雅黑" pitchFamily="34" charset="-122"/>
              </a:rPr>
              <a:t>的作用</a:t>
            </a:r>
            <a:endParaRPr lang="en-US" altLang="zh-CN" sz="1403" dirty="0">
              <a:latin typeface="微软雅黑" pitchFamily="34" charset="-122"/>
              <a:ea typeface="微软雅黑" pitchFamily="34" charset="-122"/>
            </a:endParaRPr>
          </a:p>
          <a:p>
            <a:pPr>
              <a:buNone/>
            </a:pPr>
            <a:r>
              <a:rPr lang="en-US" altLang="zh-CN" sz="1103" b="0" dirty="0">
                <a:solidFill>
                  <a:srgbClr val="FF0000"/>
                </a:solidFill>
                <a:latin typeface="微软雅黑" pitchFamily="34" charset="-122"/>
                <a:ea typeface="微软雅黑" pitchFamily="34" charset="-122"/>
              </a:rPr>
              <a:t>1</a:t>
            </a:r>
            <a:r>
              <a:rPr lang="zh-CN" altLang="en-US" sz="1103" b="0" dirty="0">
                <a:solidFill>
                  <a:srgbClr val="FF0000"/>
                </a:solidFill>
                <a:latin typeface="微软雅黑" pitchFamily="34" charset="-122"/>
                <a:ea typeface="微软雅黑" pitchFamily="34" charset="-122"/>
              </a:rPr>
              <a:t>、举例说明更容易理解需求，消除歧义</a:t>
            </a:r>
            <a:endParaRPr lang="en-US" altLang="zh-CN" sz="1103" b="0" dirty="0">
              <a:solidFill>
                <a:srgbClr val="FF0000"/>
              </a:solidFill>
              <a:latin typeface="微软雅黑" pitchFamily="34" charset="-122"/>
              <a:ea typeface="微软雅黑" pitchFamily="34" charset="-122"/>
            </a:endParaRPr>
          </a:p>
          <a:p>
            <a:pPr>
              <a:buNone/>
            </a:pPr>
            <a:r>
              <a:rPr lang="en-US" altLang="zh-CN" sz="1103" b="0" dirty="0">
                <a:solidFill>
                  <a:srgbClr val="FF0000"/>
                </a:solidFill>
                <a:latin typeface="微软雅黑" pitchFamily="34" charset="-122"/>
                <a:ea typeface="微软雅黑" pitchFamily="34" charset="-122"/>
              </a:rPr>
              <a:t>2</a:t>
            </a:r>
            <a:r>
              <a:rPr lang="zh-CN" altLang="en-US" sz="1103" b="0" dirty="0">
                <a:solidFill>
                  <a:srgbClr val="FF0000"/>
                </a:solidFill>
                <a:latin typeface="微软雅黑" pitchFamily="34" charset="-122"/>
                <a:ea typeface="微软雅黑" pitchFamily="34" charset="-122"/>
              </a:rPr>
              <a:t>、有助于站在客户视角理解需求</a:t>
            </a:r>
            <a:endParaRPr lang="en-US" altLang="zh-CN" sz="1103" b="0" dirty="0">
              <a:solidFill>
                <a:srgbClr val="FF0000"/>
              </a:solidFill>
              <a:latin typeface="微软雅黑" pitchFamily="34" charset="-122"/>
              <a:ea typeface="微软雅黑" pitchFamily="34" charset="-122"/>
            </a:endParaRPr>
          </a:p>
          <a:p>
            <a:pPr>
              <a:buNone/>
            </a:pPr>
            <a:r>
              <a:rPr lang="en-US" altLang="zh-CN" sz="1103" b="0" dirty="0">
                <a:solidFill>
                  <a:srgbClr val="FF0000"/>
                </a:solidFill>
                <a:latin typeface="微软雅黑" pitchFamily="34" charset="-122"/>
                <a:ea typeface="微软雅黑" pitchFamily="34" charset="-122"/>
              </a:rPr>
              <a:t>3</a:t>
            </a:r>
            <a:r>
              <a:rPr lang="zh-CN" altLang="en-US" sz="1103" b="0" dirty="0">
                <a:solidFill>
                  <a:srgbClr val="FF0000"/>
                </a:solidFill>
                <a:latin typeface="微软雅黑" pitchFamily="34" charset="-122"/>
                <a:ea typeface="微软雅黑" pitchFamily="34" charset="-122"/>
              </a:rPr>
              <a:t>、可以在验收阶段作为需求的验收用例</a:t>
            </a:r>
            <a:endParaRPr lang="en-US" altLang="zh-CN" sz="1103" b="0" dirty="0">
              <a:solidFill>
                <a:srgbClr val="FF0000"/>
              </a:solidFill>
              <a:latin typeface="微软雅黑" pitchFamily="34" charset="-122"/>
              <a:ea typeface="微软雅黑" pitchFamily="34" charset="-122"/>
            </a:endParaRPr>
          </a:p>
          <a:p>
            <a:pPr>
              <a:buNone/>
            </a:pPr>
            <a:endParaRPr lang="en-US" altLang="zh-CN" sz="1103" b="0" dirty="0">
              <a:latin typeface="微软雅黑" pitchFamily="34" charset="-122"/>
              <a:ea typeface="微软雅黑" pitchFamily="34" charset="-122"/>
            </a:endParaRPr>
          </a:p>
          <a:p>
            <a:pPr>
              <a:buClrTx/>
              <a:buFont typeface="Wingdings" pitchFamily="2" charset="2"/>
              <a:buChar char="u"/>
            </a:pPr>
            <a:r>
              <a:rPr lang="zh-CN" altLang="en-US" sz="1403" dirty="0">
                <a:latin typeface="微软雅黑" pitchFamily="34" charset="-122"/>
                <a:ea typeface="微软雅黑" pitchFamily="34" charset="-122"/>
              </a:rPr>
              <a:t>参与者</a:t>
            </a:r>
            <a:endParaRPr lang="en-US" altLang="zh-CN" sz="1403" dirty="0">
              <a:latin typeface="微软雅黑" pitchFamily="34" charset="-122"/>
              <a:ea typeface="微软雅黑" pitchFamily="34" charset="-122"/>
            </a:endParaRPr>
          </a:p>
          <a:p>
            <a:pPr>
              <a:buNone/>
            </a:pPr>
            <a:r>
              <a:rPr lang="en-US" altLang="zh-CN" sz="1103" b="0" dirty="0">
                <a:latin typeface="微软雅黑" pitchFamily="34" charset="-122"/>
                <a:ea typeface="微软雅黑" pitchFamily="34" charset="-122"/>
              </a:rPr>
              <a:t>1</a:t>
            </a:r>
            <a:r>
              <a:rPr lang="zh-CN" altLang="en-US" sz="1103" b="0" dirty="0">
                <a:latin typeface="微软雅黑" pitchFamily="34" charset="-122"/>
                <a:ea typeface="微软雅黑" pitchFamily="34" charset="-122"/>
              </a:rPr>
              <a:t>、</a:t>
            </a:r>
            <a:r>
              <a:rPr lang="en-US" altLang="zh-CN" sz="1103" b="0" dirty="0">
                <a:latin typeface="微软雅黑" pitchFamily="34" charset="-122"/>
                <a:ea typeface="微软雅黑" pitchFamily="34" charset="-122"/>
              </a:rPr>
              <a:t>SE</a:t>
            </a:r>
          </a:p>
          <a:p>
            <a:pPr>
              <a:buNone/>
            </a:pPr>
            <a:r>
              <a:rPr lang="en-US" altLang="zh-CN" sz="1103" b="0" dirty="0">
                <a:latin typeface="微软雅黑" pitchFamily="34" charset="-122"/>
                <a:ea typeface="微软雅黑" pitchFamily="34" charset="-122"/>
              </a:rPr>
              <a:t>2</a:t>
            </a:r>
            <a:r>
              <a:rPr lang="zh-CN" altLang="en-US" sz="1103" b="0" dirty="0">
                <a:latin typeface="微软雅黑" pitchFamily="34" charset="-122"/>
                <a:ea typeface="微软雅黑" pitchFamily="34" charset="-122"/>
              </a:rPr>
              <a:t>、测试人员</a:t>
            </a:r>
            <a:endParaRPr lang="en-US" altLang="zh-CN" sz="1103" b="0" dirty="0">
              <a:latin typeface="微软雅黑" pitchFamily="34" charset="-122"/>
              <a:ea typeface="微软雅黑" pitchFamily="34" charset="-122"/>
            </a:endParaRPr>
          </a:p>
          <a:p>
            <a:pPr>
              <a:buNone/>
            </a:pPr>
            <a:r>
              <a:rPr lang="en-US" altLang="zh-CN" sz="1103" b="0" dirty="0">
                <a:latin typeface="微软雅黑" pitchFamily="34" charset="-122"/>
                <a:ea typeface="微软雅黑" pitchFamily="34" charset="-122"/>
              </a:rPr>
              <a:t>3</a:t>
            </a:r>
            <a:r>
              <a:rPr lang="zh-CN" altLang="en-US" sz="1103" b="0" dirty="0">
                <a:latin typeface="微软雅黑" pitchFamily="34" charset="-122"/>
                <a:ea typeface="微软雅黑" pitchFamily="34" charset="-122"/>
              </a:rPr>
              <a:t>、开发人员（可选）</a:t>
            </a:r>
            <a:endParaRPr lang="en-US" altLang="zh-CN" sz="1103" b="0" dirty="0">
              <a:latin typeface="微软雅黑" pitchFamily="34" charset="-122"/>
              <a:ea typeface="微软雅黑" pitchFamily="34" charset="-122"/>
            </a:endParaRPr>
          </a:p>
          <a:p>
            <a:pPr>
              <a:buNone/>
            </a:pPr>
            <a:r>
              <a:rPr lang="en-US" altLang="zh-CN" sz="1103" b="0" dirty="0">
                <a:latin typeface="微软雅黑" pitchFamily="34" charset="-122"/>
                <a:ea typeface="微软雅黑" pitchFamily="34" charset="-122"/>
              </a:rPr>
              <a:t>4</a:t>
            </a:r>
            <a:r>
              <a:rPr lang="zh-CN" altLang="en-US" sz="1103" b="0" dirty="0">
                <a:latin typeface="微软雅黑" pitchFamily="34" charset="-122"/>
                <a:ea typeface="微软雅黑" pitchFamily="34" charset="-122"/>
              </a:rPr>
              <a:t>、客户代表（</a:t>
            </a:r>
            <a:r>
              <a:rPr lang="en-US" altLang="zh-CN" sz="1103" b="0" dirty="0">
                <a:latin typeface="微软雅黑" pitchFamily="34" charset="-122"/>
                <a:ea typeface="微软雅黑" pitchFamily="34" charset="-122"/>
              </a:rPr>
              <a:t>MKT</a:t>
            </a:r>
            <a:r>
              <a:rPr lang="zh-CN" altLang="en-US" sz="1103" b="0" dirty="0">
                <a:latin typeface="微软雅黑" pitchFamily="34" charset="-122"/>
                <a:ea typeface="微软雅黑" pitchFamily="34" charset="-122"/>
              </a:rPr>
              <a:t>，产品经理，客户）（可选）</a:t>
            </a:r>
            <a:endParaRPr lang="en-US" altLang="zh-CN" sz="1103" b="0" dirty="0">
              <a:latin typeface="微软雅黑" pitchFamily="34" charset="-122"/>
              <a:ea typeface="微软雅黑" pitchFamily="34" charset="-122"/>
            </a:endParaRPr>
          </a:p>
          <a:p>
            <a:pPr>
              <a:buNone/>
            </a:pPr>
            <a:endParaRPr lang="en-US" altLang="zh-CN" sz="1103" b="0" dirty="0">
              <a:latin typeface="微软雅黑" pitchFamily="34" charset="-122"/>
              <a:ea typeface="微软雅黑" pitchFamily="34" charset="-122"/>
            </a:endParaRPr>
          </a:p>
          <a:p>
            <a:pPr>
              <a:buClrTx/>
              <a:buFont typeface="Wingdings" pitchFamily="2" charset="2"/>
              <a:buChar char="u"/>
            </a:pPr>
            <a:r>
              <a:rPr lang="zh-CN" altLang="en-US" sz="1403" dirty="0">
                <a:latin typeface="微软雅黑" pitchFamily="34" charset="-122"/>
                <a:ea typeface="微软雅黑" pitchFamily="34" charset="-122"/>
              </a:rPr>
              <a:t>如何做</a:t>
            </a:r>
            <a:endParaRPr lang="en-US" altLang="zh-CN" sz="1403" dirty="0">
              <a:latin typeface="微软雅黑" pitchFamily="34" charset="-122"/>
              <a:ea typeface="微软雅黑" pitchFamily="34" charset="-122"/>
            </a:endParaRPr>
          </a:p>
          <a:p>
            <a:pPr>
              <a:buNone/>
            </a:pPr>
            <a:r>
              <a:rPr lang="en-US" altLang="zh-CN" sz="1103" b="0" dirty="0">
                <a:latin typeface="微软雅黑" pitchFamily="34" charset="-122"/>
                <a:ea typeface="微软雅黑" pitchFamily="34" charset="-122"/>
              </a:rPr>
              <a:t>1</a:t>
            </a:r>
            <a:r>
              <a:rPr lang="zh-CN" altLang="en-US" sz="1103" b="0" dirty="0">
                <a:latin typeface="微软雅黑" pitchFamily="34" charset="-122"/>
                <a:ea typeface="微软雅黑" pitchFamily="34" charset="-122"/>
              </a:rPr>
              <a:t>、组织各角色共同参加需求分析讨论会议，</a:t>
            </a:r>
            <a:r>
              <a:rPr lang="zh-CN" altLang="en-US" sz="1103" b="0" dirty="0">
                <a:solidFill>
                  <a:schemeClr val="tx1">
                    <a:lumMod val="95000"/>
                    <a:lumOff val="5000"/>
                  </a:schemeClr>
                </a:solidFill>
                <a:latin typeface="微软雅黑" pitchFamily="34" charset="-122"/>
                <a:ea typeface="微软雅黑" pitchFamily="34" charset="-122"/>
              </a:rPr>
              <a:t>针对需求编写</a:t>
            </a:r>
            <a:r>
              <a:rPr lang="en-US" altLang="zh-CN" sz="1103" b="0" dirty="0">
                <a:solidFill>
                  <a:schemeClr val="tx1">
                    <a:lumMod val="95000"/>
                    <a:lumOff val="5000"/>
                  </a:schemeClr>
                </a:solidFill>
                <a:latin typeface="微软雅黑" pitchFamily="34" charset="-122"/>
                <a:ea typeface="微软雅黑" pitchFamily="34" charset="-122"/>
              </a:rPr>
              <a:t>GWT</a:t>
            </a:r>
            <a:r>
              <a:rPr lang="zh-CN" altLang="en-US" sz="1103" b="0" dirty="0">
                <a:solidFill>
                  <a:schemeClr val="tx1">
                    <a:lumMod val="95000"/>
                    <a:lumOff val="5000"/>
                  </a:schemeClr>
                </a:solidFill>
                <a:latin typeface="微软雅黑" pitchFamily="34" charset="-122"/>
                <a:ea typeface="微软雅黑" pitchFamily="34" charset="-122"/>
              </a:rPr>
              <a:t>测试用例，对于步骤相似的用例，可以提取参数表达</a:t>
            </a:r>
            <a:endParaRPr lang="en-US" altLang="zh-CN" sz="1103" b="0" dirty="0">
              <a:solidFill>
                <a:schemeClr val="tx1">
                  <a:lumMod val="95000"/>
                  <a:lumOff val="5000"/>
                </a:schemeClr>
              </a:solidFill>
              <a:latin typeface="微软雅黑" pitchFamily="34" charset="-122"/>
              <a:ea typeface="微软雅黑" pitchFamily="34" charset="-122"/>
            </a:endParaRPr>
          </a:p>
          <a:p>
            <a:pPr>
              <a:buNone/>
            </a:pPr>
            <a:r>
              <a:rPr lang="en-US" altLang="zh-CN" sz="1103" b="0" dirty="0">
                <a:solidFill>
                  <a:schemeClr val="tx1">
                    <a:lumMod val="95000"/>
                    <a:lumOff val="5000"/>
                  </a:schemeClr>
                </a:solidFill>
                <a:latin typeface="微软雅黑" pitchFamily="34" charset="-122"/>
                <a:ea typeface="微软雅黑" pitchFamily="34" charset="-122"/>
              </a:rPr>
              <a:t>2</a:t>
            </a:r>
            <a:r>
              <a:rPr lang="zh-CN" altLang="en-US" sz="1103" b="0" dirty="0">
                <a:solidFill>
                  <a:schemeClr val="tx1">
                    <a:lumMod val="95000"/>
                    <a:lumOff val="5000"/>
                  </a:schemeClr>
                </a:solidFill>
                <a:latin typeface="微软雅黑" pitchFamily="34" charset="-122"/>
                <a:ea typeface="微软雅黑" pitchFamily="34" charset="-122"/>
              </a:rPr>
              <a:t>、</a:t>
            </a:r>
            <a:r>
              <a:rPr lang="en-US" altLang="zh-CN" sz="1103" b="0" dirty="0">
                <a:solidFill>
                  <a:schemeClr val="tx1">
                    <a:lumMod val="95000"/>
                    <a:lumOff val="5000"/>
                  </a:schemeClr>
                </a:solidFill>
                <a:latin typeface="微软雅黑" pitchFamily="34" charset="-122"/>
                <a:ea typeface="微软雅黑" pitchFamily="34" charset="-122"/>
              </a:rPr>
              <a:t>GWT</a:t>
            </a:r>
            <a:r>
              <a:rPr lang="zh-CN" altLang="en-US" sz="1103" b="0" dirty="0">
                <a:solidFill>
                  <a:schemeClr val="tx1">
                    <a:lumMod val="95000"/>
                    <a:lumOff val="5000"/>
                  </a:schemeClr>
                </a:solidFill>
                <a:latin typeface="微软雅黑" pitchFamily="34" charset="-122"/>
                <a:ea typeface="微软雅黑" pitchFamily="34" charset="-122"/>
              </a:rPr>
              <a:t>由</a:t>
            </a:r>
            <a:r>
              <a:rPr lang="en-US" altLang="zh-CN" sz="1103" b="0" dirty="0">
                <a:solidFill>
                  <a:schemeClr val="tx1">
                    <a:lumMod val="95000"/>
                    <a:lumOff val="5000"/>
                  </a:schemeClr>
                </a:solidFill>
                <a:latin typeface="微软雅黑" pitchFamily="34" charset="-122"/>
                <a:ea typeface="微软雅黑" pitchFamily="34" charset="-122"/>
              </a:rPr>
              <a:t>SE</a:t>
            </a:r>
            <a:r>
              <a:rPr lang="zh-CN" altLang="en-US" sz="1103" b="0" dirty="0">
                <a:solidFill>
                  <a:schemeClr val="tx1">
                    <a:lumMod val="95000"/>
                    <a:lumOff val="5000"/>
                  </a:schemeClr>
                </a:solidFill>
                <a:latin typeface="微软雅黑" pitchFamily="34" charset="-122"/>
                <a:ea typeface="微软雅黑" pitchFamily="34" charset="-122"/>
              </a:rPr>
              <a:t>或者测试人员个人编写完成 ，如果仅由测试人员输出，则需要集体检视，确保各角色理解一致，无歧义</a:t>
            </a:r>
            <a:r>
              <a:rPr lang="zh-CN" altLang="en-US" sz="1103" b="0" dirty="0"/>
              <a:t>。</a:t>
            </a:r>
            <a:endParaRPr lang="en-US" altLang="zh-CN" sz="1103" b="0" dirty="0">
              <a:solidFill>
                <a:schemeClr val="tx1">
                  <a:lumMod val="95000"/>
                  <a:lumOff val="5000"/>
                </a:schemeClr>
              </a:solidFill>
              <a:latin typeface="微软雅黑" pitchFamily="34" charset="-122"/>
              <a:ea typeface="微软雅黑" pitchFamily="34" charset="-122"/>
            </a:endParaRPr>
          </a:p>
          <a:p>
            <a:pPr lvl="0">
              <a:buClrTx/>
              <a:buFont typeface="Wingdings" pitchFamily="2" charset="2"/>
              <a:buChar char="u"/>
            </a:pPr>
            <a:endParaRPr lang="en-US" altLang="zh-CN" sz="1403" dirty="0">
              <a:solidFill>
                <a:srgbClr val="000000"/>
              </a:solidFill>
              <a:latin typeface="微软雅黑" pitchFamily="34" charset="-122"/>
              <a:ea typeface="微软雅黑" pitchFamily="34" charset="-122"/>
            </a:endParaRPr>
          </a:p>
          <a:p>
            <a:pPr lvl="0">
              <a:buClrTx/>
              <a:buFont typeface="Wingdings" pitchFamily="2" charset="2"/>
              <a:buChar char="u"/>
            </a:pPr>
            <a:r>
              <a:rPr lang="zh-CN" altLang="en-US" sz="1403" dirty="0">
                <a:solidFill>
                  <a:srgbClr val="000000"/>
                </a:solidFill>
                <a:latin typeface="微软雅黑" pitchFamily="34" charset="-122"/>
                <a:ea typeface="微软雅黑" pitchFamily="34" charset="-122"/>
              </a:rPr>
              <a:t>什么时候做</a:t>
            </a:r>
            <a:endParaRPr lang="en-US" altLang="zh-CN" sz="1403" dirty="0">
              <a:solidFill>
                <a:srgbClr val="000000"/>
              </a:solidFill>
              <a:latin typeface="微软雅黑" pitchFamily="34" charset="-122"/>
              <a:ea typeface="微软雅黑" pitchFamily="34" charset="-122"/>
            </a:endParaRPr>
          </a:p>
          <a:p>
            <a:pPr>
              <a:buNone/>
            </a:pPr>
            <a:r>
              <a:rPr lang="en-US" altLang="zh-CN" sz="1103" b="0" dirty="0">
                <a:solidFill>
                  <a:srgbClr val="FF0000"/>
                </a:solidFill>
                <a:latin typeface="微软雅黑" pitchFamily="34" charset="-122"/>
                <a:ea typeface="微软雅黑" pitchFamily="34" charset="-122"/>
              </a:rPr>
              <a:t>TR1</a:t>
            </a:r>
            <a:r>
              <a:rPr lang="zh-CN" altLang="en-US" sz="1103" b="0" dirty="0">
                <a:solidFill>
                  <a:srgbClr val="FF0000"/>
                </a:solidFill>
                <a:latin typeface="微软雅黑" pitchFamily="34" charset="-122"/>
                <a:ea typeface="微软雅黑" pitchFamily="34" charset="-122"/>
              </a:rPr>
              <a:t>阶段，交付件作为</a:t>
            </a:r>
            <a:r>
              <a:rPr lang="en-US" altLang="zh-CN" sz="1103" b="0" dirty="0">
                <a:solidFill>
                  <a:srgbClr val="FF0000"/>
                </a:solidFill>
                <a:latin typeface="微软雅黑" pitchFamily="34" charset="-122"/>
                <a:ea typeface="微软雅黑" pitchFamily="34" charset="-122"/>
              </a:rPr>
              <a:t>TR1</a:t>
            </a:r>
            <a:r>
              <a:rPr lang="zh-CN" altLang="en-US" sz="1103" b="0" dirty="0">
                <a:solidFill>
                  <a:srgbClr val="FF0000"/>
                </a:solidFill>
                <a:latin typeface="微软雅黑" pitchFamily="34" charset="-122"/>
                <a:ea typeface="微软雅黑" pitchFamily="34" charset="-122"/>
              </a:rPr>
              <a:t>阶段输出的必备交付件</a:t>
            </a:r>
            <a:endParaRPr lang="en-US" altLang="zh-CN" sz="1103" b="0" dirty="0">
              <a:solidFill>
                <a:srgbClr val="FF0000"/>
              </a:solidFill>
              <a:latin typeface="微软雅黑" pitchFamily="34" charset="-122"/>
              <a:ea typeface="微软雅黑" pitchFamily="34" charset="-122"/>
            </a:endParaRPr>
          </a:p>
          <a:p>
            <a:pPr>
              <a:buNone/>
            </a:pPr>
            <a:endParaRPr lang="en-US" altLang="zh-CN" sz="1103" b="0" dirty="0">
              <a:solidFill>
                <a:schemeClr val="tx1">
                  <a:lumMod val="95000"/>
                  <a:lumOff val="5000"/>
                </a:schemeClr>
              </a:solidFill>
              <a:latin typeface="微软雅黑" pitchFamily="34" charset="-122"/>
              <a:ea typeface="微软雅黑" pitchFamily="34" charset="-122"/>
            </a:endParaRPr>
          </a:p>
          <a:p>
            <a:pPr>
              <a:buClrTx/>
              <a:buFont typeface="Wingdings" pitchFamily="2" charset="2"/>
              <a:buChar char="u"/>
            </a:pPr>
            <a:r>
              <a:rPr lang="zh-CN" altLang="en-US" sz="1403" dirty="0">
                <a:latin typeface="微软雅黑" pitchFamily="34" charset="-122"/>
                <a:ea typeface="微软雅黑" pitchFamily="34" charset="-122"/>
              </a:rPr>
              <a:t>交付件</a:t>
            </a:r>
            <a:endParaRPr lang="en-US" altLang="zh-CN" sz="1403" dirty="0">
              <a:latin typeface="微软雅黑" pitchFamily="34" charset="-122"/>
              <a:ea typeface="微软雅黑" pitchFamily="34" charset="-122"/>
            </a:endParaRPr>
          </a:p>
          <a:p>
            <a:pPr>
              <a:buNone/>
            </a:pPr>
            <a:r>
              <a:rPr lang="en-US" altLang="zh-CN" sz="1103" b="0" dirty="0">
                <a:solidFill>
                  <a:schemeClr val="tx1">
                    <a:lumMod val="95000"/>
                    <a:lumOff val="5000"/>
                  </a:schemeClr>
                </a:solidFill>
                <a:latin typeface="微软雅黑" pitchFamily="34" charset="-122"/>
                <a:ea typeface="微软雅黑" pitchFamily="34" charset="-122"/>
              </a:rPr>
              <a:t>Feature</a:t>
            </a:r>
            <a:r>
              <a:rPr lang="zh-CN" altLang="en-US" sz="1103" b="0" dirty="0">
                <a:solidFill>
                  <a:schemeClr val="tx1">
                    <a:lumMod val="95000"/>
                    <a:lumOff val="5000"/>
                  </a:schemeClr>
                </a:solidFill>
                <a:latin typeface="微软雅黑" pitchFamily="34" charset="-122"/>
                <a:ea typeface="微软雅黑" pitchFamily="34" charset="-122"/>
              </a:rPr>
              <a:t>文件（</a:t>
            </a:r>
            <a:r>
              <a:rPr lang="en-US" altLang="zh-CN" sz="1103" b="0" dirty="0">
                <a:solidFill>
                  <a:schemeClr val="tx1">
                    <a:lumMod val="95000"/>
                    <a:lumOff val="5000"/>
                  </a:schemeClr>
                </a:solidFill>
                <a:latin typeface="微软雅黑" pitchFamily="34" charset="-122"/>
                <a:ea typeface="微软雅黑" pitchFamily="34" charset="-122"/>
              </a:rPr>
              <a:t>GWT</a:t>
            </a:r>
            <a:r>
              <a:rPr lang="zh-CN" altLang="en-US" sz="1103" b="0" dirty="0">
                <a:solidFill>
                  <a:schemeClr val="tx1">
                    <a:lumMod val="95000"/>
                    <a:lumOff val="5000"/>
                  </a:schemeClr>
                </a:solidFill>
                <a:latin typeface="微软雅黑" pitchFamily="34" charset="-122"/>
                <a:ea typeface="微软雅黑" pitchFamily="34" charset="-122"/>
              </a:rPr>
              <a:t>用例），并确保使用正确的</a:t>
            </a:r>
            <a:r>
              <a:rPr lang="en-US" altLang="zh-CN" sz="1103" b="0" dirty="0">
                <a:solidFill>
                  <a:schemeClr val="tx1">
                    <a:lumMod val="95000"/>
                    <a:lumOff val="5000"/>
                  </a:schemeClr>
                </a:solidFill>
                <a:latin typeface="微软雅黑" pitchFamily="34" charset="-122"/>
                <a:ea typeface="微软雅黑" pitchFamily="34" charset="-122"/>
              </a:rPr>
              <a:t>Gherkin</a:t>
            </a:r>
            <a:r>
              <a:rPr lang="zh-CN" altLang="en-US" sz="1103" b="0" dirty="0">
                <a:solidFill>
                  <a:schemeClr val="tx1">
                    <a:lumMod val="95000"/>
                    <a:lumOff val="5000"/>
                  </a:schemeClr>
                </a:solidFill>
                <a:latin typeface="微软雅黑" pitchFamily="34" charset="-122"/>
                <a:ea typeface="微软雅黑" pitchFamily="34" charset="-122"/>
              </a:rPr>
              <a:t>语法</a:t>
            </a:r>
            <a:endParaRPr lang="en-US" altLang="zh-CN" sz="1103" b="0" dirty="0">
              <a:solidFill>
                <a:schemeClr val="tx1">
                  <a:lumMod val="95000"/>
                  <a:lumOff val="5000"/>
                </a:schemeClr>
              </a:solidFill>
              <a:latin typeface="微软雅黑" pitchFamily="34" charset="-122"/>
              <a:ea typeface="微软雅黑" pitchFamily="34" charset="-122"/>
            </a:endParaRPr>
          </a:p>
          <a:p>
            <a:pPr>
              <a:buClrTx/>
              <a:buNone/>
            </a:pPr>
            <a:endParaRPr lang="en-US" altLang="zh-CN" sz="1103" b="0" dirty="0">
              <a:solidFill>
                <a:schemeClr val="tx1">
                  <a:lumMod val="95000"/>
                  <a:lumOff val="5000"/>
                </a:schemeClr>
              </a:solidFill>
              <a:latin typeface="微软雅黑" pitchFamily="34" charset="-122"/>
              <a:ea typeface="微软雅黑" pitchFamily="34" charset="-122"/>
            </a:endParaRPr>
          </a:p>
          <a:p>
            <a:pPr>
              <a:buClrTx/>
              <a:buFont typeface="Wingdings" pitchFamily="2" charset="2"/>
              <a:buChar char="u"/>
            </a:pPr>
            <a:r>
              <a:rPr lang="zh-CN" altLang="en-US" sz="1403" dirty="0">
                <a:latin typeface="微软雅黑" pitchFamily="34" charset="-122"/>
                <a:ea typeface="微软雅黑" pitchFamily="34" charset="-122"/>
              </a:rPr>
              <a:t>范围</a:t>
            </a:r>
            <a:endParaRPr lang="en-US" altLang="zh-CN" sz="1403" dirty="0">
              <a:latin typeface="微软雅黑" pitchFamily="34" charset="-122"/>
              <a:ea typeface="微软雅黑" pitchFamily="34" charset="-122"/>
            </a:endParaRPr>
          </a:p>
          <a:p>
            <a:pPr>
              <a:buNone/>
            </a:pPr>
            <a:r>
              <a:rPr lang="en-US" altLang="zh-CN" sz="1103" b="0" dirty="0">
                <a:solidFill>
                  <a:srgbClr val="FF0000"/>
                </a:solidFill>
                <a:latin typeface="微软雅黑" pitchFamily="34" charset="-122"/>
                <a:ea typeface="微软雅黑" pitchFamily="34" charset="-122"/>
              </a:rPr>
              <a:t>1</a:t>
            </a:r>
            <a:r>
              <a:rPr lang="zh-CN" altLang="en-US" sz="1103" b="0" dirty="0">
                <a:solidFill>
                  <a:srgbClr val="FF0000"/>
                </a:solidFill>
                <a:latin typeface="微软雅黑" pitchFamily="34" charset="-122"/>
                <a:ea typeface="微软雅黑" pitchFamily="34" charset="-122"/>
              </a:rPr>
              <a:t>、非功能性需求，如性能需求，内部改进，重构需求等不开展实例化需求分析</a:t>
            </a:r>
            <a:endParaRPr lang="en-US" altLang="zh-CN" sz="1103" b="0" dirty="0">
              <a:solidFill>
                <a:srgbClr val="FF0000"/>
              </a:solidFill>
              <a:latin typeface="微软雅黑" pitchFamily="34" charset="-122"/>
              <a:ea typeface="微软雅黑" pitchFamily="34" charset="-122"/>
            </a:endParaRPr>
          </a:p>
          <a:p>
            <a:pPr>
              <a:buNone/>
            </a:pPr>
            <a:r>
              <a:rPr lang="en-US" altLang="zh-CN" sz="1103" b="0" dirty="0">
                <a:solidFill>
                  <a:srgbClr val="FF0000"/>
                </a:solidFill>
                <a:latin typeface="微软雅黑" pitchFamily="34" charset="-122"/>
                <a:ea typeface="微软雅黑" pitchFamily="34" charset="-122"/>
              </a:rPr>
              <a:t>2</a:t>
            </a:r>
            <a:r>
              <a:rPr lang="zh-CN" altLang="en-US" sz="1103" b="0" dirty="0">
                <a:solidFill>
                  <a:srgbClr val="FF0000"/>
                </a:solidFill>
                <a:latin typeface="微软雅黑" pitchFamily="34" charset="-122"/>
                <a:ea typeface="微软雅黑" pitchFamily="34" charset="-122"/>
              </a:rPr>
              <a:t>、功能性需求建议</a:t>
            </a:r>
            <a:r>
              <a:rPr lang="zh-CN" altLang="en-US" sz="1103" dirty="0">
                <a:solidFill>
                  <a:srgbClr val="FF0000"/>
                </a:solidFill>
                <a:latin typeface="微软雅黑" pitchFamily="34" charset="-122"/>
                <a:ea typeface="微软雅黑" pitchFamily="34" charset="-122"/>
              </a:rPr>
              <a:t>全部</a:t>
            </a:r>
            <a:r>
              <a:rPr lang="zh-CN" altLang="en-US" sz="1103" b="0" dirty="0">
                <a:solidFill>
                  <a:srgbClr val="FF0000"/>
                </a:solidFill>
                <a:latin typeface="微软雅黑" pitchFamily="34" charset="-122"/>
                <a:ea typeface="微软雅黑" pitchFamily="34" charset="-122"/>
              </a:rPr>
              <a:t>采用实例化写作</a:t>
            </a:r>
            <a:endParaRPr lang="en-US" altLang="zh-CN" sz="1103" b="0" dirty="0">
              <a:solidFill>
                <a:srgbClr val="FF0000"/>
              </a:solidFill>
              <a:latin typeface="微软雅黑" pitchFamily="34" charset="-122"/>
              <a:ea typeface="微软雅黑" pitchFamily="34" charset="-122"/>
            </a:endParaRPr>
          </a:p>
        </p:txBody>
      </p:sp>
      <p:sp>
        <p:nvSpPr>
          <p:cNvPr id="19" name="标题 2"/>
          <p:cNvSpPr txBox="1">
            <a:spLocks/>
          </p:cNvSpPr>
          <p:nvPr/>
        </p:nvSpPr>
        <p:spPr bwMode="auto">
          <a:xfrm>
            <a:off x="482495" y="118314"/>
            <a:ext cx="7192936" cy="524308"/>
          </a:xfrm>
          <a:prstGeom prst="rect">
            <a:avLst/>
          </a:prstGeom>
          <a:noFill/>
          <a:ln w="9525">
            <a:noFill/>
            <a:miter lim="800000"/>
            <a:headEnd/>
            <a:tailEnd/>
          </a:ln>
          <a:effectLst/>
        </p:spPr>
        <p:txBody>
          <a:bodyPr vert="horz" wrap="square" lIns="87815" tIns="43907" rIns="87815" bIns="43907" numCol="1" anchor="ctr" anchorCtr="0" compatLnSpc="1">
            <a:prstTxWarp prst="textNoShape">
              <a:avLst/>
            </a:prstTxWarp>
          </a:bodyPr>
          <a:lstStyle/>
          <a:p>
            <a:pPr defTabSz="916081">
              <a:buClrTx/>
              <a:buNone/>
              <a:defRPr/>
            </a:pPr>
            <a:r>
              <a:rPr lang="zh-CN" altLang="en-US" sz="2805" b="0" kern="0" dirty="0">
                <a:solidFill>
                  <a:schemeClr val="tx1">
                    <a:lumMod val="95000"/>
                    <a:lumOff val="5000"/>
                  </a:schemeClr>
                </a:solidFill>
                <a:latin typeface="微软雅黑" pitchFamily="34" charset="-122"/>
                <a:ea typeface="微软雅黑" pitchFamily="34" charset="-122"/>
                <a:cs typeface="+mj-cs"/>
              </a:rPr>
              <a:t>实例化需求写</a:t>
            </a:r>
            <a:r>
              <a:rPr lang="zh-CN" altLang="en-US" sz="2805" b="0" kern="0" dirty="0" smtClean="0">
                <a:solidFill>
                  <a:schemeClr val="tx1">
                    <a:lumMod val="95000"/>
                    <a:lumOff val="5000"/>
                  </a:schemeClr>
                </a:solidFill>
                <a:latin typeface="微软雅黑" pitchFamily="34" charset="-122"/>
                <a:ea typeface="微软雅黑" pitchFamily="34" charset="-122"/>
                <a:cs typeface="+mj-cs"/>
              </a:rPr>
              <a:t>作方法</a:t>
            </a:r>
            <a:endParaRPr lang="zh-CN" altLang="en-US" sz="2805" b="0" kern="0" dirty="0">
              <a:solidFill>
                <a:schemeClr val="tx1">
                  <a:lumMod val="95000"/>
                  <a:lumOff val="5000"/>
                </a:schemeClr>
              </a:solidFill>
              <a:latin typeface="微软雅黑" pitchFamily="34" charset="-122"/>
              <a:ea typeface="微软雅黑" pitchFamily="34" charset="-122"/>
              <a:cs typeface="+mj-cs"/>
            </a:endParaRPr>
          </a:p>
        </p:txBody>
      </p:sp>
      <p:pic>
        <p:nvPicPr>
          <p:cNvPr id="20" name="Picture 2"/>
          <p:cNvPicPr>
            <a:picLocks noChangeAspect="1" noChangeArrowheads="1"/>
          </p:cNvPicPr>
          <p:nvPr/>
        </p:nvPicPr>
        <p:blipFill>
          <a:blip r:embed="rId3" cstate="print"/>
          <a:srcRect/>
          <a:stretch>
            <a:fillRect/>
          </a:stretch>
        </p:blipFill>
        <p:spPr bwMode="auto">
          <a:xfrm>
            <a:off x="1148171" y="3016340"/>
            <a:ext cx="4376878" cy="3169990"/>
          </a:xfrm>
          <a:prstGeom prst="rect">
            <a:avLst/>
          </a:prstGeom>
          <a:noFill/>
          <a:ln w="9525">
            <a:noFill/>
            <a:miter lim="800000"/>
            <a:headEnd/>
            <a:tailEnd/>
          </a:ln>
        </p:spPr>
      </p:pic>
    </p:spTree>
    <p:extLst>
      <p:ext uri="{BB962C8B-B14F-4D97-AF65-F5344CB8AC3E}">
        <p14:creationId xmlns:p14="http://schemas.microsoft.com/office/powerpoint/2010/main" val="3873437993"/>
      </p:ext>
    </p:extLst>
  </p:cSld>
  <p:clrMapOvr>
    <a:masterClrMapping/>
  </p:clrMapOvr>
  <p:transition advClick="0" advTm="800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092" y="1770214"/>
            <a:ext cx="1218246" cy="90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6"/>
          <p:cNvSpPr txBox="1"/>
          <p:nvPr/>
        </p:nvSpPr>
        <p:spPr>
          <a:xfrm>
            <a:off x="367376" y="118638"/>
            <a:ext cx="8007660" cy="384876"/>
          </a:xfrm>
          <a:prstGeom prst="rect">
            <a:avLst/>
          </a:prstGeom>
          <a:noFill/>
          <a:ln w="9525">
            <a:noFill/>
            <a:miter lim="800000"/>
            <a:headEnd/>
            <a:tailEnd/>
          </a:ln>
        </p:spPr>
        <p:txBody>
          <a:bodyPr lIns="85059" tIns="42528" rIns="85059" bIns="42528" anchor="ctr"/>
          <a:lstStyle>
            <a:defPPr>
              <a:defRPr lang="en-US"/>
            </a:defPPr>
            <a:lvl1pPr defTabSz="849132" eaLnBrk="1" hangingPunct="1">
              <a:defRPr sz="1900" b="1" kern="0">
                <a:solidFill>
                  <a:srgbClr val="990000"/>
                </a:solidFill>
                <a:latin typeface="+mj-lt"/>
                <a:ea typeface="+mj-ea"/>
                <a:cs typeface="+mj-cs"/>
              </a:defRPr>
            </a:lvl1pPr>
            <a:lvl2pPr algn="ctr" defTabSz="849132" eaLnBrk="0" hangingPunct="0">
              <a:defRPr sz="4000">
                <a:solidFill>
                  <a:schemeClr val="tx2"/>
                </a:solidFill>
                <a:latin typeface="Arial" pitchFamily="34" charset="0"/>
                <a:ea typeface="宋体" pitchFamily="2" charset="-122"/>
              </a:defRPr>
            </a:lvl2pPr>
            <a:lvl3pPr algn="ctr" defTabSz="849132" eaLnBrk="0" hangingPunct="0">
              <a:defRPr sz="4000">
                <a:solidFill>
                  <a:schemeClr val="tx2"/>
                </a:solidFill>
                <a:latin typeface="Arial" pitchFamily="34" charset="0"/>
                <a:ea typeface="宋体" pitchFamily="2" charset="-122"/>
              </a:defRPr>
            </a:lvl3pPr>
            <a:lvl4pPr algn="ctr" defTabSz="849132" eaLnBrk="0" hangingPunct="0">
              <a:defRPr sz="4000">
                <a:solidFill>
                  <a:schemeClr val="tx2"/>
                </a:solidFill>
                <a:latin typeface="Arial" pitchFamily="34" charset="0"/>
                <a:ea typeface="宋体" pitchFamily="2" charset="-122"/>
              </a:defRPr>
            </a:lvl4pPr>
            <a:lvl5pPr algn="ctr" defTabSz="849132" eaLnBrk="0" hangingPunct="0">
              <a:defRPr sz="4000">
                <a:solidFill>
                  <a:schemeClr val="tx2"/>
                </a:solidFill>
                <a:latin typeface="Arial" pitchFamily="34" charset="0"/>
                <a:ea typeface="宋体" pitchFamily="2" charset="-122"/>
              </a:defRPr>
            </a:lvl5pPr>
            <a:lvl6pPr marL="362834" algn="ctr" defTabSz="849132" fontAlgn="base">
              <a:spcBef>
                <a:spcPct val="0"/>
              </a:spcBef>
              <a:spcAft>
                <a:spcPct val="0"/>
              </a:spcAft>
              <a:defRPr sz="4000">
                <a:solidFill>
                  <a:schemeClr val="tx2"/>
                </a:solidFill>
                <a:latin typeface="Arial" pitchFamily="34" charset="0"/>
                <a:ea typeface="宋体" pitchFamily="2" charset="-122"/>
              </a:defRPr>
            </a:lvl6pPr>
            <a:lvl7pPr marL="725668" algn="ctr" defTabSz="849132" fontAlgn="base">
              <a:spcBef>
                <a:spcPct val="0"/>
              </a:spcBef>
              <a:spcAft>
                <a:spcPct val="0"/>
              </a:spcAft>
              <a:defRPr sz="4000">
                <a:solidFill>
                  <a:schemeClr val="tx2"/>
                </a:solidFill>
                <a:latin typeface="Arial" pitchFamily="34" charset="0"/>
                <a:ea typeface="宋体" pitchFamily="2" charset="-122"/>
              </a:defRPr>
            </a:lvl7pPr>
            <a:lvl8pPr marL="1088502" algn="ctr" defTabSz="849132" fontAlgn="base">
              <a:spcBef>
                <a:spcPct val="0"/>
              </a:spcBef>
              <a:spcAft>
                <a:spcPct val="0"/>
              </a:spcAft>
              <a:defRPr sz="4000">
                <a:solidFill>
                  <a:schemeClr val="tx2"/>
                </a:solidFill>
                <a:latin typeface="Arial" pitchFamily="34" charset="0"/>
                <a:ea typeface="宋体" pitchFamily="2" charset="-122"/>
              </a:defRPr>
            </a:lvl8pPr>
            <a:lvl9pPr marL="1451336" algn="ctr" defTabSz="849132" fontAlgn="base">
              <a:spcBef>
                <a:spcPct val="0"/>
              </a:spcBef>
              <a:spcAft>
                <a:spcPct val="0"/>
              </a:spcAft>
              <a:defRPr sz="4000">
                <a:solidFill>
                  <a:schemeClr val="tx2"/>
                </a:solidFill>
                <a:latin typeface="Arial" pitchFamily="34" charset="0"/>
                <a:ea typeface="宋体" pitchFamily="2" charset="-122"/>
              </a:defRPr>
            </a:lvl9pPr>
          </a:lstStyle>
          <a:p>
            <a:pPr>
              <a:buClrTx/>
              <a:buFontTx/>
              <a:buNone/>
              <a:defRPr/>
            </a:pPr>
            <a:r>
              <a:rPr lang="zh-CN" altLang="en-US" sz="2404" dirty="0">
                <a:latin typeface="华文细黑"/>
                <a:sym typeface="Arial"/>
              </a:rPr>
              <a:t>已实施关键</a:t>
            </a:r>
            <a:r>
              <a:rPr lang="zh-CN" altLang="en-US" sz="2404" dirty="0" smtClean="0">
                <a:latin typeface="华文细黑"/>
                <a:sym typeface="Arial"/>
              </a:rPr>
              <a:t>实践</a:t>
            </a:r>
            <a:r>
              <a:rPr lang="en-US" altLang="zh-CN" sz="2404" dirty="0">
                <a:latin typeface="华文细黑"/>
                <a:sym typeface="Arial"/>
              </a:rPr>
              <a:t>3</a:t>
            </a:r>
            <a:r>
              <a:rPr lang="zh-CN" altLang="en-US" sz="2404" dirty="0" smtClean="0">
                <a:latin typeface="华文细黑"/>
                <a:sym typeface="Arial"/>
              </a:rPr>
              <a:t>：</a:t>
            </a:r>
            <a:r>
              <a:rPr lang="zh-CN" altLang="en-US" sz="2404" dirty="0" smtClean="0">
                <a:latin typeface="华文细黑"/>
                <a:sym typeface="Arial"/>
              </a:rPr>
              <a:t>实例化</a:t>
            </a:r>
            <a:r>
              <a:rPr lang="zh-CN" altLang="en-US" sz="2404" dirty="0" smtClean="0">
                <a:latin typeface="华文细黑"/>
                <a:sym typeface="Arial"/>
              </a:rPr>
              <a:t>需求驱动交付</a:t>
            </a:r>
            <a:endParaRPr lang="zh-CN" altLang="en-US" sz="2404" dirty="0">
              <a:latin typeface="华文细黑"/>
            </a:endParaRPr>
          </a:p>
        </p:txBody>
      </p:sp>
      <p:sp>
        <p:nvSpPr>
          <p:cNvPr id="5" name="TextBox 3"/>
          <p:cNvSpPr txBox="1"/>
          <p:nvPr/>
        </p:nvSpPr>
        <p:spPr>
          <a:xfrm>
            <a:off x="488573" y="687700"/>
            <a:ext cx="11328730" cy="1202482"/>
          </a:xfrm>
          <a:prstGeom prst="rect">
            <a:avLst/>
          </a:prstGeom>
          <a:solidFill>
            <a:schemeClr val="accent1">
              <a:lumMod val="40000"/>
              <a:lumOff val="60000"/>
            </a:schemeClr>
          </a:solidFill>
          <a:ln w="28575">
            <a:noFill/>
          </a:ln>
        </p:spPr>
        <p:txBody>
          <a:bodyPr wrap="square" lIns="91565" tIns="45784" rIns="91565" bIns="45784">
            <a:spAutoFit/>
          </a:bodyPr>
          <a:lstStyle>
            <a:defPPr>
              <a:defRPr lang="zh-CN"/>
            </a:defPPr>
            <a:lvl1pPr marL="171450" indent="-171450" defTabSz="801160">
              <a:lnSpc>
                <a:spcPct val="150000"/>
              </a:lnSpc>
              <a:buFont typeface="Arial" panose="020B0604020202020204" pitchFamily="34" charset="0"/>
              <a:buChar char="•"/>
              <a:defRPr sz="1200" b="1" kern="0">
                <a:solidFill>
                  <a:srgbClr val="FF0000"/>
                </a:solidFill>
                <a:latin typeface="微软雅黑" pitchFamily="34" charset="-122"/>
                <a:ea typeface="微软雅黑" pitchFamily="34" charset="-122"/>
              </a:defRPr>
            </a:lvl1pPr>
          </a:lstStyle>
          <a:p>
            <a:pPr eaLnBrk="0" hangingPunct="0">
              <a:buClrTx/>
              <a:defRPr/>
            </a:pPr>
            <a:r>
              <a:rPr lang="zh-CN" altLang="en-US" sz="1202" dirty="0" smtClean="0"/>
              <a:t>需求</a:t>
            </a:r>
            <a:r>
              <a:rPr lang="en-US" altLang="zh-CN" sz="1202" dirty="0" smtClean="0"/>
              <a:t>&amp;</a:t>
            </a:r>
            <a:r>
              <a:rPr lang="zh-CN" altLang="en-US" sz="1202" dirty="0" smtClean="0"/>
              <a:t>验收团队</a:t>
            </a:r>
            <a:r>
              <a:rPr lang="zh-CN" altLang="en-US" sz="1202" dirty="0" smtClean="0"/>
              <a:t>协同</a:t>
            </a:r>
            <a:r>
              <a:rPr lang="zh-CN" altLang="en-US" sz="1202" dirty="0"/>
              <a:t>将需求实例化</a:t>
            </a:r>
            <a:r>
              <a:rPr lang="zh-CN" altLang="en-US" sz="1202" dirty="0" smtClean="0"/>
              <a:t>：</a:t>
            </a:r>
            <a:r>
              <a:rPr lang="zh-CN" altLang="en-US" sz="1202" dirty="0" smtClean="0">
                <a:solidFill>
                  <a:srgbClr val="000000"/>
                </a:solidFill>
              </a:rPr>
              <a:t>协同</a:t>
            </a:r>
            <a:r>
              <a:rPr lang="zh-CN" altLang="en-US" sz="1202" dirty="0">
                <a:solidFill>
                  <a:srgbClr val="000000"/>
                </a:solidFill>
              </a:rPr>
              <a:t>输出需求的实例化用例，实现通过需求驱动后端的方案设计、开发和测试；</a:t>
            </a:r>
            <a:endParaRPr lang="en-US" altLang="zh-CN" sz="1202" dirty="0">
              <a:solidFill>
                <a:srgbClr val="000000"/>
              </a:solidFill>
            </a:endParaRPr>
          </a:p>
          <a:p>
            <a:pPr eaLnBrk="0" hangingPunct="0">
              <a:buClrTx/>
              <a:defRPr/>
            </a:pPr>
            <a:r>
              <a:rPr lang="zh-CN" altLang="en-US" sz="1202" dirty="0"/>
              <a:t>输出件：</a:t>
            </a:r>
            <a:r>
              <a:rPr lang="zh-CN" altLang="en-US" sz="1202" dirty="0">
                <a:solidFill>
                  <a:srgbClr val="000000"/>
                </a:solidFill>
              </a:rPr>
              <a:t>实例化需求</a:t>
            </a:r>
            <a:endParaRPr lang="en-US" altLang="zh-CN" sz="1202" dirty="0">
              <a:solidFill>
                <a:srgbClr val="000000"/>
              </a:solidFill>
            </a:endParaRPr>
          </a:p>
          <a:p>
            <a:pPr eaLnBrk="0" hangingPunct="0">
              <a:buClrTx/>
              <a:defRPr/>
            </a:pPr>
            <a:r>
              <a:rPr lang="zh-CN" altLang="en-US" sz="1202" dirty="0"/>
              <a:t>输出件责任人：</a:t>
            </a:r>
            <a:r>
              <a:rPr lang="en-US" altLang="zh-CN" sz="1202" dirty="0">
                <a:solidFill>
                  <a:srgbClr val="000000"/>
                </a:solidFill>
              </a:rPr>
              <a:t>SE</a:t>
            </a:r>
            <a:r>
              <a:rPr lang="zh-CN" altLang="en-US" sz="1202" dirty="0">
                <a:solidFill>
                  <a:srgbClr val="000000"/>
                </a:solidFill>
              </a:rPr>
              <a:t>输出主场景；</a:t>
            </a:r>
            <a:r>
              <a:rPr lang="en-US" altLang="zh-CN" sz="1202" dirty="0">
                <a:solidFill>
                  <a:srgbClr val="000000"/>
                </a:solidFill>
              </a:rPr>
              <a:t>TSE</a:t>
            </a:r>
            <a:r>
              <a:rPr lang="zh-CN" altLang="en-US" sz="1202" dirty="0">
                <a:solidFill>
                  <a:srgbClr val="000000"/>
                </a:solidFill>
              </a:rPr>
              <a:t>输出异常场景</a:t>
            </a:r>
            <a:r>
              <a:rPr lang="zh-CN" altLang="en-US" sz="1202" dirty="0" smtClean="0">
                <a:solidFill>
                  <a:srgbClr val="000000"/>
                </a:solidFill>
              </a:rPr>
              <a:t>；</a:t>
            </a:r>
            <a:r>
              <a:rPr lang="zh-CN" altLang="en-US" sz="1202" dirty="0">
                <a:solidFill>
                  <a:srgbClr val="000000"/>
                </a:solidFill>
              </a:rPr>
              <a:t>产品</a:t>
            </a:r>
            <a:r>
              <a:rPr lang="zh-CN" altLang="en-US" sz="1202" dirty="0" smtClean="0">
                <a:solidFill>
                  <a:srgbClr val="000000"/>
                </a:solidFill>
              </a:rPr>
              <a:t>参与</a:t>
            </a:r>
            <a:r>
              <a:rPr lang="zh-CN" altLang="en-US" sz="1202" dirty="0">
                <a:solidFill>
                  <a:srgbClr val="000000"/>
                </a:solidFill>
              </a:rPr>
              <a:t>评审</a:t>
            </a:r>
            <a:endParaRPr lang="en-US" altLang="zh-CN" sz="1202" dirty="0">
              <a:solidFill>
                <a:srgbClr val="000000"/>
              </a:solidFill>
            </a:endParaRPr>
          </a:p>
          <a:p>
            <a:pPr eaLnBrk="0" hangingPunct="0">
              <a:buClrTx/>
              <a:defRPr/>
            </a:pPr>
            <a:r>
              <a:rPr lang="zh-CN" altLang="en-US" sz="1202" dirty="0"/>
              <a:t>涉及到的工具和方法：</a:t>
            </a:r>
            <a:r>
              <a:rPr lang="en-US" altLang="zh-CN" sz="1202" dirty="0" err="1">
                <a:solidFill>
                  <a:srgbClr val="000000"/>
                </a:solidFill>
              </a:rPr>
              <a:t>xmind</a:t>
            </a:r>
            <a:r>
              <a:rPr lang="zh-CN" altLang="en-US" sz="1202" dirty="0">
                <a:solidFill>
                  <a:srgbClr val="000000"/>
                </a:solidFill>
              </a:rPr>
              <a:t>思维导图</a:t>
            </a:r>
            <a:r>
              <a:rPr lang="en-US" altLang="zh-CN" sz="1202" dirty="0">
                <a:solidFill>
                  <a:srgbClr val="000000"/>
                </a:solidFill>
              </a:rPr>
              <a:t>/UADP-</a:t>
            </a:r>
            <a:r>
              <a:rPr lang="en-US" altLang="zh-CN" sz="1202" dirty="0" err="1">
                <a:solidFill>
                  <a:srgbClr val="000000"/>
                </a:solidFill>
              </a:rPr>
              <a:t>ReqDiscover</a:t>
            </a:r>
            <a:r>
              <a:rPr lang="zh-CN" altLang="en-US" sz="1202" dirty="0">
                <a:solidFill>
                  <a:srgbClr val="000000"/>
                </a:solidFill>
              </a:rPr>
              <a:t>工具</a:t>
            </a:r>
            <a:r>
              <a:rPr lang="en-US" altLang="zh-CN" sz="1202" dirty="0">
                <a:solidFill>
                  <a:srgbClr val="000000"/>
                </a:solidFill>
              </a:rPr>
              <a:t>/GWT</a:t>
            </a:r>
            <a:r>
              <a:rPr lang="zh-CN" altLang="en-US" sz="1202" dirty="0">
                <a:solidFill>
                  <a:srgbClr val="000000"/>
                </a:solidFill>
              </a:rPr>
              <a:t>方法</a:t>
            </a:r>
            <a:endParaRPr lang="en-US" altLang="zh-CN" sz="1202" dirty="0">
              <a:solidFill>
                <a:srgbClr val="000000"/>
              </a:solidFill>
            </a:endParaRPr>
          </a:p>
        </p:txBody>
      </p:sp>
      <p:sp>
        <p:nvSpPr>
          <p:cNvPr id="21516" name="文本框 8"/>
          <p:cNvSpPr txBox="1">
            <a:spLocks noChangeArrowheads="1"/>
          </p:cNvSpPr>
          <p:nvPr/>
        </p:nvSpPr>
        <p:spPr bwMode="auto">
          <a:xfrm>
            <a:off x="1192034" y="1942753"/>
            <a:ext cx="1418358" cy="27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zh-CN" altLang="en-US" sz="1202" b="0">
                <a:solidFill>
                  <a:srgbClr val="000000"/>
                </a:solidFill>
                <a:latin typeface="微软雅黑" panose="020B0503020204020204" pitchFamily="34" charset="-122"/>
                <a:ea typeface="微软雅黑" panose="020B0503020204020204" pitchFamily="34" charset="-122"/>
              </a:rPr>
              <a:t>实例化用例评审前</a:t>
            </a:r>
          </a:p>
        </p:txBody>
      </p:sp>
      <p:sp>
        <p:nvSpPr>
          <p:cNvPr id="21517" name="文本框 13"/>
          <p:cNvSpPr txBox="1">
            <a:spLocks noChangeArrowheads="1"/>
          </p:cNvSpPr>
          <p:nvPr/>
        </p:nvSpPr>
        <p:spPr bwMode="auto">
          <a:xfrm>
            <a:off x="6930960" y="1841933"/>
            <a:ext cx="2442877" cy="27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zh-CN" altLang="en-US" sz="1202" b="0" dirty="0">
                <a:solidFill>
                  <a:srgbClr val="000000"/>
                </a:solidFill>
                <a:latin typeface="微软雅黑" panose="020B0503020204020204" pitchFamily="34" charset="-122"/>
                <a:ea typeface="微软雅黑" panose="020B0503020204020204" pitchFamily="34" charset="-122"/>
              </a:rPr>
              <a:t>实例化需求评审后（</a:t>
            </a:r>
            <a:r>
              <a:rPr lang="en-US" altLang="zh-CN" sz="1202" b="0" dirty="0">
                <a:solidFill>
                  <a:srgbClr val="000000"/>
                </a:solidFill>
                <a:latin typeface="微软雅黑" panose="020B0503020204020204" pitchFamily="34" charset="-122"/>
                <a:ea typeface="微软雅黑" panose="020B0503020204020204" pitchFamily="34" charset="-122"/>
              </a:rPr>
              <a:t>GWT</a:t>
            </a:r>
            <a:r>
              <a:rPr lang="zh-CN" altLang="en-US" sz="1202" b="0" dirty="0">
                <a:solidFill>
                  <a:srgbClr val="000000"/>
                </a:solidFill>
                <a:latin typeface="微软雅黑" panose="020B0503020204020204" pitchFamily="34" charset="-122"/>
                <a:ea typeface="微软雅黑" panose="020B0503020204020204" pitchFamily="34" charset="-122"/>
              </a:rPr>
              <a:t>描述 ）</a:t>
            </a:r>
          </a:p>
        </p:txBody>
      </p:sp>
      <p:cxnSp>
        <p:nvCxnSpPr>
          <p:cNvPr id="23" name="曲线连接符 22"/>
          <p:cNvCxnSpPr/>
          <p:nvPr/>
        </p:nvCxnSpPr>
        <p:spPr bwMode="auto">
          <a:xfrm>
            <a:off x="4241968" y="2678332"/>
            <a:ext cx="2688994" cy="256055"/>
          </a:xfrm>
          <a:prstGeom prst="curvedConnector3">
            <a:avLst/>
          </a:prstGeom>
          <a:ln w="31750" cap="flat" cmpd="sng" algn="ctr">
            <a:solidFill>
              <a:srgbClr val="00B0F0"/>
            </a:solidFill>
            <a:prstDash val="solid"/>
            <a:round/>
            <a:headEnd type="none" w="med" len="med"/>
            <a:tailEnd type="stealth"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4" name="文本框 23"/>
          <p:cNvSpPr txBox="1"/>
          <p:nvPr/>
        </p:nvSpPr>
        <p:spPr>
          <a:xfrm rot="628590">
            <a:off x="4334542" y="2898966"/>
            <a:ext cx="2907014" cy="462508"/>
          </a:xfrm>
          <a:prstGeom prst="rect">
            <a:avLst/>
          </a:prstGeom>
          <a:noFill/>
        </p:spPr>
        <p:txBody>
          <a:bodyPr wrap="square">
            <a:spAutoFit/>
          </a:bodyPr>
          <a:lstStyle/>
          <a:p>
            <a:pPr eaLnBrk="0" hangingPunct="0">
              <a:buClrTx/>
              <a:buFontTx/>
              <a:buNone/>
              <a:defRPr/>
            </a:pPr>
            <a:r>
              <a:rPr lang="zh-CN" altLang="en-US" sz="1202" kern="0" dirty="0">
                <a:solidFill>
                  <a:srgbClr val="FF0000"/>
                </a:solidFill>
                <a:latin typeface="微软雅黑" pitchFamily="34" charset="-122"/>
                <a:ea typeface="微软雅黑" pitchFamily="34" charset="-122"/>
              </a:rPr>
              <a:t>铁三角协同第三动作：</a:t>
            </a:r>
            <a:endParaRPr lang="en-US" altLang="zh-CN" sz="1202" kern="0" dirty="0">
              <a:solidFill>
                <a:srgbClr val="FF0000"/>
              </a:solidFill>
              <a:latin typeface="微软雅黑" pitchFamily="34" charset="-122"/>
              <a:ea typeface="微软雅黑" pitchFamily="34" charset="-122"/>
            </a:endParaRPr>
          </a:p>
          <a:p>
            <a:pPr eaLnBrk="0" hangingPunct="0">
              <a:buClrTx/>
              <a:buFontTx/>
              <a:buNone/>
              <a:defRPr/>
            </a:pPr>
            <a:r>
              <a:rPr lang="zh-CN" altLang="en-US" sz="1202" kern="0" dirty="0">
                <a:solidFill>
                  <a:srgbClr val="000000"/>
                </a:solidFill>
                <a:latin typeface="微软雅黑" pitchFamily="34" charset="-122"/>
                <a:ea typeface="微软雅黑" pitchFamily="34" charset="-122"/>
              </a:rPr>
              <a:t>协同制定实例化需求</a:t>
            </a:r>
          </a:p>
        </p:txBody>
      </p:sp>
      <p:cxnSp>
        <p:nvCxnSpPr>
          <p:cNvPr id="29" name="曲线连接符 28"/>
          <p:cNvCxnSpPr/>
          <p:nvPr/>
        </p:nvCxnSpPr>
        <p:spPr bwMode="auto">
          <a:xfrm rot="10800000">
            <a:off x="3747426" y="4026670"/>
            <a:ext cx="3129463" cy="51213"/>
          </a:xfrm>
          <a:prstGeom prst="curvedConnector3">
            <a:avLst/>
          </a:prstGeom>
          <a:ln w="31750" cap="flat" cmpd="sng" algn="ctr">
            <a:solidFill>
              <a:srgbClr val="00B0F0"/>
            </a:solidFill>
            <a:prstDash val="solid"/>
            <a:round/>
            <a:headEnd type="none" w="med" len="med"/>
            <a:tailEnd type="stealth"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 name="文本框 35"/>
          <p:cNvSpPr txBox="1"/>
          <p:nvPr/>
        </p:nvSpPr>
        <p:spPr>
          <a:xfrm rot="161017">
            <a:off x="4676070" y="3813006"/>
            <a:ext cx="1110019" cy="277505"/>
          </a:xfrm>
          <a:prstGeom prst="rect">
            <a:avLst/>
          </a:prstGeom>
          <a:noFill/>
        </p:spPr>
        <p:txBody>
          <a:bodyPr wrap="none">
            <a:spAutoFit/>
          </a:bodyPr>
          <a:lstStyle/>
          <a:p>
            <a:pPr eaLnBrk="0" hangingPunct="0">
              <a:buClrTx/>
              <a:buFontTx/>
              <a:buNone/>
              <a:defRPr/>
            </a:pPr>
            <a:r>
              <a:rPr lang="zh-CN" altLang="en-US" sz="1202" kern="0" dirty="0">
                <a:solidFill>
                  <a:srgbClr val="FF0000"/>
                </a:solidFill>
                <a:latin typeface="微软雅黑" pitchFamily="34" charset="-122"/>
                <a:ea typeface="微软雅黑" pitchFamily="34" charset="-122"/>
              </a:rPr>
              <a:t>需求驱动测试</a:t>
            </a:r>
            <a:endParaRPr lang="zh-CN" altLang="en-US" sz="1202" kern="0" dirty="0">
              <a:solidFill>
                <a:srgbClr val="000000"/>
              </a:solidFill>
              <a:latin typeface="微软雅黑" pitchFamily="34" charset="-122"/>
              <a:ea typeface="微软雅黑" pitchFamily="34" charset="-122"/>
            </a:endParaRPr>
          </a:p>
        </p:txBody>
      </p:sp>
      <p:pic>
        <p:nvPicPr>
          <p:cNvPr id="21526" name="图片 2150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3223" y="3909220"/>
            <a:ext cx="2484204" cy="167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八边形 45"/>
          <p:cNvSpPr/>
          <p:nvPr/>
        </p:nvSpPr>
        <p:spPr bwMode="auto">
          <a:xfrm>
            <a:off x="2087601" y="3801652"/>
            <a:ext cx="133877" cy="95042"/>
          </a:xfrm>
          <a:prstGeom prst="octagon">
            <a:avLst/>
          </a:prstGeom>
          <a:solidFill>
            <a:srgbClr val="FF0000"/>
          </a:solidFill>
          <a:ln w="6350" algn="ctr">
            <a:solidFill>
              <a:srgbClr val="FF0000"/>
            </a:solidFill>
            <a:round/>
            <a:headEnd/>
            <a:tailEnd/>
          </a:ln>
          <a:effectLst>
            <a:innerShdw blurRad="63500" dist="50800" dir="5400000">
              <a:prstClr val="black">
                <a:alpha val="50000"/>
              </a:prstClr>
            </a:innerShdw>
            <a:reflection blurRad="6350" stA="52000" endA="300" endPos="18000" dir="5400000" sy="-100000" algn="bl" rotWithShape="0"/>
          </a:effectLst>
        </p:spPr>
        <p:txBody>
          <a:bodyPr wrap="none" lIns="20353" tIns="10176" rIns="20353" bIns="10176" anchor="ctr"/>
          <a:lstStyle/>
          <a:p>
            <a:pPr algn="ctr" defTabSz="203395" eaLnBrk="0" hangingPunct="0">
              <a:buClrTx/>
              <a:buNone/>
              <a:defRPr/>
            </a:pPr>
            <a:r>
              <a:rPr lang="en-US" altLang="zh-CN" sz="902" kern="0" dirty="0">
                <a:solidFill>
                  <a:srgbClr val="FFFFFF"/>
                </a:solidFill>
                <a:latin typeface="微软雅黑" pitchFamily="34" charset="-122"/>
                <a:ea typeface="微软雅黑" pitchFamily="34" charset="-122"/>
                <a:cs typeface="Arial" pitchFamily="34" charset="0"/>
              </a:rPr>
              <a:t>1</a:t>
            </a:r>
            <a:endParaRPr lang="zh-CN" altLang="en-US" sz="902" kern="0" dirty="0">
              <a:solidFill>
                <a:srgbClr val="FFFFFF"/>
              </a:solidFill>
              <a:latin typeface="微软雅黑" pitchFamily="34" charset="-122"/>
              <a:ea typeface="微软雅黑" pitchFamily="34" charset="-122"/>
              <a:cs typeface="Arial" pitchFamily="34" charset="0"/>
            </a:endParaRPr>
          </a:p>
        </p:txBody>
      </p:sp>
      <p:sp>
        <p:nvSpPr>
          <p:cNvPr id="21529" name="文本框 21514"/>
          <p:cNvSpPr txBox="1">
            <a:spLocks noChangeArrowheads="1"/>
          </p:cNvSpPr>
          <p:nvPr/>
        </p:nvSpPr>
        <p:spPr bwMode="auto">
          <a:xfrm>
            <a:off x="2175220" y="3714927"/>
            <a:ext cx="1212799" cy="24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zh-CN" altLang="en-US" sz="1002" b="0" dirty="0">
                <a:solidFill>
                  <a:srgbClr val="000000"/>
                </a:solidFill>
                <a:latin typeface="Calibri" panose="020F0502020204030204" pitchFamily="34" charset="0"/>
                <a:ea typeface="宋体" panose="02010600030101010101" pitchFamily="2" charset="-122"/>
              </a:rPr>
              <a:t>转换为可执行用例</a:t>
            </a:r>
          </a:p>
        </p:txBody>
      </p:sp>
      <p:pic>
        <p:nvPicPr>
          <p:cNvPr id="21530" name="图片 2151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0908" y="4520935"/>
            <a:ext cx="1622924" cy="164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八边形 48"/>
          <p:cNvSpPr/>
          <p:nvPr/>
        </p:nvSpPr>
        <p:spPr bwMode="auto">
          <a:xfrm>
            <a:off x="4554220" y="4326074"/>
            <a:ext cx="127686" cy="106606"/>
          </a:xfrm>
          <a:prstGeom prst="octagon">
            <a:avLst/>
          </a:prstGeom>
          <a:solidFill>
            <a:srgbClr val="FF0000"/>
          </a:solidFill>
          <a:ln w="6350" algn="ctr">
            <a:solidFill>
              <a:srgbClr val="FF0000"/>
            </a:solidFill>
            <a:round/>
            <a:headEnd/>
            <a:tailEnd/>
          </a:ln>
          <a:effectLst>
            <a:innerShdw blurRad="63500" dist="50800" dir="5400000">
              <a:prstClr val="black">
                <a:alpha val="50000"/>
              </a:prstClr>
            </a:innerShdw>
            <a:reflection blurRad="6350" stA="52000" endA="300" endPos="18000" dir="5400000" sy="-100000" algn="bl" rotWithShape="0"/>
          </a:effectLst>
        </p:spPr>
        <p:txBody>
          <a:bodyPr wrap="none" lIns="20353" tIns="10176" rIns="20353" bIns="10176" anchor="ctr"/>
          <a:lstStyle/>
          <a:p>
            <a:pPr algn="ctr" defTabSz="203395" eaLnBrk="0" hangingPunct="0">
              <a:buClrTx/>
              <a:buNone/>
              <a:defRPr/>
            </a:pPr>
            <a:r>
              <a:rPr lang="en-US" altLang="zh-CN" sz="902" kern="0" dirty="0">
                <a:solidFill>
                  <a:srgbClr val="FFFFFF"/>
                </a:solidFill>
                <a:latin typeface="微软雅黑" pitchFamily="34" charset="-122"/>
                <a:ea typeface="微软雅黑" pitchFamily="34" charset="-122"/>
                <a:cs typeface="Arial" pitchFamily="34" charset="0"/>
              </a:rPr>
              <a:t>2</a:t>
            </a:r>
            <a:endParaRPr lang="zh-CN" altLang="en-US" sz="902" kern="0" dirty="0">
              <a:solidFill>
                <a:srgbClr val="FFFFFF"/>
              </a:solidFill>
              <a:latin typeface="微软雅黑" pitchFamily="34" charset="-122"/>
              <a:ea typeface="微软雅黑" pitchFamily="34" charset="-122"/>
              <a:cs typeface="Arial" pitchFamily="34" charset="0"/>
            </a:endParaRPr>
          </a:p>
        </p:txBody>
      </p:sp>
      <p:sp>
        <p:nvSpPr>
          <p:cNvPr id="21532" name="文本框 49"/>
          <p:cNvSpPr txBox="1">
            <a:spLocks noChangeArrowheads="1"/>
          </p:cNvSpPr>
          <p:nvPr/>
        </p:nvSpPr>
        <p:spPr bwMode="auto">
          <a:xfrm>
            <a:off x="4655440" y="4277561"/>
            <a:ext cx="1212799" cy="24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zh-CN" altLang="en-US" sz="1002" b="0" dirty="0">
                <a:solidFill>
                  <a:srgbClr val="000000"/>
                </a:solidFill>
                <a:latin typeface="Calibri" panose="020F0502020204030204" pitchFamily="34" charset="0"/>
                <a:ea typeface="宋体" panose="02010600030101010101" pitchFamily="2" charset="-122"/>
              </a:rPr>
              <a:t>导入研发桌面验收</a:t>
            </a:r>
          </a:p>
        </p:txBody>
      </p:sp>
      <p:sp>
        <p:nvSpPr>
          <p:cNvPr id="2" name="左箭头 21522"/>
          <p:cNvSpPr/>
          <p:nvPr/>
        </p:nvSpPr>
        <p:spPr bwMode="auto">
          <a:xfrm rot="10800000">
            <a:off x="3806455" y="4670394"/>
            <a:ext cx="565943" cy="289452"/>
          </a:xfrm>
          <a:prstGeom prst="leftArrow">
            <a:avLst/>
          </a:prstGeom>
          <a:solidFill>
            <a:schemeClr val="accent5">
              <a:lumMod val="75000"/>
            </a:schemeClr>
          </a:solidFill>
          <a:ln>
            <a:solidFill>
              <a:schemeClr val="tx1"/>
            </a:solidFill>
          </a:ln>
          <a:effectLst/>
          <a:extLst/>
        </p:spPr>
        <p:txBody>
          <a:bodyPr/>
          <a:lstStyle/>
          <a:p>
            <a:pPr>
              <a:defRPr/>
            </a:pPr>
            <a:endParaRPr lang="zh-CN" altLang="en-US" b="0">
              <a:solidFill>
                <a:srgbClr val="000000"/>
              </a:solidFill>
              <a:latin typeface="Arial" charset="0"/>
              <a:ea typeface="宋体" charset="-122"/>
            </a:endParaRPr>
          </a:p>
        </p:txBody>
      </p:sp>
      <p:pic>
        <p:nvPicPr>
          <p:cNvPr id="21534" name="图片 215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951643" y="5107410"/>
            <a:ext cx="4228872" cy="92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左箭头 58"/>
          <p:cNvSpPr/>
          <p:nvPr/>
        </p:nvSpPr>
        <p:spPr bwMode="auto">
          <a:xfrm rot="10800000">
            <a:off x="6152937" y="5279967"/>
            <a:ext cx="585652" cy="289452"/>
          </a:xfrm>
          <a:prstGeom prst="leftArrow">
            <a:avLst/>
          </a:prstGeom>
          <a:solidFill>
            <a:schemeClr val="accent5">
              <a:lumMod val="75000"/>
            </a:schemeClr>
          </a:solidFill>
          <a:ln>
            <a:solidFill>
              <a:schemeClr val="tx1"/>
            </a:solidFill>
          </a:ln>
          <a:effectLst/>
          <a:extLst/>
        </p:spPr>
        <p:txBody>
          <a:bodyPr/>
          <a:lstStyle/>
          <a:p>
            <a:pPr>
              <a:defRPr/>
            </a:pPr>
            <a:endParaRPr lang="zh-CN" altLang="en-US" b="0">
              <a:solidFill>
                <a:srgbClr val="000000"/>
              </a:solidFill>
              <a:latin typeface="Arial" charset="0"/>
              <a:ea typeface="宋体" charset="-122"/>
            </a:endParaRPr>
          </a:p>
        </p:txBody>
      </p:sp>
      <p:sp>
        <p:nvSpPr>
          <p:cNvPr id="60" name="八边形 59"/>
          <p:cNvSpPr/>
          <p:nvPr/>
        </p:nvSpPr>
        <p:spPr bwMode="auto">
          <a:xfrm>
            <a:off x="6972070" y="4970950"/>
            <a:ext cx="133877" cy="95042"/>
          </a:xfrm>
          <a:prstGeom prst="octagon">
            <a:avLst/>
          </a:prstGeom>
          <a:solidFill>
            <a:srgbClr val="FF0000"/>
          </a:solidFill>
          <a:ln w="6350" algn="ctr">
            <a:solidFill>
              <a:srgbClr val="FF0000"/>
            </a:solidFill>
            <a:round/>
            <a:headEnd/>
            <a:tailEnd/>
          </a:ln>
          <a:effectLst>
            <a:innerShdw blurRad="63500" dist="50800" dir="5400000">
              <a:prstClr val="black">
                <a:alpha val="50000"/>
              </a:prstClr>
            </a:innerShdw>
            <a:reflection blurRad="6350" stA="52000" endA="300" endPos="18000" dir="5400000" sy="-100000" algn="bl" rotWithShape="0"/>
          </a:effectLst>
        </p:spPr>
        <p:txBody>
          <a:bodyPr wrap="none" lIns="20353" tIns="10176" rIns="20353" bIns="10176" anchor="ctr"/>
          <a:lstStyle/>
          <a:p>
            <a:pPr algn="ctr" defTabSz="203395" eaLnBrk="0" hangingPunct="0">
              <a:buClrTx/>
              <a:buNone/>
              <a:defRPr/>
            </a:pPr>
            <a:r>
              <a:rPr lang="en-US" altLang="zh-CN" sz="902" kern="0" dirty="0">
                <a:solidFill>
                  <a:srgbClr val="FFFFFF"/>
                </a:solidFill>
                <a:latin typeface="微软雅黑" pitchFamily="34" charset="-122"/>
                <a:ea typeface="微软雅黑" pitchFamily="34" charset="-122"/>
                <a:cs typeface="Arial" pitchFamily="34" charset="0"/>
              </a:rPr>
              <a:t>3</a:t>
            </a:r>
            <a:endParaRPr lang="zh-CN" altLang="en-US" sz="902" kern="0" dirty="0">
              <a:solidFill>
                <a:srgbClr val="FFFFFF"/>
              </a:solidFill>
              <a:latin typeface="微软雅黑" pitchFamily="34" charset="-122"/>
              <a:ea typeface="微软雅黑" pitchFamily="34" charset="-122"/>
              <a:cs typeface="Arial" pitchFamily="34" charset="0"/>
            </a:endParaRPr>
          </a:p>
        </p:txBody>
      </p:sp>
      <p:sp>
        <p:nvSpPr>
          <p:cNvPr id="21538" name="文本框 60"/>
          <p:cNvSpPr txBox="1">
            <a:spLocks noChangeArrowheads="1"/>
          </p:cNvSpPr>
          <p:nvPr/>
        </p:nvSpPr>
        <p:spPr bwMode="auto">
          <a:xfrm>
            <a:off x="7038767" y="4894425"/>
            <a:ext cx="2489514" cy="24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zh-CN" altLang="en-US" sz="1002" b="0" dirty="0">
                <a:solidFill>
                  <a:srgbClr val="000000"/>
                </a:solidFill>
                <a:latin typeface="Calibri" panose="020F0502020204030204" pitchFamily="34" charset="0"/>
                <a:ea typeface="宋体" panose="02010600030101010101" pitchFamily="2" charset="-122"/>
              </a:rPr>
              <a:t>铁三角同时参与的特性迭代</a:t>
            </a:r>
            <a:r>
              <a:rPr lang="en-US" altLang="zh-CN" sz="1002" b="0" dirty="0">
                <a:solidFill>
                  <a:srgbClr val="000000"/>
                </a:solidFill>
                <a:latin typeface="Calibri" panose="020F0502020204030204" pitchFamily="34" charset="0"/>
                <a:ea typeface="宋体" panose="02010600030101010101" pitchFamily="2" charset="-122"/>
              </a:rPr>
              <a:t>showcase</a:t>
            </a:r>
            <a:r>
              <a:rPr lang="zh-CN" altLang="en-US" sz="1002" b="0" dirty="0">
                <a:solidFill>
                  <a:srgbClr val="000000"/>
                </a:solidFill>
                <a:latin typeface="Calibri" panose="020F0502020204030204" pitchFamily="34" charset="0"/>
                <a:ea typeface="宋体" panose="02010600030101010101" pitchFamily="2" charset="-122"/>
              </a:rPr>
              <a:t>闭环</a:t>
            </a:r>
          </a:p>
        </p:txBody>
      </p:sp>
      <p:pic>
        <p:nvPicPr>
          <p:cNvPr id="3" name="图片 2"/>
          <p:cNvPicPr>
            <a:picLocks noChangeAspect="1"/>
          </p:cNvPicPr>
          <p:nvPr/>
        </p:nvPicPr>
        <p:blipFill>
          <a:blip r:embed="rId7"/>
          <a:stretch>
            <a:fillRect/>
          </a:stretch>
        </p:blipFill>
        <p:spPr>
          <a:xfrm>
            <a:off x="6951643" y="2097895"/>
            <a:ext cx="3569623" cy="2514422"/>
          </a:xfrm>
          <a:prstGeom prst="rect">
            <a:avLst/>
          </a:prstGeom>
          <a:ln w="3175">
            <a:solidFill>
              <a:srgbClr val="0000FF"/>
            </a:solidFill>
          </a:ln>
        </p:spPr>
      </p:pic>
      <p:pic>
        <p:nvPicPr>
          <p:cNvPr id="8" name="图片 7"/>
          <p:cNvPicPr>
            <a:picLocks noChangeAspect="1"/>
          </p:cNvPicPr>
          <p:nvPr/>
        </p:nvPicPr>
        <p:blipFill>
          <a:blip r:embed="rId8"/>
          <a:stretch>
            <a:fillRect/>
          </a:stretch>
        </p:blipFill>
        <p:spPr>
          <a:xfrm>
            <a:off x="559058" y="2216879"/>
            <a:ext cx="3682911" cy="1351294"/>
          </a:xfrm>
          <a:prstGeom prst="rect">
            <a:avLst/>
          </a:prstGeom>
        </p:spPr>
      </p:pic>
      <p:cxnSp>
        <p:nvCxnSpPr>
          <p:cNvPr id="25" name="直接连接符 45"/>
          <p:cNvCxnSpPr>
            <a:cxnSpLocks noChangeShapeType="1"/>
          </p:cNvCxnSpPr>
          <p:nvPr/>
        </p:nvCxnSpPr>
        <p:spPr bwMode="auto">
          <a:xfrm flipV="1">
            <a:off x="488573" y="634988"/>
            <a:ext cx="11328730" cy="1"/>
          </a:xfrm>
          <a:prstGeom prst="line">
            <a:avLst/>
          </a:prstGeom>
          <a:noFill/>
          <a:ln w="63500" algn="ctr">
            <a:solidFill>
              <a:srgbClr val="C00000"/>
            </a:solidFill>
            <a:round/>
            <a:headEnd/>
            <a:tailEnd/>
          </a:ln>
          <a:extLst>
            <a:ext uri="{909E8E84-426E-40DD-AFC4-6F175D3DCCD1}">
              <a14:hiddenFill xmlns:a14="http://schemas.microsoft.com/office/drawing/2010/main">
                <a:noFill/>
              </a14:hiddenFill>
            </a:ext>
          </a:extLst>
        </p:spPr>
      </p:cxnSp>
      <p:pic>
        <p:nvPicPr>
          <p:cNvPr id="6" name="图片 5"/>
          <p:cNvPicPr>
            <a:picLocks noChangeAspect="1"/>
          </p:cNvPicPr>
          <p:nvPr/>
        </p:nvPicPr>
        <p:blipFill>
          <a:blip r:embed="rId9"/>
          <a:stretch>
            <a:fillRect/>
          </a:stretch>
        </p:blipFill>
        <p:spPr>
          <a:xfrm rot="1794704">
            <a:off x="10592467" y="2583139"/>
            <a:ext cx="1550924" cy="699855"/>
          </a:xfrm>
          <a:prstGeom prst="rect">
            <a:avLst/>
          </a:prstGeom>
        </p:spPr>
      </p:pic>
      <p:sp>
        <p:nvSpPr>
          <p:cNvPr id="7" name="虚尾箭头 6"/>
          <p:cNvSpPr/>
          <p:nvPr/>
        </p:nvSpPr>
        <p:spPr bwMode="auto">
          <a:xfrm rot="20770736">
            <a:off x="10559927" y="3151662"/>
            <a:ext cx="686569" cy="406887"/>
          </a:xfrm>
          <a:prstGeom prst="stripedRight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kumimoji="0" lang="zh-CN" altLang="en-US" sz="1200" i="0" u="none" strike="noStrike" cap="none" normalizeH="0" baseline="0" dirty="0" smtClean="0">
                <a:ln>
                  <a:noFill/>
                </a:ln>
                <a:solidFill>
                  <a:schemeClr val="tx1"/>
                </a:solidFill>
                <a:effectLst/>
                <a:latin typeface="Arial" charset="0"/>
                <a:ea typeface="宋体" charset="-122"/>
              </a:rPr>
              <a:t>同步</a:t>
            </a:r>
          </a:p>
        </p:txBody>
      </p:sp>
    </p:spTree>
    <p:extLst>
      <p:ext uri="{BB962C8B-B14F-4D97-AF65-F5344CB8AC3E}">
        <p14:creationId xmlns:p14="http://schemas.microsoft.com/office/powerpoint/2010/main" val="4159370080"/>
      </p:ext>
    </p:extLst>
  </p:cSld>
  <p:clrMapOvr>
    <a:masterClrMapping/>
  </p:clrMapOvr>
  <p:transition advClick="0" advTm="8000">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AutoShape 57"/>
          <p:cNvSpPr>
            <a:spLocks noChangeArrowheads="1"/>
          </p:cNvSpPr>
          <p:nvPr/>
        </p:nvSpPr>
        <p:spPr bwMode="auto">
          <a:xfrm>
            <a:off x="1800334" y="1315362"/>
            <a:ext cx="8583384" cy="4855488"/>
          </a:xfrm>
          <a:prstGeom prst="flowChartProcess">
            <a:avLst/>
          </a:prstGeom>
          <a:ln w="19050">
            <a:solidFill>
              <a:schemeClr val="bg1">
                <a:lumMod val="95000"/>
              </a:schemeClr>
            </a:solidFill>
            <a:headEnd/>
            <a:tailEnd/>
          </a:ln>
        </p:spPr>
        <p:style>
          <a:lnRef idx="2">
            <a:schemeClr val="accent3"/>
          </a:lnRef>
          <a:fillRef idx="1">
            <a:schemeClr val="lt1"/>
          </a:fillRef>
          <a:effectRef idx="0">
            <a:schemeClr val="accent3"/>
          </a:effectRef>
          <a:fontRef idx="minor">
            <a:schemeClr val="dk1"/>
          </a:fontRef>
        </p:style>
        <p:txBody>
          <a:bodyPr lIns="80298" tIns="40149" rIns="80298" bIns="40149" anchor="ctr"/>
          <a:lstStyle/>
          <a:p>
            <a:pPr eaLnBrk="0" hangingPunct="0">
              <a:buClrTx/>
              <a:buFontTx/>
              <a:buNone/>
              <a:defRPr/>
            </a:pPr>
            <a:endParaRPr lang="zh-CN" altLang="en-US" sz="1202" b="0" dirty="0">
              <a:solidFill>
                <a:srgbClr val="000000"/>
              </a:solidFill>
              <a:latin typeface="华文细黑"/>
            </a:endParaRPr>
          </a:p>
        </p:txBody>
      </p:sp>
      <p:sp>
        <p:nvSpPr>
          <p:cNvPr id="4" name="Rectangle 2"/>
          <p:cNvSpPr txBox="1">
            <a:spLocks noChangeArrowheads="1"/>
          </p:cNvSpPr>
          <p:nvPr/>
        </p:nvSpPr>
        <p:spPr bwMode="auto">
          <a:xfrm>
            <a:off x="1731946" y="100"/>
            <a:ext cx="9052552" cy="873130"/>
          </a:xfrm>
          <a:prstGeom prst="rect">
            <a:avLst/>
          </a:prstGeom>
          <a:noFill/>
          <a:ln>
            <a:noFill/>
          </a:ln>
          <a:effectLst/>
          <a:extLst/>
        </p:spPr>
        <p:txBody>
          <a:bodyPr lIns="0" tIns="40137" rIns="80276" bIns="40137" anchor="ctr"/>
          <a:lstStyle/>
          <a:p>
            <a:pPr>
              <a:buClrTx/>
              <a:buFontTx/>
              <a:buNone/>
              <a:defRPr/>
            </a:pPr>
            <a:r>
              <a:rPr lang="zh-CN" altLang="en-US" sz="3005" kern="0" dirty="0">
                <a:solidFill>
                  <a:srgbClr val="990000"/>
                </a:solidFill>
                <a:ea typeface="黑体" pitchFamily="49" charset="-122"/>
                <a:cs typeface="Arial" pitchFamily="34" charset="0"/>
              </a:rPr>
              <a:t>兄弟团</a:t>
            </a:r>
            <a:r>
              <a:rPr lang="zh-CN" altLang="en-US" sz="3005" kern="0" dirty="0" smtClean="0">
                <a:solidFill>
                  <a:srgbClr val="990000"/>
                </a:solidFill>
                <a:ea typeface="黑体" pitchFamily="49" charset="-122"/>
                <a:cs typeface="Arial" pitchFamily="34" charset="0"/>
              </a:rPr>
              <a:t>队：</a:t>
            </a:r>
            <a:r>
              <a:rPr lang="zh-CN" altLang="en-US" sz="3005" kern="0" dirty="0">
                <a:solidFill>
                  <a:srgbClr val="990000"/>
                </a:solidFill>
                <a:ea typeface="黑体" pitchFamily="49" charset="-122"/>
                <a:cs typeface="Arial" pitchFamily="34" charset="0"/>
              </a:rPr>
              <a:t>构建启发式需求模型指导需求定义</a:t>
            </a:r>
            <a:endParaRPr lang="en-US" altLang="zh-CN" sz="3005" kern="0" dirty="0">
              <a:solidFill>
                <a:srgbClr val="990000"/>
              </a:solidFill>
              <a:ea typeface="黑体" pitchFamily="49" charset="-122"/>
              <a:cs typeface="Arial" pitchFamily="34" charset="0"/>
            </a:endParaRPr>
          </a:p>
        </p:txBody>
      </p:sp>
      <p:sp>
        <p:nvSpPr>
          <p:cNvPr id="119" name="AutoShape 57"/>
          <p:cNvSpPr>
            <a:spLocks noChangeArrowheads="1"/>
          </p:cNvSpPr>
          <p:nvPr/>
        </p:nvSpPr>
        <p:spPr bwMode="auto">
          <a:xfrm>
            <a:off x="2670280" y="760313"/>
            <a:ext cx="7718208" cy="512108"/>
          </a:xfrm>
          <a:prstGeom prst="flowChartProcess">
            <a:avLst/>
          </a:prstGeom>
          <a:ln w="19050">
            <a:solidFill>
              <a:srgbClr val="00B271"/>
            </a:solidFill>
            <a:headEnd/>
            <a:tailEnd/>
          </a:ln>
        </p:spPr>
        <p:style>
          <a:lnRef idx="2">
            <a:schemeClr val="accent3"/>
          </a:lnRef>
          <a:fillRef idx="1">
            <a:schemeClr val="lt1"/>
          </a:fillRef>
          <a:effectRef idx="0">
            <a:schemeClr val="accent3"/>
          </a:effectRef>
          <a:fontRef idx="minor">
            <a:schemeClr val="dk1"/>
          </a:fontRef>
        </p:style>
        <p:txBody>
          <a:bodyPr lIns="80298" tIns="40149" rIns="80298" bIns="40149" anchor="ctr"/>
          <a:lstStyle/>
          <a:p>
            <a:pPr eaLnBrk="0" hangingPunct="0">
              <a:buClrTx/>
              <a:buFontTx/>
              <a:buNone/>
              <a:defRPr/>
            </a:pPr>
            <a:r>
              <a:rPr lang="zh-CN" altLang="en-US" sz="1403" b="0" dirty="0">
                <a:solidFill>
                  <a:srgbClr val="000000"/>
                </a:solidFill>
                <a:latin typeface="微软雅黑" pitchFamily="34" charset="-122"/>
                <a:ea typeface="微软雅黑" pitchFamily="34" charset="-122"/>
              </a:rPr>
              <a:t>提炼</a:t>
            </a:r>
            <a:r>
              <a:rPr lang="zh-CN" altLang="en-US" sz="1403" dirty="0">
                <a:solidFill>
                  <a:srgbClr val="C00000"/>
                </a:solidFill>
                <a:latin typeface="微软雅黑" pitchFamily="34" charset="-122"/>
                <a:ea typeface="微软雅黑" pitchFamily="34" charset="-122"/>
              </a:rPr>
              <a:t>行之有效的实例化需求分析工程方法</a:t>
            </a:r>
            <a:r>
              <a:rPr lang="zh-CN" altLang="en-US" sz="1403" b="0" dirty="0">
                <a:solidFill>
                  <a:srgbClr val="000000"/>
                </a:solidFill>
                <a:latin typeface="微软雅黑" pitchFamily="34" charset="-122"/>
                <a:ea typeface="微软雅黑" pitchFamily="34" charset="-122"/>
              </a:rPr>
              <a:t>，使得不同分析人员在进行实例化需求分析时，能够得出相同或类似的分析结论，需求分析过程有依据、有准则，同时保证需求分析的</a:t>
            </a:r>
            <a:r>
              <a:rPr lang="zh-CN" altLang="en-US" sz="1403" dirty="0">
                <a:solidFill>
                  <a:srgbClr val="C00000"/>
                </a:solidFill>
                <a:latin typeface="微软雅黑" pitchFamily="34" charset="-122"/>
                <a:ea typeface="微软雅黑" pitchFamily="34" charset="-122"/>
              </a:rPr>
              <a:t>系统性</a:t>
            </a:r>
            <a:r>
              <a:rPr lang="zh-CN" altLang="en-US" sz="1403" b="0" dirty="0">
                <a:solidFill>
                  <a:srgbClr val="000000"/>
                </a:solidFill>
                <a:latin typeface="微软雅黑" pitchFamily="34" charset="-122"/>
                <a:ea typeface="微软雅黑" pitchFamily="34" charset="-122"/>
              </a:rPr>
              <a:t>和</a:t>
            </a:r>
            <a:r>
              <a:rPr lang="zh-CN" altLang="en-US" sz="1403" dirty="0">
                <a:solidFill>
                  <a:srgbClr val="C00000"/>
                </a:solidFill>
                <a:latin typeface="微软雅黑" pitchFamily="34" charset="-122"/>
                <a:ea typeface="微软雅黑" pitchFamily="34" charset="-122"/>
              </a:rPr>
              <a:t>全面性</a:t>
            </a:r>
            <a:endParaRPr lang="zh-CN" altLang="en-US" sz="1403" b="0" dirty="0">
              <a:solidFill>
                <a:srgbClr val="000000"/>
              </a:solidFill>
              <a:latin typeface="微软雅黑" pitchFamily="34" charset="-122"/>
              <a:ea typeface="微软雅黑" pitchFamily="34" charset="-122"/>
            </a:endParaRPr>
          </a:p>
        </p:txBody>
      </p:sp>
      <p:sp>
        <p:nvSpPr>
          <p:cNvPr id="120" name="矩形 119"/>
          <p:cNvSpPr/>
          <p:nvPr/>
        </p:nvSpPr>
        <p:spPr bwMode="auto">
          <a:xfrm>
            <a:off x="1876674" y="1386930"/>
            <a:ext cx="2344248" cy="361021"/>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w="9525" cap="flat" cmpd="sng" algn="ctr">
            <a:solidFill>
              <a:srgbClr val="FFFFFF">
                <a:shade val="95000"/>
                <a:satMod val="105000"/>
              </a:srgbClr>
            </a:solidFill>
            <a:prstDash val="solid"/>
            <a:headEnd/>
            <a:tailEnd/>
          </a:ln>
          <a:effectLst>
            <a:outerShdw blurRad="40000" dist="23000" dir="5400000" rotWithShape="0">
              <a:srgbClr val="000000">
                <a:alpha val="35000"/>
              </a:srgbClr>
            </a:outerShdw>
          </a:effectLst>
        </p:spPr>
        <p:txBody>
          <a:bodyPr lIns="79344" tIns="39672" rIns="79344" bIns="39672" anchor="ctr"/>
          <a:lstStyle/>
          <a:p>
            <a:pPr marL="181278" indent="-181278" algn="ctr" defTabSz="914841" fontAlgn="auto">
              <a:lnSpc>
                <a:spcPct val="130000"/>
              </a:lnSpc>
              <a:spcBef>
                <a:spcPts val="0"/>
              </a:spcBef>
              <a:spcAft>
                <a:spcPts val="0"/>
              </a:spcAft>
              <a:buClrTx/>
              <a:buNone/>
              <a:defRPr/>
            </a:pPr>
            <a:r>
              <a:rPr lang="zh-CN" altLang="en-US" sz="1403" b="0" kern="0" dirty="0">
                <a:solidFill>
                  <a:srgbClr val="000000"/>
                </a:solidFill>
                <a:latin typeface="微软雅黑" pitchFamily="34" charset="-122"/>
                <a:ea typeface="微软雅黑" pitchFamily="34" charset="-122"/>
              </a:rPr>
              <a:t>引入：业界工程方法</a:t>
            </a:r>
            <a:endParaRPr lang="en-US" altLang="zh-CN" sz="1403" b="0" kern="0" dirty="0">
              <a:solidFill>
                <a:srgbClr val="000000"/>
              </a:solidFill>
              <a:latin typeface="微软雅黑" pitchFamily="34" charset="-122"/>
              <a:ea typeface="微软雅黑" pitchFamily="34" charset="-122"/>
            </a:endParaRPr>
          </a:p>
        </p:txBody>
      </p:sp>
      <p:sp>
        <p:nvSpPr>
          <p:cNvPr id="47" name="矩形 46"/>
          <p:cNvSpPr/>
          <p:nvPr/>
        </p:nvSpPr>
        <p:spPr bwMode="auto">
          <a:xfrm>
            <a:off x="1803514" y="747588"/>
            <a:ext cx="793610" cy="524832"/>
          </a:xfrm>
          <a:prstGeom prst="rect">
            <a:avLst/>
          </a:prstGeom>
          <a:solidFill>
            <a:srgbClr val="990000"/>
          </a:solidFill>
          <a:ln w="9525" cap="flat" cmpd="sng" algn="ctr">
            <a:solidFill>
              <a:sysClr val="windowText" lastClr="000000"/>
            </a:solidFill>
            <a:prstDash val="solid"/>
            <a:round/>
            <a:headEnd type="none" w="med" len="med"/>
            <a:tailEnd type="none" w="med" len="med"/>
          </a:ln>
          <a:effectLst/>
        </p:spPr>
        <p:txBody>
          <a:bodyPr anchor="ctr"/>
          <a:lstStyle/>
          <a:p>
            <a:pPr algn="ctr" fontAlgn="auto">
              <a:spcBef>
                <a:spcPts val="0"/>
              </a:spcBef>
              <a:spcAft>
                <a:spcPts val="0"/>
              </a:spcAft>
              <a:buClrTx/>
              <a:buNone/>
              <a:defRPr/>
            </a:pPr>
            <a:r>
              <a:rPr lang="zh-CN" altLang="en-US" sz="2004" kern="0" dirty="0">
                <a:solidFill>
                  <a:srgbClr val="FFFFFF"/>
                </a:solidFill>
                <a:latin typeface="微软雅黑" pitchFamily="34" charset="-122"/>
                <a:ea typeface="微软雅黑" pitchFamily="34" charset="-122"/>
              </a:rPr>
              <a:t>思路</a:t>
            </a:r>
            <a:endParaRPr lang="en-US" altLang="zh-CN" sz="2004" kern="0" dirty="0">
              <a:solidFill>
                <a:srgbClr val="FFFFFF"/>
              </a:solidFill>
              <a:latin typeface="微软雅黑" pitchFamily="34" charset="-122"/>
              <a:ea typeface="微软雅黑" pitchFamily="34" charset="-122"/>
            </a:endParaRPr>
          </a:p>
        </p:txBody>
      </p:sp>
      <p:sp>
        <p:nvSpPr>
          <p:cNvPr id="32775" name="矩形 36"/>
          <p:cNvSpPr>
            <a:spLocks noChangeArrowheads="1"/>
          </p:cNvSpPr>
          <p:nvPr/>
        </p:nvSpPr>
        <p:spPr bwMode="auto">
          <a:xfrm>
            <a:off x="6240730" y="5087788"/>
            <a:ext cx="3101278" cy="50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87912" tIns="43956" rIns="87912" bIns="43956" anchor="ctr"/>
          <a:lstStyle>
            <a:lvl1pPr defTabSz="877888">
              <a:lnSpc>
                <a:spcPct val="140000"/>
              </a:lnSpc>
              <a:buClr>
                <a:schemeClr val="bg2"/>
              </a:buClr>
              <a:buSzPct val="60000"/>
              <a:buFont typeface="Wingdings" panose="05000000000000000000" pitchFamily="2" charset="2"/>
              <a:buChar char="l"/>
              <a:defRPr sz="2000" b="1">
                <a:solidFill>
                  <a:schemeClr val="tx1"/>
                </a:solidFill>
                <a:latin typeface="FrutigerNext LT Regular" panose="020B0803040504020204" pitchFamily="34" charset="0"/>
                <a:ea typeface="华文细黑" panose="02010600040101010101" pitchFamily="2" charset="-122"/>
              </a:defRPr>
            </a:lvl1pPr>
            <a:lvl2pPr marL="742950" indent="-285750" defTabSz="877888">
              <a:lnSpc>
                <a:spcPct val="140000"/>
              </a:lnSpc>
              <a:buClr>
                <a:schemeClr val="tx1"/>
              </a:buClr>
              <a:buSzPct val="50000"/>
              <a:buFont typeface="Wingdings" panose="05000000000000000000" pitchFamily="2" charset="2"/>
              <a:buChar char="p"/>
              <a:defRPr>
                <a:solidFill>
                  <a:schemeClr val="tx1"/>
                </a:solidFill>
                <a:latin typeface="FrutigerNext LT Regular" panose="020B0803040504020204" pitchFamily="34" charset="0"/>
                <a:ea typeface="华文细黑" panose="02010600040101010101" pitchFamily="2" charset="-122"/>
              </a:defRPr>
            </a:lvl2pPr>
            <a:lvl3pPr marL="1143000" indent="-228600" defTabSz="87788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600200" indent="-228600" defTabSz="877888">
              <a:lnSpc>
                <a:spcPct val="140000"/>
              </a:lnSpc>
              <a:buChar char="–"/>
              <a:defRPr sz="1400">
                <a:solidFill>
                  <a:schemeClr val="tx1"/>
                </a:solidFill>
                <a:latin typeface="FrutigerNext LT Medium" pitchFamily="34" charset="0"/>
                <a:ea typeface="华文细黑" panose="02010600040101010101" pitchFamily="2" charset="-122"/>
              </a:defRPr>
            </a:lvl4pPr>
            <a:lvl5pPr marL="2057400" indent="-228600" defTabSz="87788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a:lnSpc>
                <a:spcPct val="100000"/>
              </a:lnSpc>
              <a:buClrTx/>
              <a:buSzTx/>
              <a:buFontTx/>
              <a:buNone/>
            </a:pPr>
            <a:r>
              <a:rPr lang="en-US" altLang="zh-CN" sz="1202" dirty="0" err="1">
                <a:solidFill>
                  <a:srgbClr val="C00000"/>
                </a:solidFill>
                <a:latin typeface="微软雅黑" panose="020B0503020204020204" pitchFamily="34" charset="-122"/>
                <a:ea typeface="微软雅黑" panose="020B0503020204020204" pitchFamily="34" charset="-122"/>
              </a:rPr>
              <a:t>MxU</a:t>
            </a:r>
            <a:r>
              <a:rPr lang="zh-CN" altLang="en-US" sz="1202" dirty="0">
                <a:solidFill>
                  <a:srgbClr val="C00000"/>
                </a:solidFill>
                <a:latin typeface="微软雅黑" panose="020B0503020204020204" pitchFamily="34" charset="-122"/>
                <a:ea typeface="微软雅黑" panose="020B0503020204020204" pitchFamily="34" charset="-122"/>
              </a:rPr>
              <a:t>启发式实例化需求定义模型</a:t>
            </a:r>
          </a:p>
        </p:txBody>
      </p:sp>
      <p:sp>
        <p:nvSpPr>
          <p:cNvPr id="57" name="矩形 56"/>
          <p:cNvSpPr/>
          <p:nvPr/>
        </p:nvSpPr>
        <p:spPr>
          <a:xfrm>
            <a:off x="1821010" y="5521062"/>
            <a:ext cx="8549985" cy="647511"/>
          </a:xfrm>
          <a:prstGeom prst="rect">
            <a:avLst/>
          </a:prstGeom>
          <a:solidFill>
            <a:srgbClr val="CCECFF"/>
          </a:solidFill>
          <a:ln w="12700" cap="flat" cmpd="sng" algn="ctr">
            <a:solidFill>
              <a:schemeClr val="bg1">
                <a:lumMod val="75000"/>
              </a:schemeClr>
            </a:solidFill>
            <a:prstDash val="solid"/>
          </a:ln>
          <a:effectLst>
            <a:outerShdw blurRad="40000" dist="20000" dir="5400000" rotWithShape="0">
              <a:srgbClr val="000000">
                <a:alpha val="38000"/>
              </a:srgbClr>
            </a:outerShdw>
          </a:effectLst>
        </p:spPr>
        <p:txBody>
          <a:bodyPr lIns="72132" tIns="0" rIns="0" bIns="0" anchor="ctr">
            <a:spAutoFit/>
          </a:bodyPr>
          <a:lstStyle/>
          <a:p>
            <a:pPr defTabSz="914841" fontAlgn="auto">
              <a:spcBef>
                <a:spcPts val="0"/>
              </a:spcBef>
              <a:spcAft>
                <a:spcPts val="0"/>
              </a:spcAft>
              <a:buClrTx/>
              <a:buNone/>
              <a:defRPr/>
            </a:pPr>
            <a:r>
              <a:rPr lang="en-US" altLang="zh-CN" sz="1403" kern="0" dirty="0">
                <a:solidFill>
                  <a:srgbClr val="000000"/>
                </a:solidFill>
                <a:latin typeface="华文细黑"/>
                <a:ea typeface="华文细黑"/>
              </a:rPr>
              <a:t>【</a:t>
            </a:r>
            <a:r>
              <a:rPr lang="zh-CN" altLang="en-US" sz="1403" kern="0" dirty="0">
                <a:solidFill>
                  <a:srgbClr val="000000"/>
                </a:solidFill>
                <a:latin typeface="华文细黑"/>
                <a:ea typeface="华文细黑"/>
              </a:rPr>
              <a:t>成果输出</a:t>
            </a:r>
            <a:r>
              <a:rPr lang="en-US" altLang="zh-CN" sz="1403" kern="0" dirty="0">
                <a:solidFill>
                  <a:srgbClr val="000000"/>
                </a:solidFill>
                <a:latin typeface="华文细黑"/>
                <a:ea typeface="华文细黑"/>
              </a:rPr>
              <a:t>】</a:t>
            </a:r>
            <a:r>
              <a:rPr lang="zh-CN" altLang="en-US" sz="1403" kern="0" dirty="0">
                <a:solidFill>
                  <a:srgbClr val="000000"/>
                </a:solidFill>
                <a:latin typeface="华文细黑"/>
                <a:ea typeface="华文细黑"/>
              </a:rPr>
              <a:t>：参考业界优秀需求分析模型，从启发式思维角度，并结合接入网产品特点，</a:t>
            </a:r>
            <a:r>
              <a:rPr lang="zh-CN" altLang="en-US" sz="1403" kern="0" dirty="0">
                <a:solidFill>
                  <a:srgbClr val="C00000"/>
                </a:solidFill>
                <a:latin typeface="华文细黑"/>
                <a:ea typeface="华文细黑"/>
              </a:rPr>
              <a:t>首次定义实例化需求分析模型</a:t>
            </a:r>
            <a:r>
              <a:rPr lang="zh-CN" altLang="en-US" sz="1403" kern="0" dirty="0">
                <a:solidFill>
                  <a:srgbClr val="000000"/>
                </a:solidFill>
                <a:latin typeface="华文细黑"/>
                <a:ea typeface="华文细黑"/>
              </a:rPr>
              <a:t>，并进行推广应用；在</a:t>
            </a:r>
            <a:r>
              <a:rPr lang="en-US" altLang="zh-CN" sz="1403" kern="0" dirty="0" err="1">
                <a:solidFill>
                  <a:srgbClr val="000000"/>
                </a:solidFill>
                <a:latin typeface="华文细黑"/>
                <a:ea typeface="华文细黑"/>
              </a:rPr>
              <a:t>MxU</a:t>
            </a:r>
            <a:r>
              <a:rPr lang="zh-CN" altLang="en-US" sz="1403" kern="0" dirty="0">
                <a:solidFill>
                  <a:srgbClr val="000000"/>
                </a:solidFill>
                <a:latin typeface="华文细黑"/>
                <a:ea typeface="华文细黑"/>
              </a:rPr>
              <a:t>新领域</a:t>
            </a:r>
            <a:r>
              <a:rPr lang="en-US" altLang="zh-CN" sz="1403" kern="0" dirty="0">
                <a:solidFill>
                  <a:srgbClr val="000000"/>
                </a:solidFill>
                <a:latin typeface="华文细黑"/>
                <a:ea typeface="华文细黑"/>
              </a:rPr>
              <a:t>cable</a:t>
            </a:r>
            <a:r>
              <a:rPr lang="zh-CN" altLang="en-US" sz="1403" kern="0" dirty="0">
                <a:solidFill>
                  <a:srgbClr val="000000"/>
                </a:solidFill>
                <a:latin typeface="华文细黑"/>
                <a:ea typeface="华文细黑"/>
              </a:rPr>
              <a:t>产品交付中，应用需求模型</a:t>
            </a:r>
            <a:r>
              <a:rPr lang="zh-CN" altLang="en-US" sz="1403" kern="0" dirty="0">
                <a:solidFill>
                  <a:srgbClr val="C00000"/>
                </a:solidFill>
                <a:latin typeface="华文细黑"/>
                <a:ea typeface="华文细黑"/>
              </a:rPr>
              <a:t>挖掘与补齐多个客户隐性需求</a:t>
            </a:r>
            <a:r>
              <a:rPr lang="zh-CN" altLang="en-US" sz="1403" kern="0" dirty="0">
                <a:solidFill>
                  <a:srgbClr val="000000"/>
                </a:solidFill>
                <a:latin typeface="华文细黑"/>
                <a:ea typeface="华文细黑"/>
              </a:rPr>
              <a:t>，获得研发能力专家认可。</a:t>
            </a:r>
            <a:endParaRPr lang="en-US" altLang="zh-CN" sz="1403" b="0" kern="0" dirty="0">
              <a:solidFill>
                <a:srgbClr val="000000"/>
              </a:solidFill>
              <a:latin typeface="华文细黑"/>
              <a:ea typeface="华文细黑"/>
            </a:endParaRPr>
          </a:p>
        </p:txBody>
      </p:sp>
      <p:grpSp>
        <p:nvGrpSpPr>
          <p:cNvPr id="32777" name="组合 80"/>
          <p:cNvGrpSpPr>
            <a:grpSpLocks/>
          </p:cNvGrpSpPr>
          <p:nvPr/>
        </p:nvGrpSpPr>
        <p:grpSpPr bwMode="auto">
          <a:xfrm>
            <a:off x="1984820" y="3790021"/>
            <a:ext cx="2398321" cy="1615846"/>
            <a:chOff x="3652280" y="1743774"/>
            <a:chExt cx="2395481" cy="1613218"/>
          </a:xfrm>
        </p:grpSpPr>
        <p:pic>
          <p:nvPicPr>
            <p:cNvPr id="327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2751" t="13518" r="2751" b="3384"/>
            <a:stretch>
              <a:fillRect/>
            </a:stretch>
          </p:blipFill>
          <p:spPr bwMode="auto">
            <a:xfrm>
              <a:off x="3652280" y="1937453"/>
              <a:ext cx="2359880" cy="1419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4" name="矩形 69"/>
            <p:cNvSpPr>
              <a:spLocks noChangeArrowheads="1"/>
            </p:cNvSpPr>
            <p:nvPr/>
          </p:nvSpPr>
          <p:spPr bwMode="auto">
            <a:xfrm>
              <a:off x="4139952" y="1743774"/>
              <a:ext cx="1907809" cy="17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87912" tIns="43956" rIns="87912" bIns="43956" anchor="ctr"/>
            <a:lstStyle>
              <a:lvl1pPr defTabSz="877888">
                <a:lnSpc>
                  <a:spcPct val="140000"/>
                </a:lnSpc>
                <a:buClr>
                  <a:schemeClr val="bg2"/>
                </a:buClr>
                <a:buSzPct val="60000"/>
                <a:buFont typeface="Wingdings" panose="05000000000000000000" pitchFamily="2" charset="2"/>
                <a:buChar char="l"/>
                <a:defRPr sz="2000" b="1">
                  <a:solidFill>
                    <a:schemeClr val="tx1"/>
                  </a:solidFill>
                  <a:latin typeface="FrutigerNext LT Regular" panose="020B0803040504020204" pitchFamily="34" charset="0"/>
                  <a:ea typeface="华文细黑" panose="02010600040101010101" pitchFamily="2" charset="-122"/>
                </a:defRPr>
              </a:lvl1pPr>
              <a:lvl2pPr marL="742950" indent="-285750" defTabSz="877888">
                <a:lnSpc>
                  <a:spcPct val="140000"/>
                </a:lnSpc>
                <a:buClr>
                  <a:schemeClr val="tx1"/>
                </a:buClr>
                <a:buSzPct val="50000"/>
                <a:buFont typeface="Wingdings" panose="05000000000000000000" pitchFamily="2" charset="2"/>
                <a:buChar char="p"/>
                <a:defRPr>
                  <a:solidFill>
                    <a:schemeClr val="tx1"/>
                  </a:solidFill>
                  <a:latin typeface="FrutigerNext LT Regular" panose="020B0803040504020204" pitchFamily="34" charset="0"/>
                  <a:ea typeface="华文细黑" panose="02010600040101010101" pitchFamily="2" charset="-122"/>
                </a:defRPr>
              </a:lvl2pPr>
              <a:lvl3pPr marL="1143000" indent="-228600" defTabSz="87788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600200" indent="-228600" defTabSz="877888">
                <a:lnSpc>
                  <a:spcPct val="140000"/>
                </a:lnSpc>
                <a:buChar char="–"/>
                <a:defRPr sz="1400">
                  <a:solidFill>
                    <a:schemeClr val="tx1"/>
                  </a:solidFill>
                  <a:latin typeface="FrutigerNext LT Medium" pitchFamily="34" charset="0"/>
                  <a:ea typeface="华文细黑" panose="02010600040101010101" pitchFamily="2" charset="-122"/>
                </a:defRPr>
              </a:lvl4pPr>
              <a:lvl5pPr marL="2057400" indent="-228600" defTabSz="87788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a:lnSpc>
                  <a:spcPct val="100000"/>
                </a:lnSpc>
                <a:buClrTx/>
                <a:buSzTx/>
                <a:buFontTx/>
                <a:buNone/>
              </a:pPr>
              <a:r>
                <a:rPr lang="en-US" altLang="zh-CN" sz="1403">
                  <a:solidFill>
                    <a:srgbClr val="000000"/>
                  </a:solidFill>
                  <a:latin typeface="华文细黑" panose="02010600040101010101" pitchFamily="2" charset="-122"/>
                </a:rPr>
                <a:t>MACUEE </a:t>
              </a:r>
              <a:r>
                <a:rPr lang="zh-CN" altLang="en-US" sz="1403">
                  <a:solidFill>
                    <a:srgbClr val="000000"/>
                  </a:solidFill>
                  <a:latin typeface="华文细黑" panose="02010600040101010101" pitchFamily="2" charset="-122"/>
                </a:rPr>
                <a:t>模型</a:t>
              </a:r>
            </a:p>
          </p:txBody>
        </p:sp>
      </p:grpSp>
      <p:pic>
        <p:nvPicPr>
          <p:cNvPr id="3277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870" t="12405" r="4803" b="4752"/>
          <a:stretch>
            <a:fillRect/>
          </a:stretch>
        </p:blipFill>
        <p:spPr bwMode="auto">
          <a:xfrm>
            <a:off x="1840094" y="2078754"/>
            <a:ext cx="2236101" cy="1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矩形 72"/>
          <p:cNvSpPr>
            <a:spLocks noChangeArrowheads="1"/>
          </p:cNvSpPr>
          <p:nvPr/>
        </p:nvSpPr>
        <p:spPr bwMode="auto">
          <a:xfrm>
            <a:off x="2127956" y="1841783"/>
            <a:ext cx="2525553" cy="14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87912" tIns="43956" rIns="87912" bIns="43956" anchor="ctr"/>
          <a:lstStyle>
            <a:lvl1pPr defTabSz="877888">
              <a:lnSpc>
                <a:spcPct val="140000"/>
              </a:lnSpc>
              <a:buClr>
                <a:schemeClr val="bg2"/>
              </a:buClr>
              <a:buSzPct val="60000"/>
              <a:buFont typeface="Wingdings" panose="05000000000000000000" pitchFamily="2" charset="2"/>
              <a:buChar char="l"/>
              <a:defRPr sz="2000" b="1">
                <a:solidFill>
                  <a:schemeClr val="tx1"/>
                </a:solidFill>
                <a:latin typeface="FrutigerNext LT Regular" panose="020B0803040504020204" pitchFamily="34" charset="0"/>
                <a:ea typeface="华文细黑" panose="02010600040101010101" pitchFamily="2" charset="-122"/>
              </a:defRPr>
            </a:lvl1pPr>
            <a:lvl2pPr marL="742950" indent="-285750" defTabSz="877888">
              <a:lnSpc>
                <a:spcPct val="140000"/>
              </a:lnSpc>
              <a:buClr>
                <a:schemeClr val="tx1"/>
              </a:buClr>
              <a:buSzPct val="50000"/>
              <a:buFont typeface="Wingdings" panose="05000000000000000000" pitchFamily="2" charset="2"/>
              <a:buChar char="p"/>
              <a:defRPr>
                <a:solidFill>
                  <a:schemeClr val="tx1"/>
                </a:solidFill>
                <a:latin typeface="FrutigerNext LT Regular" panose="020B0803040504020204" pitchFamily="34" charset="0"/>
                <a:ea typeface="华文细黑" panose="02010600040101010101" pitchFamily="2" charset="-122"/>
              </a:defRPr>
            </a:lvl2pPr>
            <a:lvl3pPr marL="1143000" indent="-228600" defTabSz="87788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600200" indent="-228600" defTabSz="877888">
              <a:lnSpc>
                <a:spcPct val="140000"/>
              </a:lnSpc>
              <a:buChar char="–"/>
              <a:defRPr sz="1400">
                <a:solidFill>
                  <a:schemeClr val="tx1"/>
                </a:solidFill>
                <a:latin typeface="FrutigerNext LT Medium" pitchFamily="34" charset="0"/>
                <a:ea typeface="华文细黑" panose="02010600040101010101" pitchFamily="2" charset="-122"/>
              </a:defRPr>
            </a:lvl4pPr>
            <a:lvl5pPr marL="2057400" indent="-228600" defTabSz="87788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a:lnSpc>
                <a:spcPct val="100000"/>
              </a:lnSpc>
              <a:buClrTx/>
              <a:buSzTx/>
              <a:buFontTx/>
              <a:buNone/>
            </a:pPr>
            <a:r>
              <a:rPr lang="en-US" altLang="zh-CN" sz="1503">
                <a:solidFill>
                  <a:srgbClr val="000000"/>
                </a:solidFill>
                <a:latin typeface="华文细黑" panose="02010600040101010101" pitchFamily="2" charset="-122"/>
              </a:rPr>
              <a:t>Impact Mapping</a:t>
            </a:r>
            <a:r>
              <a:rPr lang="zh-CN" altLang="en-US" sz="1503">
                <a:solidFill>
                  <a:srgbClr val="000000"/>
                </a:solidFill>
                <a:latin typeface="华文细黑" panose="02010600040101010101" pitchFamily="2" charset="-122"/>
              </a:rPr>
              <a:t>模型</a:t>
            </a:r>
          </a:p>
        </p:txBody>
      </p:sp>
      <p:pic>
        <p:nvPicPr>
          <p:cNvPr id="3278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l="877" t="6895" r="1344" b="739"/>
          <a:stretch>
            <a:fillRect/>
          </a:stretch>
        </p:blipFill>
        <p:spPr bwMode="auto">
          <a:xfrm>
            <a:off x="4550132" y="1841782"/>
            <a:ext cx="5801776" cy="3390731"/>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pic>
      <p:pic>
        <p:nvPicPr>
          <p:cNvPr id="32781" name="Picture 9" descr="F:\2012项目\美化图标\平面\0421png\43\未标题-1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20921" y="1409194"/>
            <a:ext cx="473939" cy="407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bwMode="auto">
          <a:xfrm>
            <a:off x="4580351" y="1386930"/>
            <a:ext cx="5771559" cy="361021"/>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w="9525" cap="flat" cmpd="sng" algn="ctr">
            <a:solidFill>
              <a:srgbClr val="FFFFFF">
                <a:shade val="95000"/>
                <a:satMod val="105000"/>
              </a:srgbClr>
            </a:solidFill>
            <a:prstDash val="solid"/>
            <a:headEnd/>
            <a:tailEnd/>
          </a:ln>
          <a:effectLst>
            <a:outerShdw blurRad="40000" dist="23000" dir="5400000" rotWithShape="0">
              <a:srgbClr val="000000">
                <a:alpha val="35000"/>
              </a:srgbClr>
            </a:outerShdw>
          </a:effectLst>
        </p:spPr>
        <p:txBody>
          <a:bodyPr lIns="79344" tIns="39672" rIns="79344" bIns="39672" anchor="ctr"/>
          <a:lstStyle/>
          <a:p>
            <a:pPr marL="181278" indent="-181278" algn="ctr" defTabSz="914841" fontAlgn="auto">
              <a:lnSpc>
                <a:spcPct val="130000"/>
              </a:lnSpc>
              <a:spcBef>
                <a:spcPts val="0"/>
              </a:spcBef>
              <a:spcAft>
                <a:spcPts val="0"/>
              </a:spcAft>
              <a:buClrTx/>
              <a:buNone/>
              <a:defRPr/>
            </a:pPr>
            <a:r>
              <a:rPr lang="zh-CN" altLang="en-US" sz="1403" kern="0" dirty="0">
                <a:solidFill>
                  <a:srgbClr val="C00000"/>
                </a:solidFill>
                <a:latin typeface="微软雅黑" pitchFamily="34" charset="-122"/>
                <a:ea typeface="微软雅黑" pitchFamily="34" charset="-122"/>
              </a:rPr>
              <a:t>创新：结合产品特点，梳理需求定义模型</a:t>
            </a:r>
            <a:endParaRPr lang="en-US" altLang="zh-CN" sz="1403" b="0" kern="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04528310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endParaRPr lang="de-DE" smtClean="0">
              <a:solidFill>
                <a:srgbClr val="000000"/>
              </a:solidFill>
            </a:endParaRPr>
          </a:p>
          <a:p>
            <a:r>
              <a:rPr lang="de-DE" smtClean="0">
                <a:solidFill>
                  <a:srgbClr val="000000"/>
                </a:solidFill>
              </a:rPr>
              <a:t>Page </a:t>
            </a:r>
            <a:fld id="{7A7F653D-F4E3-4D6E-9E76-FA4B5DFE4ED2}" type="slidenum">
              <a:rPr lang="de-DE" smtClean="0">
                <a:solidFill>
                  <a:srgbClr val="000000"/>
                </a:solidFill>
              </a:rPr>
              <a:pPr/>
              <a:t>2</a:t>
            </a:fld>
            <a:endParaRPr lang="en-GB">
              <a:solidFill>
                <a:srgbClr val="000000"/>
              </a:solidFill>
            </a:endParaRPr>
          </a:p>
        </p:txBody>
      </p:sp>
      <p:sp>
        <p:nvSpPr>
          <p:cNvPr id="5" name="标题 1"/>
          <p:cNvSpPr>
            <a:spLocks noGrp="1"/>
          </p:cNvSpPr>
          <p:nvPr>
            <p:ph type="title"/>
          </p:nvPr>
        </p:nvSpPr>
        <p:spPr>
          <a:xfrm>
            <a:off x="395694" y="-179297"/>
            <a:ext cx="10973117" cy="1145088"/>
          </a:xfrm>
          <a:noFill/>
          <a:ln w="9525">
            <a:noFill/>
            <a:miter lim="800000"/>
            <a:headEnd/>
            <a:tailEnd/>
          </a:ln>
          <a:effectLst/>
        </p:spPr>
        <p:txBody>
          <a:bodyPr vert="horz" wrap="square" lIns="78399" tIns="39198" rIns="78399" bIns="39198" numCol="1" anchor="ctr" anchorCtr="0" compatLnSpc="1">
            <a:prstTxWarp prst="textNoShape">
              <a:avLst/>
            </a:prstTxWarp>
          </a:bodyPr>
          <a:lstStyle/>
          <a:p>
            <a:pPr defTabSz="785141">
              <a:buClr>
                <a:srgbClr val="CC9900"/>
              </a:buClr>
              <a:buFont typeface="Wingdings" pitchFamily="2" charset="2"/>
              <a:buChar char="n"/>
            </a:pPr>
            <a:r>
              <a:rPr lang="zh-CN" altLang="en-US" sz="2805" b="1" dirty="0" smtClean="0">
                <a:solidFill>
                  <a:srgbClr val="000000"/>
                </a:solidFill>
                <a:latin typeface="微软雅黑" pitchFamily="34" charset="-122"/>
                <a:ea typeface="微软雅黑" pitchFamily="34" charset="-122"/>
                <a:cs typeface="+mn-cs"/>
              </a:rPr>
              <a:t>为什么</a:t>
            </a:r>
            <a:r>
              <a:rPr lang="zh-CN" altLang="en-US" sz="2805" b="1" dirty="0">
                <a:solidFill>
                  <a:srgbClr val="000000"/>
                </a:solidFill>
                <a:latin typeface="微软雅黑" pitchFamily="34" charset="-122"/>
                <a:ea typeface="微软雅黑" pitchFamily="34" charset="-122"/>
                <a:cs typeface="+mn-cs"/>
              </a:rPr>
              <a:t>要引入实例化</a:t>
            </a:r>
            <a:r>
              <a:rPr lang="zh-CN" altLang="en-US" sz="2805" b="1" dirty="0" smtClean="0">
                <a:solidFill>
                  <a:srgbClr val="000000"/>
                </a:solidFill>
                <a:latin typeface="微软雅黑" pitchFamily="34" charset="-122"/>
                <a:ea typeface="微软雅黑" pitchFamily="34" charset="-122"/>
                <a:cs typeface="+mn-cs"/>
              </a:rPr>
              <a:t>需求</a:t>
            </a:r>
            <a:endParaRPr lang="zh-CN" altLang="en-US" sz="2805" b="1" dirty="0">
              <a:solidFill>
                <a:srgbClr val="000000"/>
              </a:solidFill>
              <a:latin typeface="微软雅黑" pitchFamily="34" charset="-122"/>
              <a:ea typeface="微软雅黑" pitchFamily="34" charset="-122"/>
              <a:cs typeface="+mn-cs"/>
            </a:endParaRPr>
          </a:p>
        </p:txBody>
      </p:sp>
      <p:sp>
        <p:nvSpPr>
          <p:cNvPr id="24" name="矩形 23"/>
          <p:cNvSpPr/>
          <p:nvPr/>
        </p:nvSpPr>
        <p:spPr>
          <a:xfrm>
            <a:off x="1083656" y="1114197"/>
            <a:ext cx="1803512" cy="481008"/>
          </a:xfrm>
          <a:prstGeom prst="rect">
            <a:avLst/>
          </a:prstGeom>
          <a:solidFill>
            <a:srgbClr val="CCECFF"/>
          </a:solidFill>
          <a:ln w="9525" cap="flat" cmpd="sng" algn="ctr">
            <a:solidFill>
              <a:srgbClr val="FFCC99">
                <a:shade val="95000"/>
                <a:satMod val="105000"/>
              </a:srgbClr>
            </a:solidFill>
            <a:prstDash val="solid"/>
          </a:ln>
          <a:effectLst>
            <a:outerShdw blurRad="40000" dist="20000" dir="5400000" rotWithShape="0">
              <a:srgbClr val="000000">
                <a:alpha val="38000"/>
              </a:srgbClr>
            </a:outerShdw>
          </a:effectLst>
        </p:spPr>
        <p:txBody>
          <a:bodyPr lIns="72132" tIns="0" rIns="0" bIns="0" anchor="ctr">
            <a:spAutoFit/>
          </a:bodyPr>
          <a:lstStyle/>
          <a:p>
            <a:pPr marL="181278" indent="-181278" defTabSz="914841" fontAlgn="auto">
              <a:lnSpc>
                <a:spcPct val="130000"/>
              </a:lnSpc>
              <a:spcBef>
                <a:spcPts val="0"/>
              </a:spcBef>
              <a:spcAft>
                <a:spcPts val="0"/>
              </a:spcAft>
              <a:buClrTx/>
              <a:buNone/>
              <a:defRPr/>
            </a:pPr>
            <a:r>
              <a:rPr lang="zh-CN" altLang="en-US" sz="1202" b="0" kern="0" dirty="0">
                <a:solidFill>
                  <a:srgbClr val="FF0000"/>
                </a:solidFill>
                <a:latin typeface="微软雅黑" pitchFamily="34" charset="-122"/>
                <a:ea typeface="微软雅黑" pitchFamily="34" charset="-122"/>
              </a:rPr>
              <a:t>问题：需求类网上问题占</a:t>
            </a:r>
            <a:endParaRPr lang="en-US" altLang="zh-CN" sz="1202" b="0" kern="0" dirty="0">
              <a:solidFill>
                <a:srgbClr val="FF0000"/>
              </a:solidFill>
              <a:latin typeface="微软雅黑" pitchFamily="34" charset="-122"/>
              <a:ea typeface="微软雅黑" pitchFamily="34" charset="-122"/>
            </a:endParaRPr>
          </a:p>
          <a:p>
            <a:pPr marL="181278" indent="-181278" defTabSz="914841" fontAlgn="auto">
              <a:lnSpc>
                <a:spcPct val="130000"/>
              </a:lnSpc>
              <a:spcBef>
                <a:spcPts val="0"/>
              </a:spcBef>
              <a:spcAft>
                <a:spcPts val="0"/>
              </a:spcAft>
              <a:buClrTx/>
              <a:buNone/>
              <a:defRPr/>
            </a:pPr>
            <a:r>
              <a:rPr lang="zh-CN" altLang="en-US" sz="1202" b="0" kern="0" dirty="0">
                <a:solidFill>
                  <a:srgbClr val="FF0000"/>
                </a:solidFill>
                <a:latin typeface="微软雅黑" pitchFamily="34" charset="-122"/>
                <a:ea typeface="微软雅黑" pitchFamily="34" charset="-122"/>
              </a:rPr>
              <a:t>比</a:t>
            </a:r>
            <a:r>
              <a:rPr lang="en-US" altLang="zh-CN" sz="1202" b="0" kern="0" dirty="0">
                <a:solidFill>
                  <a:srgbClr val="FF0000"/>
                </a:solidFill>
                <a:latin typeface="微软雅黑" pitchFamily="34" charset="-122"/>
                <a:ea typeface="微软雅黑" pitchFamily="34" charset="-122"/>
              </a:rPr>
              <a:t>TOP2</a:t>
            </a:r>
          </a:p>
        </p:txBody>
      </p:sp>
      <p:sp>
        <p:nvSpPr>
          <p:cNvPr id="26" name="矩形 25"/>
          <p:cNvSpPr/>
          <p:nvPr/>
        </p:nvSpPr>
        <p:spPr>
          <a:xfrm>
            <a:off x="6542760" y="3753853"/>
            <a:ext cx="1803512" cy="481008"/>
          </a:xfrm>
          <a:prstGeom prst="rect">
            <a:avLst/>
          </a:prstGeom>
          <a:solidFill>
            <a:srgbClr val="CCECFF"/>
          </a:solidFill>
          <a:ln w="9525" cap="flat" cmpd="sng" algn="ctr">
            <a:solidFill>
              <a:srgbClr val="FFCC99">
                <a:shade val="95000"/>
                <a:satMod val="105000"/>
              </a:srgbClr>
            </a:solidFill>
            <a:prstDash val="solid"/>
          </a:ln>
          <a:effectLst>
            <a:outerShdw blurRad="40000" dist="20000" dir="5400000" rotWithShape="0">
              <a:srgbClr val="000000">
                <a:alpha val="38000"/>
              </a:srgbClr>
            </a:outerShdw>
          </a:effectLst>
        </p:spPr>
        <p:txBody>
          <a:bodyPr lIns="72132" tIns="0" rIns="0" bIns="0" anchor="ctr">
            <a:spAutoFit/>
          </a:bodyPr>
          <a:lstStyle/>
          <a:p>
            <a:pPr marL="181278" indent="-181278" defTabSz="914841" fontAlgn="auto">
              <a:lnSpc>
                <a:spcPct val="130000"/>
              </a:lnSpc>
              <a:spcBef>
                <a:spcPts val="0"/>
              </a:spcBef>
              <a:spcAft>
                <a:spcPts val="0"/>
              </a:spcAft>
              <a:buClrTx/>
              <a:buNone/>
              <a:defRPr/>
            </a:pPr>
            <a:r>
              <a:rPr lang="zh-CN" altLang="en-US" sz="1202" b="0" kern="0" dirty="0">
                <a:solidFill>
                  <a:srgbClr val="FF0000"/>
                </a:solidFill>
                <a:latin typeface="微软雅黑" pitchFamily="34" charset="-122"/>
                <a:ea typeface="微软雅黑" pitchFamily="34" charset="-122"/>
              </a:rPr>
              <a:t>问题：业务场景类漏测占</a:t>
            </a:r>
            <a:endParaRPr lang="en-US" altLang="zh-CN" sz="1202" b="0" kern="0" dirty="0">
              <a:solidFill>
                <a:srgbClr val="FF0000"/>
              </a:solidFill>
              <a:latin typeface="微软雅黑" pitchFamily="34" charset="-122"/>
              <a:ea typeface="微软雅黑" pitchFamily="34" charset="-122"/>
            </a:endParaRPr>
          </a:p>
          <a:p>
            <a:pPr marL="181278" indent="-181278" defTabSz="914841" fontAlgn="auto">
              <a:lnSpc>
                <a:spcPct val="130000"/>
              </a:lnSpc>
              <a:spcBef>
                <a:spcPts val="0"/>
              </a:spcBef>
              <a:spcAft>
                <a:spcPts val="0"/>
              </a:spcAft>
              <a:buClrTx/>
              <a:buNone/>
              <a:defRPr/>
            </a:pPr>
            <a:r>
              <a:rPr lang="zh-CN" altLang="en-US" sz="1202" b="0" kern="0" dirty="0">
                <a:solidFill>
                  <a:srgbClr val="FF0000"/>
                </a:solidFill>
                <a:latin typeface="微软雅黑" pitchFamily="34" charset="-122"/>
                <a:ea typeface="微软雅黑" pitchFamily="34" charset="-122"/>
              </a:rPr>
              <a:t>比</a:t>
            </a:r>
            <a:r>
              <a:rPr lang="en-US" altLang="zh-CN" sz="1202" b="0" kern="0" dirty="0">
                <a:solidFill>
                  <a:srgbClr val="FF0000"/>
                </a:solidFill>
                <a:latin typeface="微软雅黑" pitchFamily="34" charset="-122"/>
                <a:ea typeface="微软雅黑" pitchFamily="34" charset="-122"/>
              </a:rPr>
              <a:t>TOP1</a:t>
            </a:r>
          </a:p>
        </p:txBody>
      </p:sp>
      <p:sp>
        <p:nvSpPr>
          <p:cNvPr id="37" name="矩形 36"/>
          <p:cNvSpPr/>
          <p:nvPr/>
        </p:nvSpPr>
        <p:spPr bwMode="auto">
          <a:xfrm>
            <a:off x="1083656" y="1629775"/>
            <a:ext cx="1803512" cy="1413203"/>
          </a:xfrm>
          <a:prstGeom prst="rect">
            <a:avLst/>
          </a:prstGeom>
          <a:solidFill>
            <a:sysClr val="window" lastClr="FFFFFF">
              <a:lumMod val="95000"/>
            </a:sysClr>
          </a:solidFill>
          <a:ln w="12700" cap="flat" cmpd="sng" algn="ctr">
            <a:solidFill>
              <a:sysClr val="windowText" lastClr="000000">
                <a:lumMod val="50000"/>
                <a:lumOff val="50000"/>
              </a:sysClr>
            </a:solidFill>
            <a:prstDash val="solid"/>
          </a:ln>
          <a:effectLst/>
        </p:spPr>
        <p:txBody>
          <a:bodyPr/>
          <a:lstStyle/>
          <a:p>
            <a:pPr>
              <a:lnSpc>
                <a:spcPct val="150000"/>
              </a:lnSpc>
              <a:buFontTx/>
              <a:buNone/>
            </a:pPr>
            <a:r>
              <a:rPr lang="en-US" altLang="zh-CN" sz="1002" b="0" kern="0" dirty="0">
                <a:solidFill>
                  <a:prstClr val="black"/>
                </a:solidFill>
                <a:latin typeface="微软雅黑" pitchFamily="34" charset="-122"/>
                <a:ea typeface="微软雅黑" pitchFamily="34" charset="-122"/>
              </a:rPr>
              <a:t> </a:t>
            </a:r>
          </a:p>
          <a:p>
            <a:pPr>
              <a:lnSpc>
                <a:spcPct val="150000"/>
              </a:lnSpc>
              <a:buFontTx/>
              <a:buNone/>
              <a:defRPr/>
            </a:pPr>
            <a:r>
              <a:rPr lang="zh-CN" altLang="en-US" sz="1002" b="0" kern="0" dirty="0">
                <a:solidFill>
                  <a:prstClr val="black"/>
                </a:solidFill>
                <a:latin typeface="微软雅黑" pitchFamily="34" charset="-122"/>
                <a:ea typeface="微软雅黑" pitchFamily="34" charset="-122"/>
              </a:rPr>
              <a:t>    截止</a:t>
            </a:r>
            <a:r>
              <a:rPr lang="en-US" altLang="zh-CN" sz="1002" b="0" kern="0" dirty="0">
                <a:solidFill>
                  <a:prstClr val="black"/>
                </a:solidFill>
                <a:latin typeface="微软雅黑" pitchFamily="34" charset="-122"/>
                <a:ea typeface="微软雅黑" pitchFamily="34" charset="-122"/>
              </a:rPr>
              <a:t>10</a:t>
            </a:r>
            <a:r>
              <a:rPr lang="zh-CN" altLang="en-US" sz="1002" b="0" kern="0" dirty="0">
                <a:solidFill>
                  <a:prstClr val="black"/>
                </a:solidFill>
                <a:latin typeface="微软雅黑" pitchFamily="34" charset="-122"/>
                <a:ea typeface="微软雅黑" pitchFamily="34" charset="-122"/>
              </a:rPr>
              <a:t>月份</a:t>
            </a:r>
            <a:r>
              <a:rPr lang="en-US" altLang="zh-CN" sz="1002" b="0" kern="0" dirty="0">
                <a:solidFill>
                  <a:prstClr val="black"/>
                </a:solidFill>
                <a:latin typeface="微软雅黑" pitchFamily="34" charset="-122"/>
                <a:ea typeface="微软雅黑" pitchFamily="34" charset="-122"/>
              </a:rPr>
              <a:t>I&amp;V</a:t>
            </a:r>
            <a:r>
              <a:rPr lang="zh-CN" altLang="en-US" sz="1002" b="0" kern="0" dirty="0">
                <a:solidFill>
                  <a:prstClr val="black"/>
                </a:solidFill>
                <a:latin typeface="微软雅黑" pitchFamily="34" charset="-122"/>
                <a:ea typeface="微软雅黑" pitchFamily="34" charset="-122"/>
              </a:rPr>
              <a:t>网上问题分类统计数据显示，需求类网上问题占比</a:t>
            </a:r>
            <a:r>
              <a:rPr lang="en-US" altLang="zh-CN" sz="1002" kern="0" dirty="0">
                <a:solidFill>
                  <a:srgbClr val="C00000"/>
                </a:solidFill>
                <a:latin typeface="微软雅黑" pitchFamily="34" charset="-122"/>
                <a:ea typeface="微软雅黑" pitchFamily="34" charset="-122"/>
              </a:rPr>
              <a:t>16.67%</a:t>
            </a:r>
            <a:r>
              <a:rPr lang="zh-CN" altLang="en-US" sz="1002" b="0" kern="0" dirty="0">
                <a:solidFill>
                  <a:prstClr val="black"/>
                </a:solidFill>
                <a:latin typeface="微软雅黑" pitchFamily="34" charset="-122"/>
                <a:ea typeface="微软雅黑" pitchFamily="34" charset="-122"/>
              </a:rPr>
              <a:t>，仅次于软件问题</a:t>
            </a:r>
          </a:p>
        </p:txBody>
      </p:sp>
      <p:sp>
        <p:nvSpPr>
          <p:cNvPr id="39" name="矩形 38"/>
          <p:cNvSpPr/>
          <p:nvPr/>
        </p:nvSpPr>
        <p:spPr bwMode="auto">
          <a:xfrm>
            <a:off x="6542760" y="4253236"/>
            <a:ext cx="1803512" cy="1413203"/>
          </a:xfrm>
          <a:prstGeom prst="rect">
            <a:avLst/>
          </a:prstGeom>
          <a:solidFill>
            <a:sysClr val="window" lastClr="FFFFFF">
              <a:lumMod val="95000"/>
            </a:sysClr>
          </a:solidFill>
          <a:ln w="12700" cap="flat" cmpd="sng" algn="ctr">
            <a:solidFill>
              <a:sysClr val="windowText" lastClr="000000">
                <a:lumMod val="50000"/>
                <a:lumOff val="50000"/>
              </a:sysClr>
            </a:solidFill>
            <a:prstDash val="solid"/>
          </a:ln>
          <a:effectLst/>
        </p:spPr>
        <p:txBody>
          <a:bodyPr/>
          <a:lstStyle/>
          <a:p>
            <a:pPr>
              <a:lnSpc>
                <a:spcPct val="150000"/>
              </a:lnSpc>
              <a:buFontTx/>
              <a:buNone/>
            </a:pPr>
            <a:r>
              <a:rPr lang="en-US" altLang="zh-CN" sz="1002" b="0" kern="0" dirty="0">
                <a:solidFill>
                  <a:prstClr val="black"/>
                </a:solidFill>
                <a:latin typeface="微软雅黑" pitchFamily="34" charset="-122"/>
                <a:ea typeface="微软雅黑" pitchFamily="34" charset="-122"/>
              </a:rPr>
              <a:t> </a:t>
            </a:r>
          </a:p>
          <a:p>
            <a:pPr>
              <a:lnSpc>
                <a:spcPct val="150000"/>
              </a:lnSpc>
              <a:buFontTx/>
              <a:buNone/>
              <a:defRPr/>
            </a:pPr>
            <a:r>
              <a:rPr lang="zh-CN" altLang="en-US" sz="1002" b="0" kern="0" dirty="0">
                <a:solidFill>
                  <a:prstClr val="black"/>
                </a:solidFill>
                <a:latin typeface="微软雅黑" pitchFamily="34" charset="-122"/>
                <a:ea typeface="微软雅黑" pitchFamily="34" charset="-122"/>
              </a:rPr>
              <a:t>    截止</a:t>
            </a:r>
            <a:r>
              <a:rPr lang="en-US" altLang="zh-CN" sz="1002" b="0" kern="0" dirty="0">
                <a:solidFill>
                  <a:prstClr val="black"/>
                </a:solidFill>
                <a:latin typeface="微软雅黑" pitchFamily="34" charset="-122"/>
                <a:ea typeface="微软雅黑" pitchFamily="34" charset="-122"/>
              </a:rPr>
              <a:t>10</a:t>
            </a:r>
            <a:r>
              <a:rPr lang="zh-CN" altLang="en-US" sz="1002" b="0" kern="0" dirty="0">
                <a:solidFill>
                  <a:prstClr val="black"/>
                </a:solidFill>
                <a:latin typeface="微软雅黑" pitchFamily="34" charset="-122"/>
                <a:ea typeface="微软雅黑" pitchFamily="34" charset="-122"/>
              </a:rPr>
              <a:t>月份</a:t>
            </a:r>
            <a:r>
              <a:rPr lang="en-US" altLang="zh-CN" sz="1002" b="0" kern="0" dirty="0">
                <a:solidFill>
                  <a:prstClr val="black"/>
                </a:solidFill>
                <a:latin typeface="微软雅黑" pitchFamily="34" charset="-122"/>
                <a:ea typeface="微软雅黑" pitchFamily="34" charset="-122"/>
              </a:rPr>
              <a:t>I&amp;V</a:t>
            </a:r>
            <a:r>
              <a:rPr lang="zh-CN" altLang="en-US" sz="1002" b="0" kern="0" dirty="0">
                <a:solidFill>
                  <a:prstClr val="black"/>
                </a:solidFill>
                <a:latin typeface="微软雅黑" pitchFamily="34" charset="-122"/>
                <a:ea typeface="微软雅黑" pitchFamily="34" charset="-122"/>
              </a:rPr>
              <a:t>网上问题分类统计数据显示，业务场景类漏测占比</a:t>
            </a:r>
            <a:r>
              <a:rPr lang="en-US" altLang="zh-CN" sz="1002" kern="0" dirty="0">
                <a:solidFill>
                  <a:srgbClr val="C00000"/>
                </a:solidFill>
                <a:latin typeface="微软雅黑" pitchFamily="34" charset="-122"/>
                <a:ea typeface="微软雅黑" pitchFamily="34" charset="-122"/>
              </a:rPr>
              <a:t>23.02%</a:t>
            </a:r>
            <a:r>
              <a:rPr lang="zh-CN" altLang="en-US" sz="1002" b="0" kern="0" dirty="0">
                <a:solidFill>
                  <a:prstClr val="black"/>
                </a:solidFill>
                <a:latin typeface="微软雅黑" pitchFamily="34" charset="-122"/>
                <a:ea typeface="微软雅黑" pitchFamily="34" charset="-122"/>
              </a:rPr>
              <a:t>，高居软件问题分类榜首</a:t>
            </a:r>
          </a:p>
        </p:txBody>
      </p:sp>
      <p:graphicFrame>
        <p:nvGraphicFramePr>
          <p:cNvPr id="41" name="图表 40"/>
          <p:cNvGraphicFramePr>
            <a:graphicFrameLocks/>
          </p:cNvGraphicFramePr>
          <p:nvPr>
            <p:extLst>
              <p:ext uri="{D42A27DB-BD31-4B8C-83A1-F6EECF244321}">
                <p14:modId xmlns:p14="http://schemas.microsoft.com/office/powerpoint/2010/main" val="3761063746"/>
              </p:ext>
            </p:extLst>
          </p:nvPr>
        </p:nvGraphicFramePr>
        <p:xfrm>
          <a:off x="2470488" y="393247"/>
          <a:ext cx="5437966" cy="33491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4" name="图表 43"/>
          <p:cNvGraphicFramePr>
            <a:graphicFrameLocks/>
          </p:cNvGraphicFramePr>
          <p:nvPr>
            <p:extLst>
              <p:ext uri="{D42A27DB-BD31-4B8C-83A1-F6EECF244321}">
                <p14:modId xmlns:p14="http://schemas.microsoft.com/office/powerpoint/2010/main" val="2613326505"/>
              </p:ext>
            </p:extLst>
          </p:nvPr>
        </p:nvGraphicFramePr>
        <p:xfrm>
          <a:off x="8346272" y="3295268"/>
          <a:ext cx="4610090" cy="2970643"/>
        </p:xfrm>
        <a:graphic>
          <a:graphicData uri="http://schemas.openxmlformats.org/drawingml/2006/chart">
            <c:chart xmlns:c="http://schemas.openxmlformats.org/drawingml/2006/chart" xmlns:r="http://schemas.openxmlformats.org/officeDocument/2006/relationships" r:id="rId4"/>
          </a:graphicData>
        </a:graphic>
      </p:graphicFrame>
      <p:cxnSp>
        <p:nvCxnSpPr>
          <p:cNvPr id="3" name="肘形连接符 2"/>
          <p:cNvCxnSpPr>
            <a:stCxn id="7" idx="3"/>
          </p:cNvCxnSpPr>
          <p:nvPr/>
        </p:nvCxnSpPr>
        <p:spPr bwMode="auto">
          <a:xfrm>
            <a:off x="6182436" y="1961300"/>
            <a:ext cx="1323834" cy="1781053"/>
          </a:xfrm>
          <a:prstGeom prst="bentConnector2">
            <a:avLst/>
          </a:prstGeom>
          <a:noFill/>
          <a:ln w="9525" cap="flat" cmpd="sng" algn="ctr">
            <a:solidFill>
              <a:schemeClr val="tx1"/>
            </a:solidFill>
            <a:prstDash val="solid"/>
            <a:round/>
            <a:headEnd type="none" w="med" len="med"/>
            <a:tailEnd type="triangle"/>
          </a:ln>
          <a:effectLst/>
        </p:spPr>
      </p:cxnSp>
      <p:sp>
        <p:nvSpPr>
          <p:cNvPr id="7" name="矩形 6"/>
          <p:cNvSpPr/>
          <p:nvPr/>
        </p:nvSpPr>
        <p:spPr bwMode="auto">
          <a:xfrm>
            <a:off x="5295331" y="1629775"/>
            <a:ext cx="887105" cy="66304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8" name="矩形 7"/>
          <p:cNvSpPr/>
          <p:nvPr/>
        </p:nvSpPr>
        <p:spPr bwMode="auto">
          <a:xfrm>
            <a:off x="3998794" y="1114197"/>
            <a:ext cx="968991" cy="48100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386977867"/>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randombar(horizontal)">
                                      <p:cBhvr>
                                        <p:cTn id="10" dur="500"/>
                                        <p:tgtEl>
                                          <p:spTgt spid="3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randombar(horizontal)">
                                      <p:cBhvr>
                                        <p:cTn id="13" dur="500"/>
                                        <p:tgtEl>
                                          <p:spTgt spid="4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randombar(horizontal)">
                                      <p:cBhvr>
                                        <p:cTn id="16" dur="500"/>
                                        <p:tgtEl>
                                          <p:spTgt spid="4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randombar(horizontal)">
                                      <p:cBhvr>
                                        <p:cTn id="19" dur="500"/>
                                        <p:tgtEl>
                                          <p:spTgt spid="3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randombar(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37" grpId="0" animBg="1"/>
      <p:bldP spid="39" grpId="0" animBg="1"/>
      <p:bldGraphic spid="41" grpId="0">
        <p:bldAsOne/>
      </p:bldGraphic>
      <p:bldGraphic spid="4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94" y="-87690"/>
            <a:ext cx="10973117" cy="1145088"/>
          </a:xfrm>
          <a:noFill/>
          <a:ln w="9525">
            <a:noFill/>
            <a:miter lim="800000"/>
            <a:headEnd/>
            <a:tailEnd/>
          </a:ln>
          <a:effectLst/>
        </p:spPr>
        <p:txBody>
          <a:bodyPr vert="horz" wrap="square" lIns="78399" tIns="39198" rIns="78399" bIns="39198" numCol="1" anchor="ctr" anchorCtr="0" compatLnSpc="1">
            <a:prstTxWarp prst="textNoShape">
              <a:avLst/>
            </a:prstTxWarp>
          </a:bodyPr>
          <a:lstStyle/>
          <a:p>
            <a:pPr defTabSz="785141">
              <a:buClr>
                <a:srgbClr val="CC9900"/>
              </a:buClr>
              <a:buFont typeface="Wingdings" pitchFamily="2" charset="2"/>
              <a:buChar char="n"/>
            </a:pPr>
            <a:r>
              <a:rPr lang="zh-CN" altLang="en-US" sz="2404" b="1" dirty="0" smtClean="0">
                <a:solidFill>
                  <a:srgbClr val="000000"/>
                </a:solidFill>
                <a:latin typeface="微软雅黑" pitchFamily="34" charset="-122"/>
                <a:ea typeface="微软雅黑" pitchFamily="34" charset="-122"/>
                <a:cs typeface="+mn-cs"/>
              </a:rPr>
              <a:t>跟交付正确的软件有关的“真理”</a:t>
            </a:r>
            <a:endParaRPr lang="zh-CN" altLang="en-US" sz="2805" b="1" dirty="0">
              <a:solidFill>
                <a:srgbClr val="000000"/>
              </a:solidFill>
              <a:latin typeface="微软雅黑" pitchFamily="34" charset="-122"/>
              <a:ea typeface="微软雅黑" pitchFamily="34" charset="-122"/>
              <a:cs typeface="+mn-cs"/>
            </a:endParaRPr>
          </a:p>
        </p:txBody>
      </p:sp>
      <p:sp>
        <p:nvSpPr>
          <p:cNvPr id="4" name="日期占位符 3"/>
          <p:cNvSpPr>
            <a:spLocks noGrp="1"/>
          </p:cNvSpPr>
          <p:nvPr>
            <p:ph type="dt" sz="half" idx="10"/>
          </p:nvPr>
        </p:nvSpPr>
        <p:spPr/>
        <p:txBody>
          <a:bodyPr/>
          <a:lstStyle/>
          <a:p>
            <a:endParaRPr lang="de-DE" smtClean="0">
              <a:solidFill>
                <a:srgbClr val="000000"/>
              </a:solidFill>
            </a:endParaRPr>
          </a:p>
          <a:p>
            <a:r>
              <a:rPr lang="de-DE" smtClean="0">
                <a:solidFill>
                  <a:srgbClr val="000000"/>
                </a:solidFill>
              </a:rPr>
              <a:t>Page </a:t>
            </a:r>
            <a:fld id="{7A7F653D-F4E3-4D6E-9E76-FA4B5DFE4ED2}" type="slidenum">
              <a:rPr lang="de-DE" smtClean="0">
                <a:solidFill>
                  <a:srgbClr val="000000"/>
                </a:solidFill>
              </a:rPr>
              <a:pPr/>
              <a:t>3</a:t>
            </a:fld>
            <a:endParaRPr lang="en-GB">
              <a:solidFill>
                <a:srgbClr val="000000"/>
              </a:solidFill>
            </a:endParaRPr>
          </a:p>
        </p:txBody>
      </p:sp>
      <p:sp>
        <p:nvSpPr>
          <p:cNvPr id="5" name="TextBox 48"/>
          <p:cNvSpPr txBox="1"/>
          <p:nvPr/>
        </p:nvSpPr>
        <p:spPr>
          <a:xfrm>
            <a:off x="487301" y="2129162"/>
            <a:ext cx="11503039" cy="647486"/>
          </a:xfrm>
          <a:prstGeom prst="rect">
            <a:avLst/>
          </a:prstGeom>
          <a:gradFill flip="none" rotWithShape="1">
            <a:gsLst>
              <a:gs pos="0">
                <a:schemeClr val="accent2">
                  <a:lumMod val="90000"/>
                </a:schemeClr>
              </a:gs>
              <a:gs pos="48000">
                <a:schemeClr val="accent2">
                  <a:lumMod val="97000"/>
                  <a:lumOff val="3000"/>
                </a:schemeClr>
              </a:gs>
              <a:gs pos="100000">
                <a:schemeClr val="accent2">
                  <a:lumMod val="60000"/>
                  <a:lumOff val="40000"/>
                </a:schemeClr>
              </a:gs>
            </a:gsLst>
            <a:lin ang="0" scaled="1"/>
            <a:tileRect/>
          </a:gradFill>
          <a:ln w="28575">
            <a:noFill/>
          </a:ln>
        </p:spPr>
        <p:txBody>
          <a:bodyPr wrap="square" lIns="91565" tIns="45784" rIns="91565" bIns="45784">
            <a:spAutoFit/>
          </a:bodyPr>
          <a:lstStyle/>
          <a:p>
            <a:pPr marL="229020" indent="-229020" defTabSz="785061">
              <a:lnSpc>
                <a:spcPct val="150000"/>
              </a:lnSpc>
              <a:buClr>
                <a:schemeClr val="tx1"/>
              </a:buClr>
              <a:buSzPct val="100000"/>
              <a:buFont typeface="+mj-ea"/>
              <a:buAutoNum type="circleNumDbPlain" startAt="3"/>
              <a:defRPr/>
            </a:pPr>
            <a:r>
              <a:rPr lang="zh-CN" altLang="en-US" sz="1202" kern="0" dirty="0">
                <a:solidFill>
                  <a:srgbClr val="C00000"/>
                </a:solidFill>
                <a:latin typeface="微软雅黑" pitchFamily="34" charset="-122"/>
                <a:ea typeface="微软雅黑" pitchFamily="34" charset="-122"/>
              </a:rPr>
              <a:t>冗长的纸质文档</a:t>
            </a:r>
            <a:r>
              <a:rPr lang="zh-CN" altLang="en-US" sz="1202" kern="0" dirty="0">
                <a:latin typeface="微软雅黑" pitchFamily="34" charset="-122"/>
                <a:ea typeface="微软雅黑" pitchFamily="34" charset="-122"/>
              </a:rPr>
              <a:t>就像廉价的葡萄酒一样会很快过期</a:t>
            </a:r>
            <a:r>
              <a:rPr lang="zh-CN" altLang="en-US" sz="1202" kern="0" dirty="0" smtClean="0">
                <a:latin typeface="微软雅黑" pitchFamily="34" charset="-122"/>
                <a:ea typeface="微软雅黑" pitchFamily="34" charset="-122"/>
              </a:rPr>
              <a:t>；</a:t>
            </a:r>
            <a:endParaRPr lang="en-US" altLang="zh-CN" sz="1202" kern="0" dirty="0" smtClean="0">
              <a:latin typeface="微软雅黑" pitchFamily="34" charset="-122"/>
              <a:ea typeface="微软雅黑" pitchFamily="34" charset="-122"/>
            </a:endParaRPr>
          </a:p>
          <a:p>
            <a:pPr defTabSz="785061">
              <a:lnSpc>
                <a:spcPct val="150000"/>
              </a:lnSpc>
              <a:buClr>
                <a:schemeClr val="tx1"/>
              </a:buClr>
              <a:buSzPct val="100000"/>
              <a:buNone/>
              <a:defRPr/>
            </a:pPr>
            <a:r>
              <a:rPr lang="zh-CN" altLang="en-US" sz="1202" kern="0" dirty="0" smtClean="0">
                <a:latin typeface="微软雅黑" pitchFamily="34" charset="-122"/>
                <a:ea typeface="微软雅黑" pitchFamily="34" charset="-122"/>
              </a:rPr>
              <a:t>通</a:t>
            </a:r>
            <a:r>
              <a:rPr lang="zh-CN" altLang="en-US" sz="1202" kern="0" dirty="0">
                <a:latin typeface="微软雅黑" pitchFamily="34" charset="-122"/>
                <a:ea typeface="微软雅黑" pitchFamily="34" charset="-122"/>
              </a:rPr>
              <a:t>常我们只能通过浏览程序的源代码推导出系统的业务功能，有人把这叫做“</a:t>
            </a:r>
            <a:r>
              <a:rPr lang="zh-CN" altLang="en-US" sz="1202" kern="0" dirty="0">
                <a:solidFill>
                  <a:srgbClr val="C00000"/>
                </a:solidFill>
                <a:latin typeface="微软雅黑" pitchFamily="34" charset="-122"/>
                <a:ea typeface="微软雅黑" pitchFamily="34" charset="-122"/>
              </a:rPr>
              <a:t>系统考古学</a:t>
            </a:r>
            <a:r>
              <a:rPr lang="zh-CN" altLang="en-US" sz="1202" kern="0" dirty="0">
                <a:latin typeface="微软雅黑" pitchFamily="34" charset="-122"/>
                <a:ea typeface="微软雅黑" pitchFamily="34" charset="-122"/>
              </a:rPr>
              <a:t>”。</a:t>
            </a:r>
            <a:r>
              <a:rPr lang="en-US" altLang="zh-CN" sz="1202" kern="0" dirty="0" smtClean="0">
                <a:solidFill>
                  <a:srgbClr val="C00000"/>
                </a:solidFill>
                <a:latin typeface="微软雅黑" pitchFamily="34" charset="-122"/>
                <a:ea typeface="微软雅黑" pitchFamily="34" charset="-122"/>
              </a:rPr>
              <a:t>——</a:t>
            </a:r>
            <a:r>
              <a:rPr lang="zh-CN" altLang="en-US" sz="1202" kern="0" dirty="0" smtClean="0">
                <a:solidFill>
                  <a:srgbClr val="C00000"/>
                </a:solidFill>
                <a:latin typeface="微软雅黑" pitchFamily="34" charset="-122"/>
                <a:ea typeface="微软雅黑" pitchFamily="34" charset="-122"/>
              </a:rPr>
              <a:t>需求传承更难</a:t>
            </a:r>
            <a:endParaRPr lang="en-US" altLang="zh-CN" sz="1202" kern="0" dirty="0">
              <a:solidFill>
                <a:srgbClr val="C00000"/>
              </a:solidFill>
              <a:latin typeface="微软雅黑" pitchFamily="34" charset="-122"/>
              <a:ea typeface="微软雅黑" pitchFamily="34" charset="-122"/>
            </a:endParaRPr>
          </a:p>
        </p:txBody>
      </p:sp>
      <p:sp>
        <p:nvSpPr>
          <p:cNvPr id="6" name="TextBox 48"/>
          <p:cNvSpPr txBox="1"/>
          <p:nvPr/>
        </p:nvSpPr>
        <p:spPr>
          <a:xfrm>
            <a:off x="487301" y="1535641"/>
            <a:ext cx="11503039" cy="369968"/>
          </a:xfrm>
          <a:prstGeom prst="rect">
            <a:avLst/>
          </a:prstGeom>
          <a:gradFill flip="none" rotWithShape="1">
            <a:gsLst>
              <a:gs pos="0">
                <a:schemeClr val="accent2">
                  <a:lumMod val="90000"/>
                </a:schemeClr>
              </a:gs>
              <a:gs pos="48000">
                <a:schemeClr val="accent2">
                  <a:lumMod val="97000"/>
                  <a:lumOff val="3000"/>
                </a:schemeClr>
              </a:gs>
              <a:gs pos="100000">
                <a:schemeClr val="accent2">
                  <a:lumMod val="60000"/>
                  <a:lumOff val="40000"/>
                </a:schemeClr>
              </a:gs>
            </a:gsLst>
            <a:lin ang="0" scaled="1"/>
            <a:tileRect/>
          </a:gradFill>
          <a:ln w="28575">
            <a:noFill/>
          </a:ln>
        </p:spPr>
        <p:txBody>
          <a:bodyPr wrap="square" lIns="91565" tIns="45784" rIns="91565" bIns="45784">
            <a:spAutoFit/>
          </a:bodyPr>
          <a:lstStyle/>
          <a:p>
            <a:pPr marL="229020" indent="-229020" defTabSz="785061">
              <a:lnSpc>
                <a:spcPct val="150000"/>
              </a:lnSpc>
              <a:buClr>
                <a:schemeClr val="tx1"/>
              </a:buClr>
              <a:buSzPct val="100000"/>
              <a:buFont typeface="+mj-ea"/>
              <a:buAutoNum type="circleNumDbPlain" startAt="2"/>
              <a:defRPr/>
            </a:pPr>
            <a:r>
              <a:rPr lang="zh-CN" altLang="en-US" sz="1202" kern="0" dirty="0">
                <a:latin typeface="微软雅黑" pitchFamily="34" charset="-122"/>
                <a:ea typeface="微软雅黑" pitchFamily="34" charset="-122"/>
              </a:rPr>
              <a:t>高质量的过程和产品源于整个团队的高效协作：没有单一群体能够独立将其交付。 </a:t>
            </a:r>
            <a:r>
              <a:rPr lang="en-US" altLang="zh-CN" sz="1202" kern="0" dirty="0" smtClean="0">
                <a:solidFill>
                  <a:srgbClr val="C00000"/>
                </a:solidFill>
                <a:latin typeface="微软雅黑" pitchFamily="34" charset="-122"/>
                <a:ea typeface="微软雅黑" pitchFamily="34" charset="-122"/>
              </a:rPr>
              <a:t>——</a:t>
            </a:r>
            <a:r>
              <a:rPr lang="zh-CN" altLang="en-US" sz="1202" kern="0" dirty="0" smtClean="0">
                <a:solidFill>
                  <a:srgbClr val="C00000"/>
                </a:solidFill>
                <a:latin typeface="微软雅黑" pitchFamily="34" charset="-122"/>
                <a:ea typeface="微软雅黑" pitchFamily="34" charset="-122"/>
              </a:rPr>
              <a:t>需求传递难</a:t>
            </a:r>
            <a:endParaRPr lang="en-US" altLang="zh-CN" sz="1202" kern="0" dirty="0">
              <a:solidFill>
                <a:srgbClr val="C00000"/>
              </a:solidFill>
              <a:latin typeface="微软雅黑" pitchFamily="34" charset="-122"/>
              <a:ea typeface="微软雅黑" pitchFamily="34" charset="-122"/>
            </a:endParaRPr>
          </a:p>
        </p:txBody>
      </p:sp>
      <p:sp>
        <p:nvSpPr>
          <p:cNvPr id="7" name="TextBox 48"/>
          <p:cNvSpPr txBox="1"/>
          <p:nvPr/>
        </p:nvSpPr>
        <p:spPr>
          <a:xfrm>
            <a:off x="497479" y="3004518"/>
            <a:ext cx="11503039" cy="369974"/>
          </a:xfrm>
          <a:prstGeom prst="rect">
            <a:avLst/>
          </a:prstGeom>
          <a:gradFill flip="none" rotWithShape="1">
            <a:gsLst>
              <a:gs pos="0">
                <a:schemeClr val="accent2">
                  <a:lumMod val="90000"/>
                </a:schemeClr>
              </a:gs>
              <a:gs pos="48000">
                <a:schemeClr val="accent2">
                  <a:lumMod val="97000"/>
                  <a:lumOff val="3000"/>
                </a:schemeClr>
              </a:gs>
              <a:gs pos="100000">
                <a:schemeClr val="accent2">
                  <a:lumMod val="60000"/>
                  <a:lumOff val="40000"/>
                </a:schemeClr>
              </a:gs>
            </a:gsLst>
            <a:lin ang="0" scaled="1"/>
            <a:tileRect/>
          </a:gradFill>
          <a:ln w="28575">
            <a:noFill/>
          </a:ln>
        </p:spPr>
        <p:txBody>
          <a:bodyPr wrap="square" lIns="91565" tIns="45784" rIns="91565" bIns="45784">
            <a:spAutoFit/>
          </a:bodyPr>
          <a:lstStyle/>
          <a:p>
            <a:pPr marL="229020" indent="-229020" defTabSz="785061">
              <a:lnSpc>
                <a:spcPct val="150000"/>
              </a:lnSpc>
              <a:buClr>
                <a:schemeClr val="tx1"/>
              </a:buClr>
              <a:buSzPct val="100000"/>
              <a:buFont typeface="+mj-ea"/>
              <a:buAutoNum type="circleNumDbPlain" startAt="4"/>
              <a:defRPr/>
            </a:pPr>
            <a:r>
              <a:rPr lang="zh-CN" altLang="en-US" sz="1202" kern="0" dirty="0">
                <a:latin typeface="微软雅黑" pitchFamily="34" charset="-122"/>
                <a:ea typeface="微软雅黑" pitchFamily="34" charset="-122"/>
              </a:rPr>
              <a:t>我们已走在自动化的康庄大道上，自动化能让过程走的更快，但如果过程有问题，自动化只会让问题更加突出。</a:t>
            </a:r>
            <a:r>
              <a:rPr lang="en-US" altLang="zh-CN" sz="1202" kern="0" dirty="0" smtClean="0">
                <a:solidFill>
                  <a:srgbClr val="C00000"/>
                </a:solidFill>
                <a:latin typeface="微软雅黑" pitchFamily="34" charset="-122"/>
                <a:ea typeface="微软雅黑" pitchFamily="34" charset="-122"/>
              </a:rPr>
              <a:t>——</a:t>
            </a:r>
            <a:r>
              <a:rPr lang="zh-CN" altLang="en-US" sz="1202" kern="0" dirty="0" smtClean="0">
                <a:solidFill>
                  <a:srgbClr val="C00000"/>
                </a:solidFill>
                <a:latin typeface="微软雅黑" pitchFamily="34" charset="-122"/>
                <a:ea typeface="微软雅黑" pitchFamily="34" charset="-122"/>
              </a:rPr>
              <a:t>自动化与交付正确的软件的关系</a:t>
            </a:r>
            <a:endParaRPr lang="en-US" altLang="zh-CN" sz="1202" kern="0" dirty="0">
              <a:solidFill>
                <a:srgbClr val="C00000"/>
              </a:solidFill>
              <a:latin typeface="微软雅黑" pitchFamily="34" charset="-122"/>
              <a:ea typeface="微软雅黑" pitchFamily="34" charset="-122"/>
            </a:endParaRPr>
          </a:p>
        </p:txBody>
      </p:sp>
      <p:sp>
        <p:nvSpPr>
          <p:cNvPr id="8" name="TextBox 48"/>
          <p:cNvSpPr txBox="1"/>
          <p:nvPr/>
        </p:nvSpPr>
        <p:spPr>
          <a:xfrm>
            <a:off x="497479" y="943665"/>
            <a:ext cx="11503039" cy="369974"/>
          </a:xfrm>
          <a:prstGeom prst="rect">
            <a:avLst/>
          </a:prstGeom>
          <a:gradFill flip="none" rotWithShape="1">
            <a:gsLst>
              <a:gs pos="0">
                <a:schemeClr val="accent2">
                  <a:lumMod val="90000"/>
                </a:schemeClr>
              </a:gs>
              <a:gs pos="48000">
                <a:schemeClr val="accent2">
                  <a:lumMod val="97000"/>
                  <a:lumOff val="3000"/>
                </a:schemeClr>
              </a:gs>
              <a:gs pos="100000">
                <a:schemeClr val="accent2">
                  <a:lumMod val="60000"/>
                  <a:lumOff val="40000"/>
                </a:schemeClr>
              </a:gs>
            </a:gsLst>
            <a:lin ang="0" scaled="1"/>
            <a:tileRect/>
          </a:gradFill>
          <a:ln w="28575">
            <a:noFill/>
          </a:ln>
        </p:spPr>
        <p:txBody>
          <a:bodyPr wrap="square" lIns="91565" tIns="45784" rIns="91565" bIns="45784">
            <a:spAutoFit/>
          </a:bodyPr>
          <a:lstStyle/>
          <a:p>
            <a:pPr marL="229020" indent="-229020" defTabSz="785061">
              <a:lnSpc>
                <a:spcPct val="150000"/>
              </a:lnSpc>
              <a:buClr>
                <a:schemeClr val="tx1"/>
              </a:buClr>
              <a:buSzPct val="100000"/>
              <a:buFont typeface="+mj-ea"/>
              <a:buAutoNum type="circleNumDbPlain"/>
              <a:defRPr/>
            </a:pPr>
            <a:r>
              <a:rPr lang="zh-CN" altLang="en-US" sz="1202" kern="0" dirty="0">
                <a:latin typeface="微软雅黑" pitchFamily="34" charset="-122"/>
                <a:ea typeface="微软雅黑" pitchFamily="34" charset="-122"/>
              </a:rPr>
              <a:t>构建软件系统最难的部分是精确的定义构建的是什么，问题的表述常常比它的解决方案更重要。</a:t>
            </a:r>
            <a:r>
              <a:rPr lang="en-US" altLang="zh-CN" sz="1202" kern="0" dirty="0" smtClean="0">
                <a:solidFill>
                  <a:srgbClr val="C00000"/>
                </a:solidFill>
                <a:latin typeface="微软雅黑" pitchFamily="34" charset="-122"/>
                <a:ea typeface="微软雅黑" pitchFamily="34" charset="-122"/>
              </a:rPr>
              <a:t>——</a:t>
            </a:r>
            <a:r>
              <a:rPr lang="zh-CN" altLang="en-US" sz="1202" kern="0" dirty="0" smtClean="0">
                <a:solidFill>
                  <a:srgbClr val="C00000"/>
                </a:solidFill>
                <a:latin typeface="微软雅黑" pitchFamily="34" charset="-122"/>
                <a:ea typeface="微软雅黑" pitchFamily="34" charset="-122"/>
              </a:rPr>
              <a:t>需求定义难</a:t>
            </a:r>
            <a:endParaRPr lang="en-US" altLang="zh-CN" sz="1202" kern="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621619996"/>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矩形 199"/>
          <p:cNvSpPr/>
          <p:nvPr/>
        </p:nvSpPr>
        <p:spPr bwMode="auto">
          <a:xfrm>
            <a:off x="193548" y="3042508"/>
            <a:ext cx="11809312" cy="2475304"/>
          </a:xfrm>
          <a:prstGeom prst="rect">
            <a:avLst/>
          </a:prstGeom>
          <a:solidFill>
            <a:schemeClr val="bg1">
              <a:lumMod val="95000"/>
            </a:schemeClr>
          </a:solidFill>
          <a:ln>
            <a:solidFill>
              <a:schemeClr val="bg1">
                <a:lumMod val="85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92" tIns="45796" rIns="91592" bIns="45796" numCol="1" rtlCol="0" anchor="t" anchorCtr="0" compatLnSpc="1">
            <a:prstTxWarp prst="textNoShape">
              <a:avLst/>
            </a:prstTxWarp>
          </a:bodyPr>
          <a:lstStyle/>
          <a:p>
            <a:pPr defTabSz="915936"/>
            <a:endParaRPr lang="zh-CN" altLang="en-US" sz="1904" b="0" dirty="0">
              <a:solidFill>
                <a:srgbClr val="000000"/>
              </a:solidFill>
              <a:latin typeface="Arial" charset="0"/>
              <a:ea typeface="宋体" charset="-122"/>
            </a:endParaRPr>
          </a:p>
        </p:txBody>
      </p:sp>
      <p:sp>
        <p:nvSpPr>
          <p:cNvPr id="106" name="标题 1"/>
          <p:cNvSpPr txBox="1">
            <a:spLocks/>
          </p:cNvSpPr>
          <p:nvPr/>
        </p:nvSpPr>
        <p:spPr bwMode="auto">
          <a:xfrm>
            <a:off x="239351" y="-6259"/>
            <a:ext cx="11567608" cy="549681"/>
          </a:xfrm>
          <a:prstGeom prst="rect">
            <a:avLst/>
          </a:prstGeom>
          <a:noFill/>
          <a:ln w="9525">
            <a:noFill/>
            <a:miter lim="800000"/>
            <a:headEnd/>
            <a:tailEnd/>
          </a:ln>
          <a:effectLst/>
        </p:spPr>
        <p:txBody>
          <a:bodyPr vert="horz" wrap="square" lIns="78399" tIns="39198" rIns="78399" bIns="39198" numCol="1" anchor="ctr" anchorCtr="0" compatLnSpc="1">
            <a:prstTxWarp prst="textNoShape">
              <a:avLst/>
            </a:prstTxWarp>
          </a:bodyPr>
          <a:lstStyle/>
          <a:p>
            <a:pPr defTabSz="785141">
              <a:defRPr/>
            </a:pPr>
            <a:r>
              <a:rPr lang="zh-CN" altLang="en-US" sz="2805" kern="0" dirty="0">
                <a:solidFill>
                  <a:srgbClr val="000000"/>
                </a:solidFill>
                <a:latin typeface="微软雅黑" pitchFamily="34" charset="-122"/>
                <a:ea typeface="微软雅黑" pitchFamily="34" charset="-122"/>
              </a:rPr>
              <a:t>什么是实例化需求？</a:t>
            </a:r>
            <a:r>
              <a:rPr lang="en-US" altLang="zh-CN" sz="2404" kern="0" dirty="0">
                <a:solidFill>
                  <a:srgbClr val="000000"/>
                </a:solidFill>
                <a:latin typeface="微软雅黑" pitchFamily="34" charset="-122"/>
                <a:ea typeface="微软雅黑" pitchFamily="34" charset="-122"/>
              </a:rPr>
              <a:t> ——</a:t>
            </a:r>
            <a:r>
              <a:rPr lang="zh-CN" altLang="en-US" sz="2404" kern="0" dirty="0">
                <a:solidFill>
                  <a:srgbClr val="000000"/>
                </a:solidFill>
                <a:latin typeface="微软雅黑" pitchFamily="34" charset="-122"/>
                <a:ea typeface="微软雅黑" pitchFamily="34" charset="-122"/>
              </a:rPr>
              <a:t>理论定义</a:t>
            </a:r>
            <a:r>
              <a:rPr lang="zh-CN" altLang="en-US" sz="2805" kern="0" dirty="0">
                <a:solidFill>
                  <a:srgbClr val="990000"/>
                </a:solidFill>
                <a:latin typeface="微软雅黑" pitchFamily="34" charset="-122"/>
                <a:ea typeface="微软雅黑" pitchFamily="34" charset="-122"/>
              </a:rPr>
              <a:t>　　　　　　</a:t>
            </a:r>
          </a:p>
        </p:txBody>
      </p:sp>
      <p:sp>
        <p:nvSpPr>
          <p:cNvPr id="109" name="矩形 108"/>
          <p:cNvSpPr/>
          <p:nvPr/>
        </p:nvSpPr>
        <p:spPr bwMode="auto">
          <a:xfrm>
            <a:off x="3336402" y="1464748"/>
            <a:ext cx="1584001" cy="685249"/>
          </a:xfrm>
          <a:prstGeom prst="rect">
            <a:avLst/>
          </a:prstGeom>
          <a:ln>
            <a:solidFill>
              <a:schemeClr val="bg1">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7870" tIns="43936" rIns="87870" bIns="43936" numCol="1" rtlCol="0" anchor="ctr" anchorCtr="0" compatLnSpc="1">
            <a:prstTxWarp prst="textNoShape">
              <a:avLst/>
            </a:prstTxWarp>
          </a:bodyPr>
          <a:lstStyle/>
          <a:p>
            <a:pPr algn="ctr" defTabSz="879097"/>
            <a:r>
              <a:rPr lang="zh-CN" altLang="en-US" sz="1202" dirty="0">
                <a:solidFill>
                  <a:srgbClr val="000000"/>
                </a:solidFill>
                <a:latin typeface="微软雅黑" pitchFamily="34" charset="-122"/>
                <a:ea typeface="微软雅黑" pitchFamily="34" charset="-122"/>
              </a:rPr>
              <a:t>需求即用例</a:t>
            </a:r>
            <a:endParaRPr lang="en-US" altLang="zh-CN" sz="1202" dirty="0">
              <a:solidFill>
                <a:srgbClr val="000000"/>
              </a:solidFill>
              <a:latin typeface="微软雅黑" pitchFamily="34" charset="-122"/>
              <a:ea typeface="微软雅黑" pitchFamily="34" charset="-122"/>
            </a:endParaRPr>
          </a:p>
          <a:p>
            <a:pPr algn="ctr" defTabSz="879097"/>
            <a:r>
              <a:rPr lang="zh-CN" altLang="en-US" sz="1202" dirty="0">
                <a:solidFill>
                  <a:srgbClr val="000000"/>
                </a:solidFill>
                <a:latin typeface="微软雅黑" pitchFamily="34" charset="-122"/>
                <a:ea typeface="微软雅黑" pitchFamily="34" charset="-122"/>
              </a:rPr>
              <a:t>实例化需求</a:t>
            </a:r>
          </a:p>
        </p:txBody>
      </p:sp>
      <p:sp>
        <p:nvSpPr>
          <p:cNvPr id="112" name="椭圆 111"/>
          <p:cNvSpPr>
            <a:spLocks noChangeAspect="1"/>
          </p:cNvSpPr>
          <p:nvPr/>
        </p:nvSpPr>
        <p:spPr bwMode="auto">
          <a:xfrm>
            <a:off x="5064699" y="1388487"/>
            <a:ext cx="1104001" cy="829512"/>
          </a:xfrm>
          <a:prstGeom prst="ellipse">
            <a:avLst/>
          </a:prstGeom>
          <a:noFill/>
          <a:ln w="79375" cap="flat" cmpd="sng" algn="ctr">
            <a:solidFill>
              <a:srgbClr val="990000"/>
            </a:solidFill>
            <a:prstDash val="solid"/>
            <a:round/>
            <a:headEnd type="none" w="med" len="med"/>
            <a:tailEnd type="none" w="med" len="med"/>
          </a:ln>
          <a:effectLst/>
        </p:spPr>
        <p:txBody>
          <a:bodyPr vert="horz" wrap="square" lIns="79308" tIns="39654" rIns="79308" bIns="39654" numCol="1" rtlCol="0" anchor="t" anchorCtr="0" compatLnSpc="1">
            <a:prstTxWarp prst="textNoShape">
              <a:avLst/>
            </a:prstTxWarp>
            <a:noAutofit/>
          </a:bodyPr>
          <a:lstStyle/>
          <a:p>
            <a:pPr defTabSz="802708"/>
            <a:endParaRPr lang="zh-CN" altLang="en-US" sz="1503" dirty="0">
              <a:solidFill>
                <a:srgbClr val="FFFFFF"/>
              </a:solidFill>
              <a:latin typeface="微软雅黑" pitchFamily="34" charset="-122"/>
              <a:ea typeface="微软雅黑" pitchFamily="34" charset="-122"/>
            </a:endParaRPr>
          </a:p>
        </p:txBody>
      </p:sp>
      <p:sp>
        <p:nvSpPr>
          <p:cNvPr id="113" name="TextBox 112"/>
          <p:cNvSpPr txBox="1"/>
          <p:nvPr/>
        </p:nvSpPr>
        <p:spPr>
          <a:xfrm>
            <a:off x="5268185" y="1572881"/>
            <a:ext cx="996369" cy="554971"/>
          </a:xfrm>
          <a:prstGeom prst="rect">
            <a:avLst/>
          </a:prstGeom>
          <a:noFill/>
        </p:spPr>
        <p:txBody>
          <a:bodyPr wrap="square" lIns="91565" tIns="45784" rIns="91565" bIns="45784" rtlCol="0">
            <a:spAutoFit/>
          </a:bodyPr>
          <a:lstStyle/>
          <a:p>
            <a:r>
              <a:rPr lang="zh-CN" altLang="en-US" sz="1503" dirty="0">
                <a:solidFill>
                  <a:srgbClr val="000000"/>
                </a:solidFill>
                <a:latin typeface="微软雅黑" pitchFamily="34" charset="-122"/>
                <a:ea typeface="微软雅黑" pitchFamily="34" charset="-122"/>
              </a:rPr>
              <a:t>验证</a:t>
            </a:r>
            <a:endParaRPr lang="en-US" altLang="zh-CN" sz="1503" dirty="0">
              <a:solidFill>
                <a:srgbClr val="000000"/>
              </a:solidFill>
              <a:latin typeface="微软雅黑" pitchFamily="34" charset="-122"/>
              <a:ea typeface="微软雅黑" pitchFamily="34" charset="-122"/>
            </a:endParaRPr>
          </a:p>
          <a:p>
            <a:r>
              <a:rPr lang="zh-CN" altLang="en-US" sz="1503" dirty="0">
                <a:solidFill>
                  <a:srgbClr val="990000"/>
                </a:solidFill>
                <a:latin typeface="微软雅黑" pitchFamily="34" charset="-122"/>
                <a:ea typeface="微软雅黑" pitchFamily="34" charset="-122"/>
              </a:rPr>
              <a:t>驱动</a:t>
            </a:r>
          </a:p>
        </p:txBody>
      </p:sp>
      <p:sp>
        <p:nvSpPr>
          <p:cNvPr id="114" name="Chevron 13"/>
          <p:cNvSpPr/>
          <p:nvPr/>
        </p:nvSpPr>
        <p:spPr>
          <a:xfrm flipV="1">
            <a:off x="5535504" y="1306049"/>
            <a:ext cx="240001" cy="122554"/>
          </a:xfrm>
          <a:prstGeom prst="chevron">
            <a:avLst/>
          </a:prstGeom>
          <a:solidFill>
            <a:srgbClr val="99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565" tIns="45784" rIns="91565" bIns="45784" rtlCol="0" anchor="ctr"/>
          <a:lstStyle/>
          <a:p>
            <a:pPr algn="ctr" defTabSz="915559" fontAlgn="auto">
              <a:spcBef>
                <a:spcPts val="0"/>
              </a:spcBef>
              <a:spcAft>
                <a:spcPts val="0"/>
              </a:spcAft>
            </a:pPr>
            <a:endParaRPr lang="en-US" dirty="0">
              <a:solidFill>
                <a:srgbClr val="383838"/>
              </a:solidFill>
              <a:latin typeface="微软雅黑" pitchFamily="34" charset="-122"/>
              <a:ea typeface="微软雅黑" pitchFamily="34" charset="-122"/>
            </a:endParaRPr>
          </a:p>
        </p:txBody>
      </p:sp>
      <p:sp>
        <p:nvSpPr>
          <p:cNvPr id="115" name="Chevron 13"/>
          <p:cNvSpPr/>
          <p:nvPr/>
        </p:nvSpPr>
        <p:spPr>
          <a:xfrm flipH="1" flipV="1">
            <a:off x="5460031" y="2139934"/>
            <a:ext cx="240001" cy="122554"/>
          </a:xfrm>
          <a:prstGeom prst="chevron">
            <a:avLst/>
          </a:prstGeom>
          <a:solidFill>
            <a:srgbClr val="99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565" tIns="45784" rIns="91565" bIns="45784" rtlCol="0" anchor="ctr"/>
          <a:lstStyle/>
          <a:p>
            <a:pPr algn="ctr" defTabSz="915559" fontAlgn="auto">
              <a:spcBef>
                <a:spcPts val="0"/>
              </a:spcBef>
              <a:spcAft>
                <a:spcPts val="0"/>
              </a:spcAft>
            </a:pPr>
            <a:endParaRPr lang="en-US" dirty="0">
              <a:solidFill>
                <a:srgbClr val="383838"/>
              </a:solidFill>
              <a:latin typeface="微软雅黑" pitchFamily="34" charset="-122"/>
              <a:ea typeface="微软雅黑" pitchFamily="34" charset="-122"/>
            </a:endParaRPr>
          </a:p>
        </p:txBody>
      </p:sp>
      <p:sp>
        <p:nvSpPr>
          <p:cNvPr id="116" name="TextBox 115"/>
          <p:cNvSpPr txBox="1"/>
          <p:nvPr/>
        </p:nvSpPr>
        <p:spPr>
          <a:xfrm>
            <a:off x="3303728" y="862567"/>
            <a:ext cx="4785028" cy="277467"/>
          </a:xfrm>
          <a:prstGeom prst="rect">
            <a:avLst/>
          </a:prstGeom>
          <a:noFill/>
          <a:ln w="28575">
            <a:noFill/>
          </a:ln>
        </p:spPr>
        <p:txBody>
          <a:bodyPr wrap="square" lIns="91565" tIns="45784" rIns="91565" bIns="45784" rtlCol="0">
            <a:spAutoFit/>
          </a:bodyPr>
          <a:lstStyle/>
          <a:p>
            <a:pPr algn="ctr"/>
            <a:r>
              <a:rPr lang="zh-CN" altLang="en-US" sz="1202" dirty="0">
                <a:solidFill>
                  <a:srgbClr val="000000"/>
                </a:solidFill>
                <a:latin typeface="微软雅黑" pitchFamily="34" charset="-122"/>
                <a:ea typeface="微软雅黑" pitchFamily="34" charset="-122"/>
              </a:rPr>
              <a:t>理解一致，构建正确的软件</a:t>
            </a:r>
          </a:p>
        </p:txBody>
      </p:sp>
      <p:sp>
        <p:nvSpPr>
          <p:cNvPr id="118" name="矩形 117"/>
          <p:cNvSpPr/>
          <p:nvPr/>
        </p:nvSpPr>
        <p:spPr bwMode="auto">
          <a:xfrm>
            <a:off x="6312732" y="1464748"/>
            <a:ext cx="1584001" cy="685249"/>
          </a:xfrm>
          <a:prstGeom prst="rect">
            <a:avLst/>
          </a:prstGeom>
          <a:ln>
            <a:solidFill>
              <a:schemeClr val="bg1">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7870" tIns="43936" rIns="87870" bIns="43936" numCol="1" rtlCol="0" anchor="ctr" anchorCtr="0" compatLnSpc="1">
            <a:prstTxWarp prst="textNoShape">
              <a:avLst/>
            </a:prstTxWarp>
          </a:bodyPr>
          <a:lstStyle/>
          <a:p>
            <a:pPr algn="ctr" defTabSz="879097"/>
            <a:r>
              <a:rPr lang="zh-CN" altLang="en-US" sz="1202" dirty="0">
                <a:solidFill>
                  <a:srgbClr val="000000"/>
                </a:solidFill>
                <a:latin typeface="微软雅黑" pitchFamily="34" charset="-122"/>
                <a:ea typeface="微软雅黑" pitchFamily="34" charset="-122"/>
              </a:rPr>
              <a:t>设计</a:t>
            </a:r>
            <a:endParaRPr lang="en-US" altLang="zh-CN" sz="1202" dirty="0">
              <a:solidFill>
                <a:srgbClr val="000000"/>
              </a:solidFill>
              <a:latin typeface="微软雅黑" pitchFamily="34" charset="-122"/>
              <a:ea typeface="微软雅黑" pitchFamily="34" charset="-122"/>
            </a:endParaRPr>
          </a:p>
          <a:p>
            <a:pPr algn="ctr"/>
            <a:r>
              <a:rPr lang="zh-CN" altLang="en-US" sz="1202" dirty="0">
                <a:solidFill>
                  <a:srgbClr val="000000"/>
                </a:solidFill>
                <a:latin typeface="微软雅黑" pitchFamily="34" charset="-122"/>
                <a:ea typeface="微软雅黑" pitchFamily="34" charset="-122"/>
              </a:rPr>
              <a:t>开发</a:t>
            </a:r>
            <a:endParaRPr lang="en-US" altLang="zh-CN" sz="1202" dirty="0">
              <a:solidFill>
                <a:srgbClr val="000000"/>
              </a:solidFill>
              <a:latin typeface="微软雅黑" pitchFamily="34" charset="-122"/>
              <a:ea typeface="微软雅黑" pitchFamily="34" charset="-122"/>
            </a:endParaRPr>
          </a:p>
        </p:txBody>
      </p:sp>
      <p:sp>
        <p:nvSpPr>
          <p:cNvPr id="121" name="TextBox 120"/>
          <p:cNvSpPr txBox="1"/>
          <p:nvPr/>
        </p:nvSpPr>
        <p:spPr>
          <a:xfrm>
            <a:off x="3000187" y="2367606"/>
            <a:ext cx="2207464" cy="431892"/>
          </a:xfrm>
          <a:prstGeom prst="rect">
            <a:avLst/>
          </a:prstGeom>
          <a:noFill/>
          <a:ln w="28575">
            <a:noFill/>
          </a:ln>
        </p:spPr>
        <p:txBody>
          <a:bodyPr wrap="square" lIns="91565" tIns="45784" rIns="91565" bIns="45784" rtlCol="0">
            <a:spAutoFit/>
          </a:bodyPr>
          <a:lstStyle/>
          <a:p>
            <a:pPr algn="ctr"/>
            <a:r>
              <a:rPr lang="zh-CN" altLang="en-US" sz="1103" dirty="0">
                <a:solidFill>
                  <a:srgbClr val="000000"/>
                </a:solidFill>
                <a:latin typeface="微软雅黑" pitchFamily="34" charset="-122"/>
                <a:ea typeface="微软雅黑" pitchFamily="34" charset="-122"/>
              </a:rPr>
              <a:t>协同制定需求实例</a:t>
            </a:r>
            <a:endParaRPr lang="en-US" altLang="zh-CN" sz="1103" dirty="0">
              <a:solidFill>
                <a:srgbClr val="000000"/>
              </a:solidFill>
              <a:latin typeface="微软雅黑" pitchFamily="34" charset="-122"/>
              <a:ea typeface="微软雅黑" pitchFamily="34" charset="-122"/>
            </a:endParaRPr>
          </a:p>
          <a:p>
            <a:pPr algn="ctr"/>
            <a:r>
              <a:rPr lang="zh-CN" altLang="en-US" sz="1103" dirty="0">
                <a:solidFill>
                  <a:srgbClr val="990000"/>
                </a:solidFill>
                <a:latin typeface="微软雅黑" pitchFamily="34" charset="-122"/>
                <a:ea typeface="微软雅黑" pitchFamily="34" charset="-122"/>
              </a:rPr>
              <a:t>准确、可验证、可执行</a:t>
            </a:r>
          </a:p>
        </p:txBody>
      </p:sp>
      <p:sp>
        <p:nvSpPr>
          <p:cNvPr id="124" name="TextBox 123"/>
          <p:cNvSpPr txBox="1"/>
          <p:nvPr/>
        </p:nvSpPr>
        <p:spPr>
          <a:xfrm>
            <a:off x="6456575" y="2444337"/>
            <a:ext cx="1183124" cy="262121"/>
          </a:xfrm>
          <a:prstGeom prst="rect">
            <a:avLst/>
          </a:prstGeom>
          <a:noFill/>
          <a:ln>
            <a:noFill/>
          </a:ln>
        </p:spPr>
        <p:txBody>
          <a:bodyPr wrap="square" lIns="91511" tIns="45756" rIns="91511" bIns="45756" rtlCol="0">
            <a:spAutoFit/>
          </a:bodyPr>
          <a:lstStyle/>
          <a:p>
            <a:pPr algn="ctr" fontAlgn="auto">
              <a:spcBef>
                <a:spcPts val="0"/>
              </a:spcBef>
              <a:spcAft>
                <a:spcPts val="0"/>
              </a:spcAft>
            </a:pPr>
            <a:r>
              <a:rPr lang="zh-CN" altLang="en-US" sz="1103" dirty="0">
                <a:solidFill>
                  <a:srgbClr val="990000"/>
                </a:solidFill>
                <a:latin typeface="微软雅黑" pitchFamily="34" charset="-122"/>
                <a:ea typeface="微软雅黑" pitchFamily="34" charset="-122"/>
              </a:rPr>
              <a:t>消除返工</a:t>
            </a:r>
            <a:endParaRPr lang="en-US" altLang="zh-CN" sz="1103" dirty="0">
              <a:solidFill>
                <a:srgbClr val="990000"/>
              </a:solidFill>
              <a:latin typeface="微软雅黑" pitchFamily="34" charset="-122"/>
              <a:ea typeface="微软雅黑" pitchFamily="34" charset="-122"/>
            </a:endParaRPr>
          </a:p>
        </p:txBody>
      </p:sp>
      <p:sp>
        <p:nvSpPr>
          <p:cNvPr id="126" name="TextBox 125"/>
          <p:cNvSpPr txBox="1"/>
          <p:nvPr/>
        </p:nvSpPr>
        <p:spPr>
          <a:xfrm>
            <a:off x="4824393" y="2441767"/>
            <a:ext cx="1775576" cy="262178"/>
          </a:xfrm>
          <a:prstGeom prst="rect">
            <a:avLst/>
          </a:prstGeom>
          <a:noFill/>
          <a:ln w="28575">
            <a:noFill/>
          </a:ln>
        </p:spPr>
        <p:txBody>
          <a:bodyPr wrap="square" lIns="91565" tIns="45784" rIns="91565" bIns="45784" rtlCol="0">
            <a:spAutoFit/>
          </a:bodyPr>
          <a:lstStyle/>
          <a:p>
            <a:pPr algn="ctr"/>
            <a:r>
              <a:rPr lang="zh-CN" altLang="en-US" sz="1103" dirty="0">
                <a:solidFill>
                  <a:srgbClr val="000000"/>
                </a:solidFill>
                <a:latin typeface="微软雅黑" pitchFamily="34" charset="-122"/>
                <a:ea typeface="微软雅黑" pitchFamily="34" charset="-122"/>
              </a:rPr>
              <a:t>尽早验证</a:t>
            </a:r>
          </a:p>
        </p:txBody>
      </p:sp>
      <p:grpSp>
        <p:nvGrpSpPr>
          <p:cNvPr id="2" name="组合 168"/>
          <p:cNvGrpSpPr/>
          <p:nvPr/>
        </p:nvGrpSpPr>
        <p:grpSpPr>
          <a:xfrm>
            <a:off x="1152130" y="3068651"/>
            <a:ext cx="8736971" cy="2405385"/>
            <a:chOff x="106626" y="4516539"/>
            <a:chExt cx="8965282" cy="2206935"/>
          </a:xfrm>
        </p:grpSpPr>
        <p:sp>
          <p:nvSpPr>
            <p:cNvPr id="170" name="TextBox 169"/>
            <p:cNvSpPr txBox="1"/>
            <p:nvPr/>
          </p:nvSpPr>
          <p:spPr>
            <a:xfrm>
              <a:off x="106626" y="4567203"/>
              <a:ext cx="432000" cy="302271"/>
            </a:xfrm>
            <a:prstGeom prst="rect">
              <a:avLst/>
            </a:prstGeom>
            <a:solidFill>
              <a:srgbClr val="CCFFFF"/>
            </a:solidFill>
            <a:ln>
              <a:noFill/>
            </a:ln>
          </p:spPr>
          <p:style>
            <a:lnRef idx="1">
              <a:schemeClr val="accent1"/>
            </a:lnRef>
            <a:fillRef idx="2">
              <a:schemeClr val="accent1"/>
            </a:fillRef>
            <a:effectRef idx="1">
              <a:schemeClr val="accent1"/>
            </a:effectRef>
            <a:fontRef idx="minor">
              <a:schemeClr val="dk1"/>
            </a:fontRef>
          </p:style>
          <p:txBody>
            <a:bodyPr wrap="square" lIns="7213" tIns="72132" rIns="7213" bIns="0" rtlCol="0">
              <a:noAutofit/>
            </a:bodyPr>
            <a:lstStyle/>
            <a:p>
              <a:pPr algn="ctr"/>
              <a:r>
                <a:rPr lang="zh-CN" altLang="en-US" sz="701" b="0" dirty="0">
                  <a:solidFill>
                    <a:srgbClr val="FFFFFF">
                      <a:lumMod val="50000"/>
                    </a:srgbClr>
                  </a:solidFill>
                  <a:latin typeface="微软雅黑" pitchFamily="34" charset="-122"/>
                  <a:ea typeface="微软雅黑" pitchFamily="34" charset="-122"/>
                </a:rPr>
                <a:t>初始</a:t>
              </a:r>
              <a:endParaRPr lang="en-US" altLang="zh-CN" sz="701" b="0" dirty="0">
                <a:solidFill>
                  <a:srgbClr val="FFFFFF">
                    <a:lumMod val="50000"/>
                  </a:srgbClr>
                </a:solidFill>
                <a:latin typeface="微软雅黑" pitchFamily="34" charset="-122"/>
                <a:ea typeface="微软雅黑" pitchFamily="34" charset="-122"/>
              </a:endParaRPr>
            </a:p>
            <a:p>
              <a:pPr algn="ctr"/>
              <a:r>
                <a:rPr lang="zh-CN" altLang="en-US" sz="701" b="0" dirty="0">
                  <a:solidFill>
                    <a:srgbClr val="FFFFFF">
                      <a:lumMod val="50000"/>
                    </a:srgbClr>
                  </a:solidFill>
                  <a:latin typeface="微软雅黑" pitchFamily="34" charset="-122"/>
                  <a:ea typeface="微软雅黑" pitchFamily="34" charset="-122"/>
                </a:rPr>
                <a:t>需求</a:t>
              </a:r>
            </a:p>
          </p:txBody>
        </p:sp>
        <p:sp>
          <p:nvSpPr>
            <p:cNvPr id="171" name="TextBox 170"/>
            <p:cNvSpPr txBox="1"/>
            <p:nvPr/>
          </p:nvSpPr>
          <p:spPr>
            <a:xfrm>
              <a:off x="1978834" y="4911202"/>
              <a:ext cx="5256584" cy="156088"/>
            </a:xfrm>
            <a:prstGeom prst="rect">
              <a:avLst/>
            </a:prstGeom>
            <a:solidFill>
              <a:srgbClr val="CCFFFF"/>
            </a:solidFill>
            <a:ln>
              <a:noFill/>
            </a:ln>
          </p:spPr>
          <p:style>
            <a:lnRef idx="1">
              <a:schemeClr val="accent1"/>
            </a:lnRef>
            <a:fillRef idx="2">
              <a:schemeClr val="accent1"/>
            </a:fillRef>
            <a:effectRef idx="1">
              <a:schemeClr val="accent1"/>
            </a:effectRef>
            <a:fontRef idx="minor">
              <a:schemeClr val="dk1"/>
            </a:fontRef>
          </p:style>
          <p:txBody>
            <a:bodyPr wrap="square" lIns="7213" tIns="0" rIns="7213" bIns="0" rtlCol="0">
              <a:noAutofit/>
            </a:bodyPr>
            <a:lstStyle/>
            <a:p>
              <a:pPr algn="ctr"/>
              <a:r>
                <a:rPr lang="zh-CN" altLang="en-US" sz="1103" dirty="0">
                  <a:solidFill>
                    <a:srgbClr val="990000"/>
                  </a:solidFill>
                  <a:latin typeface="微软雅黑" pitchFamily="34" charset="-122"/>
                  <a:ea typeface="微软雅黑" pitchFamily="34" charset="-122"/>
                </a:rPr>
                <a:t>可执行的需求</a:t>
              </a:r>
            </a:p>
          </p:txBody>
        </p:sp>
        <p:sp>
          <p:nvSpPr>
            <p:cNvPr id="172" name="TextBox 171"/>
            <p:cNvSpPr txBox="1"/>
            <p:nvPr/>
          </p:nvSpPr>
          <p:spPr>
            <a:xfrm>
              <a:off x="7523449" y="4896544"/>
              <a:ext cx="1476450" cy="312176"/>
            </a:xfrm>
            <a:prstGeom prst="rect">
              <a:avLst/>
            </a:prstGeom>
            <a:solidFill>
              <a:srgbClr val="CCFFFF"/>
            </a:solidFill>
            <a:ln>
              <a:noFill/>
            </a:ln>
          </p:spPr>
          <p:style>
            <a:lnRef idx="1">
              <a:schemeClr val="accent1"/>
            </a:lnRef>
            <a:fillRef idx="2">
              <a:schemeClr val="accent1"/>
            </a:fillRef>
            <a:effectRef idx="1">
              <a:schemeClr val="accent1"/>
            </a:effectRef>
            <a:fontRef idx="minor">
              <a:schemeClr val="dk1"/>
            </a:fontRef>
          </p:style>
          <p:txBody>
            <a:bodyPr wrap="square" lIns="7213" tIns="18033" rIns="7213" bIns="18033" rtlCol="0">
              <a:noAutofit/>
            </a:bodyPr>
            <a:lstStyle/>
            <a:p>
              <a:pPr algn="ctr"/>
              <a:r>
                <a:rPr lang="zh-CN" altLang="en-US" sz="1103" dirty="0">
                  <a:solidFill>
                    <a:srgbClr val="990000"/>
                  </a:solidFill>
                  <a:latin typeface="微软雅黑" pitchFamily="34" charset="-122"/>
                  <a:ea typeface="微软雅黑" pitchFamily="34" charset="-122"/>
                </a:rPr>
                <a:t>  可演进的</a:t>
              </a:r>
              <a:endParaRPr lang="en-US" altLang="zh-CN" sz="1103" dirty="0">
                <a:solidFill>
                  <a:srgbClr val="990000"/>
                </a:solidFill>
                <a:latin typeface="微软雅黑" pitchFamily="34" charset="-122"/>
                <a:ea typeface="微软雅黑" pitchFamily="34" charset="-122"/>
              </a:endParaRPr>
            </a:p>
            <a:p>
              <a:pPr algn="ctr"/>
              <a:r>
                <a:rPr lang="zh-CN" altLang="en-US" sz="1103" dirty="0">
                  <a:solidFill>
                    <a:srgbClr val="990000"/>
                  </a:solidFill>
                  <a:latin typeface="微软雅黑" pitchFamily="34" charset="-122"/>
                  <a:ea typeface="微软雅黑" pitchFamily="34" charset="-122"/>
                </a:rPr>
                <a:t>活规格</a:t>
              </a:r>
              <a:endParaRPr lang="en-US" altLang="zh-CN" sz="902" b="0" dirty="0">
                <a:solidFill>
                  <a:srgbClr val="000000"/>
                </a:solidFill>
                <a:latin typeface="微软雅黑" pitchFamily="34" charset="-122"/>
                <a:ea typeface="微软雅黑" pitchFamily="34" charset="-122"/>
              </a:endParaRPr>
            </a:p>
          </p:txBody>
        </p:sp>
        <p:sp>
          <p:nvSpPr>
            <p:cNvPr id="173" name="Freeform 282"/>
            <p:cNvSpPr>
              <a:spLocks/>
            </p:cNvSpPr>
            <p:nvPr/>
          </p:nvSpPr>
          <p:spPr bwMode="auto">
            <a:xfrm rot="16200000">
              <a:off x="1577512" y="4840903"/>
              <a:ext cx="144017" cy="346139"/>
            </a:xfrm>
            <a:custGeom>
              <a:avLst/>
              <a:gdLst>
                <a:gd name="T0" fmla="*/ 129 w 1155"/>
                <a:gd name="T1" fmla="*/ 0 h 951"/>
                <a:gd name="T2" fmla="*/ 180 w 1155"/>
                <a:gd name="T3" fmla="*/ 84 h 951"/>
                <a:gd name="T4" fmla="*/ 222 w 1155"/>
                <a:gd name="T5" fmla="*/ 150 h 951"/>
                <a:gd name="T6" fmla="*/ 258 w 1155"/>
                <a:gd name="T7" fmla="*/ 222 h 951"/>
                <a:gd name="T8" fmla="*/ 279 w 1155"/>
                <a:gd name="T9" fmla="*/ 282 h 951"/>
                <a:gd name="T10" fmla="*/ 291 w 1155"/>
                <a:gd name="T11" fmla="*/ 330 h 951"/>
                <a:gd name="T12" fmla="*/ 306 w 1155"/>
                <a:gd name="T13" fmla="*/ 396 h 951"/>
                <a:gd name="T14" fmla="*/ 309 w 1155"/>
                <a:gd name="T15" fmla="*/ 462 h 951"/>
                <a:gd name="T16" fmla="*/ 315 w 1155"/>
                <a:gd name="T17" fmla="*/ 528 h 951"/>
                <a:gd name="T18" fmla="*/ 300 w 1155"/>
                <a:gd name="T19" fmla="*/ 636 h 951"/>
                <a:gd name="T20" fmla="*/ 0 w 1155"/>
                <a:gd name="T21" fmla="*/ 636 h 951"/>
                <a:gd name="T22" fmla="*/ 576 w 1155"/>
                <a:gd name="T23" fmla="*/ 951 h 951"/>
                <a:gd name="T24" fmla="*/ 1155 w 1155"/>
                <a:gd name="T25" fmla="*/ 642 h 951"/>
                <a:gd name="T26" fmla="*/ 855 w 1155"/>
                <a:gd name="T27" fmla="*/ 639 h 951"/>
                <a:gd name="T28" fmla="*/ 849 w 1155"/>
                <a:gd name="T29" fmla="*/ 561 h 951"/>
                <a:gd name="T30" fmla="*/ 849 w 1155"/>
                <a:gd name="T31" fmla="*/ 507 h 951"/>
                <a:gd name="T32" fmla="*/ 852 w 1155"/>
                <a:gd name="T33" fmla="*/ 441 h 951"/>
                <a:gd name="T34" fmla="*/ 861 w 1155"/>
                <a:gd name="T35" fmla="*/ 363 h 951"/>
                <a:gd name="T36" fmla="*/ 882 w 1155"/>
                <a:gd name="T37" fmla="*/ 273 h 951"/>
                <a:gd name="T38" fmla="*/ 927 w 1155"/>
                <a:gd name="T39" fmla="*/ 168 h 951"/>
                <a:gd name="T40" fmla="*/ 966 w 1155"/>
                <a:gd name="T41" fmla="*/ 93 h 951"/>
                <a:gd name="T42" fmla="*/ 1017 w 1155"/>
                <a:gd name="T43" fmla="*/ 15 h 951"/>
                <a:gd name="T44" fmla="*/ 129 w 1155"/>
                <a:gd name="T45" fmla="*/ 0 h 9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55" h="951">
                  <a:moveTo>
                    <a:pt x="129" y="0"/>
                  </a:moveTo>
                  <a:lnTo>
                    <a:pt x="180" y="84"/>
                  </a:lnTo>
                  <a:lnTo>
                    <a:pt x="222" y="150"/>
                  </a:lnTo>
                  <a:lnTo>
                    <a:pt x="258" y="222"/>
                  </a:lnTo>
                  <a:lnTo>
                    <a:pt x="279" y="282"/>
                  </a:lnTo>
                  <a:lnTo>
                    <a:pt x="291" y="330"/>
                  </a:lnTo>
                  <a:lnTo>
                    <a:pt x="306" y="396"/>
                  </a:lnTo>
                  <a:lnTo>
                    <a:pt x="309" y="462"/>
                  </a:lnTo>
                  <a:lnTo>
                    <a:pt x="315" y="528"/>
                  </a:lnTo>
                  <a:lnTo>
                    <a:pt x="300" y="636"/>
                  </a:lnTo>
                  <a:lnTo>
                    <a:pt x="0" y="636"/>
                  </a:lnTo>
                  <a:lnTo>
                    <a:pt x="576" y="951"/>
                  </a:lnTo>
                  <a:lnTo>
                    <a:pt x="1155" y="642"/>
                  </a:lnTo>
                  <a:lnTo>
                    <a:pt x="855" y="639"/>
                  </a:lnTo>
                  <a:lnTo>
                    <a:pt x="849" y="561"/>
                  </a:lnTo>
                  <a:lnTo>
                    <a:pt x="849" y="507"/>
                  </a:lnTo>
                  <a:lnTo>
                    <a:pt x="852" y="441"/>
                  </a:lnTo>
                  <a:lnTo>
                    <a:pt x="861" y="363"/>
                  </a:lnTo>
                  <a:lnTo>
                    <a:pt x="882" y="273"/>
                  </a:lnTo>
                  <a:lnTo>
                    <a:pt x="927" y="168"/>
                  </a:lnTo>
                  <a:lnTo>
                    <a:pt x="966" y="93"/>
                  </a:lnTo>
                  <a:lnTo>
                    <a:pt x="1017" y="15"/>
                  </a:lnTo>
                  <a:lnTo>
                    <a:pt x="129" y="0"/>
                  </a:lnTo>
                  <a:close/>
                </a:path>
              </a:pathLst>
            </a:custGeom>
            <a:solidFill>
              <a:srgbClr val="99CCFF"/>
            </a:solidFill>
            <a:ln w="12700" cap="flat" cmpd="sng">
              <a:noFill/>
              <a:prstDash val="solid"/>
              <a:round/>
              <a:headEnd type="none" w="med" len="med"/>
              <a:tailEnd type="none" w="med" len="med"/>
            </a:ln>
            <a:effectLst/>
          </p:spPr>
          <p:txBody>
            <a:bodyPr wrap="none" lIns="91587" tIns="45794" rIns="91587" bIns="45794" anchor="ctr"/>
            <a:lstStyle/>
            <a:p>
              <a:endParaRPr lang="zh-CN" altLang="en-US" sz="1103" b="0" dirty="0">
                <a:solidFill>
                  <a:srgbClr val="000000"/>
                </a:solidFill>
                <a:latin typeface="微软雅黑" pitchFamily="34" charset="-122"/>
                <a:ea typeface="微软雅黑" pitchFamily="34" charset="-122"/>
              </a:endParaRPr>
            </a:p>
          </p:txBody>
        </p:sp>
        <p:sp>
          <p:nvSpPr>
            <p:cNvPr id="174" name="TextBox 173"/>
            <p:cNvSpPr txBox="1"/>
            <p:nvPr/>
          </p:nvSpPr>
          <p:spPr>
            <a:xfrm>
              <a:off x="4500230" y="6133600"/>
              <a:ext cx="1943100" cy="14443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lIns="7213" tIns="0" rIns="7213" bIns="0" rtlCol="0">
              <a:noAutofit/>
            </a:bodyPr>
            <a:lstStyle/>
            <a:p>
              <a:r>
                <a:rPr lang="en-US" altLang="zh-CN" sz="1103" dirty="0">
                  <a:solidFill>
                    <a:srgbClr val="990000"/>
                  </a:solidFill>
                  <a:latin typeface="微软雅黑" pitchFamily="34" charset="-122"/>
                  <a:ea typeface="微软雅黑" pitchFamily="34" charset="-122"/>
                </a:rPr>
                <a:t>TDD</a:t>
              </a:r>
              <a:r>
                <a:rPr lang="zh-CN" altLang="en-US" sz="1103" dirty="0">
                  <a:solidFill>
                    <a:srgbClr val="990000"/>
                  </a:solidFill>
                  <a:latin typeface="微软雅黑" pitchFamily="34" charset="-122"/>
                  <a:ea typeface="微软雅黑" pitchFamily="34" charset="-122"/>
                </a:rPr>
                <a:t>测试驱动开发</a:t>
              </a:r>
              <a:endParaRPr lang="en-US" altLang="zh-CN" sz="1103" dirty="0">
                <a:solidFill>
                  <a:srgbClr val="990000"/>
                </a:solidFill>
                <a:latin typeface="微软雅黑" pitchFamily="34" charset="-122"/>
                <a:ea typeface="微软雅黑" pitchFamily="34" charset="-122"/>
              </a:endParaRPr>
            </a:p>
          </p:txBody>
        </p:sp>
        <p:sp>
          <p:nvSpPr>
            <p:cNvPr id="175" name="TextBox 174"/>
            <p:cNvSpPr txBox="1"/>
            <p:nvPr/>
          </p:nvSpPr>
          <p:spPr>
            <a:xfrm>
              <a:off x="7595458" y="5329190"/>
              <a:ext cx="1476450" cy="251643"/>
            </a:xfrm>
            <a:prstGeom prst="rect">
              <a:avLst/>
            </a:prstGeom>
            <a:noFill/>
          </p:spPr>
          <p:txBody>
            <a:bodyPr wrap="square" lIns="91587" tIns="45794" rIns="91587" bIns="45794" rtlCol="0">
              <a:spAutoFit/>
            </a:bodyPr>
            <a:lstStyle/>
            <a:p>
              <a:pPr algn="ctr"/>
              <a:r>
                <a:rPr lang="zh-CN" altLang="en-US" sz="801" b="0" dirty="0">
                  <a:solidFill>
                    <a:srgbClr val="000000"/>
                  </a:solidFill>
                  <a:latin typeface="微软雅黑" pitchFamily="34" charset="-122"/>
                  <a:ea typeface="微软雅黑" pitchFamily="34" charset="-122"/>
                </a:rPr>
                <a:t>下一版本需求继承</a:t>
              </a:r>
            </a:p>
          </p:txBody>
        </p:sp>
        <p:sp>
          <p:nvSpPr>
            <p:cNvPr id="176" name="椭圆 175"/>
            <p:cNvSpPr/>
            <p:nvPr/>
          </p:nvSpPr>
          <p:spPr bwMode="auto">
            <a:xfrm>
              <a:off x="682690" y="4581442"/>
              <a:ext cx="288032" cy="156088"/>
            </a:xfrm>
            <a:prstGeom prst="ellipse">
              <a:avLst/>
            </a:prstGeom>
            <a:solidFill>
              <a:schemeClr val="bg1">
                <a:lumMod val="95000"/>
              </a:schemeClr>
            </a:solidFill>
            <a:ln w="9525" cap="flat" cmpd="sng" algn="ctr">
              <a:solidFill>
                <a:srgbClr val="990000"/>
              </a:solidFill>
              <a:prstDash val="solid"/>
              <a:round/>
              <a:headEnd type="none" w="med" len="med"/>
              <a:tailEnd type="none" w="med" len="med"/>
            </a:ln>
            <a:effectLst/>
          </p:spPr>
          <p:txBody>
            <a:bodyPr vert="horz" wrap="square" lIns="87902" tIns="43952" rIns="87902" bIns="43952" numCol="1" rtlCol="0" anchor="ctr" anchorCtr="0" compatLnSpc="1">
              <a:prstTxWarp prst="textNoShape">
                <a:avLst/>
              </a:prstTxWarp>
            </a:bodyPr>
            <a:lstStyle/>
            <a:p>
              <a:pPr algn="ctr" defTabSz="879267"/>
              <a:r>
                <a:rPr lang="en-US" altLang="zh-CN" sz="902" dirty="0">
                  <a:solidFill>
                    <a:srgbClr val="000000"/>
                  </a:solidFill>
                  <a:latin typeface="微软雅黑" pitchFamily="34" charset="-122"/>
                  <a:ea typeface="微软雅黑" pitchFamily="34" charset="-122"/>
                </a:rPr>
                <a:t>1</a:t>
              </a:r>
              <a:endParaRPr lang="zh-CN" altLang="en-US" sz="902" dirty="0">
                <a:solidFill>
                  <a:srgbClr val="000000"/>
                </a:solidFill>
                <a:latin typeface="微软雅黑" pitchFamily="34" charset="-122"/>
                <a:ea typeface="微软雅黑" pitchFamily="34" charset="-122"/>
              </a:endParaRPr>
            </a:p>
          </p:txBody>
        </p:sp>
        <p:sp>
          <p:nvSpPr>
            <p:cNvPr id="177" name="椭圆 176"/>
            <p:cNvSpPr/>
            <p:nvPr/>
          </p:nvSpPr>
          <p:spPr bwMode="auto">
            <a:xfrm>
              <a:off x="2770922" y="4873243"/>
              <a:ext cx="288032" cy="156088"/>
            </a:xfrm>
            <a:prstGeom prst="ellipse">
              <a:avLst/>
            </a:prstGeom>
            <a:solidFill>
              <a:schemeClr val="bg1">
                <a:lumMod val="95000"/>
              </a:schemeClr>
            </a:solidFill>
            <a:ln w="9525" cap="flat" cmpd="sng" algn="ctr">
              <a:solidFill>
                <a:srgbClr val="990000"/>
              </a:solidFill>
              <a:prstDash val="solid"/>
              <a:round/>
              <a:headEnd type="none" w="med" len="med"/>
              <a:tailEnd type="none" w="med" len="med"/>
            </a:ln>
            <a:effectLst/>
          </p:spPr>
          <p:txBody>
            <a:bodyPr vert="horz" wrap="square" lIns="87902" tIns="43952" rIns="87902" bIns="43952" numCol="1" rtlCol="0" anchor="ctr" anchorCtr="0" compatLnSpc="1">
              <a:prstTxWarp prst="textNoShape">
                <a:avLst/>
              </a:prstTxWarp>
            </a:bodyPr>
            <a:lstStyle/>
            <a:p>
              <a:pPr algn="ctr" defTabSz="879267"/>
              <a:r>
                <a:rPr lang="en-US" altLang="zh-CN" sz="902" dirty="0">
                  <a:solidFill>
                    <a:srgbClr val="000000"/>
                  </a:solidFill>
                  <a:latin typeface="微软雅黑" pitchFamily="34" charset="-122"/>
                  <a:ea typeface="微软雅黑" pitchFamily="34" charset="-122"/>
                </a:rPr>
                <a:t>3</a:t>
              </a:r>
              <a:endParaRPr lang="zh-CN" altLang="en-US" sz="902" dirty="0">
                <a:solidFill>
                  <a:srgbClr val="000000"/>
                </a:solidFill>
                <a:latin typeface="微软雅黑" pitchFamily="34" charset="-122"/>
                <a:ea typeface="微软雅黑" pitchFamily="34" charset="-122"/>
              </a:endParaRPr>
            </a:p>
          </p:txBody>
        </p:sp>
        <p:sp>
          <p:nvSpPr>
            <p:cNvPr id="178" name="椭圆 177"/>
            <p:cNvSpPr/>
            <p:nvPr/>
          </p:nvSpPr>
          <p:spPr bwMode="auto">
            <a:xfrm>
              <a:off x="7597130" y="4908616"/>
              <a:ext cx="288032" cy="156088"/>
            </a:xfrm>
            <a:prstGeom prst="ellipse">
              <a:avLst/>
            </a:prstGeom>
            <a:solidFill>
              <a:schemeClr val="bg1">
                <a:lumMod val="95000"/>
              </a:schemeClr>
            </a:solidFill>
            <a:ln w="9525" cap="flat" cmpd="sng" algn="ctr">
              <a:solidFill>
                <a:srgbClr val="990000"/>
              </a:solidFill>
              <a:prstDash val="solid"/>
              <a:round/>
              <a:headEnd type="none" w="med" len="med"/>
              <a:tailEnd type="none" w="med" len="med"/>
            </a:ln>
            <a:effectLst/>
          </p:spPr>
          <p:txBody>
            <a:bodyPr vert="horz" wrap="square" lIns="87902" tIns="43952" rIns="87902" bIns="43952" numCol="1" rtlCol="0" anchor="ctr" anchorCtr="0" compatLnSpc="1">
              <a:prstTxWarp prst="textNoShape">
                <a:avLst/>
              </a:prstTxWarp>
            </a:bodyPr>
            <a:lstStyle/>
            <a:p>
              <a:pPr algn="ctr" defTabSz="879267"/>
              <a:r>
                <a:rPr lang="en-US" altLang="zh-CN" sz="902" dirty="0">
                  <a:solidFill>
                    <a:srgbClr val="000000"/>
                  </a:solidFill>
                  <a:latin typeface="微软雅黑" pitchFamily="34" charset="-122"/>
                  <a:ea typeface="微软雅黑" pitchFamily="34" charset="-122"/>
                </a:rPr>
                <a:t>7</a:t>
              </a:r>
              <a:endParaRPr lang="zh-CN" altLang="en-US" sz="902" dirty="0">
                <a:solidFill>
                  <a:srgbClr val="000000"/>
                </a:solidFill>
                <a:latin typeface="微软雅黑" pitchFamily="34" charset="-122"/>
                <a:ea typeface="微软雅黑" pitchFamily="34" charset="-122"/>
              </a:endParaRPr>
            </a:p>
          </p:txBody>
        </p:sp>
        <p:sp>
          <p:nvSpPr>
            <p:cNvPr id="179" name="TextBox 178"/>
            <p:cNvSpPr txBox="1"/>
            <p:nvPr/>
          </p:nvSpPr>
          <p:spPr>
            <a:xfrm>
              <a:off x="929902" y="4516539"/>
              <a:ext cx="1502131" cy="503607"/>
            </a:xfrm>
            <a:prstGeom prst="rect">
              <a:avLst/>
            </a:prstGeom>
            <a:noFill/>
          </p:spPr>
          <p:txBody>
            <a:bodyPr wrap="square" lIns="91587" tIns="45794" rIns="91587" bIns="45794" rtlCol="0">
              <a:spAutoFit/>
            </a:bodyPr>
            <a:lstStyle/>
            <a:p>
              <a:r>
                <a:rPr lang="zh-CN" altLang="en-US" sz="1103" dirty="0">
                  <a:solidFill>
                    <a:srgbClr val="000000"/>
                  </a:solidFill>
                  <a:latin typeface="微软雅黑" pitchFamily="34" charset="-122"/>
                  <a:ea typeface="微软雅黑" pitchFamily="34" charset="-122"/>
                </a:rPr>
                <a:t>协同制定需求</a:t>
              </a:r>
              <a:endParaRPr lang="en-US" altLang="zh-CN" sz="1103" dirty="0">
                <a:solidFill>
                  <a:srgbClr val="000000"/>
                </a:solidFill>
                <a:latin typeface="微软雅黑" pitchFamily="34" charset="-122"/>
                <a:ea typeface="微软雅黑" pitchFamily="34" charset="-122"/>
              </a:endParaRPr>
            </a:p>
            <a:p>
              <a:r>
                <a:rPr lang="zh-CN" altLang="en-US" sz="1103" dirty="0">
                  <a:solidFill>
                    <a:srgbClr val="000000"/>
                  </a:solidFill>
                  <a:latin typeface="微软雅黑" pitchFamily="34" charset="-122"/>
                  <a:ea typeface="微软雅黑" pitchFamily="34" charset="-122"/>
                </a:rPr>
                <a:t>精准特性</a:t>
              </a:r>
              <a:endParaRPr lang="en-US" altLang="zh-CN" sz="1103" dirty="0">
                <a:solidFill>
                  <a:srgbClr val="000000"/>
                </a:solidFill>
                <a:latin typeface="微软雅黑" pitchFamily="34" charset="-122"/>
                <a:ea typeface="微软雅黑" pitchFamily="34" charset="-122"/>
              </a:endParaRPr>
            </a:p>
          </p:txBody>
        </p:sp>
        <p:sp>
          <p:nvSpPr>
            <p:cNvPr id="180" name="Freeform 282"/>
            <p:cNvSpPr>
              <a:spLocks/>
            </p:cNvSpPr>
            <p:nvPr/>
          </p:nvSpPr>
          <p:spPr bwMode="auto">
            <a:xfrm rot="17962116">
              <a:off x="2845827" y="5135268"/>
              <a:ext cx="89767" cy="339428"/>
            </a:xfrm>
            <a:custGeom>
              <a:avLst/>
              <a:gdLst>
                <a:gd name="T0" fmla="*/ 129 w 1155"/>
                <a:gd name="T1" fmla="*/ 0 h 951"/>
                <a:gd name="T2" fmla="*/ 180 w 1155"/>
                <a:gd name="T3" fmla="*/ 84 h 951"/>
                <a:gd name="T4" fmla="*/ 222 w 1155"/>
                <a:gd name="T5" fmla="*/ 150 h 951"/>
                <a:gd name="T6" fmla="*/ 258 w 1155"/>
                <a:gd name="T7" fmla="*/ 222 h 951"/>
                <a:gd name="T8" fmla="*/ 279 w 1155"/>
                <a:gd name="T9" fmla="*/ 282 h 951"/>
                <a:gd name="T10" fmla="*/ 291 w 1155"/>
                <a:gd name="T11" fmla="*/ 330 h 951"/>
                <a:gd name="T12" fmla="*/ 306 w 1155"/>
                <a:gd name="T13" fmla="*/ 396 h 951"/>
                <a:gd name="T14" fmla="*/ 309 w 1155"/>
                <a:gd name="T15" fmla="*/ 462 h 951"/>
                <a:gd name="T16" fmla="*/ 315 w 1155"/>
                <a:gd name="T17" fmla="*/ 528 h 951"/>
                <a:gd name="T18" fmla="*/ 300 w 1155"/>
                <a:gd name="T19" fmla="*/ 636 h 951"/>
                <a:gd name="T20" fmla="*/ 0 w 1155"/>
                <a:gd name="T21" fmla="*/ 636 h 951"/>
                <a:gd name="T22" fmla="*/ 576 w 1155"/>
                <a:gd name="T23" fmla="*/ 951 h 951"/>
                <a:gd name="T24" fmla="*/ 1155 w 1155"/>
                <a:gd name="T25" fmla="*/ 642 h 951"/>
                <a:gd name="T26" fmla="*/ 855 w 1155"/>
                <a:gd name="T27" fmla="*/ 639 h 951"/>
                <a:gd name="T28" fmla="*/ 849 w 1155"/>
                <a:gd name="T29" fmla="*/ 561 h 951"/>
                <a:gd name="T30" fmla="*/ 849 w 1155"/>
                <a:gd name="T31" fmla="*/ 507 h 951"/>
                <a:gd name="T32" fmla="*/ 852 w 1155"/>
                <a:gd name="T33" fmla="*/ 441 h 951"/>
                <a:gd name="T34" fmla="*/ 861 w 1155"/>
                <a:gd name="T35" fmla="*/ 363 h 951"/>
                <a:gd name="T36" fmla="*/ 882 w 1155"/>
                <a:gd name="T37" fmla="*/ 273 h 951"/>
                <a:gd name="T38" fmla="*/ 927 w 1155"/>
                <a:gd name="T39" fmla="*/ 168 h 951"/>
                <a:gd name="T40" fmla="*/ 966 w 1155"/>
                <a:gd name="T41" fmla="*/ 93 h 951"/>
                <a:gd name="T42" fmla="*/ 1017 w 1155"/>
                <a:gd name="T43" fmla="*/ 15 h 951"/>
                <a:gd name="T44" fmla="*/ 129 w 1155"/>
                <a:gd name="T45" fmla="*/ 0 h 9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55" h="951">
                  <a:moveTo>
                    <a:pt x="129" y="0"/>
                  </a:moveTo>
                  <a:lnTo>
                    <a:pt x="180" y="84"/>
                  </a:lnTo>
                  <a:lnTo>
                    <a:pt x="222" y="150"/>
                  </a:lnTo>
                  <a:lnTo>
                    <a:pt x="258" y="222"/>
                  </a:lnTo>
                  <a:lnTo>
                    <a:pt x="279" y="282"/>
                  </a:lnTo>
                  <a:lnTo>
                    <a:pt x="291" y="330"/>
                  </a:lnTo>
                  <a:lnTo>
                    <a:pt x="306" y="396"/>
                  </a:lnTo>
                  <a:lnTo>
                    <a:pt x="309" y="462"/>
                  </a:lnTo>
                  <a:lnTo>
                    <a:pt x="315" y="528"/>
                  </a:lnTo>
                  <a:lnTo>
                    <a:pt x="300" y="636"/>
                  </a:lnTo>
                  <a:lnTo>
                    <a:pt x="0" y="636"/>
                  </a:lnTo>
                  <a:lnTo>
                    <a:pt x="576" y="951"/>
                  </a:lnTo>
                  <a:lnTo>
                    <a:pt x="1155" y="642"/>
                  </a:lnTo>
                  <a:lnTo>
                    <a:pt x="855" y="639"/>
                  </a:lnTo>
                  <a:lnTo>
                    <a:pt x="849" y="561"/>
                  </a:lnTo>
                  <a:lnTo>
                    <a:pt x="849" y="507"/>
                  </a:lnTo>
                  <a:lnTo>
                    <a:pt x="852" y="441"/>
                  </a:lnTo>
                  <a:lnTo>
                    <a:pt x="861" y="363"/>
                  </a:lnTo>
                  <a:lnTo>
                    <a:pt x="882" y="273"/>
                  </a:lnTo>
                  <a:lnTo>
                    <a:pt x="927" y="168"/>
                  </a:lnTo>
                  <a:lnTo>
                    <a:pt x="966" y="93"/>
                  </a:lnTo>
                  <a:lnTo>
                    <a:pt x="1017" y="15"/>
                  </a:lnTo>
                  <a:lnTo>
                    <a:pt x="129" y="0"/>
                  </a:lnTo>
                  <a:close/>
                </a:path>
              </a:pathLst>
            </a:custGeom>
            <a:solidFill>
              <a:srgbClr val="99CCFF"/>
            </a:solidFill>
            <a:ln w="12700" cap="flat" cmpd="sng">
              <a:noFill/>
              <a:prstDash val="solid"/>
              <a:round/>
              <a:headEnd type="none" w="med" len="med"/>
              <a:tailEnd type="none" w="med" len="med"/>
            </a:ln>
            <a:effectLst/>
          </p:spPr>
          <p:txBody>
            <a:bodyPr wrap="none" lIns="91587" tIns="45794" rIns="91587" bIns="45794" anchor="ctr"/>
            <a:lstStyle/>
            <a:p>
              <a:endParaRPr lang="zh-CN" altLang="en-US" sz="1103" b="0" dirty="0">
                <a:solidFill>
                  <a:srgbClr val="000000"/>
                </a:solidFill>
                <a:latin typeface="微软雅黑" pitchFamily="34" charset="-122"/>
                <a:ea typeface="微软雅黑" pitchFamily="34" charset="-122"/>
              </a:endParaRPr>
            </a:p>
          </p:txBody>
        </p:sp>
        <p:sp>
          <p:nvSpPr>
            <p:cNvPr id="181" name="Freeform 282"/>
            <p:cNvSpPr>
              <a:spLocks/>
            </p:cNvSpPr>
            <p:nvPr/>
          </p:nvSpPr>
          <p:spPr bwMode="auto">
            <a:xfrm rot="17962116">
              <a:off x="3401612" y="5489446"/>
              <a:ext cx="89767" cy="339428"/>
            </a:xfrm>
            <a:custGeom>
              <a:avLst/>
              <a:gdLst>
                <a:gd name="T0" fmla="*/ 129 w 1155"/>
                <a:gd name="T1" fmla="*/ 0 h 951"/>
                <a:gd name="T2" fmla="*/ 180 w 1155"/>
                <a:gd name="T3" fmla="*/ 84 h 951"/>
                <a:gd name="T4" fmla="*/ 222 w 1155"/>
                <a:gd name="T5" fmla="*/ 150 h 951"/>
                <a:gd name="T6" fmla="*/ 258 w 1155"/>
                <a:gd name="T7" fmla="*/ 222 h 951"/>
                <a:gd name="T8" fmla="*/ 279 w 1155"/>
                <a:gd name="T9" fmla="*/ 282 h 951"/>
                <a:gd name="T10" fmla="*/ 291 w 1155"/>
                <a:gd name="T11" fmla="*/ 330 h 951"/>
                <a:gd name="T12" fmla="*/ 306 w 1155"/>
                <a:gd name="T13" fmla="*/ 396 h 951"/>
                <a:gd name="T14" fmla="*/ 309 w 1155"/>
                <a:gd name="T15" fmla="*/ 462 h 951"/>
                <a:gd name="T16" fmla="*/ 315 w 1155"/>
                <a:gd name="T17" fmla="*/ 528 h 951"/>
                <a:gd name="T18" fmla="*/ 300 w 1155"/>
                <a:gd name="T19" fmla="*/ 636 h 951"/>
                <a:gd name="T20" fmla="*/ 0 w 1155"/>
                <a:gd name="T21" fmla="*/ 636 h 951"/>
                <a:gd name="T22" fmla="*/ 576 w 1155"/>
                <a:gd name="T23" fmla="*/ 951 h 951"/>
                <a:gd name="T24" fmla="*/ 1155 w 1155"/>
                <a:gd name="T25" fmla="*/ 642 h 951"/>
                <a:gd name="T26" fmla="*/ 855 w 1155"/>
                <a:gd name="T27" fmla="*/ 639 h 951"/>
                <a:gd name="T28" fmla="*/ 849 w 1155"/>
                <a:gd name="T29" fmla="*/ 561 h 951"/>
                <a:gd name="T30" fmla="*/ 849 w 1155"/>
                <a:gd name="T31" fmla="*/ 507 h 951"/>
                <a:gd name="T32" fmla="*/ 852 w 1155"/>
                <a:gd name="T33" fmla="*/ 441 h 951"/>
                <a:gd name="T34" fmla="*/ 861 w 1155"/>
                <a:gd name="T35" fmla="*/ 363 h 951"/>
                <a:gd name="T36" fmla="*/ 882 w 1155"/>
                <a:gd name="T37" fmla="*/ 273 h 951"/>
                <a:gd name="T38" fmla="*/ 927 w 1155"/>
                <a:gd name="T39" fmla="*/ 168 h 951"/>
                <a:gd name="T40" fmla="*/ 966 w 1155"/>
                <a:gd name="T41" fmla="*/ 93 h 951"/>
                <a:gd name="T42" fmla="*/ 1017 w 1155"/>
                <a:gd name="T43" fmla="*/ 15 h 951"/>
                <a:gd name="T44" fmla="*/ 129 w 1155"/>
                <a:gd name="T45" fmla="*/ 0 h 9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55" h="951">
                  <a:moveTo>
                    <a:pt x="129" y="0"/>
                  </a:moveTo>
                  <a:lnTo>
                    <a:pt x="180" y="84"/>
                  </a:lnTo>
                  <a:lnTo>
                    <a:pt x="222" y="150"/>
                  </a:lnTo>
                  <a:lnTo>
                    <a:pt x="258" y="222"/>
                  </a:lnTo>
                  <a:lnTo>
                    <a:pt x="279" y="282"/>
                  </a:lnTo>
                  <a:lnTo>
                    <a:pt x="291" y="330"/>
                  </a:lnTo>
                  <a:lnTo>
                    <a:pt x="306" y="396"/>
                  </a:lnTo>
                  <a:lnTo>
                    <a:pt x="309" y="462"/>
                  </a:lnTo>
                  <a:lnTo>
                    <a:pt x="315" y="528"/>
                  </a:lnTo>
                  <a:lnTo>
                    <a:pt x="300" y="636"/>
                  </a:lnTo>
                  <a:lnTo>
                    <a:pt x="0" y="636"/>
                  </a:lnTo>
                  <a:lnTo>
                    <a:pt x="576" y="951"/>
                  </a:lnTo>
                  <a:lnTo>
                    <a:pt x="1155" y="642"/>
                  </a:lnTo>
                  <a:lnTo>
                    <a:pt x="855" y="639"/>
                  </a:lnTo>
                  <a:lnTo>
                    <a:pt x="849" y="561"/>
                  </a:lnTo>
                  <a:lnTo>
                    <a:pt x="849" y="507"/>
                  </a:lnTo>
                  <a:lnTo>
                    <a:pt x="852" y="441"/>
                  </a:lnTo>
                  <a:lnTo>
                    <a:pt x="861" y="363"/>
                  </a:lnTo>
                  <a:lnTo>
                    <a:pt x="882" y="273"/>
                  </a:lnTo>
                  <a:lnTo>
                    <a:pt x="927" y="168"/>
                  </a:lnTo>
                  <a:lnTo>
                    <a:pt x="966" y="93"/>
                  </a:lnTo>
                  <a:lnTo>
                    <a:pt x="1017" y="15"/>
                  </a:lnTo>
                  <a:lnTo>
                    <a:pt x="129" y="0"/>
                  </a:lnTo>
                  <a:close/>
                </a:path>
              </a:pathLst>
            </a:custGeom>
            <a:solidFill>
              <a:srgbClr val="99CCFF"/>
            </a:solidFill>
            <a:ln w="12700" cap="flat" cmpd="sng">
              <a:noFill/>
              <a:prstDash val="solid"/>
              <a:round/>
              <a:headEnd type="none" w="med" len="med"/>
              <a:tailEnd type="none" w="med" len="med"/>
            </a:ln>
            <a:effectLst/>
          </p:spPr>
          <p:txBody>
            <a:bodyPr wrap="none" lIns="91587" tIns="45794" rIns="91587" bIns="45794" anchor="ctr"/>
            <a:lstStyle/>
            <a:p>
              <a:endParaRPr lang="zh-CN" altLang="en-US" sz="1103" b="0" dirty="0">
                <a:solidFill>
                  <a:srgbClr val="000000"/>
                </a:solidFill>
                <a:latin typeface="微软雅黑" pitchFamily="34" charset="-122"/>
                <a:ea typeface="微软雅黑" pitchFamily="34" charset="-122"/>
              </a:endParaRPr>
            </a:p>
          </p:txBody>
        </p:sp>
        <p:sp>
          <p:nvSpPr>
            <p:cNvPr id="182" name="Freeform 282"/>
            <p:cNvSpPr>
              <a:spLocks/>
            </p:cNvSpPr>
            <p:nvPr/>
          </p:nvSpPr>
          <p:spPr bwMode="auto">
            <a:xfrm rot="14805893">
              <a:off x="7338541" y="4888803"/>
              <a:ext cx="105055" cy="290034"/>
            </a:xfrm>
            <a:custGeom>
              <a:avLst/>
              <a:gdLst>
                <a:gd name="T0" fmla="*/ 129 w 1155"/>
                <a:gd name="T1" fmla="*/ 0 h 951"/>
                <a:gd name="T2" fmla="*/ 180 w 1155"/>
                <a:gd name="T3" fmla="*/ 84 h 951"/>
                <a:gd name="T4" fmla="*/ 222 w 1155"/>
                <a:gd name="T5" fmla="*/ 150 h 951"/>
                <a:gd name="T6" fmla="*/ 258 w 1155"/>
                <a:gd name="T7" fmla="*/ 222 h 951"/>
                <a:gd name="T8" fmla="*/ 279 w 1155"/>
                <a:gd name="T9" fmla="*/ 282 h 951"/>
                <a:gd name="T10" fmla="*/ 291 w 1155"/>
                <a:gd name="T11" fmla="*/ 330 h 951"/>
                <a:gd name="T12" fmla="*/ 306 w 1155"/>
                <a:gd name="T13" fmla="*/ 396 h 951"/>
                <a:gd name="T14" fmla="*/ 309 w 1155"/>
                <a:gd name="T15" fmla="*/ 462 h 951"/>
                <a:gd name="T16" fmla="*/ 315 w 1155"/>
                <a:gd name="T17" fmla="*/ 528 h 951"/>
                <a:gd name="T18" fmla="*/ 300 w 1155"/>
                <a:gd name="T19" fmla="*/ 636 h 951"/>
                <a:gd name="T20" fmla="*/ 0 w 1155"/>
                <a:gd name="T21" fmla="*/ 636 h 951"/>
                <a:gd name="T22" fmla="*/ 576 w 1155"/>
                <a:gd name="T23" fmla="*/ 951 h 951"/>
                <a:gd name="T24" fmla="*/ 1155 w 1155"/>
                <a:gd name="T25" fmla="*/ 642 h 951"/>
                <a:gd name="T26" fmla="*/ 855 w 1155"/>
                <a:gd name="T27" fmla="*/ 639 h 951"/>
                <a:gd name="T28" fmla="*/ 849 w 1155"/>
                <a:gd name="T29" fmla="*/ 561 h 951"/>
                <a:gd name="T30" fmla="*/ 849 w 1155"/>
                <a:gd name="T31" fmla="*/ 507 h 951"/>
                <a:gd name="T32" fmla="*/ 852 w 1155"/>
                <a:gd name="T33" fmla="*/ 441 h 951"/>
                <a:gd name="T34" fmla="*/ 861 w 1155"/>
                <a:gd name="T35" fmla="*/ 363 h 951"/>
                <a:gd name="T36" fmla="*/ 882 w 1155"/>
                <a:gd name="T37" fmla="*/ 273 h 951"/>
                <a:gd name="T38" fmla="*/ 927 w 1155"/>
                <a:gd name="T39" fmla="*/ 168 h 951"/>
                <a:gd name="T40" fmla="*/ 966 w 1155"/>
                <a:gd name="T41" fmla="*/ 93 h 951"/>
                <a:gd name="T42" fmla="*/ 1017 w 1155"/>
                <a:gd name="T43" fmla="*/ 15 h 951"/>
                <a:gd name="T44" fmla="*/ 129 w 1155"/>
                <a:gd name="T45" fmla="*/ 0 h 9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55" h="951">
                  <a:moveTo>
                    <a:pt x="129" y="0"/>
                  </a:moveTo>
                  <a:lnTo>
                    <a:pt x="180" y="84"/>
                  </a:lnTo>
                  <a:lnTo>
                    <a:pt x="222" y="150"/>
                  </a:lnTo>
                  <a:lnTo>
                    <a:pt x="258" y="222"/>
                  </a:lnTo>
                  <a:lnTo>
                    <a:pt x="279" y="282"/>
                  </a:lnTo>
                  <a:lnTo>
                    <a:pt x="291" y="330"/>
                  </a:lnTo>
                  <a:lnTo>
                    <a:pt x="306" y="396"/>
                  </a:lnTo>
                  <a:lnTo>
                    <a:pt x="309" y="462"/>
                  </a:lnTo>
                  <a:lnTo>
                    <a:pt x="315" y="528"/>
                  </a:lnTo>
                  <a:lnTo>
                    <a:pt x="300" y="636"/>
                  </a:lnTo>
                  <a:lnTo>
                    <a:pt x="0" y="636"/>
                  </a:lnTo>
                  <a:lnTo>
                    <a:pt x="576" y="951"/>
                  </a:lnTo>
                  <a:lnTo>
                    <a:pt x="1155" y="642"/>
                  </a:lnTo>
                  <a:lnTo>
                    <a:pt x="855" y="639"/>
                  </a:lnTo>
                  <a:lnTo>
                    <a:pt x="849" y="561"/>
                  </a:lnTo>
                  <a:lnTo>
                    <a:pt x="849" y="507"/>
                  </a:lnTo>
                  <a:lnTo>
                    <a:pt x="852" y="441"/>
                  </a:lnTo>
                  <a:lnTo>
                    <a:pt x="861" y="363"/>
                  </a:lnTo>
                  <a:lnTo>
                    <a:pt x="882" y="273"/>
                  </a:lnTo>
                  <a:lnTo>
                    <a:pt x="927" y="168"/>
                  </a:lnTo>
                  <a:lnTo>
                    <a:pt x="966" y="93"/>
                  </a:lnTo>
                  <a:lnTo>
                    <a:pt x="1017" y="15"/>
                  </a:lnTo>
                  <a:lnTo>
                    <a:pt x="129" y="0"/>
                  </a:lnTo>
                  <a:close/>
                </a:path>
              </a:pathLst>
            </a:custGeom>
            <a:solidFill>
              <a:srgbClr val="99CCFF"/>
            </a:solidFill>
            <a:ln w="12700" cap="flat" cmpd="sng">
              <a:noFill/>
              <a:prstDash val="solid"/>
              <a:round/>
              <a:headEnd type="none" w="med" len="med"/>
              <a:tailEnd type="none" w="med" len="med"/>
            </a:ln>
            <a:effectLst/>
          </p:spPr>
          <p:txBody>
            <a:bodyPr wrap="none" lIns="91587" tIns="45794" rIns="91587" bIns="45794" anchor="ctr"/>
            <a:lstStyle/>
            <a:p>
              <a:endParaRPr lang="zh-CN" altLang="en-US" sz="1103" b="0" dirty="0">
                <a:solidFill>
                  <a:srgbClr val="000000"/>
                </a:solidFill>
                <a:latin typeface="微软雅黑" pitchFamily="34" charset="-122"/>
                <a:ea typeface="微软雅黑" pitchFamily="34" charset="-122"/>
              </a:endParaRPr>
            </a:p>
          </p:txBody>
        </p:sp>
        <p:sp>
          <p:nvSpPr>
            <p:cNvPr id="183" name="TextBox 182"/>
            <p:cNvSpPr txBox="1"/>
            <p:nvPr/>
          </p:nvSpPr>
          <p:spPr>
            <a:xfrm>
              <a:off x="3130962" y="5275116"/>
              <a:ext cx="4104456" cy="156088"/>
            </a:xfrm>
            <a:prstGeom prst="rect">
              <a:avLst/>
            </a:prstGeom>
            <a:solidFill>
              <a:srgbClr val="CCFFFF"/>
            </a:solidFill>
            <a:ln>
              <a:noFill/>
            </a:ln>
          </p:spPr>
          <p:style>
            <a:lnRef idx="1">
              <a:schemeClr val="accent1"/>
            </a:lnRef>
            <a:fillRef idx="2">
              <a:schemeClr val="accent1"/>
            </a:fillRef>
            <a:effectRef idx="1">
              <a:schemeClr val="accent1"/>
            </a:effectRef>
            <a:fontRef idx="minor">
              <a:schemeClr val="dk1"/>
            </a:fontRef>
          </p:style>
          <p:txBody>
            <a:bodyPr wrap="square" lIns="7213" tIns="0" rIns="7213" bIns="0" rtlCol="0">
              <a:noAutofit/>
            </a:bodyPr>
            <a:lstStyle/>
            <a:p>
              <a:pPr algn="ctr"/>
              <a:endParaRPr lang="zh-CN" altLang="en-US" sz="1103" dirty="0">
                <a:solidFill>
                  <a:srgbClr val="990000"/>
                </a:solidFill>
                <a:latin typeface="微软雅黑" pitchFamily="34" charset="-122"/>
                <a:ea typeface="微软雅黑" pitchFamily="34" charset="-122"/>
              </a:endParaRPr>
            </a:p>
          </p:txBody>
        </p:sp>
        <p:sp>
          <p:nvSpPr>
            <p:cNvPr id="184" name="TextBox 183"/>
            <p:cNvSpPr txBox="1"/>
            <p:nvPr/>
          </p:nvSpPr>
          <p:spPr>
            <a:xfrm>
              <a:off x="3923051" y="5226405"/>
              <a:ext cx="2736305" cy="305721"/>
            </a:xfrm>
            <a:prstGeom prst="rect">
              <a:avLst/>
            </a:prstGeom>
            <a:noFill/>
          </p:spPr>
          <p:txBody>
            <a:bodyPr wrap="square" lIns="91587" tIns="45794" rIns="91587" bIns="45794" rtlCol="0">
              <a:spAutoFit/>
            </a:bodyPr>
            <a:lstStyle/>
            <a:p>
              <a:r>
                <a:rPr lang="en-US" altLang="zh-CN" sz="1103" dirty="0">
                  <a:solidFill>
                    <a:srgbClr val="000000"/>
                  </a:solidFill>
                  <a:latin typeface="微软雅黑" pitchFamily="34" charset="-122"/>
                  <a:ea typeface="微软雅黑" pitchFamily="34" charset="-122"/>
                </a:rPr>
                <a:t>ATDD</a:t>
              </a:r>
              <a:r>
                <a:rPr lang="zh-CN" altLang="en-US" sz="1103" dirty="0">
                  <a:solidFill>
                    <a:srgbClr val="000000"/>
                  </a:solidFill>
                  <a:latin typeface="微软雅黑" pitchFamily="34" charset="-122"/>
                  <a:ea typeface="微软雅黑" pitchFamily="34" charset="-122"/>
                </a:rPr>
                <a:t>验收测试驱动开发</a:t>
              </a:r>
              <a:endParaRPr lang="en-US" altLang="zh-CN" sz="1103" dirty="0">
                <a:solidFill>
                  <a:srgbClr val="000000"/>
                </a:solidFill>
                <a:latin typeface="微软雅黑" pitchFamily="34" charset="-122"/>
                <a:ea typeface="微软雅黑" pitchFamily="34" charset="-122"/>
              </a:endParaRPr>
            </a:p>
          </p:txBody>
        </p:sp>
        <p:sp>
          <p:nvSpPr>
            <p:cNvPr id="185" name="TextBox 184"/>
            <p:cNvSpPr txBox="1"/>
            <p:nvPr/>
          </p:nvSpPr>
          <p:spPr>
            <a:xfrm>
              <a:off x="4283090" y="5509248"/>
              <a:ext cx="2592288" cy="305721"/>
            </a:xfrm>
            <a:prstGeom prst="rect">
              <a:avLst/>
            </a:prstGeom>
            <a:noFill/>
          </p:spPr>
          <p:txBody>
            <a:bodyPr wrap="square" lIns="91587" tIns="45794" rIns="91587" bIns="45794" rtlCol="0">
              <a:spAutoFit/>
            </a:bodyPr>
            <a:lstStyle/>
            <a:p>
              <a:r>
                <a:rPr lang="en-US" altLang="zh-CN" sz="1103" dirty="0">
                  <a:solidFill>
                    <a:srgbClr val="000000"/>
                  </a:solidFill>
                  <a:latin typeface="微软雅黑" pitchFamily="34" charset="-122"/>
                  <a:ea typeface="微软雅黑" pitchFamily="34" charset="-122"/>
                </a:rPr>
                <a:t>ITDD </a:t>
              </a:r>
              <a:r>
                <a:rPr lang="zh-CN" altLang="en-US" sz="1103" dirty="0">
                  <a:solidFill>
                    <a:srgbClr val="000000"/>
                  </a:solidFill>
                  <a:latin typeface="微软雅黑" pitchFamily="34" charset="-122"/>
                  <a:ea typeface="微软雅黑" pitchFamily="34" charset="-122"/>
                </a:rPr>
                <a:t>迭代测试驱动开发</a:t>
              </a:r>
              <a:endParaRPr lang="en-US" altLang="zh-CN" sz="1103" dirty="0">
                <a:solidFill>
                  <a:srgbClr val="000000"/>
                </a:solidFill>
                <a:latin typeface="微软雅黑" pitchFamily="34" charset="-122"/>
                <a:ea typeface="微软雅黑" pitchFamily="34" charset="-122"/>
              </a:endParaRPr>
            </a:p>
          </p:txBody>
        </p:sp>
        <p:sp>
          <p:nvSpPr>
            <p:cNvPr id="186" name="Freeform 282"/>
            <p:cNvSpPr>
              <a:spLocks/>
            </p:cNvSpPr>
            <p:nvPr/>
          </p:nvSpPr>
          <p:spPr bwMode="auto">
            <a:xfrm rot="17962116">
              <a:off x="3778657" y="5970063"/>
              <a:ext cx="89767" cy="339428"/>
            </a:xfrm>
            <a:custGeom>
              <a:avLst/>
              <a:gdLst>
                <a:gd name="T0" fmla="*/ 129 w 1155"/>
                <a:gd name="T1" fmla="*/ 0 h 951"/>
                <a:gd name="T2" fmla="*/ 180 w 1155"/>
                <a:gd name="T3" fmla="*/ 84 h 951"/>
                <a:gd name="T4" fmla="*/ 222 w 1155"/>
                <a:gd name="T5" fmla="*/ 150 h 951"/>
                <a:gd name="T6" fmla="*/ 258 w 1155"/>
                <a:gd name="T7" fmla="*/ 222 h 951"/>
                <a:gd name="T8" fmla="*/ 279 w 1155"/>
                <a:gd name="T9" fmla="*/ 282 h 951"/>
                <a:gd name="T10" fmla="*/ 291 w 1155"/>
                <a:gd name="T11" fmla="*/ 330 h 951"/>
                <a:gd name="T12" fmla="*/ 306 w 1155"/>
                <a:gd name="T13" fmla="*/ 396 h 951"/>
                <a:gd name="T14" fmla="*/ 309 w 1155"/>
                <a:gd name="T15" fmla="*/ 462 h 951"/>
                <a:gd name="T16" fmla="*/ 315 w 1155"/>
                <a:gd name="T17" fmla="*/ 528 h 951"/>
                <a:gd name="T18" fmla="*/ 300 w 1155"/>
                <a:gd name="T19" fmla="*/ 636 h 951"/>
                <a:gd name="T20" fmla="*/ 0 w 1155"/>
                <a:gd name="T21" fmla="*/ 636 h 951"/>
                <a:gd name="T22" fmla="*/ 576 w 1155"/>
                <a:gd name="T23" fmla="*/ 951 h 951"/>
                <a:gd name="T24" fmla="*/ 1155 w 1155"/>
                <a:gd name="T25" fmla="*/ 642 h 951"/>
                <a:gd name="T26" fmla="*/ 855 w 1155"/>
                <a:gd name="T27" fmla="*/ 639 h 951"/>
                <a:gd name="T28" fmla="*/ 849 w 1155"/>
                <a:gd name="T29" fmla="*/ 561 h 951"/>
                <a:gd name="T30" fmla="*/ 849 w 1155"/>
                <a:gd name="T31" fmla="*/ 507 h 951"/>
                <a:gd name="T32" fmla="*/ 852 w 1155"/>
                <a:gd name="T33" fmla="*/ 441 h 951"/>
                <a:gd name="T34" fmla="*/ 861 w 1155"/>
                <a:gd name="T35" fmla="*/ 363 h 951"/>
                <a:gd name="T36" fmla="*/ 882 w 1155"/>
                <a:gd name="T37" fmla="*/ 273 h 951"/>
                <a:gd name="T38" fmla="*/ 927 w 1155"/>
                <a:gd name="T39" fmla="*/ 168 h 951"/>
                <a:gd name="T40" fmla="*/ 966 w 1155"/>
                <a:gd name="T41" fmla="*/ 93 h 951"/>
                <a:gd name="T42" fmla="*/ 1017 w 1155"/>
                <a:gd name="T43" fmla="*/ 15 h 951"/>
                <a:gd name="T44" fmla="*/ 129 w 1155"/>
                <a:gd name="T45" fmla="*/ 0 h 9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55" h="951">
                  <a:moveTo>
                    <a:pt x="129" y="0"/>
                  </a:moveTo>
                  <a:lnTo>
                    <a:pt x="180" y="84"/>
                  </a:lnTo>
                  <a:lnTo>
                    <a:pt x="222" y="150"/>
                  </a:lnTo>
                  <a:lnTo>
                    <a:pt x="258" y="222"/>
                  </a:lnTo>
                  <a:lnTo>
                    <a:pt x="279" y="282"/>
                  </a:lnTo>
                  <a:lnTo>
                    <a:pt x="291" y="330"/>
                  </a:lnTo>
                  <a:lnTo>
                    <a:pt x="306" y="396"/>
                  </a:lnTo>
                  <a:lnTo>
                    <a:pt x="309" y="462"/>
                  </a:lnTo>
                  <a:lnTo>
                    <a:pt x="315" y="528"/>
                  </a:lnTo>
                  <a:lnTo>
                    <a:pt x="300" y="636"/>
                  </a:lnTo>
                  <a:lnTo>
                    <a:pt x="0" y="636"/>
                  </a:lnTo>
                  <a:lnTo>
                    <a:pt x="576" y="951"/>
                  </a:lnTo>
                  <a:lnTo>
                    <a:pt x="1155" y="642"/>
                  </a:lnTo>
                  <a:lnTo>
                    <a:pt x="855" y="639"/>
                  </a:lnTo>
                  <a:lnTo>
                    <a:pt x="849" y="561"/>
                  </a:lnTo>
                  <a:lnTo>
                    <a:pt x="849" y="507"/>
                  </a:lnTo>
                  <a:lnTo>
                    <a:pt x="852" y="441"/>
                  </a:lnTo>
                  <a:lnTo>
                    <a:pt x="861" y="363"/>
                  </a:lnTo>
                  <a:lnTo>
                    <a:pt x="882" y="273"/>
                  </a:lnTo>
                  <a:lnTo>
                    <a:pt x="927" y="168"/>
                  </a:lnTo>
                  <a:lnTo>
                    <a:pt x="966" y="93"/>
                  </a:lnTo>
                  <a:lnTo>
                    <a:pt x="1017" y="15"/>
                  </a:lnTo>
                  <a:lnTo>
                    <a:pt x="129" y="0"/>
                  </a:lnTo>
                  <a:close/>
                </a:path>
              </a:pathLst>
            </a:custGeom>
            <a:solidFill>
              <a:srgbClr val="99CCFF"/>
            </a:solidFill>
            <a:ln w="12700" cap="flat" cmpd="sng">
              <a:noFill/>
              <a:prstDash val="solid"/>
              <a:round/>
              <a:headEnd type="none" w="med" len="med"/>
              <a:tailEnd type="none" w="med" len="med"/>
            </a:ln>
            <a:effectLst/>
          </p:spPr>
          <p:txBody>
            <a:bodyPr wrap="none" lIns="91587" tIns="45794" rIns="91587" bIns="45794" anchor="ctr"/>
            <a:lstStyle/>
            <a:p>
              <a:endParaRPr lang="zh-CN" altLang="en-US" sz="1103" b="0" dirty="0">
                <a:solidFill>
                  <a:srgbClr val="000000"/>
                </a:solidFill>
                <a:latin typeface="微软雅黑" pitchFamily="34" charset="-122"/>
                <a:ea typeface="微软雅黑" pitchFamily="34" charset="-122"/>
              </a:endParaRPr>
            </a:p>
          </p:txBody>
        </p:sp>
        <p:sp>
          <p:nvSpPr>
            <p:cNvPr id="187" name="TextBox 186"/>
            <p:cNvSpPr txBox="1"/>
            <p:nvPr/>
          </p:nvSpPr>
          <p:spPr>
            <a:xfrm>
              <a:off x="4139074" y="6289689"/>
              <a:ext cx="684000" cy="117066"/>
            </a:xfrm>
            <a:prstGeom prst="rect">
              <a:avLst/>
            </a:prstGeom>
            <a:solidFill>
              <a:srgbClr val="CCFFFF"/>
            </a:solidFill>
            <a:ln>
              <a:noFill/>
            </a:ln>
          </p:spPr>
          <p:style>
            <a:lnRef idx="1">
              <a:schemeClr val="accent1"/>
            </a:lnRef>
            <a:fillRef idx="2">
              <a:schemeClr val="accent1"/>
            </a:fillRef>
            <a:effectRef idx="1">
              <a:schemeClr val="accent1"/>
            </a:effectRef>
            <a:fontRef idx="minor">
              <a:schemeClr val="dk1"/>
            </a:fontRef>
          </p:style>
          <p:txBody>
            <a:bodyPr wrap="square" lIns="7213" tIns="0" rIns="7213" bIns="0" rtlCol="0">
              <a:noAutofit/>
            </a:bodyPr>
            <a:lstStyle/>
            <a:p>
              <a:pPr algn="ctr"/>
              <a:r>
                <a:rPr lang="en-US" altLang="zh-CN" sz="902" b="0" dirty="0">
                  <a:solidFill>
                    <a:srgbClr val="FFFFFF">
                      <a:lumMod val="50000"/>
                    </a:srgbClr>
                  </a:solidFill>
                  <a:latin typeface="微软雅黑" pitchFamily="34" charset="-122"/>
                  <a:ea typeface="微软雅黑" pitchFamily="34" charset="-122"/>
                </a:rPr>
                <a:t>TDD1</a:t>
              </a:r>
            </a:p>
          </p:txBody>
        </p:sp>
        <p:sp>
          <p:nvSpPr>
            <p:cNvPr id="188" name="TextBox 187"/>
            <p:cNvSpPr txBox="1"/>
            <p:nvPr/>
          </p:nvSpPr>
          <p:spPr>
            <a:xfrm>
              <a:off x="5579234" y="6289689"/>
              <a:ext cx="540000" cy="117066"/>
            </a:xfrm>
            <a:prstGeom prst="rect">
              <a:avLst/>
            </a:prstGeom>
            <a:solidFill>
              <a:srgbClr val="CCFFFF"/>
            </a:solidFill>
            <a:ln>
              <a:noFill/>
            </a:ln>
          </p:spPr>
          <p:style>
            <a:lnRef idx="1">
              <a:schemeClr val="accent1"/>
            </a:lnRef>
            <a:fillRef idx="2">
              <a:schemeClr val="accent1"/>
            </a:fillRef>
            <a:effectRef idx="1">
              <a:schemeClr val="accent1"/>
            </a:effectRef>
            <a:fontRef idx="minor">
              <a:schemeClr val="dk1"/>
            </a:fontRef>
          </p:style>
          <p:txBody>
            <a:bodyPr wrap="square" lIns="7213" tIns="0" rIns="7213" bIns="0" rtlCol="0">
              <a:noAutofit/>
            </a:bodyPr>
            <a:lstStyle/>
            <a:p>
              <a:pPr algn="ctr"/>
              <a:r>
                <a:rPr lang="en-US" altLang="zh-CN" sz="902" b="0" dirty="0">
                  <a:solidFill>
                    <a:srgbClr val="FFFFFF">
                      <a:lumMod val="50000"/>
                    </a:srgbClr>
                  </a:solidFill>
                  <a:latin typeface="微软雅黑" pitchFamily="34" charset="-122"/>
                  <a:ea typeface="微软雅黑" pitchFamily="34" charset="-122"/>
                </a:rPr>
                <a:t>……</a:t>
              </a:r>
            </a:p>
          </p:txBody>
        </p:sp>
        <p:sp>
          <p:nvSpPr>
            <p:cNvPr id="189" name="TextBox 188"/>
            <p:cNvSpPr txBox="1"/>
            <p:nvPr/>
          </p:nvSpPr>
          <p:spPr>
            <a:xfrm>
              <a:off x="4859154" y="6289689"/>
              <a:ext cx="684000" cy="117066"/>
            </a:xfrm>
            <a:prstGeom prst="rect">
              <a:avLst/>
            </a:prstGeom>
            <a:solidFill>
              <a:srgbClr val="CCFFFF"/>
            </a:solidFill>
            <a:ln>
              <a:noFill/>
            </a:ln>
          </p:spPr>
          <p:style>
            <a:lnRef idx="1">
              <a:schemeClr val="accent1"/>
            </a:lnRef>
            <a:fillRef idx="2">
              <a:schemeClr val="accent1"/>
            </a:fillRef>
            <a:effectRef idx="1">
              <a:schemeClr val="accent1"/>
            </a:effectRef>
            <a:fontRef idx="minor">
              <a:schemeClr val="dk1"/>
            </a:fontRef>
          </p:style>
          <p:txBody>
            <a:bodyPr wrap="square" lIns="7213" tIns="0" rIns="7213" bIns="0" rtlCol="0">
              <a:noAutofit/>
            </a:bodyPr>
            <a:lstStyle/>
            <a:p>
              <a:pPr algn="ctr"/>
              <a:r>
                <a:rPr lang="en-US" altLang="zh-CN" sz="902" b="0" dirty="0">
                  <a:solidFill>
                    <a:srgbClr val="FFFFFF">
                      <a:lumMod val="50000"/>
                    </a:srgbClr>
                  </a:solidFill>
                  <a:latin typeface="微软雅黑" pitchFamily="34" charset="-122"/>
                  <a:ea typeface="微软雅黑" pitchFamily="34" charset="-122"/>
                </a:rPr>
                <a:t>TDD2</a:t>
              </a:r>
            </a:p>
          </p:txBody>
        </p:sp>
        <p:sp>
          <p:nvSpPr>
            <p:cNvPr id="190" name="椭圆 189"/>
            <p:cNvSpPr/>
            <p:nvPr/>
          </p:nvSpPr>
          <p:spPr bwMode="auto">
            <a:xfrm>
              <a:off x="2770922" y="5080006"/>
              <a:ext cx="4608512" cy="1638924"/>
            </a:xfrm>
            <a:prstGeom prst="ellipse">
              <a:avLst/>
            </a:prstGeom>
            <a:noFill/>
            <a:ln w="9525" cap="flat" cmpd="sng" algn="ctr">
              <a:solidFill>
                <a:srgbClr val="990000"/>
              </a:solidFill>
              <a:prstDash val="dash"/>
              <a:round/>
              <a:headEnd type="none" w="med" len="med"/>
              <a:tailEnd type="none" w="med" len="med"/>
            </a:ln>
            <a:effectLst/>
          </p:spPr>
          <p:txBody>
            <a:bodyPr vert="horz" wrap="square" lIns="87912" tIns="43956" rIns="87912" bIns="43956" numCol="1" rtlCol="0" anchor="ctr" anchorCtr="0" compatLnSpc="1">
              <a:prstTxWarp prst="textNoShape">
                <a:avLst/>
              </a:prstTxWarp>
            </a:bodyPr>
            <a:lstStyle/>
            <a:p>
              <a:pPr defTabSz="879360">
                <a:buClrTx/>
                <a:buNone/>
              </a:pPr>
              <a:endParaRPr lang="zh-CN" altLang="en-US" sz="1904" dirty="0">
                <a:solidFill>
                  <a:srgbClr val="990000"/>
                </a:solidFill>
                <a:latin typeface="FrutigerNext LT Medium" pitchFamily="34" charset="0"/>
                <a:ea typeface="黑体" pitchFamily="2" charset="-122"/>
              </a:endParaRPr>
            </a:p>
          </p:txBody>
        </p:sp>
        <p:sp>
          <p:nvSpPr>
            <p:cNvPr id="191" name="椭圆 190"/>
            <p:cNvSpPr/>
            <p:nvPr/>
          </p:nvSpPr>
          <p:spPr bwMode="auto">
            <a:xfrm>
              <a:off x="4067066" y="5938490"/>
              <a:ext cx="2096997" cy="784984"/>
            </a:xfrm>
            <a:prstGeom prst="ellipse">
              <a:avLst/>
            </a:prstGeom>
            <a:noFill/>
            <a:ln w="9525" cap="flat" cmpd="sng" algn="ctr">
              <a:solidFill>
                <a:srgbClr val="990000"/>
              </a:solidFill>
              <a:prstDash val="dash"/>
              <a:round/>
              <a:headEnd type="none" w="med" len="med"/>
              <a:tailEnd type="none" w="med" len="med"/>
            </a:ln>
            <a:effectLst/>
          </p:spPr>
          <p:txBody>
            <a:bodyPr vert="horz" wrap="square" lIns="87912" tIns="43956" rIns="87912" bIns="43956" numCol="1" rtlCol="0" anchor="ctr" anchorCtr="0" compatLnSpc="1">
              <a:prstTxWarp prst="textNoShape">
                <a:avLst/>
              </a:prstTxWarp>
            </a:bodyPr>
            <a:lstStyle/>
            <a:p>
              <a:pPr defTabSz="879360">
                <a:buClrTx/>
                <a:buNone/>
              </a:pPr>
              <a:endParaRPr lang="zh-CN" altLang="en-US" sz="1904" dirty="0">
                <a:solidFill>
                  <a:srgbClr val="990000"/>
                </a:solidFill>
                <a:latin typeface="FrutigerNext LT Medium" pitchFamily="34" charset="0"/>
                <a:ea typeface="黑体" pitchFamily="2" charset="-122"/>
              </a:endParaRPr>
            </a:p>
          </p:txBody>
        </p:sp>
        <p:sp>
          <p:nvSpPr>
            <p:cNvPr id="192" name="椭圆 191"/>
            <p:cNvSpPr/>
            <p:nvPr/>
          </p:nvSpPr>
          <p:spPr bwMode="auto">
            <a:xfrm>
              <a:off x="3617869" y="5450946"/>
              <a:ext cx="2825461" cy="1267985"/>
            </a:xfrm>
            <a:prstGeom prst="ellipse">
              <a:avLst/>
            </a:prstGeom>
            <a:noFill/>
            <a:ln w="9525" cap="flat" cmpd="sng" algn="ctr">
              <a:solidFill>
                <a:srgbClr val="990000"/>
              </a:solidFill>
              <a:prstDash val="dash"/>
              <a:round/>
              <a:headEnd type="none" w="med" len="med"/>
              <a:tailEnd type="none" w="med" len="med"/>
            </a:ln>
            <a:effectLst/>
          </p:spPr>
          <p:txBody>
            <a:bodyPr vert="horz" wrap="square" lIns="87912" tIns="43956" rIns="87912" bIns="43956" numCol="1" rtlCol="0" anchor="ctr" anchorCtr="0" compatLnSpc="1">
              <a:prstTxWarp prst="textNoShape">
                <a:avLst/>
              </a:prstTxWarp>
            </a:bodyPr>
            <a:lstStyle/>
            <a:p>
              <a:pPr defTabSz="879360">
                <a:buClrTx/>
                <a:buNone/>
              </a:pPr>
              <a:endParaRPr lang="zh-CN" altLang="en-US" sz="1904" dirty="0">
                <a:solidFill>
                  <a:srgbClr val="990000"/>
                </a:solidFill>
                <a:latin typeface="FrutigerNext LT Medium" pitchFamily="34" charset="0"/>
                <a:ea typeface="黑体" pitchFamily="2" charset="-122"/>
              </a:endParaRPr>
            </a:p>
          </p:txBody>
        </p:sp>
        <p:sp>
          <p:nvSpPr>
            <p:cNvPr id="193" name="TextBox 192"/>
            <p:cNvSpPr txBox="1"/>
            <p:nvPr/>
          </p:nvSpPr>
          <p:spPr>
            <a:xfrm>
              <a:off x="4033199" y="5806873"/>
              <a:ext cx="1080000" cy="117066"/>
            </a:xfrm>
            <a:prstGeom prst="rect">
              <a:avLst/>
            </a:prstGeom>
            <a:solidFill>
              <a:srgbClr val="CCFFFF"/>
            </a:solidFill>
            <a:ln>
              <a:noFill/>
            </a:ln>
          </p:spPr>
          <p:style>
            <a:lnRef idx="1">
              <a:schemeClr val="accent1"/>
            </a:lnRef>
            <a:fillRef idx="2">
              <a:schemeClr val="accent1"/>
            </a:fillRef>
            <a:effectRef idx="1">
              <a:schemeClr val="accent1"/>
            </a:effectRef>
            <a:fontRef idx="minor">
              <a:schemeClr val="dk1"/>
            </a:fontRef>
          </p:style>
          <p:txBody>
            <a:bodyPr wrap="square" lIns="7213" tIns="0" rIns="7213" bIns="0" rtlCol="0">
              <a:noAutofit/>
            </a:bodyPr>
            <a:lstStyle/>
            <a:p>
              <a:pPr algn="ctr"/>
              <a:r>
                <a:rPr lang="en-US" altLang="zh-CN" sz="902" b="0" dirty="0">
                  <a:solidFill>
                    <a:srgbClr val="FFFFFF">
                      <a:lumMod val="50000"/>
                    </a:srgbClr>
                  </a:solidFill>
                  <a:latin typeface="微软雅黑" pitchFamily="34" charset="-122"/>
                  <a:ea typeface="微软雅黑" pitchFamily="34" charset="-122"/>
                </a:rPr>
                <a:t>ITDD</a:t>
              </a:r>
            </a:p>
          </p:txBody>
        </p:sp>
        <p:sp>
          <p:nvSpPr>
            <p:cNvPr id="194" name="TextBox 193"/>
            <p:cNvSpPr txBox="1"/>
            <p:nvPr/>
          </p:nvSpPr>
          <p:spPr>
            <a:xfrm>
              <a:off x="5219194" y="5809189"/>
              <a:ext cx="1080000" cy="117066"/>
            </a:xfrm>
            <a:prstGeom prst="rect">
              <a:avLst/>
            </a:prstGeom>
            <a:solidFill>
              <a:srgbClr val="CCFFFF"/>
            </a:solidFill>
            <a:ln>
              <a:noFill/>
            </a:ln>
          </p:spPr>
          <p:style>
            <a:lnRef idx="1">
              <a:schemeClr val="accent1"/>
            </a:lnRef>
            <a:fillRef idx="2">
              <a:schemeClr val="accent1"/>
            </a:fillRef>
            <a:effectRef idx="1">
              <a:schemeClr val="accent1"/>
            </a:effectRef>
            <a:fontRef idx="minor">
              <a:schemeClr val="dk1"/>
            </a:fontRef>
          </p:style>
          <p:txBody>
            <a:bodyPr wrap="square" lIns="7213" tIns="0" rIns="7213" bIns="0" rtlCol="0">
              <a:noAutofit/>
            </a:bodyPr>
            <a:lstStyle/>
            <a:p>
              <a:pPr algn="ctr"/>
              <a:r>
                <a:rPr lang="en-US" altLang="zh-CN" sz="902" b="0" dirty="0">
                  <a:solidFill>
                    <a:srgbClr val="FFFFFF">
                      <a:lumMod val="50000"/>
                    </a:srgbClr>
                  </a:solidFill>
                  <a:latin typeface="微软雅黑" pitchFamily="34" charset="-122"/>
                  <a:ea typeface="微软雅黑" pitchFamily="34" charset="-122"/>
                </a:rPr>
                <a:t>ITDD</a:t>
              </a:r>
            </a:p>
          </p:txBody>
        </p:sp>
        <p:sp>
          <p:nvSpPr>
            <p:cNvPr id="195" name="椭圆 194"/>
            <p:cNvSpPr/>
            <p:nvPr/>
          </p:nvSpPr>
          <p:spPr bwMode="auto">
            <a:xfrm>
              <a:off x="3851042" y="5626314"/>
              <a:ext cx="288032" cy="156088"/>
            </a:xfrm>
            <a:prstGeom prst="ellipse">
              <a:avLst/>
            </a:prstGeom>
            <a:solidFill>
              <a:schemeClr val="bg1">
                <a:lumMod val="95000"/>
              </a:schemeClr>
            </a:solidFill>
            <a:ln w="9525" cap="flat" cmpd="sng" algn="ctr">
              <a:solidFill>
                <a:srgbClr val="990000"/>
              </a:solidFill>
              <a:prstDash val="solid"/>
              <a:round/>
              <a:headEnd type="none" w="med" len="med"/>
              <a:tailEnd type="none" w="med" len="med"/>
            </a:ln>
            <a:effectLst/>
          </p:spPr>
          <p:txBody>
            <a:bodyPr vert="horz" wrap="square" lIns="87902" tIns="43952" rIns="87902" bIns="43952" numCol="1" rtlCol="0" anchor="ctr" anchorCtr="0" compatLnSpc="1">
              <a:prstTxWarp prst="textNoShape">
                <a:avLst/>
              </a:prstTxWarp>
            </a:bodyPr>
            <a:lstStyle/>
            <a:p>
              <a:pPr algn="ctr" defTabSz="879267"/>
              <a:r>
                <a:rPr lang="en-US" altLang="zh-CN" sz="902" dirty="0">
                  <a:solidFill>
                    <a:srgbClr val="000000"/>
                  </a:solidFill>
                  <a:latin typeface="微软雅黑" pitchFamily="34" charset="-122"/>
                  <a:ea typeface="微软雅黑" pitchFamily="34" charset="-122"/>
                </a:rPr>
                <a:t>5</a:t>
              </a:r>
              <a:endParaRPr lang="zh-CN" altLang="en-US" sz="902" dirty="0">
                <a:solidFill>
                  <a:srgbClr val="000000"/>
                </a:solidFill>
                <a:latin typeface="微软雅黑" pitchFamily="34" charset="-122"/>
                <a:ea typeface="微软雅黑" pitchFamily="34" charset="-122"/>
              </a:endParaRPr>
            </a:p>
          </p:txBody>
        </p:sp>
        <p:sp>
          <p:nvSpPr>
            <p:cNvPr id="196" name="椭圆 195"/>
            <p:cNvSpPr/>
            <p:nvPr/>
          </p:nvSpPr>
          <p:spPr bwMode="auto">
            <a:xfrm>
              <a:off x="3202970" y="5275116"/>
              <a:ext cx="288032" cy="156088"/>
            </a:xfrm>
            <a:prstGeom prst="ellipse">
              <a:avLst/>
            </a:prstGeom>
            <a:solidFill>
              <a:schemeClr val="bg1">
                <a:lumMod val="95000"/>
              </a:schemeClr>
            </a:solidFill>
            <a:ln w="9525" cap="flat" cmpd="sng" algn="ctr">
              <a:solidFill>
                <a:srgbClr val="990000"/>
              </a:solidFill>
              <a:prstDash val="solid"/>
              <a:round/>
              <a:headEnd type="none" w="med" len="med"/>
              <a:tailEnd type="none" w="med" len="med"/>
            </a:ln>
            <a:effectLst/>
          </p:spPr>
          <p:txBody>
            <a:bodyPr vert="horz" wrap="square" lIns="87902" tIns="43952" rIns="87902" bIns="43952" numCol="1" rtlCol="0" anchor="ctr" anchorCtr="0" compatLnSpc="1">
              <a:prstTxWarp prst="textNoShape">
                <a:avLst/>
              </a:prstTxWarp>
            </a:bodyPr>
            <a:lstStyle/>
            <a:p>
              <a:pPr algn="ctr" defTabSz="879267"/>
              <a:r>
                <a:rPr lang="en-US" altLang="zh-CN" sz="902" dirty="0">
                  <a:solidFill>
                    <a:srgbClr val="000000"/>
                  </a:solidFill>
                  <a:latin typeface="微软雅黑" pitchFamily="34" charset="-122"/>
                  <a:ea typeface="微软雅黑" pitchFamily="34" charset="-122"/>
                </a:rPr>
                <a:t>4</a:t>
              </a:r>
              <a:endParaRPr lang="zh-CN" altLang="en-US" sz="902" dirty="0">
                <a:solidFill>
                  <a:srgbClr val="000000"/>
                </a:solidFill>
                <a:latin typeface="微软雅黑" pitchFamily="34" charset="-122"/>
                <a:ea typeface="微软雅黑" pitchFamily="34" charset="-122"/>
              </a:endParaRPr>
            </a:p>
          </p:txBody>
        </p:sp>
        <p:sp>
          <p:nvSpPr>
            <p:cNvPr id="197" name="椭圆 196"/>
            <p:cNvSpPr/>
            <p:nvPr/>
          </p:nvSpPr>
          <p:spPr bwMode="auto">
            <a:xfrm>
              <a:off x="4139074" y="6055556"/>
              <a:ext cx="288032" cy="156088"/>
            </a:xfrm>
            <a:prstGeom prst="ellipse">
              <a:avLst/>
            </a:prstGeom>
            <a:solidFill>
              <a:schemeClr val="bg1">
                <a:lumMod val="95000"/>
              </a:schemeClr>
            </a:solidFill>
            <a:ln w="9525" cap="flat" cmpd="sng" algn="ctr">
              <a:solidFill>
                <a:srgbClr val="990000"/>
              </a:solidFill>
              <a:prstDash val="solid"/>
              <a:round/>
              <a:headEnd type="none" w="med" len="med"/>
              <a:tailEnd type="none" w="med" len="med"/>
            </a:ln>
            <a:effectLst/>
          </p:spPr>
          <p:txBody>
            <a:bodyPr vert="horz" wrap="square" lIns="87902" tIns="43952" rIns="87902" bIns="43952" numCol="1" rtlCol="0" anchor="ctr" anchorCtr="0" compatLnSpc="1">
              <a:prstTxWarp prst="textNoShape">
                <a:avLst/>
              </a:prstTxWarp>
            </a:bodyPr>
            <a:lstStyle/>
            <a:p>
              <a:pPr algn="ctr" defTabSz="879267"/>
              <a:r>
                <a:rPr lang="en-US" altLang="zh-CN" sz="902" dirty="0">
                  <a:solidFill>
                    <a:srgbClr val="000000"/>
                  </a:solidFill>
                  <a:latin typeface="微软雅黑" pitchFamily="34" charset="-122"/>
                  <a:ea typeface="微软雅黑" pitchFamily="34" charset="-122"/>
                </a:rPr>
                <a:t>6</a:t>
              </a:r>
              <a:endParaRPr lang="zh-CN" altLang="en-US" sz="902" dirty="0">
                <a:solidFill>
                  <a:srgbClr val="000000"/>
                </a:solidFill>
                <a:latin typeface="微软雅黑" pitchFamily="34" charset="-122"/>
                <a:ea typeface="微软雅黑" pitchFamily="34" charset="-122"/>
              </a:endParaRPr>
            </a:p>
          </p:txBody>
        </p:sp>
        <p:sp>
          <p:nvSpPr>
            <p:cNvPr id="198" name="椭圆 197"/>
            <p:cNvSpPr/>
            <p:nvPr/>
          </p:nvSpPr>
          <p:spPr bwMode="auto">
            <a:xfrm>
              <a:off x="684362" y="4740456"/>
              <a:ext cx="288032" cy="156088"/>
            </a:xfrm>
            <a:prstGeom prst="ellipse">
              <a:avLst/>
            </a:prstGeom>
            <a:solidFill>
              <a:schemeClr val="bg1">
                <a:lumMod val="95000"/>
              </a:schemeClr>
            </a:solidFill>
            <a:ln w="9525" cap="flat" cmpd="sng" algn="ctr">
              <a:solidFill>
                <a:srgbClr val="990000"/>
              </a:solidFill>
              <a:prstDash val="solid"/>
              <a:round/>
              <a:headEnd type="none" w="med" len="med"/>
              <a:tailEnd type="none" w="med" len="med"/>
            </a:ln>
            <a:effectLst/>
          </p:spPr>
          <p:txBody>
            <a:bodyPr vert="horz" wrap="square" lIns="87902" tIns="43952" rIns="87902" bIns="43952" numCol="1" rtlCol="0" anchor="ctr" anchorCtr="0" compatLnSpc="1">
              <a:prstTxWarp prst="textNoShape">
                <a:avLst/>
              </a:prstTxWarp>
            </a:bodyPr>
            <a:lstStyle/>
            <a:p>
              <a:pPr algn="ctr" defTabSz="879267"/>
              <a:r>
                <a:rPr lang="en-US" altLang="zh-CN" sz="902" dirty="0">
                  <a:solidFill>
                    <a:srgbClr val="000000"/>
                  </a:solidFill>
                  <a:latin typeface="微软雅黑" pitchFamily="34" charset="-122"/>
                  <a:ea typeface="微软雅黑" pitchFamily="34" charset="-122"/>
                </a:rPr>
                <a:t>2</a:t>
              </a:r>
              <a:endParaRPr lang="zh-CN" altLang="en-US" sz="902" dirty="0">
                <a:solidFill>
                  <a:srgbClr val="000000"/>
                </a:solidFill>
                <a:latin typeface="微软雅黑" pitchFamily="34" charset="-122"/>
                <a:ea typeface="微软雅黑" pitchFamily="34" charset="-122"/>
              </a:endParaRPr>
            </a:p>
          </p:txBody>
        </p:sp>
        <p:sp>
          <p:nvSpPr>
            <p:cNvPr id="199" name="TextBox 198"/>
            <p:cNvSpPr txBox="1"/>
            <p:nvPr/>
          </p:nvSpPr>
          <p:spPr>
            <a:xfrm>
              <a:off x="1198455" y="5117932"/>
              <a:ext cx="1502131" cy="269619"/>
            </a:xfrm>
            <a:prstGeom prst="rect">
              <a:avLst/>
            </a:prstGeom>
            <a:noFill/>
          </p:spPr>
          <p:txBody>
            <a:bodyPr wrap="square" lIns="91587" tIns="45794" rIns="91587" bIns="45794" rtlCol="0">
              <a:spAutoFit/>
            </a:bodyPr>
            <a:lstStyle/>
            <a:p>
              <a:pPr algn="ctr"/>
              <a:r>
                <a:rPr lang="zh-CN" altLang="en-US" sz="902" b="0" dirty="0">
                  <a:solidFill>
                    <a:srgbClr val="000000"/>
                  </a:solidFill>
                  <a:latin typeface="微软雅黑" pitchFamily="34" charset="-122"/>
                  <a:ea typeface="微软雅黑" pitchFamily="34" charset="-122"/>
                </a:rPr>
                <a:t>客户需求实例</a:t>
              </a:r>
              <a:endParaRPr lang="en-US" altLang="zh-CN" sz="902" b="0" dirty="0">
                <a:solidFill>
                  <a:srgbClr val="000000"/>
                </a:solidFill>
                <a:latin typeface="微软雅黑" pitchFamily="34" charset="-122"/>
                <a:ea typeface="微软雅黑" pitchFamily="34" charset="-122"/>
              </a:endParaRPr>
            </a:p>
          </p:txBody>
        </p:sp>
      </p:grpSp>
      <p:sp>
        <p:nvSpPr>
          <p:cNvPr id="204" name="TextBox 203"/>
          <p:cNvSpPr txBox="1"/>
          <p:nvPr/>
        </p:nvSpPr>
        <p:spPr>
          <a:xfrm>
            <a:off x="335360" y="658769"/>
            <a:ext cx="12048662" cy="369968"/>
          </a:xfrm>
          <a:prstGeom prst="rect">
            <a:avLst/>
          </a:prstGeom>
          <a:noFill/>
          <a:ln w="28575">
            <a:noFill/>
          </a:ln>
        </p:spPr>
        <p:txBody>
          <a:bodyPr wrap="square" lIns="91565" tIns="45784" rIns="91565" bIns="45784" rtlCol="0">
            <a:spAutoFit/>
          </a:bodyPr>
          <a:lstStyle/>
          <a:p>
            <a:pPr defTabSz="785061">
              <a:lnSpc>
                <a:spcPct val="150000"/>
              </a:lnSpc>
              <a:buSzPct val="50000"/>
              <a:defRPr/>
            </a:pPr>
            <a:endParaRPr lang="en-US" altLang="zh-CN" sz="1202" kern="0" dirty="0">
              <a:solidFill>
                <a:srgbClr val="000000"/>
              </a:solidFill>
              <a:latin typeface="微软雅黑" pitchFamily="34" charset="-122"/>
              <a:ea typeface="微软雅黑" pitchFamily="34" charset="-122"/>
            </a:endParaRPr>
          </a:p>
        </p:txBody>
      </p:sp>
      <p:sp>
        <p:nvSpPr>
          <p:cNvPr id="49" name="TextBox 48"/>
          <p:cNvSpPr txBox="1"/>
          <p:nvPr/>
        </p:nvSpPr>
        <p:spPr>
          <a:xfrm>
            <a:off x="193548" y="5669372"/>
            <a:ext cx="11809312" cy="439344"/>
          </a:xfrm>
          <a:prstGeom prst="rect">
            <a:avLst/>
          </a:prstGeom>
          <a:solidFill>
            <a:schemeClr val="bg1">
              <a:lumMod val="95000"/>
            </a:schemeClr>
          </a:solidFill>
          <a:ln w="28575">
            <a:noFill/>
          </a:ln>
        </p:spPr>
        <p:txBody>
          <a:bodyPr wrap="square" lIns="91565" tIns="45784" rIns="91565" bIns="45784" rtlCol="0">
            <a:spAutoFit/>
          </a:bodyPr>
          <a:lstStyle/>
          <a:p>
            <a:pPr defTabSz="785061">
              <a:lnSpc>
                <a:spcPct val="150000"/>
              </a:lnSpc>
              <a:buSzPct val="50000"/>
              <a:defRPr/>
            </a:pPr>
            <a:r>
              <a:rPr lang="zh-CN" altLang="en-US" sz="1503" kern="0" dirty="0">
                <a:solidFill>
                  <a:srgbClr val="C00000"/>
                </a:solidFill>
                <a:latin typeface="微软雅黑" pitchFamily="34" charset="-122"/>
                <a:ea typeface="微软雅黑" pitchFamily="34" charset="-122"/>
              </a:rPr>
              <a:t>目标：</a:t>
            </a:r>
            <a:r>
              <a:rPr lang="zh-CN" altLang="en-US" sz="1503" kern="0" dirty="0">
                <a:solidFill>
                  <a:srgbClr val="000000">
                    <a:lumMod val="95000"/>
                    <a:lumOff val="5000"/>
                  </a:srgbClr>
                </a:solidFill>
                <a:latin typeface="微软雅黑" pitchFamily="34" charset="-122"/>
                <a:ea typeface="微软雅黑" pitchFamily="34" charset="-122"/>
              </a:rPr>
              <a:t>“</a:t>
            </a:r>
            <a:r>
              <a:rPr lang="zh-CN" altLang="en-US" sz="1202" kern="0" dirty="0">
                <a:solidFill>
                  <a:srgbClr val="000000"/>
                </a:solidFill>
                <a:latin typeface="微软雅黑" pitchFamily="34" charset="-122"/>
                <a:ea typeface="微软雅黑" pitchFamily="34" charset="-122"/>
              </a:rPr>
              <a:t>聚焦价值需求，需求实例化，准确、可验证，确保各环节对需求的一致理解，有效构建正确的软件，减少返工浪费”</a:t>
            </a:r>
            <a:endParaRPr lang="en-US" altLang="zh-CN" sz="1202" kern="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758538007"/>
      </p:ext>
    </p:extLst>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endParaRPr lang="de-DE" smtClean="0">
              <a:solidFill>
                <a:srgbClr val="000000"/>
              </a:solidFill>
            </a:endParaRPr>
          </a:p>
          <a:p>
            <a:r>
              <a:rPr lang="de-DE" smtClean="0">
                <a:solidFill>
                  <a:srgbClr val="000000"/>
                </a:solidFill>
              </a:rPr>
              <a:t>Page </a:t>
            </a:r>
            <a:fld id="{7A7F653D-F4E3-4D6E-9E76-FA4B5DFE4ED2}" type="slidenum">
              <a:rPr lang="de-DE" smtClean="0">
                <a:solidFill>
                  <a:srgbClr val="000000"/>
                </a:solidFill>
              </a:rPr>
              <a:pPr/>
              <a:t>5</a:t>
            </a:fld>
            <a:endParaRPr lang="en-GB">
              <a:solidFill>
                <a:srgbClr val="000000"/>
              </a:solidFill>
            </a:endParaRPr>
          </a:p>
        </p:txBody>
      </p:sp>
      <p:sp>
        <p:nvSpPr>
          <p:cNvPr id="5" name="标题 1"/>
          <p:cNvSpPr txBox="1">
            <a:spLocks/>
          </p:cNvSpPr>
          <p:nvPr/>
        </p:nvSpPr>
        <p:spPr bwMode="auto">
          <a:xfrm>
            <a:off x="239351" y="-6259"/>
            <a:ext cx="11567608" cy="549681"/>
          </a:xfrm>
          <a:prstGeom prst="rect">
            <a:avLst/>
          </a:prstGeom>
          <a:noFill/>
          <a:ln w="9525">
            <a:noFill/>
            <a:miter lim="800000"/>
            <a:headEnd/>
            <a:tailEnd/>
          </a:ln>
          <a:effectLst/>
        </p:spPr>
        <p:txBody>
          <a:bodyPr vert="horz" wrap="square" lIns="78399" tIns="39198" rIns="78399" bIns="39198" numCol="1" anchor="ctr" anchorCtr="0" compatLnSpc="1">
            <a:prstTxWarp prst="textNoShape">
              <a:avLst/>
            </a:prstTxWarp>
          </a:bodyPr>
          <a:lstStyle/>
          <a:p>
            <a:pPr defTabSz="785141">
              <a:defRPr/>
            </a:pPr>
            <a:r>
              <a:rPr lang="zh-CN" altLang="en-US" sz="2805" kern="0" dirty="0">
                <a:solidFill>
                  <a:srgbClr val="000000"/>
                </a:solidFill>
                <a:latin typeface="微软雅黑" pitchFamily="34" charset="-122"/>
                <a:ea typeface="微软雅黑" pitchFamily="34" charset="-122"/>
              </a:rPr>
              <a:t>什么是实例化需求？</a:t>
            </a:r>
            <a:r>
              <a:rPr lang="en-US" altLang="zh-CN" sz="2404" kern="0" dirty="0">
                <a:solidFill>
                  <a:srgbClr val="000000"/>
                </a:solidFill>
                <a:latin typeface="微软雅黑" pitchFamily="34" charset="-122"/>
                <a:ea typeface="微软雅黑" pitchFamily="34" charset="-122"/>
              </a:rPr>
              <a:t>——</a:t>
            </a:r>
            <a:r>
              <a:rPr lang="zh-CN" altLang="en-US" sz="2404" kern="0" dirty="0">
                <a:solidFill>
                  <a:srgbClr val="000000"/>
                </a:solidFill>
                <a:latin typeface="微软雅黑" pitchFamily="34" charset="-122"/>
                <a:ea typeface="微软雅黑" pitchFamily="34" charset="-122"/>
              </a:rPr>
              <a:t>交付件定义</a:t>
            </a:r>
            <a:r>
              <a:rPr lang="zh-CN" altLang="en-US" sz="2805" kern="0" dirty="0">
                <a:solidFill>
                  <a:srgbClr val="990000"/>
                </a:solidFill>
                <a:latin typeface="微软雅黑" pitchFamily="34" charset="-122"/>
                <a:ea typeface="微软雅黑" pitchFamily="34" charset="-122"/>
              </a:rPr>
              <a:t>　　　　　　</a:t>
            </a:r>
          </a:p>
        </p:txBody>
      </p:sp>
      <p:pic>
        <p:nvPicPr>
          <p:cNvPr id="7" name="图片 6"/>
          <p:cNvPicPr>
            <a:picLocks noChangeAspect="1"/>
          </p:cNvPicPr>
          <p:nvPr/>
        </p:nvPicPr>
        <p:blipFill>
          <a:blip r:embed="rId3"/>
          <a:stretch>
            <a:fillRect/>
          </a:stretch>
        </p:blipFill>
        <p:spPr>
          <a:xfrm>
            <a:off x="361975" y="891137"/>
            <a:ext cx="4362761" cy="2371858"/>
          </a:xfrm>
          <a:prstGeom prst="rect">
            <a:avLst/>
          </a:prstGeom>
        </p:spPr>
      </p:pic>
      <p:pic>
        <p:nvPicPr>
          <p:cNvPr id="8" name="图片 7"/>
          <p:cNvPicPr>
            <a:picLocks noChangeAspect="1"/>
          </p:cNvPicPr>
          <p:nvPr/>
        </p:nvPicPr>
        <p:blipFill>
          <a:blip r:embed="rId4"/>
          <a:stretch>
            <a:fillRect/>
          </a:stretch>
        </p:blipFill>
        <p:spPr>
          <a:xfrm>
            <a:off x="6247851" y="901079"/>
            <a:ext cx="4507320" cy="2251186"/>
          </a:xfrm>
          <a:prstGeom prst="rect">
            <a:avLst/>
          </a:prstGeom>
        </p:spPr>
      </p:pic>
      <p:pic>
        <p:nvPicPr>
          <p:cNvPr id="9" name="图片 8"/>
          <p:cNvPicPr>
            <a:picLocks noChangeAspect="1"/>
          </p:cNvPicPr>
          <p:nvPr/>
        </p:nvPicPr>
        <p:blipFill>
          <a:blip r:embed="rId5"/>
          <a:stretch>
            <a:fillRect/>
          </a:stretch>
        </p:blipFill>
        <p:spPr>
          <a:xfrm>
            <a:off x="361977" y="3546175"/>
            <a:ext cx="4117607" cy="2942176"/>
          </a:xfrm>
          <a:prstGeom prst="rect">
            <a:avLst/>
          </a:prstGeom>
        </p:spPr>
      </p:pic>
      <p:sp>
        <p:nvSpPr>
          <p:cNvPr id="22" name="流程图: 可选过程 21"/>
          <p:cNvSpPr/>
          <p:nvPr/>
        </p:nvSpPr>
        <p:spPr>
          <a:xfrm>
            <a:off x="361977" y="3338918"/>
            <a:ext cx="4117607" cy="348548"/>
          </a:xfrm>
          <a:prstGeom prst="flowChartAlternateProcess">
            <a:avLst/>
          </a:prstGeom>
          <a:solidFill>
            <a:srgbClr val="273547"/>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2004" dirty="0">
                <a:solidFill>
                  <a:srgbClr val="FFC000"/>
                </a:solidFill>
                <a:latin typeface="微软雅黑" pitchFamily="34" charset="-122"/>
                <a:ea typeface="微软雅黑" pitchFamily="34" charset="-122"/>
              </a:rPr>
              <a:t>GWT</a:t>
            </a:r>
            <a:r>
              <a:rPr lang="zh-CN" altLang="en-US" sz="2004" dirty="0">
                <a:solidFill>
                  <a:srgbClr val="FFC000"/>
                </a:solidFill>
                <a:latin typeface="微软雅黑" pitchFamily="34" charset="-122"/>
                <a:ea typeface="微软雅黑" pitchFamily="34" charset="-122"/>
              </a:rPr>
              <a:t>实例化需</a:t>
            </a:r>
            <a:r>
              <a:rPr lang="zh-CN" altLang="en-US" sz="2004" dirty="0" smtClean="0">
                <a:solidFill>
                  <a:srgbClr val="FFC000"/>
                </a:solidFill>
                <a:latin typeface="微软雅黑" pitchFamily="34" charset="-122"/>
                <a:ea typeface="微软雅黑" pitchFamily="34" charset="-122"/>
              </a:rPr>
              <a:t>求描述</a:t>
            </a:r>
            <a:endParaRPr lang="zh-CN" altLang="en-US" sz="2004" dirty="0">
              <a:solidFill>
                <a:srgbClr val="FFC000"/>
              </a:solidFill>
              <a:latin typeface="微软雅黑" pitchFamily="34" charset="-122"/>
              <a:ea typeface="微软雅黑" pitchFamily="34" charset="-122"/>
            </a:endParaRPr>
          </a:p>
        </p:txBody>
      </p:sp>
      <p:sp>
        <p:nvSpPr>
          <p:cNvPr id="23" name="流程图: 可选过程 22"/>
          <p:cNvSpPr/>
          <p:nvPr/>
        </p:nvSpPr>
        <p:spPr>
          <a:xfrm>
            <a:off x="6239963" y="527906"/>
            <a:ext cx="4515208" cy="348548"/>
          </a:xfrm>
          <a:prstGeom prst="flowChartAlternateProcess">
            <a:avLst/>
          </a:prstGeom>
          <a:solidFill>
            <a:srgbClr val="273547"/>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2004" dirty="0" smtClean="0">
                <a:solidFill>
                  <a:srgbClr val="FFC000"/>
                </a:solidFill>
                <a:latin typeface="微软雅黑" pitchFamily="34" charset="-122"/>
                <a:ea typeface="微软雅黑" pitchFamily="34" charset="-122"/>
              </a:rPr>
              <a:t>协同需求建模</a:t>
            </a:r>
            <a:endParaRPr lang="zh-CN" altLang="en-US" sz="2004" dirty="0">
              <a:solidFill>
                <a:srgbClr val="FFC000"/>
              </a:solidFill>
              <a:latin typeface="微软雅黑" pitchFamily="34" charset="-122"/>
              <a:ea typeface="微软雅黑" pitchFamily="34" charset="-122"/>
            </a:endParaRPr>
          </a:p>
        </p:txBody>
      </p:sp>
      <p:sp>
        <p:nvSpPr>
          <p:cNvPr id="24" name="流程图: 可选过程 23"/>
          <p:cNvSpPr/>
          <p:nvPr/>
        </p:nvSpPr>
        <p:spPr>
          <a:xfrm>
            <a:off x="361977" y="527906"/>
            <a:ext cx="4117607" cy="348548"/>
          </a:xfrm>
          <a:prstGeom prst="flowChartAlternateProcess">
            <a:avLst/>
          </a:prstGeom>
          <a:solidFill>
            <a:srgbClr val="273547"/>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2004" dirty="0">
                <a:solidFill>
                  <a:srgbClr val="FFC000"/>
                </a:solidFill>
                <a:latin typeface="微软雅黑" pitchFamily="34" charset="-122"/>
                <a:ea typeface="微软雅黑" pitchFamily="34" charset="-122"/>
              </a:rPr>
              <a:t>需求精准排</a:t>
            </a:r>
            <a:r>
              <a:rPr lang="zh-CN" altLang="en-US" sz="2004" dirty="0" smtClean="0">
                <a:solidFill>
                  <a:srgbClr val="FFC000"/>
                </a:solidFill>
                <a:latin typeface="微软雅黑" pitchFamily="34" charset="-122"/>
                <a:ea typeface="微软雅黑" pitchFamily="34" charset="-122"/>
              </a:rPr>
              <a:t>序</a:t>
            </a:r>
            <a:endParaRPr lang="zh-CN" altLang="en-US" sz="2004" dirty="0">
              <a:solidFill>
                <a:srgbClr val="FFC000"/>
              </a:solidFill>
              <a:latin typeface="微软雅黑" pitchFamily="34" charset="-122"/>
              <a:ea typeface="微软雅黑" pitchFamily="34" charset="-122"/>
            </a:endParaRPr>
          </a:p>
        </p:txBody>
      </p:sp>
      <p:pic>
        <p:nvPicPr>
          <p:cNvPr id="25" name="图片 24"/>
          <p:cNvPicPr>
            <a:picLocks noChangeAspect="1"/>
          </p:cNvPicPr>
          <p:nvPr/>
        </p:nvPicPr>
        <p:blipFill>
          <a:blip r:embed="rId6"/>
          <a:stretch>
            <a:fillRect/>
          </a:stretch>
        </p:blipFill>
        <p:spPr>
          <a:xfrm>
            <a:off x="6264895" y="3677646"/>
            <a:ext cx="4513554" cy="2710040"/>
          </a:xfrm>
          <a:prstGeom prst="rect">
            <a:avLst/>
          </a:prstGeom>
        </p:spPr>
      </p:pic>
      <p:sp>
        <p:nvSpPr>
          <p:cNvPr id="26" name="流程图: 可选过程 25"/>
          <p:cNvSpPr/>
          <p:nvPr/>
        </p:nvSpPr>
        <p:spPr>
          <a:xfrm>
            <a:off x="6342164" y="3329100"/>
            <a:ext cx="4436284" cy="348548"/>
          </a:xfrm>
          <a:prstGeom prst="flowChartAlternateProcess">
            <a:avLst/>
          </a:prstGeom>
          <a:solidFill>
            <a:srgbClr val="273547"/>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2004" dirty="0" smtClean="0">
                <a:solidFill>
                  <a:srgbClr val="FFC000"/>
                </a:solidFill>
                <a:latin typeface="微软雅黑" pitchFamily="34" charset="-122"/>
                <a:ea typeface="微软雅黑" pitchFamily="34" charset="-122"/>
              </a:rPr>
              <a:t>可自动执</a:t>
            </a:r>
            <a:r>
              <a:rPr lang="zh-CN" altLang="en-US" sz="2004" dirty="0">
                <a:solidFill>
                  <a:srgbClr val="FFC000"/>
                </a:solidFill>
                <a:latin typeface="微软雅黑" pitchFamily="34" charset="-122"/>
                <a:ea typeface="微软雅黑" pitchFamily="34" charset="-122"/>
              </a:rPr>
              <a:t>行的需</a:t>
            </a:r>
            <a:r>
              <a:rPr lang="zh-CN" altLang="en-US" sz="2004" dirty="0" smtClean="0">
                <a:solidFill>
                  <a:srgbClr val="FFC000"/>
                </a:solidFill>
                <a:latin typeface="微软雅黑" pitchFamily="34" charset="-122"/>
                <a:ea typeface="微软雅黑" pitchFamily="34" charset="-122"/>
              </a:rPr>
              <a:t>求</a:t>
            </a:r>
            <a:endParaRPr lang="zh-CN" altLang="en-US" sz="2004" dirty="0">
              <a:solidFill>
                <a:srgbClr val="FFC000"/>
              </a:solidFill>
              <a:latin typeface="微软雅黑" pitchFamily="34" charset="-122"/>
              <a:ea typeface="微软雅黑" pitchFamily="34" charset="-122"/>
            </a:endParaRPr>
          </a:p>
        </p:txBody>
      </p:sp>
      <p:sp>
        <p:nvSpPr>
          <p:cNvPr id="34" name="云形标注 33"/>
          <p:cNvSpPr/>
          <p:nvPr/>
        </p:nvSpPr>
        <p:spPr bwMode="auto">
          <a:xfrm>
            <a:off x="4673843" y="1496767"/>
            <a:ext cx="1471461" cy="990717"/>
          </a:xfrm>
          <a:prstGeom prst="cloudCallout">
            <a:avLst>
              <a:gd name="adj1" fmla="val -57828"/>
              <a:gd name="adj2" fmla="val -126098"/>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607" tIns="45804" rIns="91607" bIns="45804" numCol="1" spcCol="0" rtlCol="0" fromWordArt="0" anchor="t" anchorCtr="0" forceAA="0" compatLnSpc="1">
            <a:prstTxWarp prst="textNoShape">
              <a:avLst/>
            </a:prstTxWarp>
            <a:noAutofit/>
          </a:bodyPr>
          <a:lstStyle/>
          <a:p>
            <a:pPr>
              <a:buNone/>
            </a:pPr>
            <a:r>
              <a:rPr lang="en-US" altLang="zh-CN" sz="1202" dirty="0">
                <a:solidFill>
                  <a:srgbClr val="0000FF"/>
                </a:solidFill>
              </a:rPr>
              <a:t>KANO</a:t>
            </a:r>
            <a:r>
              <a:rPr lang="zh-CN" altLang="en-US" sz="1202" dirty="0">
                <a:solidFill>
                  <a:srgbClr val="0000FF"/>
                </a:solidFill>
              </a:rPr>
              <a:t>模型</a:t>
            </a:r>
            <a:endParaRPr lang="en-US" altLang="zh-CN" sz="1202" dirty="0">
              <a:solidFill>
                <a:srgbClr val="0000FF"/>
              </a:solidFill>
            </a:endParaRPr>
          </a:p>
          <a:p>
            <a:pPr>
              <a:buNone/>
            </a:pPr>
            <a:r>
              <a:rPr lang="en-US" altLang="zh-CN" sz="1202" dirty="0">
                <a:solidFill>
                  <a:srgbClr val="0000FF"/>
                </a:solidFill>
              </a:rPr>
              <a:t>AHP</a:t>
            </a:r>
            <a:r>
              <a:rPr lang="zh-CN" altLang="en-US" sz="1202" dirty="0">
                <a:solidFill>
                  <a:srgbClr val="0000FF"/>
                </a:solidFill>
              </a:rPr>
              <a:t>排序</a:t>
            </a:r>
            <a:endParaRPr lang="en-US" altLang="zh-CN" sz="1202" dirty="0">
              <a:solidFill>
                <a:srgbClr val="0000FF"/>
              </a:solidFill>
            </a:endParaRPr>
          </a:p>
          <a:p>
            <a:pPr>
              <a:buNone/>
            </a:pPr>
            <a:r>
              <a:rPr lang="en-US" altLang="zh-CN" sz="1202" dirty="0">
                <a:solidFill>
                  <a:srgbClr val="0000FF"/>
                </a:solidFill>
              </a:rPr>
              <a:t>……</a:t>
            </a:r>
            <a:endParaRPr lang="zh-CN" altLang="en-US" sz="1202" dirty="0">
              <a:solidFill>
                <a:srgbClr val="0000FF"/>
              </a:solidFill>
            </a:endParaRPr>
          </a:p>
          <a:p>
            <a:pPr defTabSz="916081">
              <a:buNone/>
            </a:pPr>
            <a:endParaRPr lang="zh-CN" altLang="en-US" sz="1103" dirty="0"/>
          </a:p>
        </p:txBody>
      </p:sp>
      <p:sp>
        <p:nvSpPr>
          <p:cNvPr id="35" name="云形标注 34"/>
          <p:cNvSpPr/>
          <p:nvPr/>
        </p:nvSpPr>
        <p:spPr bwMode="auto">
          <a:xfrm>
            <a:off x="10720541" y="1522180"/>
            <a:ext cx="1471461" cy="1266559"/>
          </a:xfrm>
          <a:prstGeom prst="cloudCallout">
            <a:avLst>
              <a:gd name="adj1" fmla="val -57828"/>
              <a:gd name="adj2" fmla="val -126098"/>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607" tIns="45804" rIns="91607" bIns="45804" numCol="1" spcCol="0" rtlCol="0" fromWordArt="0" anchor="t" anchorCtr="0" forceAA="0" compatLnSpc="1">
            <a:prstTxWarp prst="textNoShape">
              <a:avLst/>
            </a:prstTxWarp>
            <a:noAutofit/>
          </a:bodyPr>
          <a:lstStyle/>
          <a:p>
            <a:pPr>
              <a:buNone/>
            </a:pPr>
            <a:r>
              <a:rPr lang="en-US" altLang="zh-CN" sz="1202" dirty="0" smtClean="0">
                <a:solidFill>
                  <a:srgbClr val="0000FF"/>
                </a:solidFill>
              </a:rPr>
              <a:t>Goal-Oriented</a:t>
            </a:r>
            <a:r>
              <a:rPr lang="zh-CN" altLang="en-US" sz="1202" dirty="0" smtClean="0">
                <a:solidFill>
                  <a:srgbClr val="0000FF"/>
                </a:solidFill>
              </a:rPr>
              <a:t>一</a:t>
            </a:r>
            <a:r>
              <a:rPr lang="zh-CN" altLang="en-US" sz="1202" dirty="0">
                <a:solidFill>
                  <a:srgbClr val="0000FF"/>
                </a:solidFill>
              </a:rPr>
              <a:t>种面向目标的需求分析建模方法</a:t>
            </a:r>
            <a:endParaRPr lang="zh-CN" altLang="en-US" sz="1103" dirty="0"/>
          </a:p>
        </p:txBody>
      </p:sp>
      <p:sp>
        <p:nvSpPr>
          <p:cNvPr id="36" name="云形标注 35"/>
          <p:cNvSpPr/>
          <p:nvPr/>
        </p:nvSpPr>
        <p:spPr bwMode="auto">
          <a:xfrm>
            <a:off x="4636509" y="4359485"/>
            <a:ext cx="1471461" cy="990717"/>
          </a:xfrm>
          <a:prstGeom prst="cloudCallout">
            <a:avLst>
              <a:gd name="adj1" fmla="val -57828"/>
              <a:gd name="adj2" fmla="val -126098"/>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607" tIns="45804" rIns="91607" bIns="45804" numCol="1" spcCol="0" rtlCol="0" fromWordArt="0" anchor="t" anchorCtr="0" forceAA="0" compatLnSpc="1">
            <a:prstTxWarp prst="textNoShape">
              <a:avLst/>
            </a:prstTxWarp>
            <a:noAutofit/>
          </a:bodyPr>
          <a:lstStyle/>
          <a:p>
            <a:pPr defTabSz="916081">
              <a:buNone/>
            </a:pPr>
            <a:r>
              <a:rPr lang="zh-CN" altLang="en-US" sz="1202" dirty="0">
                <a:solidFill>
                  <a:srgbClr val="0000FF"/>
                </a:solidFill>
              </a:rPr>
              <a:t>采用验收用例的形式表达需求</a:t>
            </a:r>
          </a:p>
        </p:txBody>
      </p:sp>
      <p:sp>
        <p:nvSpPr>
          <p:cNvPr id="37" name="云形标注 36"/>
          <p:cNvSpPr/>
          <p:nvPr/>
        </p:nvSpPr>
        <p:spPr bwMode="auto">
          <a:xfrm>
            <a:off x="10755171" y="4241199"/>
            <a:ext cx="1471461" cy="990717"/>
          </a:xfrm>
          <a:prstGeom prst="cloudCallout">
            <a:avLst>
              <a:gd name="adj1" fmla="val -57828"/>
              <a:gd name="adj2" fmla="val -126098"/>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607" tIns="45804" rIns="91607" bIns="45804" numCol="1" spcCol="0" rtlCol="0" fromWordArt="0" anchor="t" anchorCtr="0" forceAA="0" compatLnSpc="1">
            <a:prstTxWarp prst="textNoShape">
              <a:avLst/>
            </a:prstTxWarp>
            <a:noAutofit/>
          </a:bodyPr>
          <a:lstStyle/>
          <a:p>
            <a:pPr defTabSz="916081">
              <a:buNone/>
            </a:pPr>
            <a:r>
              <a:rPr lang="zh-CN" altLang="en-US" sz="1202" dirty="0">
                <a:solidFill>
                  <a:srgbClr val="0000FF"/>
                </a:solidFill>
              </a:rPr>
              <a:t>需求可执行，加速需求闭环</a:t>
            </a:r>
          </a:p>
        </p:txBody>
      </p:sp>
      <p:sp>
        <p:nvSpPr>
          <p:cNvPr id="57" name="同心圆 56"/>
          <p:cNvSpPr>
            <a:spLocks noChangeAspect="1"/>
          </p:cNvSpPr>
          <p:nvPr/>
        </p:nvSpPr>
        <p:spPr bwMode="auto">
          <a:xfrm>
            <a:off x="4944108" y="2686731"/>
            <a:ext cx="1008000" cy="1008000"/>
          </a:xfrm>
          <a:prstGeom prst="donut">
            <a:avLst>
              <a:gd name="adj" fmla="val 3921"/>
            </a:avLst>
          </a:prstGeom>
          <a:noFill/>
          <a:ln>
            <a:solidFill>
              <a:srgbClr val="00B050"/>
            </a:solidFill>
          </a:ln>
          <a:effectLst/>
          <a:extLst/>
        </p:spPr>
        <p:txBody>
          <a:bodyPr vert="horz" wrap="square" lIns="91440" tIns="45720" rIns="91440" bIns="45720" numCol="1" rtlCol="0" anchor="t" anchorCtr="0" compatLnSpc="1">
            <a:prstTxWarp prst="textNoShape">
              <a:avLst/>
            </a:prstTxWarp>
          </a:bodyPr>
          <a:lstStyle/>
          <a:p>
            <a:endParaRPr lang="zh-CN" altLang="en-US" b="0" smtClean="0">
              <a:solidFill>
                <a:prstClr val="black"/>
              </a:solidFill>
              <a:latin typeface="Arial" charset="0"/>
              <a:ea typeface="宋体" charset="-122"/>
            </a:endParaRPr>
          </a:p>
        </p:txBody>
      </p:sp>
      <p:sp>
        <p:nvSpPr>
          <p:cNvPr id="58" name="等腰三角形 57"/>
          <p:cNvSpPr/>
          <p:nvPr/>
        </p:nvSpPr>
        <p:spPr bwMode="auto">
          <a:xfrm rot="1800000">
            <a:off x="5824915" y="3354474"/>
            <a:ext cx="72000" cy="72000"/>
          </a:xfrm>
          <a:prstGeom prst="triangle">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endParaRPr lang="zh-CN" altLang="en-US" b="0" smtClean="0">
              <a:solidFill>
                <a:prstClr val="black"/>
              </a:solidFill>
              <a:latin typeface="Arial" charset="0"/>
              <a:ea typeface="宋体" charset="-122"/>
            </a:endParaRPr>
          </a:p>
        </p:txBody>
      </p:sp>
      <p:sp>
        <p:nvSpPr>
          <p:cNvPr id="59" name="等腰三角形 58"/>
          <p:cNvSpPr/>
          <p:nvPr/>
        </p:nvSpPr>
        <p:spPr bwMode="auto">
          <a:xfrm rot="9000000">
            <a:off x="4954610" y="3399421"/>
            <a:ext cx="72000" cy="72000"/>
          </a:xfrm>
          <a:prstGeom prst="triangle">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endParaRPr lang="zh-CN" altLang="en-US" b="0" smtClean="0">
              <a:solidFill>
                <a:prstClr val="black"/>
              </a:solidFill>
              <a:latin typeface="Arial" charset="0"/>
              <a:ea typeface="宋体" charset="-122"/>
            </a:endParaRPr>
          </a:p>
        </p:txBody>
      </p:sp>
      <p:sp>
        <p:nvSpPr>
          <p:cNvPr id="60" name="等腰三角形 59"/>
          <p:cNvSpPr/>
          <p:nvPr/>
        </p:nvSpPr>
        <p:spPr bwMode="auto">
          <a:xfrm rot="19800000">
            <a:off x="5003787" y="3339591"/>
            <a:ext cx="72000" cy="72000"/>
          </a:xfrm>
          <a:prstGeom prst="triangle">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endParaRPr lang="zh-CN" altLang="en-US" b="0" smtClean="0">
              <a:solidFill>
                <a:prstClr val="black"/>
              </a:solidFill>
              <a:latin typeface="Arial" charset="0"/>
              <a:ea typeface="宋体" charset="-122"/>
            </a:endParaRPr>
          </a:p>
        </p:txBody>
      </p:sp>
      <p:sp>
        <p:nvSpPr>
          <p:cNvPr id="61" name="等腰三角形 60"/>
          <p:cNvSpPr/>
          <p:nvPr/>
        </p:nvSpPr>
        <p:spPr bwMode="auto">
          <a:xfrm rot="5400000">
            <a:off x="5410131" y="2646175"/>
            <a:ext cx="72000" cy="72000"/>
          </a:xfrm>
          <a:prstGeom prst="triangle">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endParaRPr lang="zh-CN" altLang="en-US" b="0" smtClean="0">
              <a:solidFill>
                <a:prstClr val="black"/>
              </a:solidFill>
              <a:latin typeface="Arial" charset="0"/>
              <a:ea typeface="宋体" charset="-122"/>
            </a:endParaRPr>
          </a:p>
        </p:txBody>
      </p:sp>
      <p:sp>
        <p:nvSpPr>
          <p:cNvPr id="62" name="等腰三角形 61"/>
          <p:cNvSpPr/>
          <p:nvPr/>
        </p:nvSpPr>
        <p:spPr bwMode="auto">
          <a:xfrm rot="16200000">
            <a:off x="5398760" y="2716740"/>
            <a:ext cx="72000" cy="72000"/>
          </a:xfrm>
          <a:prstGeom prst="triangle">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endParaRPr lang="zh-CN" altLang="en-US" b="0" smtClean="0">
              <a:solidFill>
                <a:prstClr val="black"/>
              </a:solidFill>
              <a:latin typeface="Arial" charset="0"/>
              <a:ea typeface="宋体" charset="-122"/>
            </a:endParaRPr>
          </a:p>
        </p:txBody>
      </p:sp>
      <p:sp>
        <p:nvSpPr>
          <p:cNvPr id="63" name="椭圆 62"/>
          <p:cNvSpPr>
            <a:spLocks noChangeAspect="1"/>
          </p:cNvSpPr>
          <p:nvPr/>
        </p:nvSpPr>
        <p:spPr bwMode="auto">
          <a:xfrm>
            <a:off x="5302131" y="2574175"/>
            <a:ext cx="288000" cy="288000"/>
          </a:xfrm>
          <a:prstGeom prst="ellipse">
            <a:avLst/>
          </a:prstGeom>
          <a:noFill/>
          <a:ln>
            <a:solidFill>
              <a:srgbClr val="0000FF"/>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b="0" smtClean="0">
              <a:solidFill>
                <a:prstClr val="black"/>
              </a:solidFill>
              <a:latin typeface="Arial" charset="0"/>
              <a:ea typeface="宋体" charset="-122"/>
            </a:endParaRPr>
          </a:p>
        </p:txBody>
      </p:sp>
      <p:sp>
        <p:nvSpPr>
          <p:cNvPr id="64" name="椭圆 63"/>
          <p:cNvSpPr>
            <a:spLocks noChangeAspect="1"/>
          </p:cNvSpPr>
          <p:nvPr/>
        </p:nvSpPr>
        <p:spPr bwMode="auto">
          <a:xfrm>
            <a:off x="4869433" y="3257127"/>
            <a:ext cx="288000" cy="288000"/>
          </a:xfrm>
          <a:prstGeom prst="ellipse">
            <a:avLst/>
          </a:prstGeom>
          <a:noFill/>
          <a:ln>
            <a:solidFill>
              <a:srgbClr val="0000FF"/>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b="0" smtClean="0">
              <a:solidFill>
                <a:prstClr val="black"/>
              </a:solidFill>
              <a:latin typeface="Arial" charset="0"/>
              <a:ea typeface="宋体" charset="-122"/>
            </a:endParaRPr>
          </a:p>
        </p:txBody>
      </p:sp>
      <p:sp>
        <p:nvSpPr>
          <p:cNvPr id="65" name="椭圆 64"/>
          <p:cNvSpPr>
            <a:spLocks noChangeAspect="1"/>
          </p:cNvSpPr>
          <p:nvPr/>
        </p:nvSpPr>
        <p:spPr bwMode="auto">
          <a:xfrm>
            <a:off x="5730093" y="3257127"/>
            <a:ext cx="288000" cy="288000"/>
          </a:xfrm>
          <a:prstGeom prst="ellipse">
            <a:avLst/>
          </a:prstGeom>
          <a:noFill/>
          <a:ln>
            <a:solidFill>
              <a:srgbClr val="0000FF"/>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b="0" smtClean="0">
              <a:solidFill>
                <a:prstClr val="black"/>
              </a:solidFill>
              <a:latin typeface="Arial" charset="0"/>
              <a:ea typeface="宋体" charset="-122"/>
            </a:endParaRPr>
          </a:p>
        </p:txBody>
      </p:sp>
      <p:sp>
        <p:nvSpPr>
          <p:cNvPr id="67" name="等腰三角形 66"/>
          <p:cNvSpPr/>
          <p:nvPr/>
        </p:nvSpPr>
        <p:spPr bwMode="auto">
          <a:xfrm rot="12600000">
            <a:off x="5871855" y="3402385"/>
            <a:ext cx="72000" cy="72000"/>
          </a:xfrm>
          <a:prstGeom prst="triangle">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9" name="矩形 68"/>
          <p:cNvSpPr/>
          <p:nvPr/>
        </p:nvSpPr>
        <p:spPr>
          <a:xfrm>
            <a:off x="5171432" y="2913554"/>
            <a:ext cx="543739" cy="523220"/>
          </a:xfrm>
          <a:prstGeom prst="rect">
            <a:avLst/>
          </a:prstGeom>
        </p:spPr>
        <p:txBody>
          <a:bodyPr wrap="none">
            <a:spAutoFit/>
          </a:bodyPr>
          <a:lstStyle/>
          <a:p>
            <a:pPr algn="ctr">
              <a:buClrTx/>
              <a:buFontTx/>
              <a:buNone/>
            </a:pPr>
            <a:r>
              <a:rPr lang="zh-CN" altLang="en-US" sz="2800" dirty="0" smtClean="0">
                <a:solidFill>
                  <a:srgbClr val="0000FF"/>
                </a:solidFill>
                <a:latin typeface="微软雅黑" pitchFamily="34" charset="-122"/>
                <a:ea typeface="微软雅黑" pitchFamily="34" charset="-122"/>
              </a:rPr>
              <a:t>活</a:t>
            </a:r>
            <a:endParaRPr lang="zh-CN" altLang="en-US" sz="900" dirty="0">
              <a:solidFill>
                <a:srgbClr val="0000FF"/>
              </a:solidFill>
              <a:latin typeface="Calibri" pitchFamily="34" charset="0"/>
            </a:endParaRPr>
          </a:p>
        </p:txBody>
      </p:sp>
    </p:spTree>
    <p:extLst>
      <p:ext uri="{BB962C8B-B14F-4D97-AF65-F5344CB8AC3E}">
        <p14:creationId xmlns:p14="http://schemas.microsoft.com/office/powerpoint/2010/main" val="2079601477"/>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randombar(horizontal)">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horizontal)">
                                      <p:cBhvr>
                                        <p:cTn id="18" dur="500"/>
                                        <p:tgtEl>
                                          <p:spTgt spid="23"/>
                                        </p:tgtEl>
                                      </p:cBhvr>
                                    </p:animEffect>
                                  </p:childTnLst>
                                </p:cTn>
                              </p:par>
                              <p:par>
                                <p:cTn id="19" presetID="14"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randombar(horizontal)">
                                      <p:cBhvr>
                                        <p:cTn id="32" dur="500"/>
                                        <p:tgtEl>
                                          <p:spTgt spid="22"/>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randombar(horizontal)">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par>
                                <p:cTn id="41" presetID="14" presetClass="entr" presetSubtype="1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randombar(horizontal)">
                                      <p:cBhvr>
                                        <p:cTn id="43" dur="500"/>
                                        <p:tgtEl>
                                          <p:spTgt spid="25"/>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randombar(horizontal)">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randombar(horizontal)">
                                      <p:cBhvr>
                                        <p:cTn id="51" dur="500"/>
                                        <p:tgtEl>
                                          <p:spTgt spid="57"/>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randombar(horizontal)">
                                      <p:cBhvr>
                                        <p:cTn id="54" dur="500"/>
                                        <p:tgtEl>
                                          <p:spTgt spid="58"/>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randombar(horizontal)">
                                      <p:cBhvr>
                                        <p:cTn id="57" dur="500"/>
                                        <p:tgtEl>
                                          <p:spTgt spid="59"/>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randombar(horizontal)">
                                      <p:cBhvr>
                                        <p:cTn id="60" dur="500"/>
                                        <p:tgtEl>
                                          <p:spTgt spid="60"/>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randombar(horizontal)">
                                      <p:cBhvr>
                                        <p:cTn id="63" dur="500"/>
                                        <p:tgtEl>
                                          <p:spTgt spid="61"/>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randombar(horizontal)">
                                      <p:cBhvr>
                                        <p:cTn id="66" dur="500"/>
                                        <p:tgtEl>
                                          <p:spTgt spid="62"/>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randombar(horizontal)">
                                      <p:cBhvr>
                                        <p:cTn id="69" dur="500"/>
                                        <p:tgtEl>
                                          <p:spTgt spid="63"/>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randombar(horizontal)">
                                      <p:cBhvr>
                                        <p:cTn id="72" dur="500"/>
                                        <p:tgtEl>
                                          <p:spTgt spid="64"/>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randombar(horizontal)">
                                      <p:cBhvr>
                                        <p:cTn id="75" dur="500"/>
                                        <p:tgtEl>
                                          <p:spTgt spid="65"/>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randombar(horizontal)">
                                      <p:cBhvr>
                                        <p:cTn id="78" dur="500"/>
                                        <p:tgtEl>
                                          <p:spTgt spid="67"/>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69"/>
                                        </p:tgtEl>
                                        <p:attrNameLst>
                                          <p:attrName>style.visibility</p:attrName>
                                        </p:attrNameLst>
                                      </p:cBhvr>
                                      <p:to>
                                        <p:strVal val="visible"/>
                                      </p:to>
                                    </p:set>
                                    <p:animEffect transition="in" filter="randombar(horizontal)">
                                      <p:cBhvr>
                                        <p:cTn id="8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animBg="1"/>
      <p:bldP spid="34" grpId="0" animBg="1"/>
      <p:bldP spid="35" grpId="0" animBg="1"/>
      <p:bldP spid="36" grpId="0" animBg="1"/>
      <p:bldP spid="37" grpId="0" animBg="1"/>
      <p:bldP spid="57" grpId="0" animBg="1"/>
      <p:bldP spid="58" grpId="0" animBg="1"/>
      <p:bldP spid="59" grpId="0" animBg="1"/>
      <p:bldP spid="60" grpId="0" animBg="1"/>
      <p:bldP spid="61" grpId="0" animBg="1"/>
      <p:bldP spid="62" grpId="0" animBg="1"/>
      <p:bldP spid="63" grpId="0" animBg="1"/>
      <p:bldP spid="64" grpId="0" animBg="1"/>
      <p:bldP spid="65" grpId="0" animBg="1"/>
      <p:bldP spid="67" grpId="0" animBg="1"/>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6"/>
          <p:cNvSpPr txBox="1"/>
          <p:nvPr/>
        </p:nvSpPr>
        <p:spPr>
          <a:xfrm>
            <a:off x="488573" y="109839"/>
            <a:ext cx="9358683" cy="384876"/>
          </a:xfrm>
          <a:prstGeom prst="rect">
            <a:avLst/>
          </a:prstGeom>
          <a:noFill/>
          <a:ln w="9525">
            <a:noFill/>
            <a:miter lim="800000"/>
            <a:headEnd/>
            <a:tailEnd/>
          </a:ln>
        </p:spPr>
        <p:txBody>
          <a:bodyPr lIns="85059" tIns="42528" rIns="85059" bIns="42528" anchor="ctr"/>
          <a:lstStyle>
            <a:defPPr>
              <a:defRPr lang="en-US"/>
            </a:defPPr>
            <a:lvl1pPr defTabSz="849132" eaLnBrk="1" hangingPunct="1">
              <a:defRPr sz="1900" b="1" kern="0">
                <a:solidFill>
                  <a:srgbClr val="990000"/>
                </a:solidFill>
                <a:latin typeface="+mj-lt"/>
                <a:ea typeface="+mj-ea"/>
                <a:cs typeface="+mj-cs"/>
              </a:defRPr>
            </a:lvl1pPr>
            <a:lvl2pPr algn="ctr" defTabSz="849132" eaLnBrk="0" hangingPunct="0">
              <a:defRPr sz="4000">
                <a:solidFill>
                  <a:schemeClr val="tx2"/>
                </a:solidFill>
                <a:latin typeface="Arial" pitchFamily="34" charset="0"/>
                <a:ea typeface="宋体" pitchFamily="2" charset="-122"/>
              </a:defRPr>
            </a:lvl2pPr>
            <a:lvl3pPr algn="ctr" defTabSz="849132" eaLnBrk="0" hangingPunct="0">
              <a:defRPr sz="4000">
                <a:solidFill>
                  <a:schemeClr val="tx2"/>
                </a:solidFill>
                <a:latin typeface="Arial" pitchFamily="34" charset="0"/>
                <a:ea typeface="宋体" pitchFamily="2" charset="-122"/>
              </a:defRPr>
            </a:lvl3pPr>
            <a:lvl4pPr algn="ctr" defTabSz="849132" eaLnBrk="0" hangingPunct="0">
              <a:defRPr sz="4000">
                <a:solidFill>
                  <a:schemeClr val="tx2"/>
                </a:solidFill>
                <a:latin typeface="Arial" pitchFamily="34" charset="0"/>
                <a:ea typeface="宋体" pitchFamily="2" charset="-122"/>
              </a:defRPr>
            </a:lvl4pPr>
            <a:lvl5pPr algn="ctr" defTabSz="849132" eaLnBrk="0" hangingPunct="0">
              <a:defRPr sz="4000">
                <a:solidFill>
                  <a:schemeClr val="tx2"/>
                </a:solidFill>
                <a:latin typeface="Arial" pitchFamily="34" charset="0"/>
                <a:ea typeface="宋体" pitchFamily="2" charset="-122"/>
              </a:defRPr>
            </a:lvl5pPr>
            <a:lvl6pPr marL="362834" algn="ctr" defTabSz="849132" fontAlgn="base">
              <a:spcBef>
                <a:spcPct val="0"/>
              </a:spcBef>
              <a:spcAft>
                <a:spcPct val="0"/>
              </a:spcAft>
              <a:defRPr sz="4000">
                <a:solidFill>
                  <a:schemeClr val="tx2"/>
                </a:solidFill>
                <a:latin typeface="Arial" pitchFamily="34" charset="0"/>
                <a:ea typeface="宋体" pitchFamily="2" charset="-122"/>
              </a:defRPr>
            </a:lvl6pPr>
            <a:lvl7pPr marL="725668" algn="ctr" defTabSz="849132" fontAlgn="base">
              <a:spcBef>
                <a:spcPct val="0"/>
              </a:spcBef>
              <a:spcAft>
                <a:spcPct val="0"/>
              </a:spcAft>
              <a:defRPr sz="4000">
                <a:solidFill>
                  <a:schemeClr val="tx2"/>
                </a:solidFill>
                <a:latin typeface="Arial" pitchFamily="34" charset="0"/>
                <a:ea typeface="宋体" pitchFamily="2" charset="-122"/>
              </a:defRPr>
            </a:lvl7pPr>
            <a:lvl8pPr marL="1088502" algn="ctr" defTabSz="849132" fontAlgn="base">
              <a:spcBef>
                <a:spcPct val="0"/>
              </a:spcBef>
              <a:spcAft>
                <a:spcPct val="0"/>
              </a:spcAft>
              <a:defRPr sz="4000">
                <a:solidFill>
                  <a:schemeClr val="tx2"/>
                </a:solidFill>
                <a:latin typeface="Arial" pitchFamily="34" charset="0"/>
                <a:ea typeface="宋体" pitchFamily="2" charset="-122"/>
              </a:defRPr>
            </a:lvl8pPr>
            <a:lvl9pPr marL="1451336" algn="ctr" defTabSz="849132" fontAlgn="base">
              <a:spcBef>
                <a:spcPct val="0"/>
              </a:spcBef>
              <a:spcAft>
                <a:spcPct val="0"/>
              </a:spcAft>
              <a:defRPr sz="4000">
                <a:solidFill>
                  <a:schemeClr val="tx2"/>
                </a:solidFill>
                <a:latin typeface="Arial" pitchFamily="34" charset="0"/>
                <a:ea typeface="宋体" pitchFamily="2" charset="-122"/>
              </a:defRPr>
            </a:lvl9pPr>
          </a:lstStyle>
          <a:p>
            <a:pPr>
              <a:buClrTx/>
              <a:buFontTx/>
              <a:buNone/>
              <a:defRPr/>
            </a:pPr>
            <a:r>
              <a:rPr lang="zh-CN" altLang="en-US" sz="2404" dirty="0">
                <a:latin typeface="华文细黑"/>
                <a:sym typeface="Arial"/>
              </a:rPr>
              <a:t>已实施关键</a:t>
            </a:r>
            <a:r>
              <a:rPr lang="zh-CN" altLang="en-US" sz="2404" dirty="0" smtClean="0">
                <a:latin typeface="华文细黑"/>
                <a:sym typeface="Arial"/>
              </a:rPr>
              <a:t>实践</a:t>
            </a:r>
            <a:r>
              <a:rPr lang="en-US" altLang="zh-CN" sz="2404" dirty="0">
                <a:latin typeface="华文细黑"/>
                <a:sym typeface="Arial"/>
              </a:rPr>
              <a:t>1</a:t>
            </a:r>
            <a:r>
              <a:rPr lang="zh-CN" altLang="en-US" sz="2404" dirty="0" smtClean="0">
                <a:latin typeface="华文细黑"/>
                <a:sym typeface="Arial"/>
              </a:rPr>
              <a:t>：</a:t>
            </a:r>
            <a:r>
              <a:rPr lang="en-US" altLang="zh-CN" sz="2404" dirty="0" smtClean="0">
                <a:latin typeface="华文细黑"/>
                <a:sym typeface="Arial"/>
              </a:rPr>
              <a:t>AHP</a:t>
            </a:r>
            <a:r>
              <a:rPr lang="zh-CN" altLang="en-US" sz="2404" dirty="0">
                <a:latin typeface="华文细黑"/>
                <a:sym typeface="Arial"/>
              </a:rPr>
              <a:t>排序，识别价值特性，制定特性交付策略</a:t>
            </a:r>
          </a:p>
        </p:txBody>
      </p:sp>
      <p:pic>
        <p:nvPicPr>
          <p:cNvPr id="18436" name="图片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1661" y="1192900"/>
            <a:ext cx="2345838" cy="199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p:cNvSpPr txBox="1"/>
          <p:nvPr/>
        </p:nvSpPr>
        <p:spPr>
          <a:xfrm>
            <a:off x="2849722" y="933799"/>
            <a:ext cx="937814" cy="277505"/>
          </a:xfrm>
          <a:prstGeom prst="rect">
            <a:avLst/>
          </a:prstGeom>
          <a:solidFill>
            <a:schemeClr val="accent2">
              <a:lumMod val="90000"/>
            </a:schemeClr>
          </a:solidFill>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scene3d>
            <a:camera prst="orthographicFront"/>
            <a:lightRig rig="threePt" dir="t"/>
          </a:scene3d>
          <a:sp3d>
            <a:bevelT/>
            <a:bevelB/>
          </a:sp3d>
        </p:spPr>
        <p:txBody>
          <a:bodyPr>
            <a:spAutoFit/>
          </a:bodyPr>
          <a:lstStyle/>
          <a:p>
            <a:pPr eaLnBrk="0" hangingPunct="0">
              <a:buClrTx/>
              <a:buFontTx/>
              <a:buNone/>
              <a:defRPr/>
            </a:pPr>
            <a:r>
              <a:rPr lang="zh-CN" altLang="en-US" sz="1202" dirty="0">
                <a:solidFill>
                  <a:srgbClr val="000000"/>
                </a:solidFill>
                <a:latin typeface="Calibri" panose="020F0502020204030204" pitchFamily="34" charset="0"/>
              </a:rPr>
              <a:t>客户意愿</a:t>
            </a:r>
          </a:p>
        </p:txBody>
      </p:sp>
      <p:sp>
        <p:nvSpPr>
          <p:cNvPr id="22" name="文本框 21"/>
          <p:cNvSpPr txBox="1"/>
          <p:nvPr/>
        </p:nvSpPr>
        <p:spPr>
          <a:xfrm>
            <a:off x="4148233" y="1986212"/>
            <a:ext cx="937814" cy="277505"/>
          </a:xfrm>
          <a:prstGeom prst="rect">
            <a:avLst/>
          </a:prstGeom>
          <a:solidFill>
            <a:schemeClr val="accent2">
              <a:lumMod val="90000"/>
            </a:schemeClr>
          </a:solidFill>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scene3d>
            <a:camera prst="orthographicFront"/>
            <a:lightRig rig="threePt" dir="t"/>
          </a:scene3d>
          <a:sp3d>
            <a:bevelT/>
            <a:bevelB/>
          </a:sp3d>
        </p:spPr>
        <p:txBody>
          <a:bodyPr>
            <a:spAutoFit/>
          </a:bodyPr>
          <a:lstStyle/>
          <a:p>
            <a:pPr eaLnBrk="0" hangingPunct="0">
              <a:buClrTx/>
              <a:buFontTx/>
              <a:buNone/>
              <a:defRPr/>
            </a:pPr>
            <a:r>
              <a:rPr lang="zh-CN" altLang="en-US" sz="1202" dirty="0">
                <a:solidFill>
                  <a:srgbClr val="000000"/>
                </a:solidFill>
                <a:latin typeface="Calibri" panose="020F0502020204030204" pitchFamily="34" charset="0"/>
              </a:rPr>
              <a:t>交付成本</a:t>
            </a:r>
          </a:p>
        </p:txBody>
      </p:sp>
      <p:sp>
        <p:nvSpPr>
          <p:cNvPr id="23" name="文本框 22"/>
          <p:cNvSpPr txBox="1"/>
          <p:nvPr/>
        </p:nvSpPr>
        <p:spPr>
          <a:xfrm>
            <a:off x="3788518" y="1409122"/>
            <a:ext cx="1008970" cy="277505"/>
          </a:xfrm>
          <a:prstGeom prst="rect">
            <a:avLst/>
          </a:prstGeom>
          <a:solidFill>
            <a:schemeClr val="accent2">
              <a:lumMod val="90000"/>
            </a:schemeClr>
          </a:solidFill>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scene3d>
            <a:camera prst="orthographicFront"/>
            <a:lightRig rig="threePt" dir="t"/>
          </a:scene3d>
          <a:sp3d>
            <a:bevelT/>
            <a:bevelB/>
          </a:sp3d>
        </p:spPr>
        <p:txBody>
          <a:bodyPr>
            <a:spAutoFit/>
          </a:bodyPr>
          <a:lstStyle/>
          <a:p>
            <a:pPr eaLnBrk="0" hangingPunct="0">
              <a:buClrTx/>
              <a:buFontTx/>
              <a:buNone/>
              <a:defRPr/>
            </a:pPr>
            <a:r>
              <a:rPr lang="zh-CN" altLang="en-US" sz="1202" dirty="0">
                <a:solidFill>
                  <a:srgbClr val="000000"/>
                </a:solidFill>
                <a:latin typeface="Calibri" panose="020F0502020204030204" pitchFamily="34" charset="0"/>
              </a:rPr>
              <a:t>需求清晰度</a:t>
            </a:r>
          </a:p>
        </p:txBody>
      </p:sp>
      <p:sp>
        <p:nvSpPr>
          <p:cNvPr id="24" name="文本框 23"/>
          <p:cNvSpPr txBox="1"/>
          <p:nvPr/>
        </p:nvSpPr>
        <p:spPr>
          <a:xfrm>
            <a:off x="3787536" y="2581928"/>
            <a:ext cx="1008970" cy="277505"/>
          </a:xfrm>
          <a:prstGeom prst="rect">
            <a:avLst/>
          </a:prstGeom>
          <a:solidFill>
            <a:schemeClr val="accent2">
              <a:lumMod val="90000"/>
            </a:schemeClr>
          </a:solidFill>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scene3d>
            <a:camera prst="orthographicFront"/>
            <a:lightRig rig="threePt" dir="t"/>
          </a:scene3d>
          <a:sp3d>
            <a:bevelT/>
            <a:bevelB/>
          </a:sp3d>
        </p:spPr>
        <p:txBody>
          <a:bodyPr>
            <a:spAutoFit/>
          </a:bodyPr>
          <a:lstStyle/>
          <a:p>
            <a:pPr eaLnBrk="0" hangingPunct="0">
              <a:buClrTx/>
              <a:buFontTx/>
              <a:buNone/>
              <a:defRPr/>
            </a:pPr>
            <a:r>
              <a:rPr lang="zh-CN" altLang="en-US" sz="1202" dirty="0">
                <a:solidFill>
                  <a:srgbClr val="000000"/>
                </a:solidFill>
                <a:latin typeface="Calibri" panose="020F0502020204030204" pitchFamily="34" charset="0"/>
              </a:rPr>
              <a:t>特性活跃度</a:t>
            </a:r>
          </a:p>
        </p:txBody>
      </p:sp>
      <p:sp>
        <p:nvSpPr>
          <p:cNvPr id="18441" name="文本框 24"/>
          <p:cNvSpPr txBox="1">
            <a:spLocks noChangeArrowheads="1"/>
          </p:cNvSpPr>
          <p:nvPr/>
        </p:nvSpPr>
        <p:spPr bwMode="auto">
          <a:xfrm>
            <a:off x="1911661" y="1905398"/>
            <a:ext cx="255664" cy="37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804" b="0">
                <a:solidFill>
                  <a:srgbClr val="000000"/>
                </a:solidFill>
                <a:latin typeface="Calibri" panose="020F0502020204030204" pitchFamily="34" charset="0"/>
                <a:ea typeface="宋体" panose="02010600030101010101" pitchFamily="2" charset="-122"/>
              </a:rPr>
              <a:t>-</a:t>
            </a:r>
            <a:endParaRPr lang="zh-CN" altLang="en-US" sz="1804" b="0">
              <a:solidFill>
                <a:srgbClr val="000000"/>
              </a:solidFill>
              <a:latin typeface="Calibri" panose="020F0502020204030204" pitchFamily="34" charset="0"/>
              <a:ea typeface="宋体" panose="02010600030101010101" pitchFamily="2" charset="-122"/>
            </a:endParaRPr>
          </a:p>
        </p:txBody>
      </p:sp>
      <p:sp>
        <p:nvSpPr>
          <p:cNvPr id="18442" name="文本框 25"/>
          <p:cNvSpPr txBox="1">
            <a:spLocks noChangeArrowheads="1"/>
          </p:cNvSpPr>
          <p:nvPr/>
        </p:nvSpPr>
        <p:spPr bwMode="auto">
          <a:xfrm>
            <a:off x="3775609" y="1867228"/>
            <a:ext cx="300630" cy="37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804" b="0">
                <a:solidFill>
                  <a:srgbClr val="000000"/>
                </a:solidFill>
                <a:latin typeface="Calibri" panose="020F0502020204030204" pitchFamily="34" charset="0"/>
                <a:ea typeface="宋体" panose="02010600030101010101" pitchFamily="2" charset="-122"/>
              </a:rPr>
              <a:t>+</a:t>
            </a:r>
            <a:endParaRPr lang="zh-CN" altLang="en-US" sz="1804" b="0">
              <a:solidFill>
                <a:srgbClr val="000000"/>
              </a:solidFill>
              <a:latin typeface="Calibri" panose="020F0502020204030204" pitchFamily="34" charset="0"/>
              <a:ea typeface="宋体" panose="02010600030101010101" pitchFamily="2" charset="-122"/>
            </a:endParaRPr>
          </a:p>
        </p:txBody>
      </p:sp>
      <p:sp>
        <p:nvSpPr>
          <p:cNvPr id="18443" name="文本框 26"/>
          <p:cNvSpPr txBox="1">
            <a:spLocks noChangeArrowheads="1"/>
          </p:cNvSpPr>
          <p:nvPr/>
        </p:nvSpPr>
        <p:spPr bwMode="auto">
          <a:xfrm>
            <a:off x="2237692" y="2463628"/>
            <a:ext cx="255664" cy="37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804" b="0">
                <a:solidFill>
                  <a:srgbClr val="000000"/>
                </a:solidFill>
                <a:latin typeface="Calibri" panose="020F0502020204030204" pitchFamily="34" charset="0"/>
                <a:ea typeface="宋体" panose="02010600030101010101" pitchFamily="2" charset="-122"/>
              </a:rPr>
              <a:t>-</a:t>
            </a:r>
            <a:endParaRPr lang="zh-CN" altLang="en-US" sz="1804" b="0">
              <a:solidFill>
                <a:srgbClr val="000000"/>
              </a:solidFill>
              <a:latin typeface="Calibri" panose="020F0502020204030204" pitchFamily="34" charset="0"/>
              <a:ea typeface="宋体" panose="02010600030101010101" pitchFamily="2" charset="-122"/>
            </a:endParaRPr>
          </a:p>
        </p:txBody>
      </p:sp>
      <p:sp>
        <p:nvSpPr>
          <p:cNvPr id="18444" name="文本框 27"/>
          <p:cNvSpPr txBox="1">
            <a:spLocks noChangeArrowheads="1"/>
          </p:cNvSpPr>
          <p:nvPr/>
        </p:nvSpPr>
        <p:spPr bwMode="auto">
          <a:xfrm>
            <a:off x="2948602" y="2816699"/>
            <a:ext cx="255664" cy="37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804" b="0">
                <a:solidFill>
                  <a:srgbClr val="000000"/>
                </a:solidFill>
                <a:latin typeface="Calibri" panose="020F0502020204030204" pitchFamily="34" charset="0"/>
                <a:ea typeface="宋体" panose="02010600030101010101" pitchFamily="2" charset="-122"/>
              </a:rPr>
              <a:t>-</a:t>
            </a:r>
            <a:endParaRPr lang="zh-CN" altLang="en-US" sz="1804" b="0">
              <a:solidFill>
                <a:srgbClr val="000000"/>
              </a:solidFill>
              <a:latin typeface="Calibri" panose="020F0502020204030204" pitchFamily="34" charset="0"/>
              <a:ea typeface="宋体" panose="02010600030101010101" pitchFamily="2" charset="-122"/>
            </a:endParaRPr>
          </a:p>
        </p:txBody>
      </p:sp>
      <p:sp>
        <p:nvSpPr>
          <p:cNvPr id="18445" name="文本框 28"/>
          <p:cNvSpPr txBox="1">
            <a:spLocks noChangeArrowheads="1"/>
          </p:cNvSpPr>
          <p:nvPr/>
        </p:nvSpPr>
        <p:spPr bwMode="auto">
          <a:xfrm>
            <a:off x="2344249" y="1412375"/>
            <a:ext cx="255664" cy="37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804" b="0">
                <a:solidFill>
                  <a:srgbClr val="000000"/>
                </a:solidFill>
                <a:latin typeface="Calibri" panose="020F0502020204030204" pitchFamily="34" charset="0"/>
                <a:ea typeface="宋体" panose="02010600030101010101" pitchFamily="2" charset="-122"/>
              </a:rPr>
              <a:t>-</a:t>
            </a:r>
            <a:endParaRPr lang="zh-CN" altLang="en-US" sz="1804" b="0">
              <a:solidFill>
                <a:srgbClr val="000000"/>
              </a:solidFill>
              <a:latin typeface="Calibri" panose="020F0502020204030204" pitchFamily="34" charset="0"/>
              <a:ea typeface="宋体" panose="02010600030101010101" pitchFamily="2" charset="-122"/>
            </a:endParaRPr>
          </a:p>
        </p:txBody>
      </p:sp>
      <p:sp>
        <p:nvSpPr>
          <p:cNvPr id="18446" name="文本框 29"/>
          <p:cNvSpPr txBox="1">
            <a:spLocks noChangeArrowheads="1"/>
          </p:cNvSpPr>
          <p:nvPr/>
        </p:nvSpPr>
        <p:spPr bwMode="auto">
          <a:xfrm>
            <a:off x="3053568" y="1081571"/>
            <a:ext cx="300630" cy="37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804" b="0">
                <a:solidFill>
                  <a:srgbClr val="000000"/>
                </a:solidFill>
                <a:latin typeface="Calibri" panose="020F0502020204030204" pitchFamily="34" charset="0"/>
                <a:ea typeface="宋体" panose="02010600030101010101" pitchFamily="2" charset="-122"/>
              </a:rPr>
              <a:t>+</a:t>
            </a:r>
            <a:endParaRPr lang="zh-CN" altLang="en-US" sz="1804" b="0">
              <a:solidFill>
                <a:srgbClr val="000000"/>
              </a:solidFill>
              <a:latin typeface="Calibri" panose="020F0502020204030204" pitchFamily="34" charset="0"/>
              <a:ea typeface="宋体" panose="02010600030101010101" pitchFamily="2" charset="-122"/>
            </a:endParaRPr>
          </a:p>
        </p:txBody>
      </p:sp>
      <p:sp>
        <p:nvSpPr>
          <p:cNvPr id="18447" name="文本框 30"/>
          <p:cNvSpPr txBox="1">
            <a:spLocks noChangeArrowheads="1"/>
          </p:cNvSpPr>
          <p:nvPr/>
        </p:nvSpPr>
        <p:spPr bwMode="auto">
          <a:xfrm>
            <a:off x="3498880" y="1399651"/>
            <a:ext cx="289452" cy="37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804" b="0">
                <a:solidFill>
                  <a:srgbClr val="000000"/>
                </a:solidFill>
                <a:latin typeface="Calibri" panose="020F0502020204030204" pitchFamily="34" charset="0"/>
                <a:ea typeface="宋体" panose="02010600030101010101" pitchFamily="2" charset="-122"/>
              </a:rPr>
              <a:t>+</a:t>
            </a:r>
            <a:endParaRPr lang="zh-CN" altLang="en-US" sz="1804" b="0">
              <a:solidFill>
                <a:srgbClr val="000000"/>
              </a:solidFill>
              <a:latin typeface="Calibri" panose="020F0502020204030204" pitchFamily="34" charset="0"/>
              <a:ea typeface="宋体" panose="02010600030101010101" pitchFamily="2" charset="-122"/>
            </a:endParaRPr>
          </a:p>
        </p:txBody>
      </p:sp>
      <p:sp>
        <p:nvSpPr>
          <p:cNvPr id="18448" name="文本框 31"/>
          <p:cNvSpPr txBox="1">
            <a:spLocks noChangeArrowheads="1"/>
          </p:cNvSpPr>
          <p:nvPr/>
        </p:nvSpPr>
        <p:spPr bwMode="auto">
          <a:xfrm>
            <a:off x="3559315" y="2347529"/>
            <a:ext cx="300630" cy="37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804" b="0">
                <a:solidFill>
                  <a:srgbClr val="000000"/>
                </a:solidFill>
                <a:latin typeface="Calibri" panose="020F0502020204030204" pitchFamily="34" charset="0"/>
                <a:ea typeface="宋体" panose="02010600030101010101" pitchFamily="2" charset="-122"/>
              </a:rPr>
              <a:t>+</a:t>
            </a:r>
            <a:endParaRPr lang="zh-CN" altLang="en-US" sz="1804" b="0">
              <a:solidFill>
                <a:srgbClr val="000000"/>
              </a:solidFill>
              <a:latin typeface="Calibri" panose="020F0502020204030204" pitchFamily="34" charset="0"/>
              <a:ea typeface="宋体" panose="02010600030101010101" pitchFamily="2" charset="-122"/>
            </a:endParaRPr>
          </a:p>
        </p:txBody>
      </p:sp>
      <p:sp>
        <p:nvSpPr>
          <p:cNvPr id="18449" name="矩形 32"/>
          <p:cNvSpPr>
            <a:spLocks noChangeArrowheads="1"/>
          </p:cNvSpPr>
          <p:nvPr/>
        </p:nvSpPr>
        <p:spPr bwMode="auto">
          <a:xfrm>
            <a:off x="5951277" y="831880"/>
            <a:ext cx="4112772" cy="361020"/>
          </a:xfrm>
          <a:prstGeom prst="rect">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a:lnSpc>
                <a:spcPct val="100000"/>
              </a:lnSpc>
              <a:buClr>
                <a:srgbClr val="CC9900"/>
              </a:buClr>
              <a:buSzTx/>
              <a:buFont typeface="Wingdings" panose="05000000000000000000" pitchFamily="2" charset="2"/>
              <a:buChar char="n"/>
            </a:pPr>
            <a:endParaRPr lang="zh-CN" altLang="en-US" sz="1804" b="0">
              <a:solidFill>
                <a:srgbClr val="000000"/>
              </a:solidFill>
              <a:latin typeface="Arial" panose="020B0604020202020204" pitchFamily="34" charset="0"/>
              <a:ea typeface="宋体" panose="02010600030101010101" pitchFamily="2" charset="-122"/>
            </a:endParaRPr>
          </a:p>
        </p:txBody>
      </p:sp>
      <p:sp>
        <p:nvSpPr>
          <p:cNvPr id="18450" name="矩形 34"/>
          <p:cNvSpPr>
            <a:spLocks noChangeArrowheads="1"/>
          </p:cNvSpPr>
          <p:nvPr/>
        </p:nvSpPr>
        <p:spPr bwMode="auto">
          <a:xfrm>
            <a:off x="5951277" y="1337628"/>
            <a:ext cx="4112772" cy="448492"/>
          </a:xfrm>
          <a:prstGeom prst="rect">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a:lnSpc>
                <a:spcPct val="100000"/>
              </a:lnSpc>
              <a:buClr>
                <a:srgbClr val="CC9900"/>
              </a:buClr>
              <a:buSzTx/>
              <a:buFont typeface="Wingdings" panose="05000000000000000000" pitchFamily="2" charset="2"/>
              <a:buChar char="n"/>
            </a:pPr>
            <a:endParaRPr lang="zh-CN" altLang="en-US" sz="1804" b="0">
              <a:solidFill>
                <a:srgbClr val="000000"/>
              </a:solidFill>
              <a:latin typeface="Arial" panose="020B0604020202020204" pitchFamily="34" charset="0"/>
              <a:ea typeface="宋体" panose="02010600030101010101" pitchFamily="2" charset="-122"/>
            </a:endParaRPr>
          </a:p>
        </p:txBody>
      </p:sp>
      <p:sp>
        <p:nvSpPr>
          <p:cNvPr id="18451" name="矩形 35"/>
          <p:cNvSpPr>
            <a:spLocks noChangeArrowheads="1"/>
          </p:cNvSpPr>
          <p:nvPr/>
        </p:nvSpPr>
        <p:spPr bwMode="auto">
          <a:xfrm>
            <a:off x="5951277" y="1986508"/>
            <a:ext cx="4111181" cy="443721"/>
          </a:xfrm>
          <a:prstGeom prst="rect">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a:lnSpc>
                <a:spcPct val="100000"/>
              </a:lnSpc>
              <a:buClr>
                <a:srgbClr val="CC9900"/>
              </a:buClr>
              <a:buSzTx/>
              <a:buFont typeface="Wingdings" panose="05000000000000000000" pitchFamily="2" charset="2"/>
              <a:buChar char="n"/>
            </a:pPr>
            <a:endParaRPr lang="zh-CN" altLang="en-US" sz="1804" b="0">
              <a:solidFill>
                <a:srgbClr val="000000"/>
              </a:solidFill>
              <a:latin typeface="Arial" panose="020B0604020202020204" pitchFamily="34" charset="0"/>
              <a:ea typeface="宋体" panose="02010600030101010101" pitchFamily="2" charset="-122"/>
            </a:endParaRPr>
          </a:p>
        </p:txBody>
      </p:sp>
      <p:sp>
        <p:nvSpPr>
          <p:cNvPr id="18452" name="矩形 36"/>
          <p:cNvSpPr>
            <a:spLocks noChangeArrowheads="1"/>
          </p:cNvSpPr>
          <p:nvPr/>
        </p:nvSpPr>
        <p:spPr bwMode="auto">
          <a:xfrm>
            <a:off x="5951277" y="2590860"/>
            <a:ext cx="4111181" cy="361020"/>
          </a:xfrm>
          <a:prstGeom prst="rect">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a:lnSpc>
                <a:spcPct val="100000"/>
              </a:lnSpc>
              <a:buClr>
                <a:srgbClr val="CC9900"/>
              </a:buClr>
              <a:buSzTx/>
              <a:buFont typeface="Wingdings" panose="05000000000000000000" pitchFamily="2" charset="2"/>
              <a:buChar char="n"/>
            </a:pPr>
            <a:endParaRPr lang="zh-CN" altLang="en-US" sz="1804" b="0">
              <a:solidFill>
                <a:srgbClr val="000000"/>
              </a:solidFill>
              <a:latin typeface="Arial" panose="020B0604020202020204" pitchFamily="34" charset="0"/>
              <a:ea typeface="宋体" panose="02010600030101010101" pitchFamily="2" charset="-122"/>
            </a:endParaRPr>
          </a:p>
        </p:txBody>
      </p:sp>
      <p:sp>
        <p:nvSpPr>
          <p:cNvPr id="18453" name="Freeform 12"/>
          <p:cNvSpPr>
            <a:spLocks/>
          </p:cNvSpPr>
          <p:nvPr/>
        </p:nvSpPr>
        <p:spPr bwMode="auto">
          <a:xfrm rot="10800000" flipH="1">
            <a:off x="3794693" y="976607"/>
            <a:ext cx="2156581" cy="232198"/>
          </a:xfrm>
          <a:custGeom>
            <a:avLst/>
            <a:gdLst>
              <a:gd name="T0" fmla="*/ 0 w 984"/>
              <a:gd name="T1" fmla="*/ 2147483646 h 420"/>
              <a:gd name="T2" fmla="*/ 2147483646 w 984"/>
              <a:gd name="T3" fmla="*/ 2147483646 h 420"/>
              <a:gd name="T4" fmla="*/ 2147483646 w 984"/>
              <a:gd name="T5" fmla="*/ 0 h 420"/>
              <a:gd name="T6" fmla="*/ 2147483646 w 984"/>
              <a:gd name="T7" fmla="*/ 2147483646 h 420"/>
              <a:gd name="T8" fmla="*/ 2147483646 w 984"/>
              <a:gd name="T9" fmla="*/ 2147483646 h 420"/>
              <a:gd name="T10" fmla="*/ 2147483646 w 984"/>
              <a:gd name="T11" fmla="*/ 2147483646 h 420"/>
              <a:gd name="T12" fmla="*/ 0 w 984"/>
              <a:gd name="T13" fmla="*/ 2147483646 h 4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B21A0E"/>
              </a:gs>
              <a:gs pos="100000">
                <a:srgbClr val="CE9E9E"/>
              </a:gs>
            </a:gsLst>
            <a:lin ang="2700000" scaled="1"/>
          </a:gradFill>
          <a:ln w="19050" cap="flat" cmpd="sng">
            <a:solidFill>
              <a:srgbClr val="66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buClrTx/>
              <a:buFontTx/>
              <a:buNone/>
            </a:pPr>
            <a:endParaRPr lang="zh-CN" altLang="en-US" b="0" smtClean="0">
              <a:solidFill>
                <a:srgbClr val="000000"/>
              </a:solidFill>
              <a:latin typeface="Calibri" panose="020F0502020204030204" pitchFamily="34" charset="0"/>
            </a:endParaRPr>
          </a:p>
        </p:txBody>
      </p:sp>
      <p:sp>
        <p:nvSpPr>
          <p:cNvPr id="18454" name="Freeform 12"/>
          <p:cNvSpPr>
            <a:spLocks/>
          </p:cNvSpPr>
          <p:nvPr/>
        </p:nvSpPr>
        <p:spPr bwMode="auto">
          <a:xfrm rot="10800000" flipH="1">
            <a:off x="4796647" y="1428279"/>
            <a:ext cx="1154630" cy="233789"/>
          </a:xfrm>
          <a:custGeom>
            <a:avLst/>
            <a:gdLst>
              <a:gd name="T0" fmla="*/ 0 w 984"/>
              <a:gd name="T1" fmla="*/ 2147483646 h 420"/>
              <a:gd name="T2" fmla="*/ 2147483646 w 984"/>
              <a:gd name="T3" fmla="*/ 2147483646 h 420"/>
              <a:gd name="T4" fmla="*/ 2147483646 w 984"/>
              <a:gd name="T5" fmla="*/ 0 h 420"/>
              <a:gd name="T6" fmla="*/ 2147483646 w 984"/>
              <a:gd name="T7" fmla="*/ 2147483646 h 420"/>
              <a:gd name="T8" fmla="*/ 2147483646 w 984"/>
              <a:gd name="T9" fmla="*/ 2147483646 h 420"/>
              <a:gd name="T10" fmla="*/ 2147483646 w 984"/>
              <a:gd name="T11" fmla="*/ 2147483646 h 420"/>
              <a:gd name="T12" fmla="*/ 0 w 984"/>
              <a:gd name="T13" fmla="*/ 2147483646 h 4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B21A0E"/>
              </a:gs>
              <a:gs pos="100000">
                <a:srgbClr val="CE9E9E"/>
              </a:gs>
            </a:gsLst>
            <a:lin ang="2700000" scaled="1"/>
          </a:gradFill>
          <a:ln w="19050" cap="flat" cmpd="sng">
            <a:solidFill>
              <a:srgbClr val="66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buClrTx/>
              <a:buFontTx/>
              <a:buNone/>
            </a:pPr>
            <a:endParaRPr lang="zh-CN" altLang="en-US" b="0" smtClean="0">
              <a:solidFill>
                <a:srgbClr val="000000"/>
              </a:solidFill>
              <a:latin typeface="Calibri" panose="020F0502020204030204" pitchFamily="34" charset="0"/>
            </a:endParaRPr>
          </a:p>
        </p:txBody>
      </p:sp>
      <p:sp>
        <p:nvSpPr>
          <p:cNvPr id="18455" name="Freeform 12"/>
          <p:cNvSpPr>
            <a:spLocks/>
          </p:cNvSpPr>
          <p:nvPr/>
        </p:nvSpPr>
        <p:spPr bwMode="auto">
          <a:xfrm rot="10800000" flipH="1">
            <a:off x="5084507" y="2021500"/>
            <a:ext cx="866768" cy="232198"/>
          </a:xfrm>
          <a:custGeom>
            <a:avLst/>
            <a:gdLst>
              <a:gd name="T0" fmla="*/ 0 w 984"/>
              <a:gd name="T1" fmla="*/ 2147483646 h 420"/>
              <a:gd name="T2" fmla="*/ 2147483646 w 984"/>
              <a:gd name="T3" fmla="*/ 2147483646 h 420"/>
              <a:gd name="T4" fmla="*/ 2147483646 w 984"/>
              <a:gd name="T5" fmla="*/ 0 h 420"/>
              <a:gd name="T6" fmla="*/ 2147483646 w 984"/>
              <a:gd name="T7" fmla="*/ 2147483646 h 420"/>
              <a:gd name="T8" fmla="*/ 2147483646 w 984"/>
              <a:gd name="T9" fmla="*/ 2147483646 h 420"/>
              <a:gd name="T10" fmla="*/ 2147483646 w 984"/>
              <a:gd name="T11" fmla="*/ 2147483646 h 420"/>
              <a:gd name="T12" fmla="*/ 0 w 984"/>
              <a:gd name="T13" fmla="*/ 2147483646 h 4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B21A0E"/>
              </a:gs>
              <a:gs pos="100000">
                <a:srgbClr val="CE9E9E"/>
              </a:gs>
            </a:gsLst>
            <a:lin ang="2700000" scaled="1"/>
          </a:gradFill>
          <a:ln w="19050" cap="flat" cmpd="sng">
            <a:solidFill>
              <a:srgbClr val="66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buClrTx/>
              <a:buFontTx/>
              <a:buNone/>
            </a:pPr>
            <a:endParaRPr lang="zh-CN" altLang="en-US" b="0" smtClean="0">
              <a:solidFill>
                <a:srgbClr val="000000"/>
              </a:solidFill>
              <a:latin typeface="Calibri" panose="020F0502020204030204" pitchFamily="34" charset="0"/>
            </a:endParaRPr>
          </a:p>
        </p:txBody>
      </p:sp>
      <p:sp>
        <p:nvSpPr>
          <p:cNvPr id="18456" name="Freeform 12"/>
          <p:cNvSpPr>
            <a:spLocks/>
          </p:cNvSpPr>
          <p:nvPr/>
        </p:nvSpPr>
        <p:spPr bwMode="auto">
          <a:xfrm rot="10800000" flipH="1">
            <a:off x="4796647" y="2600405"/>
            <a:ext cx="1154630" cy="232198"/>
          </a:xfrm>
          <a:custGeom>
            <a:avLst/>
            <a:gdLst>
              <a:gd name="T0" fmla="*/ 0 w 984"/>
              <a:gd name="T1" fmla="*/ 2147483646 h 420"/>
              <a:gd name="T2" fmla="*/ 2147483646 w 984"/>
              <a:gd name="T3" fmla="*/ 2147483646 h 420"/>
              <a:gd name="T4" fmla="*/ 2147483646 w 984"/>
              <a:gd name="T5" fmla="*/ 0 h 420"/>
              <a:gd name="T6" fmla="*/ 2147483646 w 984"/>
              <a:gd name="T7" fmla="*/ 2147483646 h 420"/>
              <a:gd name="T8" fmla="*/ 2147483646 w 984"/>
              <a:gd name="T9" fmla="*/ 2147483646 h 420"/>
              <a:gd name="T10" fmla="*/ 2147483646 w 984"/>
              <a:gd name="T11" fmla="*/ 2147483646 h 420"/>
              <a:gd name="T12" fmla="*/ 0 w 984"/>
              <a:gd name="T13" fmla="*/ 2147483646 h 4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B21A0E"/>
              </a:gs>
              <a:gs pos="100000">
                <a:srgbClr val="CE9E9E"/>
              </a:gs>
            </a:gsLst>
            <a:lin ang="2700000" scaled="1"/>
          </a:gradFill>
          <a:ln w="19050" cap="flat" cmpd="sng">
            <a:solidFill>
              <a:srgbClr val="66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buClrTx/>
              <a:buFontTx/>
              <a:buNone/>
            </a:pPr>
            <a:endParaRPr lang="zh-CN" altLang="en-US" b="0" smtClean="0">
              <a:solidFill>
                <a:srgbClr val="000000"/>
              </a:solidFill>
              <a:latin typeface="Calibri" panose="020F0502020204030204" pitchFamily="34" charset="0"/>
            </a:endParaRPr>
          </a:p>
        </p:txBody>
      </p:sp>
      <p:sp>
        <p:nvSpPr>
          <p:cNvPr id="18457" name="文本框 51"/>
          <p:cNvSpPr txBox="1">
            <a:spLocks noChangeArrowheads="1"/>
          </p:cNvSpPr>
          <p:nvPr/>
        </p:nvSpPr>
        <p:spPr bwMode="auto">
          <a:xfrm>
            <a:off x="5951275" y="831880"/>
            <a:ext cx="2555356" cy="37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 typeface="Arial" panose="020B0604020202020204" pitchFamily="34" charset="0"/>
              <a:buChar char="•"/>
            </a:pPr>
            <a:r>
              <a:rPr lang="zh-CN" altLang="en-US" sz="902" b="0">
                <a:solidFill>
                  <a:srgbClr val="000000"/>
                </a:solidFill>
                <a:latin typeface="Calibri" panose="020F0502020204030204" pitchFamily="34" charset="0"/>
                <a:ea typeface="宋体" panose="02010600030101010101" pitchFamily="2" charset="-122"/>
              </a:rPr>
              <a:t>客户对需求特性的兴趣大小、紧急重要程度</a:t>
            </a:r>
            <a:endParaRPr lang="en-US" altLang="zh-CN" sz="902" b="0">
              <a:solidFill>
                <a:srgbClr val="000000"/>
              </a:solidFill>
              <a:latin typeface="Calibri" panose="020F0502020204030204" pitchFamily="34" charset="0"/>
              <a:ea typeface="宋体" panose="02010600030101010101" pitchFamily="2" charset="-122"/>
            </a:endParaRPr>
          </a:p>
          <a:p>
            <a:pPr eaLnBrk="0" hangingPunct="0">
              <a:lnSpc>
                <a:spcPct val="100000"/>
              </a:lnSpc>
              <a:buClrTx/>
              <a:buSzTx/>
              <a:buFont typeface="Arial" panose="020B0604020202020204" pitchFamily="34" charset="0"/>
              <a:buChar char="•"/>
            </a:pPr>
            <a:r>
              <a:rPr lang="en-US" altLang="zh-CN" sz="902" b="0">
                <a:solidFill>
                  <a:srgbClr val="000000"/>
                </a:solidFill>
                <a:latin typeface="Calibri" panose="020F0502020204030204" pitchFamily="34" charset="0"/>
                <a:ea typeface="宋体" panose="02010600030101010101" pitchFamily="2" charset="-122"/>
              </a:rPr>
              <a:t>SA</a:t>
            </a:r>
            <a:r>
              <a:rPr lang="zh-CN" altLang="en-US" sz="902" b="0">
                <a:solidFill>
                  <a:srgbClr val="000000"/>
                </a:solidFill>
                <a:latin typeface="Calibri" panose="020F0502020204030204" pitchFamily="34" charset="0"/>
                <a:ea typeface="宋体" panose="02010600030101010101" pitchFamily="2" charset="-122"/>
              </a:rPr>
              <a:t>前期调研获得</a:t>
            </a:r>
          </a:p>
        </p:txBody>
      </p:sp>
      <p:sp>
        <p:nvSpPr>
          <p:cNvPr id="18458" name="文本框 52"/>
          <p:cNvSpPr txBox="1">
            <a:spLocks noChangeArrowheads="1"/>
          </p:cNvSpPr>
          <p:nvPr/>
        </p:nvSpPr>
        <p:spPr bwMode="auto">
          <a:xfrm>
            <a:off x="5951276" y="1332856"/>
            <a:ext cx="3133491" cy="508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 typeface="Arial" panose="020B0604020202020204" pitchFamily="34" charset="0"/>
              <a:buChar char="•"/>
            </a:pPr>
            <a:r>
              <a:rPr lang="zh-CN" altLang="en-US" sz="902" b="0">
                <a:solidFill>
                  <a:srgbClr val="000000"/>
                </a:solidFill>
                <a:latin typeface="Calibri" panose="020F0502020204030204" pitchFamily="34" charset="0"/>
                <a:ea typeface="宋体" panose="02010600030101010101" pitchFamily="2" charset="-122"/>
              </a:rPr>
              <a:t>需求要提供的客户价值、要解决的客户问题的清晰程度</a:t>
            </a:r>
            <a:endParaRPr lang="en-US" altLang="zh-CN" sz="902" b="0">
              <a:solidFill>
                <a:srgbClr val="000000"/>
              </a:solidFill>
              <a:latin typeface="Calibri" panose="020F0502020204030204" pitchFamily="34" charset="0"/>
              <a:ea typeface="宋体" panose="02010600030101010101" pitchFamily="2" charset="-122"/>
            </a:endParaRPr>
          </a:p>
          <a:p>
            <a:pPr eaLnBrk="0" hangingPunct="0">
              <a:lnSpc>
                <a:spcPct val="100000"/>
              </a:lnSpc>
              <a:buClrTx/>
              <a:buSzTx/>
              <a:buFont typeface="Arial" panose="020B0604020202020204" pitchFamily="34" charset="0"/>
              <a:buChar char="•"/>
            </a:pPr>
            <a:r>
              <a:rPr lang="en-US" altLang="zh-CN" sz="902" b="0">
                <a:solidFill>
                  <a:srgbClr val="000000"/>
                </a:solidFill>
                <a:latin typeface="Calibri" panose="020F0502020204030204" pitchFamily="34" charset="0"/>
                <a:ea typeface="宋体" panose="02010600030101010101" pitchFamily="2" charset="-122"/>
              </a:rPr>
              <a:t>SA</a:t>
            </a:r>
            <a:r>
              <a:rPr lang="zh-CN" altLang="en-US" sz="902" b="0">
                <a:solidFill>
                  <a:srgbClr val="000000"/>
                </a:solidFill>
                <a:latin typeface="Calibri" panose="020F0502020204030204" pitchFamily="34" charset="0"/>
                <a:ea typeface="宋体" panose="02010600030101010101" pitchFamily="2" charset="-122"/>
              </a:rPr>
              <a:t>前期调研获得</a:t>
            </a:r>
            <a:endParaRPr lang="en-US" altLang="zh-CN" sz="902" b="0">
              <a:solidFill>
                <a:srgbClr val="000000"/>
              </a:solidFill>
              <a:latin typeface="Calibri" panose="020F0502020204030204" pitchFamily="34" charset="0"/>
              <a:ea typeface="宋体" panose="02010600030101010101" pitchFamily="2" charset="-122"/>
            </a:endParaRPr>
          </a:p>
          <a:p>
            <a:pPr eaLnBrk="0" hangingPunct="0">
              <a:lnSpc>
                <a:spcPct val="100000"/>
              </a:lnSpc>
              <a:buClrTx/>
              <a:buSzTx/>
              <a:buFont typeface="Arial" panose="020B0604020202020204" pitchFamily="34" charset="0"/>
              <a:buChar char="•"/>
            </a:pPr>
            <a:r>
              <a:rPr lang="en-US" altLang="zh-CN" sz="902" b="0">
                <a:solidFill>
                  <a:srgbClr val="000000"/>
                </a:solidFill>
                <a:latin typeface="Calibri" panose="020F0502020204030204" pitchFamily="34" charset="0"/>
                <a:ea typeface="宋体" panose="02010600030101010101" pitchFamily="2" charset="-122"/>
              </a:rPr>
              <a:t>TSE/UTE</a:t>
            </a:r>
            <a:r>
              <a:rPr lang="zh-CN" altLang="en-US" sz="902" b="0">
                <a:solidFill>
                  <a:srgbClr val="000000"/>
                </a:solidFill>
                <a:latin typeface="Calibri" panose="020F0502020204030204" pitchFamily="34" charset="0"/>
                <a:ea typeface="宋体" panose="02010600030101010101" pitchFamily="2" charset="-122"/>
              </a:rPr>
              <a:t>启发式询问获得</a:t>
            </a:r>
          </a:p>
        </p:txBody>
      </p:sp>
      <p:sp>
        <p:nvSpPr>
          <p:cNvPr id="18459" name="文本框 53"/>
          <p:cNvSpPr txBox="1">
            <a:spLocks noChangeArrowheads="1"/>
          </p:cNvSpPr>
          <p:nvPr/>
        </p:nvSpPr>
        <p:spPr bwMode="auto">
          <a:xfrm>
            <a:off x="5913105" y="1961064"/>
            <a:ext cx="2022187" cy="508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 typeface="Arial" panose="020B0604020202020204" pitchFamily="34" charset="0"/>
              <a:buChar char="•"/>
            </a:pPr>
            <a:r>
              <a:rPr lang="zh-CN" altLang="en-US" sz="902" b="0">
                <a:solidFill>
                  <a:srgbClr val="000000"/>
                </a:solidFill>
                <a:latin typeface="Calibri" panose="020F0502020204030204" pitchFamily="34" charset="0"/>
                <a:ea typeface="宋体" panose="02010600030101010101" pitchFamily="2" charset="-122"/>
              </a:rPr>
              <a:t>需求交付的华为技术</a:t>
            </a:r>
            <a:r>
              <a:rPr lang="en-US" altLang="zh-CN" sz="902" b="0">
                <a:solidFill>
                  <a:srgbClr val="000000"/>
                </a:solidFill>
                <a:latin typeface="Calibri" panose="020F0502020204030204" pitchFamily="34" charset="0"/>
                <a:ea typeface="宋体" panose="02010600030101010101" pitchFamily="2" charset="-122"/>
              </a:rPr>
              <a:t>/</a:t>
            </a:r>
            <a:r>
              <a:rPr lang="zh-CN" altLang="en-US" sz="902" b="0">
                <a:solidFill>
                  <a:srgbClr val="000000"/>
                </a:solidFill>
                <a:latin typeface="Calibri" panose="020F0502020204030204" pitchFamily="34" charset="0"/>
                <a:ea typeface="宋体" panose="02010600030101010101" pitchFamily="2" charset="-122"/>
              </a:rPr>
              <a:t>人力准备度</a:t>
            </a:r>
            <a:endParaRPr lang="en-US" altLang="zh-CN" sz="902" b="0">
              <a:solidFill>
                <a:srgbClr val="000000"/>
              </a:solidFill>
              <a:latin typeface="Calibri" panose="020F0502020204030204" pitchFamily="34" charset="0"/>
              <a:ea typeface="宋体" panose="02010600030101010101" pitchFamily="2" charset="-122"/>
            </a:endParaRPr>
          </a:p>
          <a:p>
            <a:pPr eaLnBrk="0" hangingPunct="0">
              <a:lnSpc>
                <a:spcPct val="100000"/>
              </a:lnSpc>
              <a:buClrTx/>
              <a:buSzTx/>
              <a:buFont typeface="Arial" panose="020B0604020202020204" pitchFamily="34" charset="0"/>
              <a:buChar char="•"/>
            </a:pPr>
            <a:r>
              <a:rPr lang="zh-CN" altLang="en-US" sz="902" b="0">
                <a:solidFill>
                  <a:srgbClr val="000000"/>
                </a:solidFill>
                <a:latin typeface="Calibri" panose="020F0502020204030204" pitchFamily="34" charset="0"/>
                <a:ea typeface="宋体" panose="02010600030101010101" pitchFamily="2" charset="-122"/>
              </a:rPr>
              <a:t>需求交付的工作量</a:t>
            </a:r>
            <a:endParaRPr lang="en-US" altLang="zh-CN" sz="902" b="0">
              <a:solidFill>
                <a:srgbClr val="000000"/>
              </a:solidFill>
              <a:latin typeface="Calibri" panose="020F0502020204030204" pitchFamily="34" charset="0"/>
              <a:ea typeface="宋体" panose="02010600030101010101" pitchFamily="2" charset="-122"/>
            </a:endParaRPr>
          </a:p>
          <a:p>
            <a:pPr eaLnBrk="0" hangingPunct="0">
              <a:lnSpc>
                <a:spcPct val="100000"/>
              </a:lnSpc>
              <a:buClrTx/>
              <a:buSzTx/>
              <a:buFont typeface="Arial" panose="020B0604020202020204" pitchFamily="34" charset="0"/>
              <a:buChar char="•"/>
            </a:pPr>
            <a:r>
              <a:rPr lang="en-US" altLang="zh-CN" sz="902" b="0">
                <a:solidFill>
                  <a:srgbClr val="000000"/>
                </a:solidFill>
                <a:latin typeface="Calibri" panose="020F0502020204030204" pitchFamily="34" charset="0"/>
                <a:ea typeface="宋体" panose="02010600030101010101" pitchFamily="2" charset="-122"/>
              </a:rPr>
              <a:t>USE/TSE</a:t>
            </a:r>
            <a:r>
              <a:rPr lang="zh-CN" altLang="en-US" sz="902" b="0">
                <a:solidFill>
                  <a:srgbClr val="000000"/>
                </a:solidFill>
                <a:latin typeface="Calibri" panose="020F0502020204030204" pitchFamily="34" charset="0"/>
                <a:ea typeface="宋体" panose="02010600030101010101" pitchFamily="2" charset="-122"/>
              </a:rPr>
              <a:t>评估</a:t>
            </a:r>
          </a:p>
        </p:txBody>
      </p:sp>
      <p:sp>
        <p:nvSpPr>
          <p:cNvPr id="18460" name="文本框 54"/>
          <p:cNvSpPr txBox="1">
            <a:spLocks noChangeArrowheads="1"/>
          </p:cNvSpPr>
          <p:nvPr/>
        </p:nvSpPr>
        <p:spPr bwMode="auto">
          <a:xfrm>
            <a:off x="5933780" y="2573365"/>
            <a:ext cx="2786611" cy="37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 typeface="Arial" panose="020B0604020202020204" pitchFamily="34" charset="0"/>
              <a:buChar char="•"/>
            </a:pPr>
            <a:r>
              <a:rPr lang="zh-CN" altLang="en-US" sz="902" b="0">
                <a:solidFill>
                  <a:srgbClr val="000000"/>
                </a:solidFill>
                <a:latin typeface="Calibri" panose="020F0502020204030204" pitchFamily="34" charset="0"/>
                <a:ea typeface="宋体" panose="02010600030101010101" pitchFamily="2" charset="-122"/>
              </a:rPr>
              <a:t>类似特性在其他局点的使用活跃度、盈利能力等</a:t>
            </a:r>
            <a:endParaRPr lang="en-US" altLang="zh-CN" sz="902" b="0">
              <a:solidFill>
                <a:srgbClr val="000000"/>
              </a:solidFill>
              <a:latin typeface="Calibri" panose="020F0502020204030204" pitchFamily="34" charset="0"/>
              <a:ea typeface="宋体" panose="02010600030101010101" pitchFamily="2" charset="-122"/>
            </a:endParaRPr>
          </a:p>
          <a:p>
            <a:pPr eaLnBrk="0" hangingPunct="0">
              <a:lnSpc>
                <a:spcPct val="100000"/>
              </a:lnSpc>
              <a:buClrTx/>
              <a:buSzTx/>
              <a:buFont typeface="Arial" panose="020B0604020202020204" pitchFamily="34" charset="0"/>
              <a:buChar char="•"/>
            </a:pPr>
            <a:r>
              <a:rPr lang="en-US" altLang="zh-CN" sz="902" b="0">
                <a:solidFill>
                  <a:srgbClr val="000000"/>
                </a:solidFill>
                <a:latin typeface="Calibri" panose="020F0502020204030204" pitchFamily="34" charset="0"/>
                <a:ea typeface="宋体" panose="02010600030101010101" pitchFamily="2" charset="-122"/>
              </a:rPr>
              <a:t>SA/UTE/TSE</a:t>
            </a:r>
            <a:r>
              <a:rPr lang="zh-CN" altLang="en-US" sz="902" b="0">
                <a:solidFill>
                  <a:srgbClr val="000000"/>
                </a:solidFill>
                <a:latin typeface="Calibri" panose="020F0502020204030204" pitchFamily="34" charset="0"/>
                <a:ea typeface="宋体" panose="02010600030101010101" pitchFamily="2" charset="-122"/>
              </a:rPr>
              <a:t>访谈或者根据经验获得</a:t>
            </a:r>
          </a:p>
        </p:txBody>
      </p:sp>
      <p:sp>
        <p:nvSpPr>
          <p:cNvPr id="56" name="TextBox 48"/>
          <p:cNvSpPr txBox="1"/>
          <p:nvPr/>
        </p:nvSpPr>
        <p:spPr>
          <a:xfrm>
            <a:off x="414958" y="3112511"/>
            <a:ext cx="11402346" cy="369968"/>
          </a:xfrm>
          <a:prstGeom prst="rect">
            <a:avLst/>
          </a:prstGeom>
          <a:solidFill>
            <a:schemeClr val="accent1">
              <a:lumMod val="40000"/>
              <a:lumOff val="60000"/>
            </a:schemeClr>
          </a:solidFill>
          <a:ln w="28575">
            <a:noFill/>
          </a:ln>
        </p:spPr>
        <p:txBody>
          <a:bodyPr wrap="square" lIns="91565" tIns="45784" rIns="91565" bIns="45784">
            <a:spAutoFit/>
          </a:bodyPr>
          <a:lstStyle/>
          <a:p>
            <a:pPr defTabSz="785061" eaLnBrk="0" hangingPunct="0">
              <a:lnSpc>
                <a:spcPct val="150000"/>
              </a:lnSpc>
              <a:buClrTx/>
              <a:buSzPct val="50000"/>
              <a:buNone/>
              <a:defRPr/>
            </a:pPr>
            <a:r>
              <a:rPr lang="zh-CN" altLang="en-US" sz="1202" kern="0" dirty="0">
                <a:solidFill>
                  <a:srgbClr val="FF0000"/>
                </a:solidFill>
                <a:latin typeface="微软雅黑" pitchFamily="34" charset="-122"/>
                <a:ea typeface="微软雅黑" pitchFamily="34" charset="-122"/>
              </a:rPr>
              <a:t>铁三角协同第一动作：</a:t>
            </a:r>
            <a:r>
              <a:rPr lang="zh-CN" altLang="en-US" sz="1202" kern="0" dirty="0">
                <a:solidFill>
                  <a:srgbClr val="000000"/>
                </a:solidFill>
                <a:latin typeface="微软雅黑" pitchFamily="34" charset="-122"/>
                <a:ea typeface="微软雅黑" pitchFamily="34" charset="-122"/>
              </a:rPr>
              <a:t>识别价值特性，并据此制定特性交付策略</a:t>
            </a:r>
            <a:endParaRPr lang="en-US" altLang="zh-CN" sz="1202" kern="0" dirty="0">
              <a:solidFill>
                <a:srgbClr val="000000"/>
              </a:solidFill>
              <a:latin typeface="微软雅黑" pitchFamily="34" charset="-122"/>
              <a:ea typeface="微软雅黑" pitchFamily="34" charset="-122"/>
            </a:endParaRPr>
          </a:p>
        </p:txBody>
      </p:sp>
      <p:pic>
        <p:nvPicPr>
          <p:cNvPr id="18462" name="图片 5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958" y="3501840"/>
            <a:ext cx="11402346" cy="334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直接连接符 45"/>
          <p:cNvCxnSpPr>
            <a:cxnSpLocks noChangeShapeType="1"/>
          </p:cNvCxnSpPr>
          <p:nvPr/>
        </p:nvCxnSpPr>
        <p:spPr bwMode="auto">
          <a:xfrm flipV="1">
            <a:off x="488573" y="634988"/>
            <a:ext cx="11328730" cy="1"/>
          </a:xfrm>
          <a:prstGeom prst="line">
            <a:avLst/>
          </a:prstGeom>
          <a:noFill/>
          <a:ln w="63500" algn="ctr">
            <a:solidFill>
              <a:srgbClr val="C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37454640"/>
      </p:ext>
    </p:extLst>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2"/>
          <p:cNvSpPr>
            <a:spLocks noGrp="1"/>
          </p:cNvSpPr>
          <p:nvPr>
            <p:ph type="title"/>
          </p:nvPr>
        </p:nvSpPr>
        <p:spPr>
          <a:xfrm>
            <a:off x="229019" y="80144"/>
            <a:ext cx="5897200" cy="524308"/>
          </a:xfrm>
          <a:noFill/>
          <a:ln w="9525">
            <a:noFill/>
            <a:miter lim="800000"/>
            <a:headEnd/>
            <a:tailEnd/>
          </a:ln>
        </p:spPr>
        <p:txBody>
          <a:bodyPr vert="horz" wrap="square" lIns="87815" tIns="43907" rIns="87815" bIns="43907" numCol="1" anchor="ctr" anchorCtr="0" compatLnSpc="1">
            <a:prstTxWarp prst="textNoShape">
              <a:avLst/>
            </a:prstTxWarp>
          </a:bodyPr>
          <a:lstStyle/>
          <a:p>
            <a:r>
              <a:rPr lang="en-US" altLang="zh-CN" sz="2404" dirty="0">
                <a:solidFill>
                  <a:schemeClr val="tx1">
                    <a:lumMod val="95000"/>
                    <a:lumOff val="5000"/>
                  </a:schemeClr>
                </a:solidFill>
                <a:latin typeface="微软雅黑" pitchFamily="34" charset="-122"/>
                <a:ea typeface="微软雅黑" pitchFamily="34" charset="-122"/>
              </a:rPr>
              <a:t>Goal-Oriented</a:t>
            </a:r>
            <a:r>
              <a:rPr lang="zh-CN" altLang="en-US" sz="2404" dirty="0">
                <a:solidFill>
                  <a:schemeClr val="tx1">
                    <a:lumMod val="95000"/>
                    <a:lumOff val="5000"/>
                  </a:schemeClr>
                </a:solidFill>
                <a:latin typeface="微软雅黑" pitchFamily="34" charset="-122"/>
                <a:ea typeface="微软雅黑" pitchFamily="34" charset="-122"/>
              </a:rPr>
              <a:t>需求分析方</a:t>
            </a:r>
            <a:r>
              <a:rPr lang="zh-CN" altLang="en-US" sz="2404" dirty="0" smtClean="0">
                <a:solidFill>
                  <a:schemeClr val="tx1">
                    <a:lumMod val="95000"/>
                    <a:lumOff val="5000"/>
                  </a:schemeClr>
                </a:solidFill>
                <a:latin typeface="微软雅黑" pitchFamily="34" charset="-122"/>
                <a:ea typeface="微软雅黑" pitchFamily="34" charset="-122"/>
              </a:rPr>
              <a:t>法</a:t>
            </a:r>
            <a:endParaRPr lang="zh-CN" altLang="en-US" sz="2404" dirty="0">
              <a:solidFill>
                <a:schemeClr val="tx1">
                  <a:lumMod val="95000"/>
                  <a:lumOff val="5000"/>
                </a:schemeClr>
              </a:solidFill>
              <a:latin typeface="微软雅黑" pitchFamily="34" charset="-122"/>
              <a:ea typeface="微软雅黑" pitchFamily="34" charset="-122"/>
            </a:endParaRPr>
          </a:p>
        </p:txBody>
      </p:sp>
      <p:sp>
        <p:nvSpPr>
          <p:cNvPr id="18" name="TextBox 17"/>
          <p:cNvSpPr txBox="1"/>
          <p:nvPr/>
        </p:nvSpPr>
        <p:spPr>
          <a:xfrm>
            <a:off x="5219691" y="-27466"/>
            <a:ext cx="6771920" cy="7030121"/>
          </a:xfrm>
          <a:prstGeom prst="rect">
            <a:avLst/>
          </a:prstGeom>
          <a:noFill/>
          <a:ln>
            <a:solidFill>
              <a:schemeClr val="tx1"/>
            </a:solidFill>
            <a:prstDash val="dash"/>
          </a:ln>
        </p:spPr>
        <p:txBody>
          <a:bodyPr wrap="square" rtlCol="0">
            <a:spAutoFit/>
          </a:bodyPr>
          <a:lstStyle/>
          <a:p>
            <a:pPr>
              <a:buClrTx/>
              <a:buFont typeface="Wingdings" pitchFamily="2" charset="2"/>
              <a:buChar char="u"/>
            </a:pPr>
            <a:r>
              <a:rPr lang="zh-CN" altLang="en-US" sz="1202" dirty="0">
                <a:latin typeface="微软雅黑" pitchFamily="34" charset="-122"/>
                <a:ea typeface="微软雅黑" pitchFamily="34" charset="-122"/>
              </a:rPr>
              <a:t> 什么是</a:t>
            </a:r>
            <a:r>
              <a:rPr lang="en-US" altLang="zh-CN" sz="1202" dirty="0">
                <a:latin typeface="微软雅黑" pitchFamily="34" charset="-122"/>
                <a:ea typeface="微软雅黑" pitchFamily="34" charset="-122"/>
              </a:rPr>
              <a:t>Goal-Oriented</a:t>
            </a:r>
            <a:r>
              <a:rPr lang="zh-CN" altLang="en-US" sz="1202" dirty="0">
                <a:latin typeface="微软雅黑" pitchFamily="34" charset="-122"/>
                <a:ea typeface="微软雅黑" pitchFamily="34" charset="-122"/>
              </a:rPr>
              <a:t>方法</a:t>
            </a:r>
          </a:p>
          <a:p>
            <a:pPr>
              <a:buClrTx/>
              <a:buNone/>
            </a:pPr>
            <a:r>
              <a:rPr lang="zh-CN" altLang="en-US" sz="1202" b="0" dirty="0">
                <a:latin typeface="微软雅黑" pitchFamily="34" charset="-122"/>
                <a:ea typeface="微软雅黑" pitchFamily="34" charset="-122"/>
              </a:rPr>
              <a:t>一种需求工程方法，从原始需求出发，通过提问引导大家从各自视角思考需求的价值、如何实现、是否完整、以及失效场景等，保证需求的有效性和完备性，最终得到粒度大小基本一致且清晰完善的系统需求。</a:t>
            </a:r>
          </a:p>
          <a:p>
            <a:pPr>
              <a:buClrTx/>
              <a:buFont typeface="Wingdings" pitchFamily="2" charset="2"/>
              <a:buChar char="u"/>
            </a:pPr>
            <a:endParaRPr lang="en-US" altLang="zh-CN" sz="1202" dirty="0">
              <a:latin typeface="微软雅黑" pitchFamily="34" charset="-122"/>
              <a:ea typeface="微软雅黑" pitchFamily="34" charset="-122"/>
            </a:endParaRPr>
          </a:p>
          <a:p>
            <a:pPr>
              <a:buClrTx/>
              <a:buFont typeface="Wingdings" pitchFamily="2" charset="2"/>
              <a:buChar char="u"/>
            </a:pPr>
            <a:r>
              <a:rPr lang="en-US" altLang="zh-CN" sz="1202" dirty="0">
                <a:latin typeface="微软雅黑" pitchFamily="34" charset="-122"/>
                <a:ea typeface="微软雅黑" pitchFamily="34" charset="-122"/>
              </a:rPr>
              <a:t> Goal-Oriented</a:t>
            </a:r>
            <a:r>
              <a:rPr lang="zh-CN" altLang="en-US" sz="1202" dirty="0">
                <a:latin typeface="微软雅黑" pitchFamily="34" charset="-122"/>
                <a:ea typeface="微软雅黑" pitchFamily="34" charset="-122"/>
              </a:rPr>
              <a:t>的作用</a:t>
            </a:r>
            <a:endParaRPr lang="en-US" altLang="zh-CN" sz="1202" dirty="0">
              <a:latin typeface="微软雅黑" pitchFamily="34" charset="-122"/>
              <a:ea typeface="微软雅黑" pitchFamily="34" charset="-122"/>
            </a:endParaRPr>
          </a:p>
          <a:p>
            <a:pPr>
              <a:buNone/>
            </a:pPr>
            <a:r>
              <a:rPr lang="en-US" altLang="zh-CN" sz="1052" b="0" dirty="0">
                <a:latin typeface="微软雅黑" pitchFamily="34" charset="-122"/>
                <a:ea typeface="微软雅黑" pitchFamily="34" charset="-122"/>
              </a:rPr>
              <a:t>1</a:t>
            </a:r>
            <a:r>
              <a:rPr lang="zh-CN" altLang="en-US" sz="1052" b="0" dirty="0">
                <a:latin typeface="微软雅黑" pitchFamily="34" charset="-122"/>
                <a:ea typeface="微软雅黑" pitchFamily="34" charset="-122"/>
              </a:rPr>
              <a:t>、识别用户真实需求。</a:t>
            </a:r>
            <a:endParaRPr lang="en-US" altLang="zh-CN" sz="1052" b="0" dirty="0">
              <a:latin typeface="微软雅黑" pitchFamily="34" charset="-122"/>
              <a:ea typeface="微软雅黑" pitchFamily="34" charset="-122"/>
            </a:endParaRPr>
          </a:p>
          <a:p>
            <a:pPr>
              <a:buNone/>
            </a:pPr>
            <a:r>
              <a:rPr lang="en-US" altLang="zh-CN" sz="1052" b="0" dirty="0">
                <a:latin typeface="微软雅黑" pitchFamily="34" charset="-122"/>
                <a:ea typeface="微软雅黑" pitchFamily="34" charset="-122"/>
              </a:rPr>
              <a:t>2</a:t>
            </a:r>
            <a:r>
              <a:rPr lang="zh-CN" altLang="en-US" sz="1052" b="0" dirty="0">
                <a:latin typeface="微软雅黑" pitchFamily="34" charset="-122"/>
                <a:ea typeface="微软雅黑" pitchFamily="34" charset="-122"/>
              </a:rPr>
              <a:t>、减少需求场景遗漏。</a:t>
            </a:r>
            <a:endParaRPr lang="en-US" altLang="zh-CN" sz="1052" b="0" dirty="0">
              <a:latin typeface="微软雅黑" pitchFamily="34" charset="-122"/>
              <a:ea typeface="微软雅黑" pitchFamily="34" charset="-122"/>
            </a:endParaRPr>
          </a:p>
          <a:p>
            <a:pPr>
              <a:buNone/>
            </a:pPr>
            <a:r>
              <a:rPr lang="en-US" altLang="zh-CN" sz="1052" b="0" dirty="0">
                <a:latin typeface="微软雅黑" pitchFamily="34" charset="-122"/>
                <a:ea typeface="微软雅黑" pitchFamily="34" charset="-122"/>
              </a:rPr>
              <a:t>3</a:t>
            </a:r>
            <a:r>
              <a:rPr lang="zh-CN" altLang="en-US" sz="1052" b="0" dirty="0">
                <a:latin typeface="微软雅黑" pitchFamily="34" charset="-122"/>
                <a:ea typeface="微软雅黑" pitchFamily="34" charset="-122"/>
              </a:rPr>
              <a:t>、挖掘隐性需求，消除伪需求。</a:t>
            </a:r>
            <a:endParaRPr lang="en-US" altLang="zh-CN" sz="1052" b="0" dirty="0">
              <a:latin typeface="微软雅黑" pitchFamily="34" charset="-122"/>
              <a:ea typeface="微软雅黑" pitchFamily="34" charset="-122"/>
            </a:endParaRPr>
          </a:p>
          <a:p>
            <a:pPr>
              <a:buNone/>
            </a:pPr>
            <a:r>
              <a:rPr lang="en-US" altLang="zh-CN" sz="1052" b="0" dirty="0">
                <a:latin typeface="微软雅黑" pitchFamily="34" charset="-122"/>
                <a:ea typeface="微软雅黑" pitchFamily="34" charset="-122"/>
              </a:rPr>
              <a:t>4</a:t>
            </a:r>
            <a:r>
              <a:rPr lang="zh-CN" altLang="en-US" sz="1052" b="0" dirty="0">
                <a:latin typeface="微软雅黑" pitchFamily="34" charset="-122"/>
                <a:ea typeface="微软雅黑" pitchFamily="34" charset="-122"/>
              </a:rPr>
              <a:t>、需求分解。</a:t>
            </a:r>
            <a:endParaRPr lang="en-US" altLang="zh-CN" sz="1052" b="0" dirty="0">
              <a:latin typeface="微软雅黑" pitchFamily="34" charset="-122"/>
              <a:ea typeface="微软雅黑" pitchFamily="34" charset="-122"/>
            </a:endParaRPr>
          </a:p>
          <a:p>
            <a:pPr>
              <a:buNone/>
            </a:pPr>
            <a:endParaRPr lang="en-US" altLang="zh-CN" sz="1052" b="0" dirty="0">
              <a:latin typeface="微软雅黑" pitchFamily="34" charset="-122"/>
              <a:ea typeface="微软雅黑" pitchFamily="34" charset="-122"/>
            </a:endParaRPr>
          </a:p>
          <a:p>
            <a:pPr>
              <a:buClrTx/>
              <a:buFont typeface="Wingdings" pitchFamily="2" charset="2"/>
              <a:buChar char="u"/>
            </a:pPr>
            <a:r>
              <a:rPr lang="zh-CN" altLang="en-US" sz="1202" dirty="0">
                <a:latin typeface="微软雅黑" pitchFamily="34" charset="-122"/>
                <a:ea typeface="微软雅黑" pitchFamily="34" charset="-122"/>
              </a:rPr>
              <a:t> 参与者</a:t>
            </a:r>
            <a:endParaRPr lang="en-US" altLang="zh-CN" sz="1202" dirty="0">
              <a:latin typeface="微软雅黑" pitchFamily="34" charset="-122"/>
              <a:ea typeface="微软雅黑" pitchFamily="34" charset="-122"/>
            </a:endParaRPr>
          </a:p>
          <a:p>
            <a:pPr>
              <a:buNone/>
            </a:pPr>
            <a:r>
              <a:rPr lang="zh-CN" altLang="en-US" sz="1052" b="0" dirty="0">
                <a:latin typeface="微软雅黑" pitchFamily="34" charset="-122"/>
                <a:ea typeface="微软雅黑" pitchFamily="34" charset="-122"/>
              </a:rPr>
              <a:t>客户代表（</a:t>
            </a:r>
            <a:r>
              <a:rPr lang="en-US" altLang="zh-CN" sz="1052" b="0" dirty="0">
                <a:latin typeface="微软雅黑" pitchFamily="34" charset="-122"/>
                <a:ea typeface="微软雅黑" pitchFamily="34" charset="-122"/>
              </a:rPr>
              <a:t>MKT</a:t>
            </a:r>
            <a:r>
              <a:rPr lang="zh-CN" altLang="en-US" sz="1052" b="0" dirty="0">
                <a:latin typeface="微软雅黑" pitchFamily="34" charset="-122"/>
                <a:ea typeface="微软雅黑" pitchFamily="34" charset="-122"/>
              </a:rPr>
              <a:t>，产品经理，客户）、</a:t>
            </a:r>
            <a:r>
              <a:rPr lang="en-US" altLang="zh-CN" sz="1052" b="0" dirty="0">
                <a:latin typeface="微软雅黑" pitchFamily="34" charset="-122"/>
                <a:ea typeface="微软雅黑" pitchFamily="34" charset="-122"/>
              </a:rPr>
              <a:t>SE</a:t>
            </a:r>
            <a:r>
              <a:rPr lang="zh-CN" altLang="en-US" sz="1052" b="0" dirty="0">
                <a:latin typeface="微软雅黑" pitchFamily="34" charset="-122"/>
                <a:ea typeface="微软雅黑" pitchFamily="34" charset="-122"/>
              </a:rPr>
              <a:t>、开发人员、测试人员</a:t>
            </a:r>
            <a:endParaRPr lang="en-US" altLang="zh-CN" sz="1052" b="0" dirty="0">
              <a:latin typeface="微软雅黑" pitchFamily="34" charset="-122"/>
              <a:ea typeface="微软雅黑" pitchFamily="34" charset="-122"/>
            </a:endParaRPr>
          </a:p>
          <a:p>
            <a:pPr>
              <a:buNone/>
            </a:pPr>
            <a:endParaRPr lang="en-US" altLang="zh-CN" sz="1052" b="0" dirty="0">
              <a:latin typeface="微软雅黑" pitchFamily="34" charset="-122"/>
              <a:ea typeface="微软雅黑" pitchFamily="34" charset="-122"/>
            </a:endParaRPr>
          </a:p>
          <a:p>
            <a:pPr marL="171766" indent="-171766">
              <a:buClrTx/>
              <a:buFont typeface="Wingdings" pitchFamily="2" charset="2"/>
              <a:buChar char="u"/>
            </a:pPr>
            <a:r>
              <a:rPr lang="zh-CN" altLang="en-US" sz="1052" dirty="0">
                <a:latin typeface="微软雅黑" pitchFamily="34" charset="-122"/>
                <a:ea typeface="微软雅黑" pitchFamily="34" charset="-122"/>
              </a:rPr>
              <a:t> </a:t>
            </a:r>
            <a:r>
              <a:rPr lang="zh-CN" altLang="en-US" sz="1202" dirty="0">
                <a:latin typeface="微软雅黑" pitchFamily="34" charset="-122"/>
                <a:ea typeface="微软雅黑" pitchFamily="34" charset="-122"/>
              </a:rPr>
              <a:t>会前准备</a:t>
            </a:r>
            <a:endParaRPr lang="en-US" altLang="zh-CN" sz="1202" dirty="0">
              <a:latin typeface="微软雅黑" pitchFamily="34" charset="-122"/>
              <a:ea typeface="微软雅黑" pitchFamily="34" charset="-122"/>
            </a:endParaRPr>
          </a:p>
          <a:p>
            <a:pPr>
              <a:buNone/>
            </a:pPr>
            <a:r>
              <a:rPr lang="zh-CN" altLang="en-US" sz="1052" b="0" dirty="0">
                <a:latin typeface="微软雅黑" pitchFamily="34" charset="-122"/>
                <a:ea typeface="微软雅黑" pitchFamily="34" charset="-122"/>
              </a:rPr>
              <a:t>为了使协同会议更加有针对性，会前建议做好如下准备，作为协同会议的输入：</a:t>
            </a:r>
          </a:p>
          <a:p>
            <a:pPr>
              <a:buNone/>
            </a:pPr>
            <a:r>
              <a:rPr lang="en-US" altLang="zh-CN" sz="1052" b="0" dirty="0">
                <a:latin typeface="微软雅黑" pitchFamily="34" charset="-122"/>
                <a:ea typeface="微软雅黑" pitchFamily="34" charset="-122"/>
              </a:rPr>
              <a:t>1</a:t>
            </a:r>
            <a:r>
              <a:rPr lang="zh-CN" altLang="en-US" sz="1052" b="0" dirty="0">
                <a:latin typeface="微软雅黑" pitchFamily="34" charset="-122"/>
                <a:ea typeface="微软雅黑" pitchFamily="34" charset="-122"/>
              </a:rPr>
              <a:t>、产品经理</a:t>
            </a:r>
            <a:r>
              <a:rPr lang="en-US" altLang="zh-CN" sz="1052" b="0" dirty="0">
                <a:latin typeface="微软雅黑" pitchFamily="34" charset="-122"/>
                <a:ea typeface="微软雅黑" pitchFamily="34" charset="-122"/>
              </a:rPr>
              <a:t>/MKT/SE</a:t>
            </a:r>
            <a:r>
              <a:rPr lang="zh-CN" altLang="en-US" sz="1052" b="0" dirty="0">
                <a:latin typeface="微软雅黑" pitchFamily="34" charset="-122"/>
                <a:ea typeface="微软雅黑" pitchFamily="34" charset="-122"/>
              </a:rPr>
              <a:t>整理好需求的背景、价值和用户场景</a:t>
            </a:r>
          </a:p>
          <a:p>
            <a:pPr>
              <a:buNone/>
            </a:pPr>
            <a:r>
              <a:rPr lang="en-US" altLang="zh-CN" sz="1052" b="0" dirty="0">
                <a:latin typeface="微软雅黑" pitchFamily="34" charset="-122"/>
                <a:ea typeface="微软雅黑" pitchFamily="34" charset="-122"/>
              </a:rPr>
              <a:t>2</a:t>
            </a:r>
            <a:r>
              <a:rPr lang="zh-CN" altLang="en-US" sz="1052" b="0" dirty="0">
                <a:latin typeface="微软雅黑" pitchFamily="34" charset="-122"/>
                <a:ea typeface="微软雅黑" pitchFamily="34" charset="-122"/>
              </a:rPr>
              <a:t>、测试做好竞品分析和用户场景评估</a:t>
            </a:r>
          </a:p>
          <a:p>
            <a:pPr>
              <a:buNone/>
            </a:pPr>
            <a:r>
              <a:rPr lang="en-US" altLang="zh-CN" sz="1052" b="0" dirty="0">
                <a:latin typeface="微软雅黑" pitchFamily="34" charset="-122"/>
                <a:ea typeface="微软雅黑" pitchFamily="34" charset="-122"/>
              </a:rPr>
              <a:t>3</a:t>
            </a:r>
            <a:r>
              <a:rPr lang="zh-CN" altLang="en-US" sz="1052" b="0" dirty="0">
                <a:latin typeface="微软雅黑" pitchFamily="34" charset="-122"/>
                <a:ea typeface="微软雅黑" pitchFamily="34" charset="-122"/>
              </a:rPr>
              <a:t>、开发人员针对需求进行关键技术、可行性等的分析</a:t>
            </a:r>
          </a:p>
          <a:p>
            <a:pPr>
              <a:buNone/>
            </a:pPr>
            <a:r>
              <a:rPr lang="en-US" altLang="zh-CN" sz="1052" b="0" dirty="0">
                <a:latin typeface="微软雅黑" pitchFamily="34" charset="-122"/>
                <a:ea typeface="微软雅黑" pitchFamily="34" charset="-122"/>
              </a:rPr>
              <a:t>4</a:t>
            </a:r>
            <a:r>
              <a:rPr lang="zh-CN" altLang="en-US" sz="1052" b="0" dirty="0">
                <a:latin typeface="微软雅黑" pitchFamily="34" charset="-122"/>
                <a:ea typeface="微软雅黑" pitchFamily="34" charset="-122"/>
              </a:rPr>
              <a:t>、</a:t>
            </a:r>
            <a:r>
              <a:rPr lang="en-US" altLang="zh-CN" sz="1052" b="0" dirty="0">
                <a:latin typeface="微软雅黑" pitchFamily="34" charset="-122"/>
                <a:ea typeface="微软雅黑" pitchFamily="34" charset="-122"/>
              </a:rPr>
              <a:t>UI</a:t>
            </a:r>
            <a:r>
              <a:rPr lang="zh-CN" altLang="en-US" sz="1052" b="0" dirty="0">
                <a:latin typeface="微软雅黑" pitchFamily="34" charset="-122"/>
                <a:ea typeface="微软雅黑" pitchFamily="34" charset="-122"/>
              </a:rPr>
              <a:t>准备粗粒度的逻辑图</a:t>
            </a:r>
            <a:endParaRPr lang="en-US" altLang="zh-CN" sz="1052" b="0" dirty="0">
              <a:latin typeface="微软雅黑" pitchFamily="34" charset="-122"/>
              <a:ea typeface="微软雅黑" pitchFamily="34" charset="-122"/>
            </a:endParaRPr>
          </a:p>
          <a:p>
            <a:pPr>
              <a:buNone/>
            </a:pPr>
            <a:endParaRPr lang="en-US" altLang="zh-CN" sz="1052" b="0" dirty="0">
              <a:latin typeface="微软雅黑" pitchFamily="34" charset="-122"/>
              <a:ea typeface="微软雅黑" pitchFamily="34" charset="-122"/>
            </a:endParaRPr>
          </a:p>
          <a:p>
            <a:pPr>
              <a:buClrTx/>
              <a:buFont typeface="Wingdings" pitchFamily="2" charset="2"/>
              <a:buChar char="u"/>
            </a:pPr>
            <a:r>
              <a:rPr lang="zh-CN" altLang="en-US" sz="1202" dirty="0">
                <a:latin typeface="微软雅黑" pitchFamily="34" charset="-122"/>
                <a:ea typeface="微软雅黑" pitchFamily="34" charset="-122"/>
              </a:rPr>
              <a:t> 如何做</a:t>
            </a:r>
            <a:endParaRPr lang="en-US" altLang="zh-CN" sz="1202" dirty="0">
              <a:latin typeface="微软雅黑" pitchFamily="34" charset="-122"/>
              <a:ea typeface="微软雅黑" pitchFamily="34" charset="-122"/>
            </a:endParaRPr>
          </a:p>
          <a:p>
            <a:pPr>
              <a:buNone/>
            </a:pPr>
            <a:r>
              <a:rPr lang="zh-CN" altLang="en-US" sz="1052" b="0" dirty="0">
                <a:latin typeface="微软雅黑" pitchFamily="34" charset="-122"/>
                <a:ea typeface="微软雅黑" pitchFamily="34" charset="-122"/>
              </a:rPr>
              <a:t>组织各角色共同参加需求分析讨论会议，使用</a:t>
            </a:r>
            <a:r>
              <a:rPr lang="en-US" altLang="zh-CN" sz="1052" b="0" dirty="0" err="1">
                <a:latin typeface="微软雅黑" pitchFamily="34" charset="-122"/>
                <a:ea typeface="微软雅黑" pitchFamily="34" charset="-122"/>
              </a:rPr>
              <a:t>Objectiver</a:t>
            </a:r>
            <a:r>
              <a:rPr lang="zh-CN" altLang="en-US" sz="1052" b="0" dirty="0">
                <a:latin typeface="微软雅黑" pitchFamily="34" charset="-122"/>
                <a:ea typeface="微软雅黑" pitchFamily="34" charset="-122"/>
              </a:rPr>
              <a:t>工具，由产品经理或</a:t>
            </a:r>
            <a:r>
              <a:rPr lang="en-US" altLang="zh-CN" sz="1052" b="0" dirty="0">
                <a:latin typeface="微软雅黑" pitchFamily="34" charset="-122"/>
                <a:ea typeface="微软雅黑" pitchFamily="34" charset="-122"/>
              </a:rPr>
              <a:t>SE/TSE</a:t>
            </a:r>
            <a:r>
              <a:rPr lang="zh-CN" altLang="en-US" sz="1052" b="0" dirty="0">
                <a:latin typeface="微软雅黑" pitchFamily="34" charset="-122"/>
                <a:ea typeface="微软雅黑" pitchFamily="34" charset="-122"/>
              </a:rPr>
              <a:t>引导，通过以下主要问题引导，创建出目标模型：</a:t>
            </a:r>
            <a:endParaRPr lang="en-US" altLang="zh-CN" sz="1052" b="0" dirty="0">
              <a:latin typeface="微软雅黑" pitchFamily="34" charset="-122"/>
              <a:ea typeface="微软雅黑" pitchFamily="34" charset="-122"/>
            </a:endParaRPr>
          </a:p>
          <a:p>
            <a:pPr>
              <a:buNone/>
            </a:pPr>
            <a:r>
              <a:rPr lang="en-US" altLang="zh-CN" sz="1052" b="0" dirty="0">
                <a:solidFill>
                  <a:srgbClr val="FF0000"/>
                </a:solidFill>
                <a:latin typeface="微软雅黑" pitchFamily="34" charset="-122"/>
                <a:ea typeface="微软雅黑" pitchFamily="34" charset="-122"/>
              </a:rPr>
              <a:t>Question 1</a:t>
            </a:r>
            <a:r>
              <a:rPr lang="zh-CN" altLang="en-US" sz="1052" b="0" dirty="0">
                <a:solidFill>
                  <a:srgbClr val="FF0000"/>
                </a:solidFill>
                <a:latin typeface="微软雅黑" pitchFamily="34" charset="-122"/>
                <a:ea typeface="微软雅黑" pitchFamily="34" charset="-122"/>
              </a:rPr>
              <a:t>、为什么要实现这个目标？</a:t>
            </a:r>
            <a:endParaRPr lang="en-US" altLang="zh-CN" sz="1052" b="0" dirty="0">
              <a:solidFill>
                <a:srgbClr val="FF0000"/>
              </a:solidFill>
              <a:latin typeface="微软雅黑" pitchFamily="34" charset="-122"/>
              <a:ea typeface="微软雅黑" pitchFamily="34" charset="-122"/>
            </a:endParaRPr>
          </a:p>
          <a:p>
            <a:pPr>
              <a:buNone/>
            </a:pPr>
            <a:r>
              <a:rPr lang="en-US" altLang="zh-CN" sz="1052" b="0" dirty="0">
                <a:solidFill>
                  <a:srgbClr val="FF0000"/>
                </a:solidFill>
                <a:latin typeface="微软雅黑" pitchFamily="34" charset="-122"/>
                <a:ea typeface="微软雅黑" pitchFamily="34" charset="-122"/>
              </a:rPr>
              <a:t>Question 2</a:t>
            </a:r>
            <a:r>
              <a:rPr lang="zh-CN" altLang="en-US" sz="1052" b="0" dirty="0">
                <a:solidFill>
                  <a:srgbClr val="FF0000"/>
                </a:solidFill>
                <a:latin typeface="微软雅黑" pitchFamily="34" charset="-122"/>
                <a:ea typeface="微软雅黑" pitchFamily="34" charset="-122"/>
              </a:rPr>
              <a:t>、当前目标对实现业务目标有贡献吗？</a:t>
            </a:r>
            <a:endParaRPr lang="en-US" altLang="zh-CN" sz="1052" b="0" dirty="0">
              <a:solidFill>
                <a:srgbClr val="FF0000"/>
              </a:solidFill>
              <a:latin typeface="微软雅黑" pitchFamily="34" charset="-122"/>
              <a:ea typeface="微软雅黑" pitchFamily="34" charset="-122"/>
            </a:endParaRPr>
          </a:p>
          <a:p>
            <a:pPr>
              <a:buNone/>
            </a:pPr>
            <a:r>
              <a:rPr lang="en-US" altLang="zh-CN" sz="1052" b="0" dirty="0">
                <a:solidFill>
                  <a:srgbClr val="FF0000"/>
                </a:solidFill>
                <a:latin typeface="微软雅黑" pitchFamily="34" charset="-122"/>
                <a:ea typeface="微软雅黑" pitchFamily="34" charset="-122"/>
              </a:rPr>
              <a:t>Question 3</a:t>
            </a:r>
            <a:r>
              <a:rPr lang="zh-CN" altLang="en-US" sz="1052" b="0" dirty="0">
                <a:solidFill>
                  <a:srgbClr val="FF0000"/>
                </a:solidFill>
                <a:latin typeface="微软雅黑" pitchFamily="34" charset="-122"/>
                <a:ea typeface="微软雅黑" pitchFamily="34" charset="-122"/>
              </a:rPr>
              <a:t>、实现当前目标，父目标就能实现吗？</a:t>
            </a:r>
            <a:endParaRPr lang="en-US" altLang="zh-CN" sz="1052" b="0" dirty="0">
              <a:solidFill>
                <a:srgbClr val="FF0000"/>
              </a:solidFill>
              <a:latin typeface="微软雅黑" pitchFamily="34" charset="-122"/>
              <a:ea typeface="微软雅黑" pitchFamily="34" charset="-122"/>
            </a:endParaRPr>
          </a:p>
          <a:p>
            <a:pPr>
              <a:buNone/>
            </a:pPr>
            <a:r>
              <a:rPr lang="en-US" altLang="zh-CN" sz="1052" b="0" dirty="0">
                <a:solidFill>
                  <a:srgbClr val="FF0000"/>
                </a:solidFill>
                <a:latin typeface="微软雅黑" pitchFamily="34" charset="-122"/>
                <a:ea typeface="微软雅黑" pitchFamily="34" charset="-122"/>
              </a:rPr>
              <a:t>Question 4</a:t>
            </a:r>
            <a:r>
              <a:rPr lang="zh-CN" altLang="en-US" sz="1052" b="0" dirty="0">
                <a:solidFill>
                  <a:srgbClr val="FF0000"/>
                </a:solidFill>
                <a:latin typeface="微软雅黑" pitchFamily="34" charset="-122"/>
                <a:ea typeface="微软雅黑" pitchFamily="34" charset="-122"/>
              </a:rPr>
              <a:t>、如何实现当前目标？</a:t>
            </a:r>
            <a:endParaRPr lang="en-US" altLang="zh-CN" sz="1052" b="0" dirty="0">
              <a:solidFill>
                <a:srgbClr val="FF0000"/>
              </a:solidFill>
              <a:latin typeface="微软雅黑" pitchFamily="34" charset="-122"/>
              <a:ea typeface="微软雅黑" pitchFamily="34" charset="-122"/>
            </a:endParaRPr>
          </a:p>
          <a:p>
            <a:pPr>
              <a:buNone/>
            </a:pPr>
            <a:r>
              <a:rPr lang="en-US" altLang="zh-CN" sz="1052" b="0" dirty="0">
                <a:solidFill>
                  <a:srgbClr val="FF0000"/>
                </a:solidFill>
                <a:latin typeface="微软雅黑" pitchFamily="34" charset="-122"/>
                <a:ea typeface="微软雅黑" pitchFamily="34" charset="-122"/>
              </a:rPr>
              <a:t>Question 5</a:t>
            </a:r>
            <a:r>
              <a:rPr lang="zh-CN" altLang="en-US" sz="1052" b="0" dirty="0">
                <a:solidFill>
                  <a:srgbClr val="FF0000"/>
                </a:solidFill>
                <a:latin typeface="微软雅黑" pitchFamily="34" charset="-122"/>
                <a:ea typeface="微软雅黑" pitchFamily="34" charset="-122"/>
              </a:rPr>
              <a:t>、什么情况下当前目标无法实现？</a:t>
            </a:r>
            <a:endParaRPr lang="en-US" altLang="zh-CN" sz="1052" b="0" dirty="0">
              <a:solidFill>
                <a:srgbClr val="FF0000"/>
              </a:solidFill>
              <a:latin typeface="微软雅黑" pitchFamily="34" charset="-122"/>
              <a:ea typeface="微软雅黑" pitchFamily="34" charset="-122"/>
            </a:endParaRPr>
          </a:p>
          <a:p>
            <a:pPr>
              <a:buNone/>
            </a:pPr>
            <a:endParaRPr lang="en-US" altLang="zh-CN" sz="1052" b="0" dirty="0">
              <a:solidFill>
                <a:schemeClr val="tx1">
                  <a:lumMod val="95000"/>
                  <a:lumOff val="5000"/>
                </a:schemeClr>
              </a:solidFill>
              <a:latin typeface="微软雅黑" pitchFamily="34" charset="-122"/>
              <a:ea typeface="微软雅黑" pitchFamily="34" charset="-122"/>
            </a:endParaRPr>
          </a:p>
          <a:p>
            <a:pPr>
              <a:buClrTx/>
              <a:buFont typeface="Wingdings" pitchFamily="2" charset="2"/>
              <a:buChar char="u"/>
            </a:pPr>
            <a:r>
              <a:rPr lang="zh-CN" altLang="en-US" sz="1202" dirty="0">
                <a:solidFill>
                  <a:srgbClr val="000000"/>
                </a:solidFill>
                <a:latin typeface="微软雅黑" pitchFamily="34" charset="-122"/>
                <a:ea typeface="微软雅黑" pitchFamily="34" charset="-122"/>
              </a:rPr>
              <a:t>什么时候做</a:t>
            </a:r>
            <a:endParaRPr lang="en-US" altLang="zh-CN" sz="1202" dirty="0">
              <a:solidFill>
                <a:srgbClr val="000000"/>
              </a:solidFill>
              <a:latin typeface="微软雅黑" pitchFamily="34" charset="-122"/>
              <a:ea typeface="微软雅黑" pitchFamily="34" charset="-122"/>
            </a:endParaRPr>
          </a:p>
          <a:p>
            <a:pPr>
              <a:buClrTx/>
              <a:buNone/>
            </a:pPr>
            <a:r>
              <a:rPr lang="en-US" altLang="zh-CN" sz="1052" b="0" dirty="0">
                <a:solidFill>
                  <a:srgbClr val="000000"/>
                </a:solidFill>
                <a:latin typeface="微软雅黑" pitchFamily="34" charset="-122"/>
                <a:ea typeface="微软雅黑" pitchFamily="34" charset="-122"/>
              </a:rPr>
              <a:t>Goal-Oriented</a:t>
            </a:r>
            <a:r>
              <a:rPr lang="zh-CN" altLang="en-US" sz="1052" b="0" dirty="0">
                <a:solidFill>
                  <a:srgbClr val="000000"/>
                </a:solidFill>
                <a:latin typeface="微软雅黑" pitchFamily="34" charset="-122"/>
                <a:ea typeface="微软雅黑" pitchFamily="34" charset="-122"/>
              </a:rPr>
              <a:t>方法越往前端使用，收益越大。在</a:t>
            </a:r>
            <a:r>
              <a:rPr lang="en-US" altLang="zh-CN" sz="1052" b="0" dirty="0">
                <a:solidFill>
                  <a:srgbClr val="000000"/>
                </a:solidFill>
                <a:latin typeface="微软雅黑" pitchFamily="34" charset="-122"/>
                <a:ea typeface="微软雅黑" pitchFamily="34" charset="-122"/>
              </a:rPr>
              <a:t>Charter</a:t>
            </a:r>
            <a:r>
              <a:rPr lang="zh-CN" altLang="en-US" sz="1052" b="0" dirty="0">
                <a:solidFill>
                  <a:srgbClr val="000000"/>
                </a:solidFill>
                <a:latin typeface="微软雅黑" pitchFamily="34" charset="-122"/>
                <a:ea typeface="微软雅黑" pitchFamily="34" charset="-122"/>
              </a:rPr>
              <a:t>阶段使用的收益大于</a:t>
            </a:r>
            <a:r>
              <a:rPr lang="en-US" altLang="zh-CN" sz="1052" b="0" dirty="0">
                <a:solidFill>
                  <a:srgbClr val="000000"/>
                </a:solidFill>
                <a:latin typeface="微软雅黑" pitchFamily="34" charset="-122"/>
                <a:ea typeface="微软雅黑" pitchFamily="34" charset="-122"/>
              </a:rPr>
              <a:t>TR1</a:t>
            </a:r>
            <a:r>
              <a:rPr lang="zh-CN" altLang="en-US" sz="1052" b="0" dirty="0">
                <a:solidFill>
                  <a:srgbClr val="000000"/>
                </a:solidFill>
                <a:latin typeface="微软雅黑" pitchFamily="34" charset="-122"/>
                <a:ea typeface="微软雅黑" pitchFamily="34" charset="-122"/>
              </a:rPr>
              <a:t>，考虑到实际情况，建议在</a:t>
            </a:r>
            <a:r>
              <a:rPr lang="en-US" altLang="zh-CN" sz="1052" b="0" dirty="0">
                <a:solidFill>
                  <a:srgbClr val="000000"/>
                </a:solidFill>
                <a:latin typeface="微软雅黑" pitchFamily="34" charset="-122"/>
                <a:ea typeface="微软雅黑" pitchFamily="34" charset="-122"/>
              </a:rPr>
              <a:t>TR1</a:t>
            </a:r>
            <a:r>
              <a:rPr lang="zh-CN" altLang="en-US" sz="1052" b="0" dirty="0">
                <a:solidFill>
                  <a:srgbClr val="000000"/>
                </a:solidFill>
                <a:latin typeface="微软雅黑" pitchFamily="34" charset="-122"/>
                <a:ea typeface="微软雅黑" pitchFamily="34" charset="-122"/>
              </a:rPr>
              <a:t>需求分析阶段使用，交付件作为</a:t>
            </a:r>
            <a:r>
              <a:rPr lang="en-US" altLang="zh-CN" sz="1052" b="0" dirty="0">
                <a:solidFill>
                  <a:srgbClr val="000000"/>
                </a:solidFill>
                <a:latin typeface="微软雅黑" pitchFamily="34" charset="-122"/>
                <a:ea typeface="微软雅黑" pitchFamily="34" charset="-122"/>
              </a:rPr>
              <a:t>TR1</a:t>
            </a:r>
            <a:r>
              <a:rPr lang="zh-CN" altLang="en-US" sz="1052" b="0" dirty="0">
                <a:solidFill>
                  <a:srgbClr val="000000"/>
                </a:solidFill>
                <a:latin typeface="微软雅黑" pitchFamily="34" charset="-122"/>
                <a:ea typeface="微软雅黑" pitchFamily="34" charset="-122"/>
              </a:rPr>
              <a:t>阶段输出的必备交付件</a:t>
            </a:r>
            <a:endParaRPr lang="en-US" altLang="zh-CN" sz="1052" b="0" dirty="0">
              <a:solidFill>
                <a:srgbClr val="000000"/>
              </a:solidFill>
              <a:latin typeface="微软雅黑" pitchFamily="34" charset="-122"/>
              <a:ea typeface="微软雅黑" pitchFamily="34" charset="-122"/>
            </a:endParaRPr>
          </a:p>
          <a:p>
            <a:pPr>
              <a:buClrTx/>
              <a:buFont typeface="Wingdings" pitchFamily="2" charset="2"/>
              <a:buChar char="u"/>
            </a:pPr>
            <a:endParaRPr lang="en-US" altLang="zh-CN" sz="1202" dirty="0">
              <a:latin typeface="微软雅黑" pitchFamily="34" charset="-122"/>
              <a:ea typeface="微软雅黑" pitchFamily="34" charset="-122"/>
            </a:endParaRPr>
          </a:p>
          <a:p>
            <a:pPr>
              <a:buClrTx/>
              <a:buFont typeface="Wingdings" pitchFamily="2" charset="2"/>
              <a:buChar char="u"/>
            </a:pPr>
            <a:r>
              <a:rPr lang="zh-CN" altLang="en-US" sz="1202" dirty="0">
                <a:latin typeface="微软雅黑" pitchFamily="34" charset="-122"/>
                <a:ea typeface="微软雅黑" pitchFamily="34" charset="-122"/>
              </a:rPr>
              <a:t> 交付件</a:t>
            </a:r>
            <a:endParaRPr lang="en-US" altLang="zh-CN" sz="1202" dirty="0">
              <a:latin typeface="微软雅黑" pitchFamily="34" charset="-122"/>
              <a:ea typeface="微软雅黑" pitchFamily="34" charset="-122"/>
            </a:endParaRPr>
          </a:p>
          <a:p>
            <a:pPr>
              <a:buNone/>
            </a:pPr>
            <a:r>
              <a:rPr lang="en-US" altLang="zh-CN" sz="1052" b="0" dirty="0" err="1">
                <a:solidFill>
                  <a:schemeClr val="tx1">
                    <a:lumMod val="95000"/>
                    <a:lumOff val="5000"/>
                  </a:schemeClr>
                </a:solidFill>
                <a:latin typeface="微软雅黑" pitchFamily="34" charset="-122"/>
                <a:ea typeface="微软雅黑" pitchFamily="34" charset="-122"/>
              </a:rPr>
              <a:t>Objectiver</a:t>
            </a:r>
            <a:r>
              <a:rPr lang="zh-CN" altLang="en-US" sz="1052" b="0" dirty="0">
                <a:solidFill>
                  <a:schemeClr val="tx1">
                    <a:lumMod val="95000"/>
                    <a:lumOff val="5000"/>
                  </a:schemeClr>
                </a:solidFill>
                <a:latin typeface="微软雅黑" pitchFamily="34" charset="-122"/>
                <a:ea typeface="微软雅黑" pitchFamily="34" charset="-122"/>
              </a:rPr>
              <a:t>的目标模型文件，并确保模型中的原始需求最终被分解成若干可开发可测试的需求或外部期望</a:t>
            </a:r>
            <a:endParaRPr lang="en-US" altLang="zh-CN" sz="1052" b="0" dirty="0">
              <a:solidFill>
                <a:schemeClr val="tx1">
                  <a:lumMod val="95000"/>
                  <a:lumOff val="5000"/>
                </a:schemeClr>
              </a:solidFill>
              <a:latin typeface="微软雅黑" pitchFamily="34" charset="-122"/>
              <a:ea typeface="微软雅黑" pitchFamily="34" charset="-122"/>
            </a:endParaRPr>
          </a:p>
          <a:p>
            <a:pPr>
              <a:buNone/>
            </a:pPr>
            <a:endParaRPr lang="en-US" altLang="zh-CN" sz="1052" b="0" dirty="0">
              <a:solidFill>
                <a:schemeClr val="tx1">
                  <a:lumMod val="95000"/>
                  <a:lumOff val="5000"/>
                </a:schemeClr>
              </a:solidFill>
              <a:latin typeface="微软雅黑" pitchFamily="34" charset="-122"/>
              <a:ea typeface="微软雅黑" pitchFamily="34" charset="-122"/>
            </a:endParaRPr>
          </a:p>
          <a:p>
            <a:pPr>
              <a:buClrTx/>
              <a:buFont typeface="Wingdings" pitchFamily="2" charset="2"/>
              <a:buChar char="u"/>
            </a:pPr>
            <a:r>
              <a:rPr lang="zh-CN" altLang="en-US" sz="1202" dirty="0">
                <a:latin typeface="微软雅黑" pitchFamily="34" charset="-122"/>
                <a:ea typeface="微软雅黑" pitchFamily="34" charset="-122"/>
              </a:rPr>
              <a:t> 范围</a:t>
            </a:r>
            <a:endParaRPr lang="en-US" altLang="zh-CN" sz="1202" dirty="0">
              <a:latin typeface="微软雅黑" pitchFamily="34" charset="-122"/>
              <a:ea typeface="微软雅黑" pitchFamily="34" charset="-122"/>
            </a:endParaRPr>
          </a:p>
          <a:p>
            <a:pPr>
              <a:buNone/>
            </a:pPr>
            <a:r>
              <a:rPr lang="en-US" altLang="zh-CN" sz="1052" b="0" dirty="0">
                <a:solidFill>
                  <a:schemeClr val="tx1">
                    <a:lumMod val="95000"/>
                    <a:lumOff val="5000"/>
                  </a:schemeClr>
                </a:solidFill>
                <a:latin typeface="微软雅黑" pitchFamily="34" charset="-122"/>
                <a:ea typeface="微软雅黑" pitchFamily="34" charset="-122"/>
              </a:rPr>
              <a:t>Goal-Oriented</a:t>
            </a:r>
            <a:r>
              <a:rPr lang="zh-CN" altLang="en-US" sz="1052" b="0" dirty="0">
                <a:solidFill>
                  <a:schemeClr val="tx1">
                    <a:lumMod val="95000"/>
                    <a:lumOff val="5000"/>
                  </a:schemeClr>
                </a:solidFill>
                <a:latin typeface="微软雅黑" pitchFamily="34" charset="-122"/>
                <a:ea typeface="微软雅黑" pitchFamily="34" charset="-122"/>
              </a:rPr>
              <a:t>方法原则上适用于任何需求，但考虑到需求分析的投入产出比，建议从以下几点选择：</a:t>
            </a:r>
            <a:endParaRPr lang="en-US" altLang="zh-CN" sz="1052" b="0" dirty="0">
              <a:solidFill>
                <a:schemeClr val="tx1">
                  <a:lumMod val="95000"/>
                  <a:lumOff val="5000"/>
                </a:schemeClr>
              </a:solidFill>
              <a:latin typeface="微软雅黑" pitchFamily="34" charset="-122"/>
              <a:ea typeface="微软雅黑" pitchFamily="34" charset="-122"/>
            </a:endParaRPr>
          </a:p>
          <a:p>
            <a:pPr>
              <a:buNone/>
            </a:pPr>
            <a:r>
              <a:rPr lang="en-US" altLang="zh-CN" sz="1052" dirty="0">
                <a:solidFill>
                  <a:srgbClr val="FF0000"/>
                </a:solidFill>
                <a:latin typeface="微软雅黑" pitchFamily="34" charset="-122"/>
                <a:ea typeface="微软雅黑" pitchFamily="34" charset="-122"/>
              </a:rPr>
              <a:t>1</a:t>
            </a:r>
            <a:r>
              <a:rPr lang="zh-CN" altLang="en-US" sz="1052" dirty="0">
                <a:solidFill>
                  <a:srgbClr val="FF0000"/>
                </a:solidFill>
                <a:latin typeface="微软雅黑" pitchFamily="34" charset="-122"/>
                <a:ea typeface="微软雅黑" pitchFamily="34" charset="-122"/>
              </a:rPr>
              <a:t>、非功能性需求，如性能需求，内部改进，重构需求等不开展实例化需求分析</a:t>
            </a:r>
            <a:endParaRPr lang="en-US" altLang="zh-CN" sz="1052" dirty="0">
              <a:solidFill>
                <a:srgbClr val="FF0000"/>
              </a:solidFill>
              <a:latin typeface="微软雅黑" pitchFamily="34" charset="-122"/>
              <a:ea typeface="微软雅黑" pitchFamily="34" charset="-122"/>
            </a:endParaRPr>
          </a:p>
          <a:p>
            <a:pPr>
              <a:buNone/>
            </a:pPr>
            <a:r>
              <a:rPr lang="en-US" altLang="zh-CN" sz="1052" dirty="0">
                <a:solidFill>
                  <a:srgbClr val="FF0000"/>
                </a:solidFill>
                <a:latin typeface="微软雅黑" pitchFamily="34" charset="-122"/>
                <a:ea typeface="微软雅黑" pitchFamily="34" charset="-122"/>
              </a:rPr>
              <a:t>2</a:t>
            </a:r>
            <a:r>
              <a:rPr lang="zh-CN" altLang="en-US" sz="1052" dirty="0">
                <a:solidFill>
                  <a:srgbClr val="FF0000"/>
                </a:solidFill>
                <a:latin typeface="微软雅黑" pitchFamily="34" charset="-122"/>
                <a:ea typeface="微软雅黑" pitchFamily="34" charset="-122"/>
              </a:rPr>
              <a:t>、功能性需求中只选择关键需求，卖点需求，复杂需求</a:t>
            </a:r>
            <a:endParaRPr lang="en-US" altLang="zh-CN" sz="1052" dirty="0">
              <a:solidFill>
                <a:srgbClr val="FF0000"/>
              </a:solidFill>
              <a:latin typeface="微软雅黑" pitchFamily="34" charset="-122"/>
              <a:ea typeface="微软雅黑" pitchFamily="34" charset="-122"/>
            </a:endParaRPr>
          </a:p>
        </p:txBody>
      </p:sp>
      <p:pic>
        <p:nvPicPr>
          <p:cNvPr id="22" name="Image 5" descr="Objectiver_graphe_EN_cropped.jpg"/>
          <p:cNvPicPr>
            <a:picLocks noChangeAspect="1"/>
          </p:cNvPicPr>
          <p:nvPr/>
        </p:nvPicPr>
        <p:blipFill>
          <a:blip r:embed="rId3" cstate="print"/>
          <a:stretch>
            <a:fillRect/>
          </a:stretch>
        </p:blipFill>
        <p:spPr>
          <a:xfrm>
            <a:off x="298520" y="780384"/>
            <a:ext cx="4547476" cy="3488348"/>
          </a:xfrm>
          <a:prstGeom prst="rect">
            <a:avLst/>
          </a:prstGeom>
        </p:spPr>
      </p:pic>
      <p:pic>
        <p:nvPicPr>
          <p:cNvPr id="29697" name="Picture 1"/>
          <p:cNvPicPr>
            <a:picLocks noChangeAspect="1" noChangeArrowheads="1"/>
          </p:cNvPicPr>
          <p:nvPr/>
        </p:nvPicPr>
        <p:blipFill>
          <a:blip r:embed="rId4" cstate="print"/>
          <a:srcRect/>
          <a:stretch>
            <a:fillRect/>
          </a:stretch>
        </p:blipFill>
        <p:spPr bwMode="auto">
          <a:xfrm>
            <a:off x="389650" y="4259189"/>
            <a:ext cx="4480111" cy="1946648"/>
          </a:xfrm>
          <a:prstGeom prst="rect">
            <a:avLst/>
          </a:prstGeom>
          <a:noFill/>
          <a:ln w="9525">
            <a:noFill/>
            <a:miter lim="800000"/>
            <a:headEnd/>
            <a:tailEnd/>
          </a:ln>
        </p:spPr>
      </p:pic>
    </p:spTree>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40" y="1938867"/>
            <a:ext cx="448492" cy="81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0346" y="1954703"/>
            <a:ext cx="1396370" cy="104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6"/>
          <p:cNvSpPr txBox="1"/>
          <p:nvPr/>
        </p:nvSpPr>
        <p:spPr>
          <a:xfrm>
            <a:off x="488572" y="109839"/>
            <a:ext cx="9286024" cy="384876"/>
          </a:xfrm>
          <a:prstGeom prst="rect">
            <a:avLst/>
          </a:prstGeom>
          <a:noFill/>
          <a:ln w="9525">
            <a:noFill/>
            <a:miter lim="800000"/>
            <a:headEnd/>
            <a:tailEnd/>
          </a:ln>
        </p:spPr>
        <p:txBody>
          <a:bodyPr lIns="85059" tIns="42528" rIns="85059" bIns="42528" anchor="ctr"/>
          <a:lstStyle>
            <a:defPPr>
              <a:defRPr lang="en-US"/>
            </a:defPPr>
            <a:lvl1pPr defTabSz="849132" eaLnBrk="1" hangingPunct="1">
              <a:defRPr sz="1900" b="1" kern="0">
                <a:solidFill>
                  <a:srgbClr val="990000"/>
                </a:solidFill>
                <a:latin typeface="+mj-lt"/>
                <a:ea typeface="+mj-ea"/>
                <a:cs typeface="+mj-cs"/>
              </a:defRPr>
            </a:lvl1pPr>
            <a:lvl2pPr algn="ctr" defTabSz="849132" eaLnBrk="0" hangingPunct="0">
              <a:defRPr sz="4000">
                <a:solidFill>
                  <a:schemeClr val="tx2"/>
                </a:solidFill>
                <a:latin typeface="Arial" pitchFamily="34" charset="0"/>
                <a:ea typeface="宋体" pitchFamily="2" charset="-122"/>
              </a:defRPr>
            </a:lvl2pPr>
            <a:lvl3pPr algn="ctr" defTabSz="849132" eaLnBrk="0" hangingPunct="0">
              <a:defRPr sz="4000">
                <a:solidFill>
                  <a:schemeClr val="tx2"/>
                </a:solidFill>
                <a:latin typeface="Arial" pitchFamily="34" charset="0"/>
                <a:ea typeface="宋体" pitchFamily="2" charset="-122"/>
              </a:defRPr>
            </a:lvl3pPr>
            <a:lvl4pPr algn="ctr" defTabSz="849132" eaLnBrk="0" hangingPunct="0">
              <a:defRPr sz="4000">
                <a:solidFill>
                  <a:schemeClr val="tx2"/>
                </a:solidFill>
                <a:latin typeface="Arial" pitchFamily="34" charset="0"/>
                <a:ea typeface="宋体" pitchFamily="2" charset="-122"/>
              </a:defRPr>
            </a:lvl4pPr>
            <a:lvl5pPr algn="ctr" defTabSz="849132" eaLnBrk="0" hangingPunct="0">
              <a:defRPr sz="4000">
                <a:solidFill>
                  <a:schemeClr val="tx2"/>
                </a:solidFill>
                <a:latin typeface="Arial" pitchFamily="34" charset="0"/>
                <a:ea typeface="宋体" pitchFamily="2" charset="-122"/>
              </a:defRPr>
            </a:lvl5pPr>
            <a:lvl6pPr marL="362834" algn="ctr" defTabSz="849132" fontAlgn="base">
              <a:spcBef>
                <a:spcPct val="0"/>
              </a:spcBef>
              <a:spcAft>
                <a:spcPct val="0"/>
              </a:spcAft>
              <a:defRPr sz="4000">
                <a:solidFill>
                  <a:schemeClr val="tx2"/>
                </a:solidFill>
                <a:latin typeface="Arial" pitchFamily="34" charset="0"/>
                <a:ea typeface="宋体" pitchFamily="2" charset="-122"/>
              </a:defRPr>
            </a:lvl6pPr>
            <a:lvl7pPr marL="725668" algn="ctr" defTabSz="849132" fontAlgn="base">
              <a:spcBef>
                <a:spcPct val="0"/>
              </a:spcBef>
              <a:spcAft>
                <a:spcPct val="0"/>
              </a:spcAft>
              <a:defRPr sz="4000">
                <a:solidFill>
                  <a:schemeClr val="tx2"/>
                </a:solidFill>
                <a:latin typeface="Arial" pitchFamily="34" charset="0"/>
                <a:ea typeface="宋体" pitchFamily="2" charset="-122"/>
              </a:defRPr>
            </a:lvl7pPr>
            <a:lvl8pPr marL="1088502" algn="ctr" defTabSz="849132" fontAlgn="base">
              <a:spcBef>
                <a:spcPct val="0"/>
              </a:spcBef>
              <a:spcAft>
                <a:spcPct val="0"/>
              </a:spcAft>
              <a:defRPr sz="4000">
                <a:solidFill>
                  <a:schemeClr val="tx2"/>
                </a:solidFill>
                <a:latin typeface="Arial" pitchFamily="34" charset="0"/>
                <a:ea typeface="宋体" pitchFamily="2" charset="-122"/>
              </a:defRPr>
            </a:lvl8pPr>
            <a:lvl9pPr marL="1451336" algn="ctr" defTabSz="849132" fontAlgn="base">
              <a:spcBef>
                <a:spcPct val="0"/>
              </a:spcBef>
              <a:spcAft>
                <a:spcPct val="0"/>
              </a:spcAft>
              <a:defRPr sz="4000">
                <a:solidFill>
                  <a:schemeClr val="tx2"/>
                </a:solidFill>
                <a:latin typeface="Arial" pitchFamily="34" charset="0"/>
                <a:ea typeface="宋体" pitchFamily="2" charset="-122"/>
              </a:defRPr>
            </a:lvl9pPr>
          </a:lstStyle>
          <a:p>
            <a:pPr>
              <a:buClrTx/>
              <a:buFontTx/>
              <a:buNone/>
              <a:defRPr/>
            </a:pPr>
            <a:r>
              <a:rPr lang="zh-CN" altLang="en-US" sz="2404" dirty="0">
                <a:latin typeface="华文细黑"/>
                <a:sym typeface="Arial"/>
              </a:rPr>
              <a:t>已实施关键</a:t>
            </a:r>
            <a:r>
              <a:rPr lang="zh-CN" altLang="en-US" sz="2404" dirty="0" smtClean="0">
                <a:latin typeface="华文细黑"/>
                <a:sym typeface="Arial"/>
              </a:rPr>
              <a:t>实践</a:t>
            </a:r>
            <a:r>
              <a:rPr lang="en-US" altLang="zh-CN" sz="2404" dirty="0">
                <a:latin typeface="华文细黑"/>
                <a:sym typeface="Arial"/>
              </a:rPr>
              <a:t>2</a:t>
            </a:r>
            <a:r>
              <a:rPr lang="zh-CN" altLang="en-US" sz="2404" dirty="0" smtClean="0">
                <a:latin typeface="华文细黑"/>
                <a:sym typeface="Arial"/>
              </a:rPr>
              <a:t>：</a:t>
            </a:r>
            <a:r>
              <a:rPr lang="zh-CN" altLang="en-US" sz="2404" dirty="0">
                <a:latin typeface="华文细黑"/>
              </a:rPr>
              <a:t>引入</a:t>
            </a:r>
            <a:r>
              <a:rPr lang="en-US" altLang="zh-CN" sz="2404" dirty="0">
                <a:latin typeface="华文细黑"/>
              </a:rPr>
              <a:t>Goal-Oriented</a:t>
            </a:r>
            <a:r>
              <a:rPr lang="zh-CN" altLang="en-US" sz="2404" dirty="0">
                <a:latin typeface="华文细黑"/>
              </a:rPr>
              <a:t>方法，协</a:t>
            </a:r>
            <a:r>
              <a:rPr lang="zh-CN" altLang="en-US" sz="2404" dirty="0" smtClean="0">
                <a:latin typeface="华文细黑"/>
              </a:rPr>
              <a:t>同需求建模</a:t>
            </a:r>
            <a:endParaRPr lang="zh-CN" altLang="en-US" sz="2404" dirty="0">
              <a:latin typeface="华文细黑"/>
            </a:endParaRPr>
          </a:p>
        </p:txBody>
      </p:sp>
      <p:sp>
        <p:nvSpPr>
          <p:cNvPr id="6" name="TextBox 48"/>
          <p:cNvSpPr txBox="1"/>
          <p:nvPr/>
        </p:nvSpPr>
        <p:spPr>
          <a:xfrm>
            <a:off x="488573" y="760310"/>
            <a:ext cx="11328730" cy="1202482"/>
          </a:xfrm>
          <a:prstGeom prst="rect">
            <a:avLst/>
          </a:prstGeom>
          <a:solidFill>
            <a:schemeClr val="accent1">
              <a:lumMod val="40000"/>
              <a:lumOff val="60000"/>
            </a:schemeClr>
          </a:solidFill>
          <a:ln w="28575">
            <a:noFill/>
          </a:ln>
        </p:spPr>
        <p:txBody>
          <a:bodyPr wrap="square" lIns="91565" tIns="45784" rIns="91565" bIns="45784">
            <a:spAutoFit/>
          </a:bodyPr>
          <a:lstStyle/>
          <a:p>
            <a:pPr marL="171766" indent="-171766" defTabSz="802633" eaLnBrk="0" hangingPunct="0">
              <a:lnSpc>
                <a:spcPct val="150000"/>
              </a:lnSpc>
              <a:buClrTx/>
              <a:buFont typeface="Arial" panose="020B0604020202020204" pitchFamily="34" charset="0"/>
              <a:buChar char="•"/>
              <a:defRPr/>
            </a:pPr>
            <a:r>
              <a:rPr lang="zh-CN" altLang="en-US" sz="1202" kern="0" dirty="0" smtClean="0">
                <a:solidFill>
                  <a:srgbClr val="FF0000"/>
                </a:solidFill>
                <a:latin typeface="微软雅黑" pitchFamily="34" charset="-122"/>
                <a:ea typeface="微软雅黑" pitchFamily="34" charset="-122"/>
              </a:rPr>
              <a:t>需求</a:t>
            </a:r>
            <a:r>
              <a:rPr lang="en-US" altLang="zh-CN" sz="1202" kern="0" dirty="0" smtClean="0">
                <a:solidFill>
                  <a:srgbClr val="FF0000"/>
                </a:solidFill>
                <a:latin typeface="微软雅黑" pitchFamily="34" charset="-122"/>
                <a:ea typeface="微软雅黑" pitchFamily="34" charset="-122"/>
              </a:rPr>
              <a:t>&amp;</a:t>
            </a:r>
            <a:r>
              <a:rPr lang="zh-CN" altLang="en-US" sz="1202" kern="0" dirty="0" smtClean="0">
                <a:solidFill>
                  <a:srgbClr val="FF0000"/>
                </a:solidFill>
                <a:latin typeface="微软雅黑" pitchFamily="34" charset="-122"/>
                <a:ea typeface="微软雅黑" pitchFamily="34" charset="-122"/>
              </a:rPr>
              <a:t>验收团队，</a:t>
            </a:r>
            <a:r>
              <a:rPr lang="zh-CN" altLang="en-US" sz="1202" kern="0" dirty="0">
                <a:solidFill>
                  <a:srgbClr val="FF0000"/>
                </a:solidFill>
                <a:latin typeface="微软雅黑" pitchFamily="34" charset="-122"/>
                <a:ea typeface="微软雅黑" pitchFamily="34" charset="-122"/>
              </a:rPr>
              <a:t>协同制定需求：</a:t>
            </a:r>
            <a:r>
              <a:rPr lang="zh-CN" altLang="en-US" sz="1202" kern="0" dirty="0">
                <a:solidFill>
                  <a:srgbClr val="000000"/>
                </a:solidFill>
                <a:latin typeface="微软雅黑" pitchFamily="34" charset="-122"/>
                <a:ea typeface="微软雅黑" pitchFamily="34" charset="-122"/>
              </a:rPr>
              <a:t>在需求定稿前即协同参与，挖掘需求；需求同源，减少层层传递导致的失真</a:t>
            </a:r>
            <a:endParaRPr lang="en-US" altLang="zh-CN" sz="1202" kern="0" dirty="0">
              <a:solidFill>
                <a:srgbClr val="000000"/>
              </a:solidFill>
              <a:latin typeface="微软雅黑" pitchFamily="34" charset="-122"/>
              <a:ea typeface="微软雅黑" pitchFamily="34" charset="-122"/>
            </a:endParaRPr>
          </a:p>
          <a:p>
            <a:pPr marL="171766" indent="-171766" defTabSz="802633" eaLnBrk="0" hangingPunct="0">
              <a:lnSpc>
                <a:spcPct val="150000"/>
              </a:lnSpc>
              <a:buClrTx/>
              <a:buFont typeface="Arial" panose="020B0604020202020204" pitchFamily="34" charset="0"/>
              <a:buChar char="•"/>
              <a:defRPr/>
            </a:pPr>
            <a:r>
              <a:rPr lang="zh-CN" altLang="en-US" sz="1202" kern="0" dirty="0">
                <a:solidFill>
                  <a:srgbClr val="FF0000"/>
                </a:solidFill>
                <a:latin typeface="微软雅黑" pitchFamily="34" charset="-122"/>
                <a:ea typeface="微软雅黑" pitchFamily="34" charset="-122"/>
              </a:rPr>
              <a:t>输出件</a:t>
            </a:r>
            <a:r>
              <a:rPr lang="zh-CN" altLang="en-US" sz="1202" kern="0" dirty="0" smtClean="0">
                <a:solidFill>
                  <a:srgbClr val="FF0000"/>
                </a:solidFill>
                <a:latin typeface="微软雅黑" pitchFamily="34" charset="-122"/>
                <a:ea typeface="微软雅黑" pitchFamily="34" charset="-122"/>
              </a:rPr>
              <a:t>：</a:t>
            </a:r>
            <a:r>
              <a:rPr lang="en-US" altLang="zh-CN" sz="1202" kern="0" dirty="0">
                <a:solidFill>
                  <a:srgbClr val="000000"/>
                </a:solidFill>
                <a:latin typeface="微软雅黑" pitchFamily="34" charset="-122"/>
                <a:ea typeface="微软雅黑" pitchFamily="34" charset="-122"/>
              </a:rPr>
              <a:t>PRD</a:t>
            </a:r>
            <a:r>
              <a:rPr lang="zh-CN" altLang="en-US" sz="1202" kern="0" dirty="0" smtClean="0">
                <a:solidFill>
                  <a:srgbClr val="000000"/>
                </a:solidFill>
                <a:latin typeface="微软雅黑" pitchFamily="34" charset="-122"/>
                <a:ea typeface="微软雅黑" pitchFamily="34" charset="-122"/>
              </a:rPr>
              <a:t>、</a:t>
            </a:r>
            <a:r>
              <a:rPr lang="zh-CN" altLang="en-US" sz="1202" kern="0" dirty="0">
                <a:solidFill>
                  <a:srgbClr val="000000"/>
                </a:solidFill>
                <a:latin typeface="微软雅黑" pitchFamily="34" charset="-122"/>
                <a:ea typeface="微软雅黑" pitchFamily="34" charset="-122"/>
              </a:rPr>
              <a:t>基于目标的业务场景图、评审意见</a:t>
            </a:r>
            <a:endParaRPr lang="en-US" altLang="zh-CN" sz="1202" kern="0" dirty="0">
              <a:solidFill>
                <a:srgbClr val="000000"/>
              </a:solidFill>
              <a:latin typeface="微软雅黑" pitchFamily="34" charset="-122"/>
              <a:ea typeface="微软雅黑" pitchFamily="34" charset="-122"/>
            </a:endParaRPr>
          </a:p>
          <a:p>
            <a:pPr marL="171766" indent="-171766" defTabSz="802633" eaLnBrk="0" hangingPunct="0">
              <a:lnSpc>
                <a:spcPct val="150000"/>
              </a:lnSpc>
              <a:buClrTx/>
              <a:buFont typeface="Arial" panose="020B0604020202020204" pitchFamily="34" charset="0"/>
              <a:buChar char="•"/>
              <a:defRPr/>
            </a:pPr>
            <a:r>
              <a:rPr lang="zh-CN" altLang="en-US" sz="1202" kern="0" dirty="0">
                <a:solidFill>
                  <a:srgbClr val="FF0000"/>
                </a:solidFill>
                <a:latin typeface="微软雅黑" pitchFamily="34" charset="-122"/>
                <a:ea typeface="微软雅黑" pitchFamily="34" charset="-122"/>
              </a:rPr>
              <a:t>输出件责任人</a:t>
            </a:r>
            <a:r>
              <a:rPr lang="zh-CN" altLang="en-US" sz="1202" kern="0" dirty="0" smtClean="0">
                <a:solidFill>
                  <a:srgbClr val="FF0000"/>
                </a:solidFill>
                <a:latin typeface="微软雅黑" pitchFamily="34" charset="-122"/>
                <a:ea typeface="微软雅黑" pitchFamily="34" charset="-122"/>
              </a:rPr>
              <a:t>：</a:t>
            </a:r>
            <a:r>
              <a:rPr lang="zh-CN" altLang="en-US" sz="1202" kern="0" dirty="0">
                <a:solidFill>
                  <a:srgbClr val="000000"/>
                </a:solidFill>
                <a:latin typeface="微软雅黑" pitchFamily="34" charset="-122"/>
                <a:ea typeface="微软雅黑" pitchFamily="34" charset="-122"/>
              </a:rPr>
              <a:t>产品</a:t>
            </a:r>
            <a:r>
              <a:rPr lang="zh-CN" altLang="en-US" sz="1202" kern="0" dirty="0" smtClean="0">
                <a:solidFill>
                  <a:srgbClr val="000000"/>
                </a:solidFill>
                <a:latin typeface="微软雅黑" pitchFamily="34" charset="-122"/>
                <a:ea typeface="微软雅黑" pitchFamily="34" charset="-122"/>
              </a:rPr>
              <a:t>主导</a:t>
            </a:r>
            <a:r>
              <a:rPr lang="zh-CN" altLang="en-US" sz="1202" kern="0" dirty="0">
                <a:solidFill>
                  <a:srgbClr val="000000"/>
                </a:solidFill>
                <a:latin typeface="微软雅黑" pitchFamily="34" charset="-122"/>
                <a:ea typeface="微软雅黑" pitchFamily="34" charset="-122"/>
              </a:rPr>
              <a:t>，</a:t>
            </a:r>
            <a:r>
              <a:rPr lang="en-US" altLang="zh-CN" sz="1202" kern="0" dirty="0">
                <a:solidFill>
                  <a:srgbClr val="000000"/>
                </a:solidFill>
                <a:latin typeface="微软雅黑" pitchFamily="34" charset="-122"/>
                <a:ea typeface="微软雅黑" pitchFamily="34" charset="-122"/>
              </a:rPr>
              <a:t>SE/TSE</a:t>
            </a:r>
            <a:r>
              <a:rPr lang="zh-CN" altLang="en-US" sz="1202" kern="0" dirty="0">
                <a:solidFill>
                  <a:srgbClr val="000000"/>
                </a:solidFill>
                <a:latin typeface="微软雅黑" pitchFamily="34" charset="-122"/>
                <a:ea typeface="微软雅黑" pitchFamily="34" charset="-122"/>
              </a:rPr>
              <a:t>参与讨论和评审</a:t>
            </a:r>
            <a:endParaRPr lang="en-US" altLang="zh-CN" sz="1202" kern="0" dirty="0">
              <a:solidFill>
                <a:srgbClr val="000000"/>
              </a:solidFill>
              <a:latin typeface="微软雅黑" pitchFamily="34" charset="-122"/>
              <a:ea typeface="微软雅黑" pitchFamily="34" charset="-122"/>
            </a:endParaRPr>
          </a:p>
          <a:p>
            <a:pPr marL="171766" indent="-171766" defTabSz="802633" eaLnBrk="0" hangingPunct="0">
              <a:lnSpc>
                <a:spcPct val="150000"/>
              </a:lnSpc>
              <a:buClrTx/>
              <a:buFont typeface="Arial" panose="020B0604020202020204" pitchFamily="34" charset="0"/>
              <a:buChar char="•"/>
              <a:defRPr/>
            </a:pPr>
            <a:r>
              <a:rPr lang="zh-CN" altLang="en-US" sz="1202" kern="0" dirty="0">
                <a:solidFill>
                  <a:srgbClr val="FF0000"/>
                </a:solidFill>
                <a:latin typeface="微软雅黑" pitchFamily="34" charset="-122"/>
                <a:ea typeface="微软雅黑" pitchFamily="34" charset="-122"/>
              </a:rPr>
              <a:t>涉及到的工具和方法</a:t>
            </a:r>
            <a:r>
              <a:rPr lang="zh-CN" altLang="en-US" sz="1202" kern="0" dirty="0" smtClean="0">
                <a:solidFill>
                  <a:srgbClr val="FF0000"/>
                </a:solidFill>
                <a:latin typeface="微软雅黑" pitchFamily="34" charset="-122"/>
                <a:ea typeface="微软雅黑" pitchFamily="34" charset="-122"/>
              </a:rPr>
              <a:t>：</a:t>
            </a:r>
            <a:r>
              <a:rPr lang="en-US" altLang="zh-CN" sz="1202" kern="0" dirty="0" err="1" smtClean="0">
                <a:latin typeface="微软雅黑" pitchFamily="34" charset="-122"/>
                <a:ea typeface="微软雅黑" pitchFamily="34" charset="-122"/>
              </a:rPr>
              <a:t>Objectiver</a:t>
            </a:r>
            <a:r>
              <a:rPr lang="en-US" altLang="zh-CN" sz="1202" kern="0" dirty="0" smtClean="0">
                <a:latin typeface="微软雅黑" pitchFamily="34" charset="-122"/>
                <a:ea typeface="微软雅黑" pitchFamily="34" charset="-122"/>
              </a:rPr>
              <a:t>/</a:t>
            </a:r>
            <a:r>
              <a:rPr lang="en-US" altLang="zh-CN" sz="1202" kern="0" dirty="0" smtClean="0">
                <a:solidFill>
                  <a:srgbClr val="000000"/>
                </a:solidFill>
                <a:latin typeface="微软雅黑" pitchFamily="34" charset="-122"/>
                <a:ea typeface="微软雅黑" pitchFamily="34" charset="-122"/>
              </a:rPr>
              <a:t>UADP-</a:t>
            </a:r>
            <a:r>
              <a:rPr lang="en-US" altLang="zh-CN" sz="1202" kern="0" dirty="0" err="1" smtClean="0">
                <a:solidFill>
                  <a:srgbClr val="000000"/>
                </a:solidFill>
                <a:latin typeface="微软雅黑" pitchFamily="34" charset="-122"/>
                <a:ea typeface="微软雅黑" pitchFamily="34" charset="-122"/>
              </a:rPr>
              <a:t>ReqDiscover</a:t>
            </a:r>
            <a:r>
              <a:rPr lang="zh-CN" altLang="en-US" sz="1202" kern="0" dirty="0">
                <a:solidFill>
                  <a:srgbClr val="000000"/>
                </a:solidFill>
                <a:latin typeface="微软雅黑" pitchFamily="34" charset="-122"/>
                <a:ea typeface="微软雅黑" pitchFamily="34" charset="-122"/>
              </a:rPr>
              <a:t>工具</a:t>
            </a:r>
            <a:r>
              <a:rPr lang="en-US" altLang="zh-CN" sz="1202" kern="0" dirty="0">
                <a:solidFill>
                  <a:srgbClr val="000000"/>
                </a:solidFill>
                <a:latin typeface="微软雅黑" pitchFamily="34" charset="-122"/>
                <a:ea typeface="微软雅黑" pitchFamily="34" charset="-122"/>
              </a:rPr>
              <a:t>/Goal-Oriented</a:t>
            </a:r>
            <a:r>
              <a:rPr lang="zh-CN" altLang="en-US" sz="1202" kern="0" dirty="0">
                <a:solidFill>
                  <a:srgbClr val="000000"/>
                </a:solidFill>
                <a:latin typeface="微软雅黑" pitchFamily="34" charset="-122"/>
                <a:ea typeface="微软雅黑" pitchFamily="34" charset="-122"/>
              </a:rPr>
              <a:t>方法</a:t>
            </a:r>
            <a:endParaRPr lang="en-US" altLang="zh-CN" sz="1202" kern="0" dirty="0">
              <a:solidFill>
                <a:srgbClr val="000000"/>
              </a:solidFill>
              <a:latin typeface="微软雅黑" pitchFamily="34" charset="-122"/>
              <a:ea typeface="微软雅黑" pitchFamily="34" charset="-122"/>
            </a:endParaRPr>
          </a:p>
        </p:txBody>
      </p:sp>
      <p:pic>
        <p:nvPicPr>
          <p:cNvPr id="19463" name="图片 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468" y="2385078"/>
            <a:ext cx="4303975" cy="178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文本框 8"/>
          <p:cNvSpPr txBox="1">
            <a:spLocks noChangeArrowheads="1"/>
          </p:cNvSpPr>
          <p:nvPr/>
        </p:nvSpPr>
        <p:spPr bwMode="auto">
          <a:xfrm>
            <a:off x="502995" y="2086775"/>
            <a:ext cx="1261884" cy="27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zh-CN" altLang="en-US" sz="1202" b="0" dirty="0">
                <a:solidFill>
                  <a:srgbClr val="000000"/>
                </a:solidFill>
                <a:latin typeface="微软雅黑" panose="020B0503020204020204" pitchFamily="34" charset="-122"/>
                <a:ea typeface="微软雅黑" panose="020B0503020204020204" pitchFamily="34" charset="-122"/>
              </a:rPr>
              <a:t>需</a:t>
            </a:r>
            <a:r>
              <a:rPr lang="zh-CN" altLang="en-US" sz="1202" b="0" dirty="0" smtClean="0">
                <a:solidFill>
                  <a:srgbClr val="000000"/>
                </a:solidFill>
                <a:latin typeface="微软雅黑" panose="020B0503020204020204" pitchFamily="34" charset="-122"/>
                <a:ea typeface="微软雅黑" panose="020B0503020204020204" pitchFamily="34" charset="-122"/>
              </a:rPr>
              <a:t>求建模评</a:t>
            </a:r>
            <a:r>
              <a:rPr lang="zh-CN" altLang="en-US" sz="1202" b="0" dirty="0">
                <a:solidFill>
                  <a:srgbClr val="000000"/>
                </a:solidFill>
                <a:latin typeface="微软雅黑" panose="020B0503020204020204" pitchFamily="34" charset="-122"/>
                <a:ea typeface="微软雅黑" panose="020B0503020204020204" pitchFamily="34" charset="-122"/>
              </a:rPr>
              <a:t>审前</a:t>
            </a:r>
          </a:p>
        </p:txBody>
      </p:sp>
      <p:sp>
        <p:nvSpPr>
          <p:cNvPr id="19465" name="文本框 13"/>
          <p:cNvSpPr txBox="1">
            <a:spLocks noChangeArrowheads="1"/>
          </p:cNvSpPr>
          <p:nvPr/>
        </p:nvSpPr>
        <p:spPr bwMode="auto">
          <a:xfrm>
            <a:off x="6687892" y="2191672"/>
            <a:ext cx="1261884" cy="27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zh-CN" altLang="en-US" sz="1202" b="0" dirty="0">
                <a:solidFill>
                  <a:srgbClr val="000000"/>
                </a:solidFill>
                <a:latin typeface="微软雅黑" panose="020B0503020204020204" pitchFamily="34" charset="-122"/>
                <a:ea typeface="微软雅黑" panose="020B0503020204020204" pitchFamily="34" charset="-122"/>
              </a:rPr>
              <a:t>需求建模</a:t>
            </a:r>
            <a:r>
              <a:rPr lang="zh-CN" altLang="en-US" sz="1202" b="0" dirty="0" smtClean="0">
                <a:solidFill>
                  <a:srgbClr val="000000"/>
                </a:solidFill>
                <a:latin typeface="微软雅黑" panose="020B0503020204020204" pitchFamily="34" charset="-122"/>
                <a:ea typeface="微软雅黑" panose="020B0503020204020204" pitchFamily="34" charset="-122"/>
              </a:rPr>
              <a:t>评</a:t>
            </a:r>
            <a:r>
              <a:rPr lang="zh-CN" altLang="en-US" sz="1202" b="0" dirty="0">
                <a:solidFill>
                  <a:srgbClr val="000000"/>
                </a:solidFill>
                <a:latin typeface="微软雅黑" panose="020B0503020204020204" pitchFamily="34" charset="-122"/>
                <a:ea typeface="微软雅黑" panose="020B0503020204020204" pitchFamily="34" charset="-122"/>
              </a:rPr>
              <a:t>审后</a:t>
            </a:r>
          </a:p>
        </p:txBody>
      </p:sp>
      <p:cxnSp>
        <p:nvCxnSpPr>
          <p:cNvPr id="18" name="曲线连接符 17"/>
          <p:cNvCxnSpPr>
            <a:endCxn id="19473" idx="1"/>
          </p:cNvCxnSpPr>
          <p:nvPr/>
        </p:nvCxnSpPr>
        <p:spPr bwMode="auto">
          <a:xfrm rot="5400000">
            <a:off x="6565449" y="3786688"/>
            <a:ext cx="1722435" cy="1529669"/>
          </a:xfrm>
          <a:prstGeom prst="curvedConnector4">
            <a:avLst>
              <a:gd name="adj1" fmla="val 26093"/>
              <a:gd name="adj2" fmla="val 114944"/>
            </a:avLst>
          </a:prstGeom>
          <a:ln w="31750" cap="flat" cmpd="sng" algn="ctr">
            <a:solidFill>
              <a:srgbClr val="00B0F0"/>
            </a:solidFill>
            <a:prstDash val="solid"/>
            <a:round/>
            <a:headEnd type="none" w="med" len="med"/>
            <a:tailEnd type="stealth"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文本框 18"/>
          <p:cNvSpPr txBox="1"/>
          <p:nvPr/>
        </p:nvSpPr>
        <p:spPr>
          <a:xfrm rot="281555">
            <a:off x="4883457" y="3211675"/>
            <a:ext cx="1840872" cy="400751"/>
          </a:xfrm>
          <a:prstGeom prst="rect">
            <a:avLst/>
          </a:prstGeom>
          <a:noFill/>
        </p:spPr>
        <p:txBody>
          <a:bodyPr wrap="square">
            <a:spAutoFit/>
          </a:bodyPr>
          <a:lstStyle/>
          <a:p>
            <a:pPr eaLnBrk="0" hangingPunct="0">
              <a:buClrTx/>
              <a:buFontTx/>
              <a:buNone/>
              <a:defRPr/>
            </a:pPr>
            <a:r>
              <a:rPr lang="zh-CN" altLang="en-US" sz="1002" kern="0" dirty="0">
                <a:solidFill>
                  <a:srgbClr val="FF0000"/>
                </a:solidFill>
                <a:latin typeface="微软雅黑" pitchFamily="34" charset="-122"/>
                <a:ea typeface="微软雅黑" pitchFamily="34" charset="-122"/>
              </a:rPr>
              <a:t>铁三角协同第二动作：</a:t>
            </a:r>
            <a:endParaRPr lang="en-US" altLang="zh-CN" sz="1002" kern="0" dirty="0">
              <a:solidFill>
                <a:srgbClr val="FF0000"/>
              </a:solidFill>
              <a:latin typeface="微软雅黑" pitchFamily="34" charset="-122"/>
              <a:ea typeface="微软雅黑" pitchFamily="34" charset="-122"/>
            </a:endParaRPr>
          </a:p>
          <a:p>
            <a:pPr eaLnBrk="0" hangingPunct="0">
              <a:buClrTx/>
              <a:buFontTx/>
              <a:buNone/>
              <a:defRPr/>
            </a:pPr>
            <a:r>
              <a:rPr lang="en-US" altLang="zh-CN" sz="1002" kern="0" dirty="0">
                <a:solidFill>
                  <a:srgbClr val="000000"/>
                </a:solidFill>
                <a:latin typeface="微软雅黑" pitchFamily="34" charset="-122"/>
                <a:ea typeface="微软雅黑" pitchFamily="34" charset="-122"/>
              </a:rPr>
              <a:t>Goal-oriented</a:t>
            </a:r>
            <a:r>
              <a:rPr lang="zh-CN" altLang="en-US" sz="1002" kern="0" dirty="0">
                <a:solidFill>
                  <a:srgbClr val="000000"/>
                </a:solidFill>
                <a:latin typeface="微软雅黑" pitchFamily="34" charset="-122"/>
                <a:ea typeface="微软雅黑" pitchFamily="34" charset="-122"/>
              </a:rPr>
              <a:t>协同制定需求</a:t>
            </a:r>
          </a:p>
        </p:txBody>
      </p:sp>
      <p:cxnSp>
        <p:nvCxnSpPr>
          <p:cNvPr id="22" name="曲线连接符 21"/>
          <p:cNvCxnSpPr>
            <a:stCxn id="19469" idx="3"/>
          </p:cNvCxnSpPr>
          <p:nvPr/>
        </p:nvCxnSpPr>
        <p:spPr bwMode="auto">
          <a:xfrm flipV="1">
            <a:off x="12611322" y="1749727"/>
            <a:ext cx="1396370" cy="1245097"/>
          </a:xfrm>
          <a:prstGeom prst="curvedConnector3">
            <a:avLst/>
          </a:prstGeom>
          <a:ln w="31750" cap="flat" cmpd="sng" algn="ctr">
            <a:solidFill>
              <a:srgbClr val="00B0F0"/>
            </a:solidFill>
            <a:prstDash val="solid"/>
            <a:round/>
            <a:headEnd type="none" w="med" len="med"/>
            <a:tailEnd type="stealth"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19469" name="图片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22660" y="2088296"/>
            <a:ext cx="4288662" cy="18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3" name="图片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61831" y="4589172"/>
            <a:ext cx="4190005" cy="164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直接连接符 45"/>
          <p:cNvCxnSpPr>
            <a:cxnSpLocks noChangeShapeType="1"/>
          </p:cNvCxnSpPr>
          <p:nvPr/>
        </p:nvCxnSpPr>
        <p:spPr bwMode="auto">
          <a:xfrm flipV="1">
            <a:off x="488573" y="634988"/>
            <a:ext cx="11328730" cy="1"/>
          </a:xfrm>
          <a:prstGeom prst="line">
            <a:avLst/>
          </a:prstGeom>
          <a:noFill/>
          <a:ln w="63500" algn="ctr">
            <a:solidFill>
              <a:srgbClr val="C00000"/>
            </a:solidFill>
            <a:round/>
            <a:headEnd/>
            <a:tailEnd/>
          </a:ln>
          <a:extLst>
            <a:ext uri="{909E8E84-426E-40DD-AFC4-6F175D3DCCD1}">
              <a14:hiddenFill xmlns:a14="http://schemas.microsoft.com/office/drawing/2010/main">
                <a:noFill/>
              </a14:hiddenFill>
            </a:ext>
          </a:extLst>
        </p:spPr>
      </p:cxnSp>
      <p:pic>
        <p:nvPicPr>
          <p:cNvPr id="30" name="图片 29"/>
          <p:cNvPicPr>
            <a:picLocks noChangeAspect="1"/>
          </p:cNvPicPr>
          <p:nvPr/>
        </p:nvPicPr>
        <p:blipFill>
          <a:blip r:embed="rId8"/>
          <a:stretch>
            <a:fillRect/>
          </a:stretch>
        </p:blipFill>
        <p:spPr>
          <a:xfrm rot="3020377">
            <a:off x="10923038" y="2666018"/>
            <a:ext cx="1550924" cy="699855"/>
          </a:xfrm>
          <a:prstGeom prst="rect">
            <a:avLst/>
          </a:prstGeom>
        </p:spPr>
      </p:pic>
      <p:sp>
        <p:nvSpPr>
          <p:cNvPr id="31" name="虚尾箭头 30"/>
          <p:cNvSpPr/>
          <p:nvPr/>
        </p:nvSpPr>
        <p:spPr bwMode="auto">
          <a:xfrm rot="20770736">
            <a:off x="10890498" y="3234541"/>
            <a:ext cx="686569" cy="406887"/>
          </a:xfrm>
          <a:prstGeom prst="stripedRight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r>
              <a:rPr kumimoji="0" lang="zh-CN" altLang="en-US" sz="1200" i="0" u="none" strike="noStrike" cap="none" normalizeH="0" baseline="0" dirty="0" smtClean="0">
                <a:ln>
                  <a:noFill/>
                </a:ln>
                <a:solidFill>
                  <a:schemeClr val="tx1"/>
                </a:solidFill>
                <a:effectLst/>
                <a:latin typeface="Arial" charset="0"/>
                <a:ea typeface="宋体" charset="-122"/>
              </a:rPr>
              <a:t>同步</a:t>
            </a:r>
          </a:p>
        </p:txBody>
      </p:sp>
    </p:spTree>
    <p:extLst>
      <p:ext uri="{BB962C8B-B14F-4D97-AF65-F5344CB8AC3E}">
        <p14:creationId xmlns:p14="http://schemas.microsoft.com/office/powerpoint/2010/main" val="605178376"/>
      </p:ext>
    </p:extLst>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186" y="634987"/>
            <a:ext cx="723631" cy="84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6"/>
          <p:cNvSpPr txBox="1"/>
          <p:nvPr/>
        </p:nvSpPr>
        <p:spPr>
          <a:xfrm>
            <a:off x="362296" y="171866"/>
            <a:ext cx="8007660" cy="384876"/>
          </a:xfrm>
          <a:prstGeom prst="rect">
            <a:avLst/>
          </a:prstGeom>
          <a:noFill/>
          <a:ln w="9525">
            <a:noFill/>
            <a:miter lim="800000"/>
            <a:headEnd/>
            <a:tailEnd/>
          </a:ln>
        </p:spPr>
        <p:txBody>
          <a:bodyPr lIns="85059" tIns="42528" rIns="85059" bIns="42528" anchor="ctr"/>
          <a:lstStyle>
            <a:defPPr>
              <a:defRPr lang="en-US"/>
            </a:defPPr>
            <a:lvl1pPr defTabSz="849132" eaLnBrk="1" hangingPunct="1">
              <a:defRPr sz="1900" b="1" kern="0">
                <a:solidFill>
                  <a:srgbClr val="990000"/>
                </a:solidFill>
                <a:latin typeface="+mj-lt"/>
                <a:ea typeface="+mj-ea"/>
                <a:cs typeface="+mj-cs"/>
              </a:defRPr>
            </a:lvl1pPr>
            <a:lvl2pPr algn="ctr" defTabSz="849132" eaLnBrk="0" hangingPunct="0">
              <a:defRPr sz="4000">
                <a:solidFill>
                  <a:schemeClr val="tx2"/>
                </a:solidFill>
                <a:latin typeface="Arial" pitchFamily="34" charset="0"/>
                <a:ea typeface="宋体" pitchFamily="2" charset="-122"/>
              </a:defRPr>
            </a:lvl2pPr>
            <a:lvl3pPr algn="ctr" defTabSz="849132" eaLnBrk="0" hangingPunct="0">
              <a:defRPr sz="4000">
                <a:solidFill>
                  <a:schemeClr val="tx2"/>
                </a:solidFill>
                <a:latin typeface="Arial" pitchFamily="34" charset="0"/>
                <a:ea typeface="宋体" pitchFamily="2" charset="-122"/>
              </a:defRPr>
            </a:lvl3pPr>
            <a:lvl4pPr algn="ctr" defTabSz="849132" eaLnBrk="0" hangingPunct="0">
              <a:defRPr sz="4000">
                <a:solidFill>
                  <a:schemeClr val="tx2"/>
                </a:solidFill>
                <a:latin typeface="Arial" pitchFamily="34" charset="0"/>
                <a:ea typeface="宋体" pitchFamily="2" charset="-122"/>
              </a:defRPr>
            </a:lvl4pPr>
            <a:lvl5pPr algn="ctr" defTabSz="849132" eaLnBrk="0" hangingPunct="0">
              <a:defRPr sz="4000">
                <a:solidFill>
                  <a:schemeClr val="tx2"/>
                </a:solidFill>
                <a:latin typeface="Arial" pitchFamily="34" charset="0"/>
                <a:ea typeface="宋体" pitchFamily="2" charset="-122"/>
              </a:defRPr>
            </a:lvl5pPr>
            <a:lvl6pPr marL="362834" algn="ctr" defTabSz="849132" fontAlgn="base">
              <a:spcBef>
                <a:spcPct val="0"/>
              </a:spcBef>
              <a:spcAft>
                <a:spcPct val="0"/>
              </a:spcAft>
              <a:defRPr sz="4000">
                <a:solidFill>
                  <a:schemeClr val="tx2"/>
                </a:solidFill>
                <a:latin typeface="Arial" pitchFamily="34" charset="0"/>
                <a:ea typeface="宋体" pitchFamily="2" charset="-122"/>
              </a:defRPr>
            </a:lvl6pPr>
            <a:lvl7pPr marL="725668" algn="ctr" defTabSz="849132" fontAlgn="base">
              <a:spcBef>
                <a:spcPct val="0"/>
              </a:spcBef>
              <a:spcAft>
                <a:spcPct val="0"/>
              </a:spcAft>
              <a:defRPr sz="4000">
                <a:solidFill>
                  <a:schemeClr val="tx2"/>
                </a:solidFill>
                <a:latin typeface="Arial" pitchFamily="34" charset="0"/>
                <a:ea typeface="宋体" pitchFamily="2" charset="-122"/>
              </a:defRPr>
            </a:lvl7pPr>
            <a:lvl8pPr marL="1088502" algn="ctr" defTabSz="849132" fontAlgn="base">
              <a:spcBef>
                <a:spcPct val="0"/>
              </a:spcBef>
              <a:spcAft>
                <a:spcPct val="0"/>
              </a:spcAft>
              <a:defRPr sz="4000">
                <a:solidFill>
                  <a:schemeClr val="tx2"/>
                </a:solidFill>
                <a:latin typeface="Arial" pitchFamily="34" charset="0"/>
                <a:ea typeface="宋体" pitchFamily="2" charset="-122"/>
              </a:defRPr>
            </a:lvl8pPr>
            <a:lvl9pPr marL="1451336" algn="ctr" defTabSz="849132" fontAlgn="base">
              <a:spcBef>
                <a:spcPct val="0"/>
              </a:spcBef>
              <a:spcAft>
                <a:spcPct val="0"/>
              </a:spcAft>
              <a:defRPr sz="4000">
                <a:solidFill>
                  <a:schemeClr val="tx2"/>
                </a:solidFill>
                <a:latin typeface="Arial" pitchFamily="34" charset="0"/>
                <a:ea typeface="宋体" pitchFamily="2" charset="-122"/>
              </a:defRPr>
            </a:lvl9pPr>
          </a:lstStyle>
          <a:p>
            <a:pPr>
              <a:buClrTx/>
              <a:buFontTx/>
              <a:buNone/>
              <a:defRPr/>
            </a:pPr>
            <a:r>
              <a:rPr lang="zh-CN" altLang="en-US" sz="2404" dirty="0">
                <a:latin typeface="华文细黑"/>
                <a:sym typeface="Arial"/>
              </a:rPr>
              <a:t>已实施</a:t>
            </a:r>
            <a:r>
              <a:rPr lang="zh-CN" altLang="en-US" sz="2404" dirty="0" smtClean="0">
                <a:latin typeface="华文细黑"/>
                <a:sym typeface="Arial"/>
              </a:rPr>
              <a:t>实践</a:t>
            </a:r>
            <a:r>
              <a:rPr lang="en-US" altLang="zh-CN" sz="2404" dirty="0">
                <a:latin typeface="华文细黑"/>
                <a:sym typeface="Arial"/>
              </a:rPr>
              <a:t>2</a:t>
            </a:r>
            <a:r>
              <a:rPr lang="zh-CN" altLang="en-US" sz="2404" dirty="0" smtClean="0">
                <a:latin typeface="华文细黑"/>
                <a:sym typeface="Arial"/>
              </a:rPr>
              <a:t>场景</a:t>
            </a:r>
            <a:r>
              <a:rPr lang="zh-CN" altLang="en-US" sz="2404" dirty="0">
                <a:latin typeface="华文细黑"/>
                <a:sym typeface="Arial"/>
              </a:rPr>
              <a:t>举例</a:t>
            </a:r>
            <a:endParaRPr lang="en-US" altLang="zh-CN" sz="2404" dirty="0">
              <a:latin typeface="华文细黑"/>
              <a:sym typeface="Arial"/>
            </a:endParaRPr>
          </a:p>
        </p:txBody>
      </p:sp>
      <p:sp>
        <p:nvSpPr>
          <p:cNvPr id="20485" name="文本框 9"/>
          <p:cNvSpPr txBox="1">
            <a:spLocks noChangeArrowheads="1"/>
          </p:cNvSpPr>
          <p:nvPr/>
        </p:nvSpPr>
        <p:spPr bwMode="auto">
          <a:xfrm>
            <a:off x="2695728" y="860824"/>
            <a:ext cx="2236101" cy="555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002" b="0">
                <a:solidFill>
                  <a:srgbClr val="FF0000"/>
                </a:solidFill>
                <a:latin typeface="Calibri" panose="020F0502020204030204" pitchFamily="34" charset="0"/>
                <a:ea typeface="宋体" panose="02010600030101010101" pitchFamily="2" charset="-122"/>
              </a:rPr>
              <a:t>USE</a:t>
            </a:r>
            <a:r>
              <a:rPr lang="zh-CN" altLang="en-US" sz="1002" b="0">
                <a:solidFill>
                  <a:srgbClr val="FF0000"/>
                </a:solidFill>
                <a:latin typeface="Calibri" panose="020F0502020204030204" pitchFamily="34" charset="0"/>
                <a:ea typeface="宋体" panose="02010600030101010101" pitchFamily="2" charset="-122"/>
              </a:rPr>
              <a:t>郭强：</a:t>
            </a:r>
            <a:r>
              <a:rPr lang="en-US" altLang="zh-CN" sz="1002" b="0">
                <a:solidFill>
                  <a:srgbClr val="000000"/>
                </a:solidFill>
                <a:latin typeface="Calibri" panose="020F0502020204030204" pitchFamily="34" charset="0"/>
                <a:ea typeface="宋体" panose="02010600030101010101" pitchFamily="2" charset="-122"/>
              </a:rPr>
              <a:t>TLF</a:t>
            </a:r>
            <a:r>
              <a:rPr lang="zh-CN" altLang="en-US" sz="1002" b="0">
                <a:solidFill>
                  <a:srgbClr val="000000"/>
                </a:solidFill>
                <a:latin typeface="Calibri" panose="020F0502020204030204" pitchFamily="34" charset="0"/>
                <a:ea typeface="宋体" panose="02010600030101010101" pitchFamily="2" charset="-122"/>
              </a:rPr>
              <a:t>集团根据推荐用户报告准备礼物发给推荐人，这个需求能够支撑实现奖励推荐人的子目标吗？</a:t>
            </a:r>
          </a:p>
        </p:txBody>
      </p:sp>
      <p:pic>
        <p:nvPicPr>
          <p:cNvPr id="20486"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3965" y="1422237"/>
            <a:ext cx="2738668" cy="396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文本框 11"/>
          <p:cNvSpPr txBox="1">
            <a:spLocks noChangeArrowheads="1"/>
          </p:cNvSpPr>
          <p:nvPr/>
        </p:nvSpPr>
        <p:spPr bwMode="auto">
          <a:xfrm>
            <a:off x="790428" y="1530382"/>
            <a:ext cx="1738307" cy="555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002" b="0">
                <a:solidFill>
                  <a:srgbClr val="FF0000"/>
                </a:solidFill>
                <a:latin typeface="Calibri" panose="020F0502020204030204" pitchFamily="34" charset="0"/>
                <a:ea typeface="宋体" panose="02010600030101010101" pitchFamily="2" charset="-122"/>
              </a:rPr>
              <a:t>SA</a:t>
            </a:r>
            <a:r>
              <a:rPr lang="zh-CN" altLang="en-US" sz="1002" b="0">
                <a:solidFill>
                  <a:srgbClr val="FF0000"/>
                </a:solidFill>
                <a:latin typeface="Calibri" panose="020F0502020204030204" pitchFamily="34" charset="0"/>
                <a:ea typeface="宋体" panose="02010600030101010101" pitchFamily="2" charset="-122"/>
              </a:rPr>
              <a:t>徐建生：</a:t>
            </a:r>
            <a:r>
              <a:rPr lang="zh-CN" altLang="en-US" sz="1002" b="0">
                <a:solidFill>
                  <a:srgbClr val="000000"/>
                </a:solidFill>
                <a:latin typeface="Calibri" panose="020F0502020204030204" pitchFamily="34" charset="0"/>
                <a:ea typeface="宋体" panose="02010600030101010101" pitchFamily="2" charset="-122"/>
              </a:rPr>
              <a:t>奖励推荐人这个子目标的实现当时确实考虑不完备</a:t>
            </a:r>
          </a:p>
        </p:txBody>
      </p:sp>
      <p:sp>
        <p:nvSpPr>
          <p:cNvPr id="20488" name="文本框 12"/>
          <p:cNvSpPr txBox="1">
            <a:spLocks noChangeArrowheads="1"/>
          </p:cNvSpPr>
          <p:nvPr/>
        </p:nvSpPr>
        <p:spPr bwMode="auto">
          <a:xfrm>
            <a:off x="795202" y="2150638"/>
            <a:ext cx="1650834" cy="863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002" b="0" dirty="0">
                <a:solidFill>
                  <a:srgbClr val="FF0000"/>
                </a:solidFill>
                <a:latin typeface="Calibri" panose="020F0502020204030204" pitchFamily="34" charset="0"/>
                <a:ea typeface="宋体" panose="02010600030101010101" pitchFamily="2" charset="-122"/>
              </a:rPr>
              <a:t>UTE</a:t>
            </a:r>
            <a:r>
              <a:rPr lang="zh-CN" altLang="en-US" sz="1002" b="0" dirty="0">
                <a:solidFill>
                  <a:srgbClr val="FF0000"/>
                </a:solidFill>
                <a:latin typeface="Calibri" panose="020F0502020204030204" pitchFamily="34" charset="0"/>
                <a:ea typeface="宋体" panose="02010600030101010101" pitchFamily="2" charset="-122"/>
              </a:rPr>
              <a:t>唐超：</a:t>
            </a:r>
            <a:r>
              <a:rPr lang="zh-CN" altLang="en-US" sz="1002" b="0" dirty="0">
                <a:solidFill>
                  <a:srgbClr val="000000"/>
                </a:solidFill>
                <a:latin typeface="Calibri" panose="020F0502020204030204" pitchFamily="34" charset="0"/>
                <a:ea typeface="宋体" panose="02010600030101010101" pitchFamily="2" charset="-122"/>
              </a:rPr>
              <a:t>是否可以参考</a:t>
            </a:r>
            <a:r>
              <a:rPr lang="en-US" altLang="zh-CN" sz="1002" b="0" dirty="0">
                <a:solidFill>
                  <a:srgbClr val="000000"/>
                </a:solidFill>
                <a:latin typeface="Calibri" panose="020F0502020204030204" pitchFamily="34" charset="0"/>
                <a:ea typeface="宋体" panose="02010600030101010101" pitchFamily="2" charset="-122"/>
              </a:rPr>
              <a:t>SEE</a:t>
            </a:r>
            <a:r>
              <a:rPr lang="zh-CN" altLang="en-US" sz="1002" b="0" dirty="0">
                <a:solidFill>
                  <a:srgbClr val="000000"/>
                </a:solidFill>
                <a:latin typeface="Calibri" panose="020F0502020204030204" pitchFamily="34" charset="0"/>
                <a:ea typeface="宋体" panose="02010600030101010101" pitchFamily="2" charset="-122"/>
              </a:rPr>
              <a:t>的抽奖模板的逻辑，考虑由</a:t>
            </a:r>
            <a:r>
              <a:rPr lang="en-US" altLang="zh-CN" sz="1002" b="0" dirty="0">
                <a:solidFill>
                  <a:srgbClr val="000000"/>
                </a:solidFill>
                <a:latin typeface="Calibri" panose="020F0502020204030204" pitchFamily="34" charset="0"/>
                <a:ea typeface="宋体" panose="02010600030101010101" pitchFamily="2" charset="-122"/>
              </a:rPr>
              <a:t>SDP</a:t>
            </a:r>
            <a:r>
              <a:rPr lang="zh-CN" altLang="en-US" sz="1002" b="0" dirty="0">
                <a:solidFill>
                  <a:srgbClr val="000000"/>
                </a:solidFill>
                <a:latin typeface="Calibri" panose="020F0502020204030204" pitchFamily="34" charset="0"/>
                <a:ea typeface="宋体" panose="02010600030101010101" pitchFamily="2" charset="-122"/>
              </a:rPr>
              <a:t>生成抽奖号码，定期出奖，将结果推送给用户</a:t>
            </a:r>
          </a:p>
        </p:txBody>
      </p:sp>
      <p:sp>
        <p:nvSpPr>
          <p:cNvPr id="20489" name="文本框 13"/>
          <p:cNvSpPr txBox="1">
            <a:spLocks noChangeArrowheads="1"/>
          </p:cNvSpPr>
          <p:nvPr/>
        </p:nvSpPr>
        <p:spPr bwMode="auto">
          <a:xfrm>
            <a:off x="795202" y="3002138"/>
            <a:ext cx="1650834" cy="70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002" b="0" dirty="0">
                <a:solidFill>
                  <a:srgbClr val="FF0000"/>
                </a:solidFill>
                <a:latin typeface="Calibri" panose="020F0502020204030204" pitchFamily="34" charset="0"/>
                <a:ea typeface="宋体" panose="02010600030101010101" pitchFamily="2" charset="-122"/>
              </a:rPr>
              <a:t>USE</a:t>
            </a:r>
            <a:r>
              <a:rPr lang="zh-CN" altLang="en-US" sz="1002" b="0" dirty="0">
                <a:solidFill>
                  <a:srgbClr val="FF0000"/>
                </a:solidFill>
                <a:latin typeface="Calibri" panose="020F0502020204030204" pitchFamily="34" charset="0"/>
                <a:ea typeface="宋体" panose="02010600030101010101" pitchFamily="2" charset="-122"/>
              </a:rPr>
              <a:t>郭强：</a:t>
            </a:r>
            <a:r>
              <a:rPr lang="zh-CN" altLang="en-US" sz="1002" b="0" dirty="0">
                <a:solidFill>
                  <a:srgbClr val="000000"/>
                </a:solidFill>
                <a:latin typeface="Calibri" panose="020F0502020204030204" pitchFamily="34" charset="0"/>
                <a:ea typeface="宋体" panose="02010600030101010101" pitchFamily="2" charset="-122"/>
              </a:rPr>
              <a:t>如果</a:t>
            </a:r>
            <a:r>
              <a:rPr lang="en-US" altLang="zh-CN" sz="1002" b="0" dirty="0">
                <a:solidFill>
                  <a:srgbClr val="000000"/>
                </a:solidFill>
                <a:latin typeface="Calibri" panose="020F0502020204030204" pitchFamily="34" charset="0"/>
                <a:ea typeface="宋体" panose="02010600030101010101" pitchFamily="2" charset="-122"/>
              </a:rPr>
              <a:t>SDP</a:t>
            </a:r>
            <a:r>
              <a:rPr lang="zh-CN" altLang="en-US" sz="1002" b="0" dirty="0">
                <a:solidFill>
                  <a:srgbClr val="000000"/>
                </a:solidFill>
                <a:latin typeface="Calibri" panose="020F0502020204030204" pitchFamily="34" charset="0"/>
                <a:ea typeface="宋体" panose="02010600030101010101" pitchFamily="2" charset="-122"/>
              </a:rPr>
              <a:t>端到端提供完整的抽奖方案的话，这个需求实现的工作量较大，工期会比较长</a:t>
            </a:r>
          </a:p>
        </p:txBody>
      </p:sp>
      <p:sp>
        <p:nvSpPr>
          <p:cNvPr id="20490" name="文本框 14"/>
          <p:cNvSpPr txBox="1">
            <a:spLocks noChangeArrowheads="1"/>
          </p:cNvSpPr>
          <p:nvPr/>
        </p:nvSpPr>
        <p:spPr bwMode="auto">
          <a:xfrm>
            <a:off x="795200" y="3809425"/>
            <a:ext cx="1743077" cy="863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002" b="0">
                <a:solidFill>
                  <a:srgbClr val="FF0000"/>
                </a:solidFill>
                <a:latin typeface="Calibri" panose="020F0502020204030204" pitchFamily="34" charset="0"/>
                <a:ea typeface="宋体" panose="02010600030101010101" pitchFamily="2" charset="-122"/>
              </a:rPr>
              <a:t>SA</a:t>
            </a:r>
            <a:r>
              <a:rPr lang="zh-CN" altLang="en-US" sz="1002" b="0">
                <a:solidFill>
                  <a:srgbClr val="FF0000"/>
                </a:solidFill>
                <a:latin typeface="Calibri" panose="020F0502020204030204" pitchFamily="34" charset="0"/>
                <a:ea typeface="宋体" panose="02010600030101010101" pitchFamily="2" charset="-122"/>
              </a:rPr>
              <a:t>徐建生：</a:t>
            </a:r>
            <a:r>
              <a:rPr lang="zh-CN" altLang="en-US" sz="1002" b="0">
                <a:solidFill>
                  <a:srgbClr val="000000"/>
                </a:solidFill>
                <a:latin typeface="Calibri" panose="020F0502020204030204" pitchFamily="34" charset="0"/>
                <a:ea typeface="宋体" panose="02010600030101010101" pitchFamily="2" charset="-122"/>
              </a:rPr>
              <a:t>客户对这批促销特性需求比较紧急，要尽快上线；是否可以折中处理，</a:t>
            </a:r>
            <a:r>
              <a:rPr lang="en-US" altLang="zh-CN" sz="1002" b="0">
                <a:solidFill>
                  <a:srgbClr val="000000"/>
                </a:solidFill>
                <a:latin typeface="Calibri" panose="020F0502020204030204" pitchFamily="34" charset="0"/>
                <a:ea typeface="宋体" panose="02010600030101010101" pitchFamily="2" charset="-122"/>
              </a:rPr>
              <a:t>SDP</a:t>
            </a:r>
            <a:r>
              <a:rPr lang="zh-CN" altLang="en-US" sz="1002" b="0">
                <a:solidFill>
                  <a:srgbClr val="000000"/>
                </a:solidFill>
                <a:latin typeface="Calibri" panose="020F0502020204030204" pitchFamily="34" charset="0"/>
                <a:ea typeface="宋体" panose="02010600030101010101" pitchFamily="2" charset="-122"/>
              </a:rPr>
              <a:t>生成抽奖号码，由客户线下抽奖，短信周知用户？</a:t>
            </a:r>
          </a:p>
        </p:txBody>
      </p:sp>
      <p:sp>
        <p:nvSpPr>
          <p:cNvPr id="20491" name="文本框 15"/>
          <p:cNvSpPr txBox="1">
            <a:spLocks noChangeArrowheads="1"/>
          </p:cNvSpPr>
          <p:nvPr/>
        </p:nvSpPr>
        <p:spPr bwMode="auto">
          <a:xfrm>
            <a:off x="834962" y="4855906"/>
            <a:ext cx="1741488" cy="400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002" b="0" dirty="0">
                <a:solidFill>
                  <a:srgbClr val="FF0000"/>
                </a:solidFill>
                <a:latin typeface="Calibri" panose="020F0502020204030204" pitchFamily="34" charset="0"/>
                <a:ea typeface="宋体" panose="02010600030101010101" pitchFamily="2" charset="-122"/>
              </a:rPr>
              <a:t>USE</a:t>
            </a:r>
            <a:r>
              <a:rPr lang="zh-CN" altLang="en-US" sz="1002" b="0" dirty="0">
                <a:solidFill>
                  <a:srgbClr val="FF0000"/>
                </a:solidFill>
                <a:latin typeface="Calibri" panose="020F0502020204030204" pitchFamily="34" charset="0"/>
                <a:ea typeface="宋体" panose="02010600030101010101" pitchFamily="2" charset="-122"/>
              </a:rPr>
              <a:t>郭强 </a:t>
            </a:r>
            <a:r>
              <a:rPr lang="en-US" altLang="zh-CN" sz="1002" b="0" dirty="0">
                <a:solidFill>
                  <a:srgbClr val="FF0000"/>
                </a:solidFill>
                <a:latin typeface="Calibri" panose="020F0502020204030204" pitchFamily="34" charset="0"/>
                <a:ea typeface="宋体" panose="02010600030101010101" pitchFamily="2" charset="-122"/>
              </a:rPr>
              <a:t>UTE</a:t>
            </a:r>
            <a:r>
              <a:rPr lang="zh-CN" altLang="en-US" sz="1002" b="0" dirty="0">
                <a:solidFill>
                  <a:srgbClr val="FF0000"/>
                </a:solidFill>
                <a:latin typeface="Calibri" panose="020F0502020204030204" pitchFamily="34" charset="0"/>
                <a:ea typeface="宋体" panose="02010600030101010101" pitchFamily="2" charset="-122"/>
              </a:rPr>
              <a:t>唐超：</a:t>
            </a:r>
            <a:r>
              <a:rPr lang="zh-CN" altLang="en-US" sz="1002" b="0" dirty="0">
                <a:solidFill>
                  <a:srgbClr val="000000"/>
                </a:solidFill>
                <a:latin typeface="Calibri" panose="020F0502020204030204" pitchFamily="34" charset="0"/>
                <a:ea typeface="宋体" panose="02010600030101010101" pitchFamily="2" charset="-122"/>
              </a:rPr>
              <a:t>嗯，这个可行</a:t>
            </a:r>
          </a:p>
        </p:txBody>
      </p:sp>
      <p:sp>
        <p:nvSpPr>
          <p:cNvPr id="19" name="虚尾箭头 18"/>
          <p:cNvSpPr/>
          <p:nvPr/>
        </p:nvSpPr>
        <p:spPr bwMode="auto">
          <a:xfrm>
            <a:off x="5262633" y="3044443"/>
            <a:ext cx="2108868" cy="486663"/>
          </a:xfrm>
          <a:prstGeom prst="stripedRightArrow">
            <a:avLst/>
          </a:prstGeom>
          <a:solidFill>
            <a:schemeClr val="accent5">
              <a:lumMod val="75000"/>
            </a:schemeClr>
          </a:solidFill>
          <a:ln>
            <a:solidFill>
              <a:schemeClr val="tx1"/>
            </a:solidFill>
          </a:ln>
          <a:effectLst/>
          <a:extLst/>
        </p:spPr>
        <p:txBody>
          <a:bodyPr/>
          <a:lstStyle/>
          <a:p>
            <a:pPr>
              <a:defRPr/>
            </a:pPr>
            <a:endParaRPr lang="zh-CN" altLang="en-US" b="0">
              <a:solidFill>
                <a:srgbClr val="000000"/>
              </a:solidFill>
              <a:latin typeface="Arial" charset="0"/>
              <a:ea typeface="宋体" charset="-122"/>
            </a:endParaRPr>
          </a:p>
        </p:txBody>
      </p:sp>
      <p:pic>
        <p:nvPicPr>
          <p:cNvPr id="20493" name="图片 1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71500" y="1415875"/>
            <a:ext cx="3155352" cy="398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图片 2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45380" y="5304084"/>
            <a:ext cx="1081472" cy="108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直接连接符 45"/>
          <p:cNvCxnSpPr>
            <a:cxnSpLocks noChangeShapeType="1"/>
          </p:cNvCxnSpPr>
          <p:nvPr/>
        </p:nvCxnSpPr>
        <p:spPr bwMode="auto">
          <a:xfrm flipV="1">
            <a:off x="488573" y="634988"/>
            <a:ext cx="11328730" cy="1"/>
          </a:xfrm>
          <a:prstGeom prst="line">
            <a:avLst/>
          </a:prstGeom>
          <a:noFill/>
          <a:ln w="63500" algn="ctr">
            <a:solidFill>
              <a:srgbClr val="C00000"/>
            </a:solidFill>
            <a:round/>
            <a:headEnd/>
            <a:tailEnd/>
          </a:ln>
          <a:extLst>
            <a:ext uri="{909E8E84-426E-40DD-AFC4-6F175D3DCCD1}">
              <a14:hiddenFill xmlns:a14="http://schemas.microsoft.com/office/drawing/2010/main">
                <a:noFill/>
              </a14:hiddenFill>
            </a:ext>
          </a:extLst>
        </p:spPr>
      </p:cxnSp>
      <p:sp>
        <p:nvSpPr>
          <p:cNvPr id="16" name="文本框 15"/>
          <p:cNvSpPr txBox="1">
            <a:spLocks noChangeArrowheads="1"/>
          </p:cNvSpPr>
          <p:nvPr/>
        </p:nvSpPr>
        <p:spPr bwMode="auto">
          <a:xfrm>
            <a:off x="834962" y="5338237"/>
            <a:ext cx="1741488" cy="555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002" b="0" dirty="0">
                <a:solidFill>
                  <a:srgbClr val="FF0000"/>
                </a:solidFill>
                <a:latin typeface="Calibri" panose="020F0502020204030204" pitchFamily="34" charset="0"/>
                <a:ea typeface="宋体" panose="02010600030101010101" pitchFamily="2" charset="-122"/>
              </a:rPr>
              <a:t>UTE</a:t>
            </a:r>
            <a:r>
              <a:rPr lang="zh-CN" altLang="en-US" sz="1002" b="0" dirty="0">
                <a:solidFill>
                  <a:srgbClr val="FF0000"/>
                </a:solidFill>
                <a:latin typeface="Calibri" panose="020F0502020204030204" pitchFamily="34" charset="0"/>
                <a:ea typeface="宋体" panose="02010600030101010101" pitchFamily="2" charset="-122"/>
              </a:rPr>
              <a:t>唐超：</a:t>
            </a:r>
            <a:r>
              <a:rPr lang="zh-CN" altLang="en-US" sz="1002" b="0" dirty="0">
                <a:latin typeface="Calibri" panose="020F0502020204030204" pitchFamily="34" charset="0"/>
                <a:ea typeface="宋体" panose="02010600030101010101" pitchFamily="2" charset="-122"/>
              </a:rPr>
              <a:t>用户收不到抽奖号码提醒短信的异常场景怎么处理？</a:t>
            </a:r>
          </a:p>
        </p:txBody>
      </p:sp>
      <p:sp>
        <p:nvSpPr>
          <p:cNvPr id="17" name="文本框 16"/>
          <p:cNvSpPr txBox="1">
            <a:spLocks noChangeArrowheads="1"/>
          </p:cNvSpPr>
          <p:nvPr/>
        </p:nvSpPr>
        <p:spPr bwMode="auto">
          <a:xfrm>
            <a:off x="2932698" y="5386904"/>
            <a:ext cx="1741488" cy="400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buClr>
                <a:srgbClr val="777777"/>
              </a:buClr>
              <a:buSzPct val="60000"/>
              <a:buFont typeface="Wingdings" panose="05000000000000000000" pitchFamily="2" charset="2"/>
              <a:buChar char="l"/>
              <a:defRPr sz="2000">
                <a:solidFill>
                  <a:schemeClr val="tx1"/>
                </a:solidFill>
                <a:latin typeface="FrutigerNext LT Medium" pitchFamily="34" charset="0"/>
                <a:ea typeface="黑体" panose="02010609060101010101" pitchFamily="49" charset="-122"/>
                <a:cs typeface="宋体" panose="02010600030101010101" pitchFamily="2" charset="-122"/>
              </a:defRPr>
            </a:lvl1pPr>
            <a:lvl2pPr marL="742950" indent="-285750">
              <a:lnSpc>
                <a:spcPct val="140000"/>
              </a:lnSpc>
              <a:buSzPct val="50000"/>
              <a:buFont typeface="Wingdings" panose="05000000000000000000" pitchFamily="2" charset="2"/>
              <a:buChar char="p"/>
              <a:defRPr>
                <a:solidFill>
                  <a:schemeClr val="tx1"/>
                </a:solidFill>
                <a:latin typeface="FrutigerNext LT Medium" pitchFamily="34" charset="0"/>
                <a:ea typeface="华文细黑" panose="02010600040101010101" pitchFamily="2" charset="-122"/>
                <a:cs typeface="宋体" panose="02010600030101010101" pitchFamily="2" charset="-122"/>
              </a:defRPr>
            </a:lvl2pPr>
            <a:lvl3pPr marL="1143000" indent="-228600">
              <a:lnSpc>
                <a:spcPct val="140000"/>
              </a:lnSpc>
              <a:buSzPct val="50000"/>
              <a:buFont typeface="Wingdings" panose="05000000000000000000" pitchFamily="2" charset="2"/>
              <a:buChar char="n"/>
              <a:defRPr sz="1600">
                <a:solidFill>
                  <a:schemeClr val="tx1"/>
                </a:solidFill>
                <a:latin typeface="FrutigerNext LT Medium" pitchFamily="34" charset="0"/>
                <a:ea typeface="华文细黑" panose="02010600040101010101" pitchFamily="2" charset="-122"/>
                <a:cs typeface="宋体" panose="02010600030101010101" pitchFamily="2" charset="-122"/>
              </a:defRPr>
            </a:lvl3pPr>
            <a:lvl4pPr marL="1600200" indent="-228600">
              <a:lnSpc>
                <a:spcPct val="140000"/>
              </a:lnSpc>
              <a:buChar char="–"/>
              <a:defRPr sz="1400">
                <a:solidFill>
                  <a:schemeClr val="tx1"/>
                </a:solidFill>
                <a:latin typeface="FrutigerNext LT Medium" pitchFamily="34" charset="0"/>
                <a:ea typeface="华文细黑" panose="02010600040101010101" pitchFamily="2" charset="-122"/>
                <a:cs typeface="宋体" panose="02010600030101010101" pitchFamily="2" charset="-122"/>
              </a:defRPr>
            </a:lvl4pPr>
            <a:lvl5pPr marL="2057400" indent="-228600">
              <a:lnSpc>
                <a:spcPct val="140000"/>
              </a:lnSpc>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FrutigerNext LT Medium" pitchFamily="34" charset="0"/>
                <a:ea typeface="华文细黑" panose="02010600040101010101" pitchFamily="2" charset="-122"/>
                <a:cs typeface="宋体" panose="02010600030101010101" pitchFamily="2" charset="-122"/>
              </a:defRPr>
            </a:lvl9pPr>
          </a:lstStyle>
          <a:p>
            <a:pPr eaLnBrk="0" hangingPunct="0">
              <a:lnSpc>
                <a:spcPct val="100000"/>
              </a:lnSpc>
              <a:buClrTx/>
              <a:buSzTx/>
              <a:buFontTx/>
              <a:buNone/>
            </a:pPr>
            <a:r>
              <a:rPr lang="en-US" altLang="zh-CN" sz="1002" b="0" dirty="0">
                <a:solidFill>
                  <a:srgbClr val="FF0000"/>
                </a:solidFill>
                <a:latin typeface="Calibri" panose="020F0502020204030204" pitchFamily="34" charset="0"/>
                <a:ea typeface="宋体" panose="02010600030101010101" pitchFamily="2" charset="-122"/>
              </a:rPr>
              <a:t>SA</a:t>
            </a:r>
            <a:r>
              <a:rPr lang="zh-CN" altLang="en-US" sz="1002" b="0" dirty="0">
                <a:solidFill>
                  <a:srgbClr val="FF0000"/>
                </a:solidFill>
                <a:latin typeface="Calibri" panose="020F0502020204030204" pitchFamily="34" charset="0"/>
                <a:ea typeface="宋体" panose="02010600030101010101" pitchFamily="2" charset="-122"/>
              </a:rPr>
              <a:t>：</a:t>
            </a:r>
            <a:r>
              <a:rPr lang="en-US" altLang="zh-CN" sz="1002" b="0" dirty="0">
                <a:latin typeface="Calibri" panose="020F0502020204030204" pitchFamily="34" charset="0"/>
                <a:ea typeface="宋体" panose="02010600030101010101" pitchFamily="2" charset="-122"/>
              </a:rPr>
              <a:t>OK</a:t>
            </a:r>
            <a:r>
              <a:rPr lang="zh-CN" altLang="en-US" sz="1002" b="0" dirty="0">
                <a:latin typeface="Calibri" panose="020F0502020204030204" pitchFamily="34" charset="0"/>
                <a:ea typeface="宋体" panose="02010600030101010101" pitchFamily="2" charset="-122"/>
              </a:rPr>
              <a:t>，这个作为一个阻碍，我加进去考虑一下</a:t>
            </a:r>
          </a:p>
        </p:txBody>
      </p:sp>
    </p:spTree>
    <p:extLst>
      <p:ext uri="{BB962C8B-B14F-4D97-AF65-F5344CB8AC3E}">
        <p14:creationId xmlns:p14="http://schemas.microsoft.com/office/powerpoint/2010/main" val="364795622"/>
      </p:ext>
    </p:extLst>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16比9PPT模板[1]">
  <a:themeElements>
    <a:clrScheme name="16比9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6比9PPT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6比9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比9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比9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比9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比9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比9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比9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比9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比9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比9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比9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比9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6比9PPT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3_default">
  <a:themeElements>
    <a:clrScheme name="1_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default">
      <a:majorFont>
        <a:latin typeface="FrutigerNext LT Medium"/>
        <a:ea typeface="宋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050"/>
        </a:solid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1_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默认设计模板">
  <a:themeElements>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fontScheme name="2_默认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629A"/>
        </a:solidFill>
        <a:ln>
          <a:solidFill>
            <a:srgbClr val="16629A"/>
          </a:solidFill>
        </a:ln>
      </a:spPr>
      <a:bodyPr rtlCol="0" anchor="ctr"/>
      <a:lstStyle>
        <a:defPPr algn="ctr">
          <a:buNone/>
          <a:defRPr sz="1100" dirty="0" smtClean="0">
            <a:latin typeface="微软雅黑" pitchFamily="34" charset="-122"/>
            <a:ea typeface="微软雅黑"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默认设计模板">
  <a:themeElements>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fontScheme name="2_默认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默认设计模板">
  <a:themeElements>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fontScheme name="2_默认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默认设计模板">
  <a:themeElements>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fontScheme name="2_默认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默认设计模板">
  <a:themeElements>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fontScheme name="2_默认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默认设计模板">
  <a:themeElements>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fontScheme name="2_默认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FF"/>
        </a:lt1>
        <a:dk2>
          <a:srgbClr val="990000"/>
        </a:dk2>
        <a:lt2>
          <a:srgbClr val="969696"/>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16比9PPT模板[1]</Template>
  <TotalTime>58932</TotalTime>
  <Words>2005</Words>
  <Application>Microsoft Office PowerPoint</Application>
  <PresentationFormat>宽屏</PresentationFormat>
  <Paragraphs>248</Paragraphs>
  <Slides>13</Slides>
  <Notes>13</Notes>
  <HiddenSlides>0</HiddenSlides>
  <MMClips>0</MMClips>
  <ScaleCrop>false</ScaleCrop>
  <HeadingPairs>
    <vt:vector size="6" baseType="variant">
      <vt:variant>
        <vt:lpstr>已用的字体</vt:lpstr>
      </vt:variant>
      <vt:variant>
        <vt:i4>13</vt:i4>
      </vt:variant>
      <vt:variant>
        <vt:lpstr>主题</vt:lpstr>
      </vt:variant>
      <vt:variant>
        <vt:i4>13</vt:i4>
      </vt:variant>
      <vt:variant>
        <vt:lpstr>幻灯片标题</vt:lpstr>
      </vt:variant>
      <vt:variant>
        <vt:i4>13</vt:i4>
      </vt:variant>
    </vt:vector>
  </HeadingPairs>
  <TitlesOfParts>
    <vt:vector size="39" baseType="lpstr">
      <vt:lpstr>Arial Unicode MS</vt:lpstr>
      <vt:lpstr>ＭＳ Ｐゴシック</vt:lpstr>
      <vt:lpstr>黑体</vt:lpstr>
      <vt:lpstr>华文细黑</vt:lpstr>
      <vt:lpstr>宋体</vt:lpstr>
      <vt:lpstr>微软雅黑</vt:lpstr>
      <vt:lpstr>Arial</vt:lpstr>
      <vt:lpstr>Calibri</vt:lpstr>
      <vt:lpstr>FrutigerNext LT Bold</vt:lpstr>
      <vt:lpstr>FrutigerNext LT Light</vt:lpstr>
      <vt:lpstr>FrutigerNext LT Medium</vt:lpstr>
      <vt:lpstr>FrutigerNext LT Regular</vt:lpstr>
      <vt:lpstr>Wingdings</vt:lpstr>
      <vt:lpstr>16比9PPT模板[1]</vt:lpstr>
      <vt:lpstr>2_默认设计模板</vt:lpstr>
      <vt:lpstr>1_自定义设计方案</vt:lpstr>
      <vt:lpstr>3_默认设计模板</vt:lpstr>
      <vt:lpstr>4_默认设计模板</vt:lpstr>
      <vt:lpstr>5_默认设计模板</vt:lpstr>
      <vt:lpstr>6_默认设计模板</vt:lpstr>
      <vt:lpstr>7_默认设计模板</vt:lpstr>
      <vt:lpstr>9_主题1</vt:lpstr>
      <vt:lpstr>default</vt:lpstr>
      <vt:lpstr>1_default</vt:lpstr>
      <vt:lpstr>2_default</vt:lpstr>
      <vt:lpstr>3_default</vt:lpstr>
      <vt:lpstr>实例化需求：团队如何交付正确的软件</vt:lpstr>
      <vt:lpstr>为什么要引入实例化需求</vt:lpstr>
      <vt:lpstr>跟交付正确的软件有关的“真理”</vt:lpstr>
      <vt:lpstr>PowerPoint 演示文稿</vt:lpstr>
      <vt:lpstr>PowerPoint 演示文稿</vt:lpstr>
      <vt:lpstr>PowerPoint 演示文稿</vt:lpstr>
      <vt:lpstr>Goal-Oriented需求分析方法</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ERC Annual Work Report  - Test &amp; ATE</dc:title>
  <dc:creator>yang yang(Devin)</dc:creator>
  <cp:lastModifiedBy>Liangxiaolei</cp:lastModifiedBy>
  <cp:revision>3978</cp:revision>
  <dcterms:created xsi:type="dcterms:W3CDTF">2014-02-16T13:19:49Z</dcterms:created>
  <dcterms:modified xsi:type="dcterms:W3CDTF">2017-07-25T07:08:12Z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(1)plI9MukrhAUfggCyiZTctDR0UO0irxOMv0d20OEPCiz24Vo1Uj19FLDY6lXebRwWfwQetzTt_x000d_ SNaF78G83+KOHl3Esxg6C5RLWSnCs8084eChkGSo/QmNOHVNKGleB7QDSl6fynfOR9hopL94_x000d_ pIoHCVR1lxO35RxICfN0HAdPk/0lcijYF1fWHPun3GGf/iIapHeS5EhgMJR5kb5bf6HU5g==</vt:lpwstr>
  </property>
  <property fmtid="{D5CDD505-2E9C-101B-9397-08002B2CF9AE}" pid="3" name="_new_ms_pID_72543">
    <vt:lpwstr>(4)G2yzrdCXGIH+w8mJlEyWyycIxoD9NRw3He9zj0vS6j9pl4X/lSwahyscyjt4qSenjexspGuw_x000d_
RG64NdFqnej4AgLGidW2bpJrbTUmiaUDHHKfeaYwxQpdqY7BlwrU5xnHUhSpIvOfbSh1ZnL3_x000d_
F1WqZTXHix81wxR9hFhXREDxSQgz/F7wIC9JqTe0o7IDXiLWMX8Wf6FUe+N5oQnSpV3rNgpj_x000d_
u4Qx5PxDKAlXh8pJ2g</vt:lpwstr>
  </property>
  <property fmtid="{D5CDD505-2E9C-101B-9397-08002B2CF9AE}" pid="4" name="_new_ms_pID_725431">
    <vt:lpwstr>O5nTTqNBtjZs1BsgAHt48GrPnpUovmzo0vvpdeo7LM54jwOAKHgeqM_x000d_
9v35jPsNTXtdyfsT+VGQGq+Jly22FFL7iye8t54l+UPw8itg5+lT2n9ZQJWnUyeyFdwUxpVs_x000d_
EbFMIsqrm/OQuQVK9njTLA0ZW46kRr/ykDZUn9mx47ob6BsjwnoYThlAfgKlOYDwDPzt5Tdk_x000d_
aYa/HRRkZHoeQhM10vpGcACE34C9dCQScDAw</vt:lpwstr>
  </property>
  <property fmtid="{D5CDD505-2E9C-101B-9397-08002B2CF9AE}" pid="5" name="_new_ms_pID_725432">
    <vt:lpwstr>QPZ78G7l9D0HkVhi/S1dVm+w/I2/Gt8pCuRE_x000d_
blP2oDb9Pr4HzRO8SwooCv6G958tTddjwjGCtrzT0CMinIFvpROfUXR6TMye+aOwt1uupAX/_x000d_
sIQUZeYY1Hpi3/p2T010gb7IV9fNgryeVy3jBWpeZJIC1G8fjurzoVdlO8h19jWzaxitOEUB_x000d_
mRZdALsZKi+0G15x1nRXojncGlTNdNv7e+OhobfEeq2D488YUPJCNd</vt:lpwstr>
  </property>
  <property fmtid="{D5CDD505-2E9C-101B-9397-08002B2CF9AE}" pid="6" name="_new_ms_pID_725433">
    <vt:lpwstr>MRMArgdEsyw/rQ4Ylg_x000d_
M4nxqQ/Jfy7XS9+Cf1kpsekTWmpsLoS7SV+jX3VfFMuHSr8I58pZBBNwSoncHs6lFBZvtReK_x000d_
N2XQOHV6nfQvsIm1ing=</vt:lpwstr>
  </property>
  <property fmtid="{D5CDD505-2E9C-101B-9397-08002B2CF9AE}" pid="7" name="sflag">
    <vt:lpwstr>1448360607</vt:lpwstr>
  </property>
  <property fmtid="{D5CDD505-2E9C-101B-9397-08002B2CF9AE}" pid="8" name="_2015_ms_pID_725343">
    <vt:lpwstr>(3)mizoDyujTbIiTOlUdr1A0Ncn6uss3XgSfnVP6WqmTILx+BHFtnKDDigUz3KWBNDDjGVXfjtX
XJHPN/NZOzexaDlwGNTLDnW1ZPyQfMTpFKXRpNFhO2/cJ66Gw6xBFkxc6bS9zhIcrshA+3eV
iXGUGaWepC6Har3yVds/jxFqYWwdnLcxl7ynir6QCT/HI+3Ecn3WNC5Goq+Es8X/udSDFIqS
rZ92wHmiH6OJNbh0TE</vt:lpwstr>
  </property>
  <property fmtid="{D5CDD505-2E9C-101B-9397-08002B2CF9AE}" pid="9" name="_2015_ms_pID_7253431">
    <vt:lpwstr>lbiilwgHyBFopFdasF+UQDPt2pv1GJWG/oC234Y3/4DkXg8Fh1X2xk
qtwUwEL1tF979nYKl7IXyAmXv6q/IeKVfrRM9FQwUMAUSdgeExEl7boX5UNomr/fD08s8sL2
ZUQ3xW+K5Nk4q/Sr7Lf706zdFJzAQ2RqKNVNgzFUdE02LAw5UqpuA2ODEqxxkxe2pB6GUhKt
fMu3SRdq/FUW4SO/4dI/suZVObkb2lQXv2f6</vt:lpwstr>
  </property>
  <property fmtid="{D5CDD505-2E9C-101B-9397-08002B2CF9AE}" pid="10" name="_2015_ms_pID_7253432">
    <vt:lpwstr>GA==</vt:lpwstr>
  </property>
</Properties>
</file>