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18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29.xml" ContentType="application/vnd.openxmlformats-officedocument.theme+xml"/>
  <Override PartName="/ppt/slideMasters/slideMaster33.xml" ContentType="application/vnd.openxmlformats-officedocument.presentationml.slideMaster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2.xml" ContentType="application/vnd.openxmlformats-officedocument.presentationml.slideMaster+xml"/>
  <Override PartName="/ppt/theme/theme21.xml" ContentType="application/vnd.openxmlformats-officedocument.theme+xml"/>
  <Override PartName="/ppt/theme/theme32.xml" ContentType="application/vnd.openxmlformats-officedocument.them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heme/theme10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Masters/slideMaster27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9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32.xml" ContentType="application/vnd.openxmlformats-officedocument.presentationml.slideLayout+xml"/>
  <Override PartName="/docProps/app.xml" ContentType="application/vnd.openxmlformats-officedocument.extended-properties+xml"/>
  <Override PartName="/ppt/slideMasters/slideMaster23.xml" ContentType="application/vnd.openxmlformats-officedocument.presentationml.slideMaster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26.xml" ContentType="application/vnd.openxmlformats-officedocument.theme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theme/theme33.xml" ContentType="application/vnd.openxmlformats-officedocument.theme+xml"/>
  <Override PartName="/ppt/slideLayouts/slideLayout99.xml" ContentType="application/vnd.openxmlformats-officedocument.presentationml.slideLayout+xml"/>
  <Override PartName="/ppt/theme/theme22.xml" ContentType="application/vnd.openxmlformats-officedocument.theme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ppt/theme/theme11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88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Masters/slideMaster28.xml" ContentType="application/vnd.openxmlformats-officedocument.presentationml.slideMaster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Masters/slideMaster24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16.xml" ContentType="application/vnd.openxmlformats-officedocument.theme+xml"/>
  <Override PartName="/ppt/slideLayouts/slideLayout111.xml" ContentType="application/vnd.openxmlformats-officedocument.presentationml.slideLayout+xml"/>
  <Override PartName="/ppt/theme/theme27.xml" ContentType="application/vnd.openxmlformats-officedocument.theme+xml"/>
  <Override PartName="/ppt/slideMasters/slideMaster13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Layouts/slideLayout100.xml" ContentType="application/vnd.openxmlformats-officedocument.presentationml.slideLayout+xml"/>
  <Override PartName="/ppt/theme/theme23.xml" ContentType="application/vnd.openxmlformats-officedocument.theme+xml"/>
  <Override PartName="/ppt/theme/theme34.xml" ContentType="application/vnd.openxmlformats-officedocument.theme+xml"/>
  <Override PartName="/ppt/slideMasters/slideMaster6.xml" ContentType="application/vnd.openxmlformats-officedocument.presentationml.slideMaster+xml"/>
  <Override PartName="/ppt/slideMasters/slideMaster20.xml" ContentType="application/vnd.openxmlformats-officedocument.presentationml.slideMaster+xml"/>
  <Override PartName="/ppt/theme/theme8.xml" ContentType="application/vnd.openxmlformats-officedocument.theme+xml"/>
  <Override PartName="/ppt/theme/theme12.xml" ContentType="application/vnd.openxmlformats-officedocument.theme+xml"/>
  <Override PartName="/ppt/slideLayouts/slideLayout89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30.xml" ContentType="application/vnd.openxmlformats-officedocument.theme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Masters/slideMaster29.xml" ContentType="application/vnd.openxmlformats-officedocument.presentationml.slideMaster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Layouts/slideLayout16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Masters/slideMaster25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28.xml" ContentType="application/vnd.openxmlformats-officedocument.theme+xml"/>
  <Override PartName="/ppt/slideMasters/slideMaster14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17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35.xml" ContentType="application/vnd.openxmlformats-officedocument.theme+xml"/>
  <Override PartName="/ppt/slideMasters/slideMaster21.xml" ContentType="application/vnd.openxmlformats-officedocument.presentationml.slideMaster+xml"/>
  <Override PartName="/ppt/theme/theme24.xml" ContentType="application/vnd.openxmlformats-officedocument.them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theme/theme31.xml" ContentType="application/vnd.openxmlformats-officedocument.theme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20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Masters/slideMaster26.xml" ContentType="application/vnd.openxmlformats-officedocument.presentationml.slideMaster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docProps/custom.xml" ContentType="application/vnd.openxmlformats-officedocument.custom-properties+xml"/>
  <Override PartName="/ppt/theme/theme14.xml" ContentType="application/vnd.openxmlformats-officedocument.theme+xml"/>
  <Override PartName="/ppt/theme/theme25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885" r:id="rId1"/>
    <p:sldMasterId id="2147483888" r:id="rId2"/>
    <p:sldMasterId id="2147483901" r:id="rId3"/>
    <p:sldMasterId id="2147483907" r:id="rId4"/>
    <p:sldMasterId id="2147483913" r:id="rId5"/>
    <p:sldMasterId id="2147483918" r:id="rId6"/>
    <p:sldMasterId id="2147483923" r:id="rId7"/>
    <p:sldMasterId id="2147483927" r:id="rId8"/>
    <p:sldMasterId id="2147483940" r:id="rId9"/>
    <p:sldMasterId id="2147483947" r:id="rId10"/>
    <p:sldMasterId id="2147483955" r:id="rId11"/>
    <p:sldMasterId id="2147483959" r:id="rId12"/>
    <p:sldMasterId id="2147483965" r:id="rId13"/>
    <p:sldMasterId id="2147483973" r:id="rId14"/>
    <p:sldMasterId id="2147483977" r:id="rId15"/>
    <p:sldMasterId id="2147483982" r:id="rId16"/>
    <p:sldMasterId id="2147483986" r:id="rId17"/>
    <p:sldMasterId id="2147483991" r:id="rId18"/>
    <p:sldMasterId id="2147483996" r:id="rId19"/>
    <p:sldMasterId id="2147484010" r:id="rId20"/>
    <p:sldMasterId id="2147484017" r:id="rId21"/>
    <p:sldMasterId id="2147484039" r:id="rId22"/>
    <p:sldMasterId id="2147484052" r:id="rId23"/>
    <p:sldMasterId id="2147484068" r:id="rId24"/>
    <p:sldMasterId id="2147484070" r:id="rId25"/>
    <p:sldMasterId id="2147484075" r:id="rId26"/>
    <p:sldMasterId id="2147484080" r:id="rId27"/>
    <p:sldMasterId id="2147484082" r:id="rId28"/>
    <p:sldMasterId id="2147484087" r:id="rId29"/>
    <p:sldMasterId id="2147484091" r:id="rId30"/>
    <p:sldMasterId id="2147484095" r:id="rId31"/>
    <p:sldMasterId id="2147484100" r:id="rId32"/>
    <p:sldMasterId id="2147484106" r:id="rId33"/>
  </p:sldMasterIdLst>
  <p:notesMasterIdLst>
    <p:notesMasterId r:id="rId44"/>
  </p:notesMasterIdLst>
  <p:handoutMasterIdLst>
    <p:handoutMasterId r:id="rId45"/>
  </p:handoutMasterIdLst>
  <p:sldIdLst>
    <p:sldId id="863" r:id="rId34"/>
    <p:sldId id="825" r:id="rId35"/>
    <p:sldId id="864" r:id="rId36"/>
    <p:sldId id="865" r:id="rId37"/>
    <p:sldId id="866" r:id="rId38"/>
    <p:sldId id="867" r:id="rId39"/>
    <p:sldId id="868" r:id="rId40"/>
    <p:sldId id="871" r:id="rId41"/>
    <p:sldId id="870" r:id="rId42"/>
    <p:sldId id="810" r:id="rId43"/>
  </p:sldIdLst>
  <p:sldSz cx="12198350" cy="6858000"/>
  <p:notesSz cx="6858000" cy="9144000"/>
  <p:defaultTextStyle>
    <a:defPPr>
      <a:defRPr lang="en-US"/>
    </a:defPPr>
    <a:lvl1pPr algn="ctr" defTabSz="406410" rtl="0" fontAlgn="base" hangingPunct="0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MS PGothic" pitchFamily="34" charset="-128"/>
        <a:cs typeface="+mn-cs"/>
        <a:sym typeface="Gill Sans" charset="0"/>
      </a:defRPr>
    </a:lvl1pPr>
    <a:lvl2pPr marL="169337" indent="169337" algn="ctr" defTabSz="406410" rtl="0" fontAlgn="base" hangingPunct="0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MS PGothic" pitchFamily="34" charset="-128"/>
        <a:cs typeface="+mn-cs"/>
        <a:sym typeface="Gill Sans" charset="0"/>
      </a:defRPr>
    </a:lvl2pPr>
    <a:lvl3pPr marL="340792" indent="340792" algn="ctr" defTabSz="406410" rtl="0" fontAlgn="base" hangingPunct="0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MS PGothic" pitchFamily="34" charset="-128"/>
        <a:cs typeface="+mn-cs"/>
        <a:sym typeface="Gill Sans" charset="0"/>
      </a:defRPr>
    </a:lvl3pPr>
    <a:lvl4pPr marL="512246" indent="512246" algn="ctr" defTabSz="406410" rtl="0" fontAlgn="base" hangingPunct="0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MS PGothic" pitchFamily="34" charset="-128"/>
        <a:cs typeface="+mn-cs"/>
        <a:sym typeface="Gill Sans" charset="0"/>
      </a:defRPr>
    </a:lvl4pPr>
    <a:lvl5pPr marL="683701" indent="683701" algn="ctr" defTabSz="406410" rtl="0" fontAlgn="base" hangingPunct="0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MS PGothic" pitchFamily="34" charset="-128"/>
        <a:cs typeface="+mn-cs"/>
        <a:sym typeface="Gill Sans" charset="0"/>
      </a:defRPr>
    </a:lvl5pPr>
    <a:lvl6pPr marL="3048075" algn="l" defTabSz="1219230" rtl="0" eaLnBrk="1" latinLnBrk="0" hangingPunct="1">
      <a:defRPr sz="2800" kern="1200">
        <a:solidFill>
          <a:srgbClr val="000000"/>
        </a:solidFill>
        <a:latin typeface="Gill Sans" charset="0"/>
        <a:ea typeface="MS PGothic" pitchFamily="34" charset="-128"/>
        <a:cs typeface="+mn-cs"/>
        <a:sym typeface="Gill Sans" charset="0"/>
      </a:defRPr>
    </a:lvl6pPr>
    <a:lvl7pPr marL="3657691" algn="l" defTabSz="1219230" rtl="0" eaLnBrk="1" latinLnBrk="0" hangingPunct="1">
      <a:defRPr sz="2800" kern="1200">
        <a:solidFill>
          <a:srgbClr val="000000"/>
        </a:solidFill>
        <a:latin typeface="Gill Sans" charset="0"/>
        <a:ea typeface="MS PGothic" pitchFamily="34" charset="-128"/>
        <a:cs typeface="+mn-cs"/>
        <a:sym typeface="Gill Sans" charset="0"/>
      </a:defRPr>
    </a:lvl7pPr>
    <a:lvl8pPr marL="4267305" algn="l" defTabSz="1219230" rtl="0" eaLnBrk="1" latinLnBrk="0" hangingPunct="1">
      <a:defRPr sz="2800" kern="1200">
        <a:solidFill>
          <a:srgbClr val="000000"/>
        </a:solidFill>
        <a:latin typeface="Gill Sans" charset="0"/>
        <a:ea typeface="MS PGothic" pitchFamily="34" charset="-128"/>
        <a:cs typeface="+mn-cs"/>
        <a:sym typeface="Gill Sans" charset="0"/>
      </a:defRPr>
    </a:lvl8pPr>
    <a:lvl9pPr marL="4876919" algn="l" defTabSz="1219230" rtl="0" eaLnBrk="1" latinLnBrk="0" hangingPunct="1">
      <a:defRPr sz="2800" kern="1200">
        <a:solidFill>
          <a:srgbClr val="000000"/>
        </a:solidFill>
        <a:latin typeface="Gill Sans" charset="0"/>
        <a:ea typeface="MS PGothic" pitchFamily="34" charset="-128"/>
        <a:cs typeface="+mn-cs"/>
        <a:sym typeface="Gill Sans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482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pos="395">
          <p15:clr>
            <a:srgbClr val="A4A3A4"/>
          </p15:clr>
        </p15:guide>
        <p15:guide id="5" pos="7335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80010"/>
    <a:srgbClr val="0000FF"/>
    <a:srgbClr val="CB0E13"/>
    <a:srgbClr val="FF9900"/>
    <a:srgbClr val="FF99FF"/>
    <a:srgbClr val="0365C0"/>
    <a:srgbClr val="FFCC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68" autoAdjust="0"/>
    <p:restoredTop sz="95201" autoAdjust="0"/>
  </p:normalViewPr>
  <p:slideViewPr>
    <p:cSldViewPr showGuides="1">
      <p:cViewPr varScale="1">
        <p:scale>
          <a:sx n="106" d="100"/>
          <a:sy n="106" d="100"/>
        </p:scale>
        <p:origin x="-408" y="-90"/>
      </p:cViewPr>
      <p:guideLst>
        <p:guide orient="horz" pos="2160"/>
        <p:guide orient="horz" pos="482"/>
        <p:guide orient="horz" pos="4065"/>
        <p:guide pos="395"/>
        <p:guide pos="73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1" d="100"/>
          <a:sy n="51" d="100"/>
        </p:scale>
        <p:origin x="-289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6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.xml"/><Relationship Id="rId42" Type="http://schemas.openxmlformats.org/officeDocument/2006/relationships/slide" Target="slides/slide9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" Target="slides/slide5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Master" Target="slideMasters/slideMaster29.xml"/><Relationship Id="rId41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4.xml"/><Relationship Id="rId40" Type="http://schemas.openxmlformats.org/officeDocument/2006/relationships/slide" Target="slides/slide7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3.xml"/><Relationship Id="rId49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2.xml"/><Relationship Id="rId43" Type="http://schemas.openxmlformats.org/officeDocument/2006/relationships/slide" Target="slides/slide10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C3FCC7-800A-4983-AFC7-B7399F3E392C}" type="datetimeFigureOut">
              <a:rPr lang="en-US" altLang="en-US"/>
              <a:pPr>
                <a:defRPr/>
              </a:pPr>
              <a:t>10/25/2016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D040FCD-2A28-49EF-8D25-88BC7A8EAD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838173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79413" y="685800"/>
            <a:ext cx="60991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0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>
                <a:sym typeface="Lucida Grande" pitchFamily="-109" charset="0"/>
              </a:rPr>
              <a:t>Click to edit Master text styles</a:t>
            </a:r>
          </a:p>
          <a:p>
            <a:pPr lvl="1"/>
            <a:r>
              <a:rPr lang="en-US" noProof="0" smtClean="0">
                <a:sym typeface="Lucida Grande" pitchFamily="-109" charset="0"/>
              </a:rPr>
              <a:t>Second level</a:t>
            </a:r>
          </a:p>
          <a:p>
            <a:pPr lvl="2"/>
            <a:r>
              <a:rPr lang="en-US" noProof="0" smtClean="0">
                <a:sym typeface="Lucida Grande" pitchFamily="-109" charset="0"/>
              </a:rPr>
              <a:t>Third level</a:t>
            </a:r>
          </a:p>
          <a:p>
            <a:pPr lvl="3"/>
            <a:r>
              <a:rPr lang="en-US" noProof="0" smtClean="0">
                <a:sym typeface="Lucida Grande" pitchFamily="-109" charset="0"/>
              </a:rPr>
              <a:t>Fourth level</a:t>
            </a:r>
          </a:p>
          <a:p>
            <a:pPr lvl="4"/>
            <a:r>
              <a:rPr lang="en-US" noProof="0" smtClean="0">
                <a:sym typeface="Lucida Grande" pitchFamily="-109" charset="0"/>
              </a:rPr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0106212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06410" rtl="0" eaLnBrk="0" fontAlgn="base" hangingPunct="0">
      <a:spcBef>
        <a:spcPct val="0"/>
      </a:spcBef>
      <a:spcAft>
        <a:spcPct val="0"/>
      </a:spcAft>
      <a:defRPr sz="1600" kern="1200">
        <a:solidFill>
          <a:srgbClr val="000000"/>
        </a:solidFill>
        <a:latin typeface="Lucida Grande" charset="0"/>
        <a:ea typeface="MS PGothic" pitchFamily="34" charset="-128"/>
        <a:cs typeface="Lucida Grande" charset="0"/>
        <a:sym typeface="Lucida Grande" charset="0"/>
      </a:defRPr>
    </a:lvl1pPr>
    <a:lvl2pPr marL="169337" algn="l" defTabSz="406410" rtl="0" eaLnBrk="0" fontAlgn="base" hangingPunct="0">
      <a:spcBef>
        <a:spcPct val="0"/>
      </a:spcBef>
      <a:spcAft>
        <a:spcPct val="0"/>
      </a:spcAft>
      <a:defRPr sz="16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2pPr>
    <a:lvl3pPr marL="340792" algn="l" defTabSz="406410" rtl="0" eaLnBrk="0" fontAlgn="base" hangingPunct="0">
      <a:spcBef>
        <a:spcPct val="0"/>
      </a:spcBef>
      <a:spcAft>
        <a:spcPct val="0"/>
      </a:spcAft>
      <a:defRPr sz="16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3pPr>
    <a:lvl4pPr marL="512246" algn="l" defTabSz="406410" rtl="0" eaLnBrk="0" fontAlgn="base" hangingPunct="0">
      <a:spcBef>
        <a:spcPct val="0"/>
      </a:spcBef>
      <a:spcAft>
        <a:spcPct val="0"/>
      </a:spcAft>
      <a:defRPr sz="16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4pPr>
    <a:lvl5pPr marL="683701" algn="l" defTabSz="406410" rtl="0" eaLnBrk="0" fontAlgn="base" hangingPunct="0">
      <a:spcBef>
        <a:spcPct val="0"/>
      </a:spcBef>
      <a:spcAft>
        <a:spcPct val="0"/>
      </a:spcAft>
      <a:defRPr sz="16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5pPr>
    <a:lvl6pPr marL="1712912" algn="l" defTabSz="34258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5494" algn="l" defTabSz="34258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8075" algn="l" defTabSz="34258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0657" algn="l" defTabSz="34258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2.xml"/><Relationship Id="rId4" Type="http://schemas.openxmlformats.org/officeDocument/2006/relationships/image" Target="../media/image3.png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2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5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5.xml"/><Relationship Id="rId4" Type="http://schemas.openxmlformats.org/officeDocument/2006/relationships/image" Target="../media/image3.png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5.xml"/><Relationship Id="rId4" Type="http://schemas.openxmlformats.org/officeDocument/2006/relationships/image" Target="../media/image3.pn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6.xml"/><Relationship Id="rId4" Type="http://schemas.openxmlformats.org/officeDocument/2006/relationships/image" Target="../media/image3.png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6.xml"/><Relationship Id="rId4" Type="http://schemas.openxmlformats.org/officeDocument/2006/relationships/image" Target="../media/image3.png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6.xml"/><Relationship Id="rId4" Type="http://schemas.openxmlformats.org/officeDocument/2006/relationships/image" Target="../media/image3.png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7.xml"/><Relationship Id="rId4" Type="http://schemas.openxmlformats.org/officeDocument/2006/relationships/image" Target="../media/image3.png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8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8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9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0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0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1.xml"/><Relationship Id="rId4" Type="http://schemas.openxmlformats.org/officeDocument/2006/relationships/image" Target="../media/image3.png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1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1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2.xml"/><Relationship Id="rId4" Type="http://schemas.openxmlformats.org/officeDocument/2006/relationships/image" Target="../media/image3.png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3.xml"/><Relationship Id="rId4" Type="http://schemas.openxmlformats.org/officeDocument/2006/relationships/image" Target="../media/image3.png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3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8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8.jpe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3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3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3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3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8.jpeg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2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8.jpe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3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Relationship Id="rId4" Type="http://schemas.openxmlformats.org/officeDocument/2006/relationships/image" Target="../media/image3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Relationship Id="rId4" Type="http://schemas.openxmlformats.org/officeDocument/2006/relationships/image" Target="../media/image9.jpe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Relationship Id="rId4" Type="http://schemas.openxmlformats.org/officeDocument/2006/relationships/image" Target="../media/image3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7.xml"/><Relationship Id="rId4" Type="http://schemas.openxmlformats.org/officeDocument/2006/relationships/image" Target="../media/image9.jpe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Relationship Id="rId4" Type="http://schemas.openxmlformats.org/officeDocument/2006/relationships/image" Target="../media/image3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8.xml"/><Relationship Id="rId4" Type="http://schemas.openxmlformats.org/officeDocument/2006/relationships/image" Target="../media/image3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8.xml"/><Relationship Id="rId4" Type="http://schemas.openxmlformats.org/officeDocument/2006/relationships/image" Target="../media/image3.pn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Relationship Id="rId4" Type="http://schemas.openxmlformats.org/officeDocument/2006/relationships/image" Target="../media/image3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3.pn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3.png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3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3.png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3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Relationship Id="rId4" Type="http://schemas.openxmlformats.org/officeDocument/2006/relationships/image" Target="../media/image3.png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Relationship Id="rId4" Type="http://schemas.openxmlformats.org/officeDocument/2006/relationships/image" Target="../media/image3.png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0.xml"/><Relationship Id="rId4" Type="http://schemas.openxmlformats.org/officeDocument/2006/relationships/image" Target="../media/image3.png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0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1.xml"/><Relationship Id="rId4" Type="http://schemas.openxmlformats.org/officeDocument/2006/relationships/image" Target="../media/image3.png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1.xml"/><Relationship Id="rId4" Type="http://schemas.openxmlformats.org/officeDocument/2006/relationships/image" Target="../media/image3.png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1.xml"/><Relationship Id="rId4" Type="http://schemas.openxmlformats.org/officeDocument/2006/relationships/image" Target="../media/image3.png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1.xml"/><Relationship Id="rId4" Type="http://schemas.openxmlformats.org/officeDocument/2006/relationships/image" Target="../media/image3.png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1.xml"/><Relationship Id="rId4" Type="http://schemas.openxmlformats.org/officeDocument/2006/relationships/image" Target="../media/image3.png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2.xml"/><Relationship Id="rId4" Type="http://schemas.openxmlformats.org/officeDocument/2006/relationships/image" Target="../media/image3.png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2.xml"/><Relationship Id="rId4" Type="http://schemas.openxmlformats.org/officeDocument/2006/relationships/image" Target="../media/image3.png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2.xml"/><Relationship Id="rId4" Type="http://schemas.openxmlformats.org/officeDocument/2006/relationships/image" Target="../media/image3.png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" y="1844824"/>
            <a:ext cx="12198349" cy="3096344"/>
          </a:xfr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72508" y="4221088"/>
            <a:ext cx="8538845" cy="694928"/>
          </a:xfrm>
        </p:spPr>
        <p:txBody>
          <a:bodyPr>
            <a:normAutofit/>
          </a:bodyPr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512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4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36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48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60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72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84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96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85261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droppedImage.pd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7026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-5955" y="6577017"/>
            <a:ext cx="480025" cy="254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33" tIns="34267" rIns="68533" bIns="34267">
            <a:spAutoFit/>
          </a:bodyPr>
          <a:lstStyle/>
          <a:p>
            <a:pPr defTabSz="408173">
              <a:defRPr/>
            </a:pPr>
            <a:fld id="{73D3EA87-9688-4033-9820-AB8506F2DB4D}" type="slidenum">
              <a:rPr lang="zh-CN" altLang="en-US" sz="1200">
                <a:latin typeface="FrutigerNext LT Medium" pitchFamily="34" charset="0"/>
                <a:ea typeface="ＭＳ Ｐゴシック" pitchFamily="34" charset="-128"/>
                <a:sym typeface="Gill Sans" pitchFamily="-109" charset="0"/>
              </a:rPr>
              <a:pPr defTabSz="408173">
                <a:defRPr/>
              </a:pPr>
              <a:t>‹#›</a:t>
            </a:fld>
            <a:endParaRPr lang="zh-CN" altLang="en-US" sz="1200" dirty="0">
              <a:latin typeface="FrutigerNext LT Medium" pitchFamily="34" charset="0"/>
              <a:ea typeface="ＭＳ Ｐゴシック" pitchFamily="34" charset="-128"/>
              <a:sym typeface="Gill Sans" pitchFamily="-109" charset="0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20464" y="1553770"/>
            <a:ext cx="4717331" cy="4251499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228688" y="1553765"/>
            <a:ext cx="5003230" cy="2124193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6228688" y="3754320"/>
            <a:ext cx="5003230" cy="2050944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l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0048" y="512677"/>
            <a:ext cx="5803695" cy="428625"/>
          </a:xfrm>
          <a:prstGeom prst="rect">
            <a:avLst/>
          </a:prstGeom>
        </p:spPr>
        <p:txBody>
          <a:bodyPr lIns="68533" tIns="34267" rIns="68533" bIns="34267"/>
          <a:lstStyle>
            <a:lvl1pPr algn="l">
              <a:defRPr sz="2900" b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-190599" y="512677"/>
            <a:ext cx="1000647" cy="428625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r">
              <a:spcAft>
                <a:spcPts val="1798"/>
              </a:spcAft>
              <a:defRPr sz="2900" b="1">
                <a:solidFill>
                  <a:srgbClr val="D80010"/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20" y="5838867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37" y="6581837"/>
            <a:ext cx="5460134" cy="28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813" y="296477"/>
            <a:ext cx="1238774" cy="28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09938" y="68631"/>
            <a:ext cx="10978515" cy="758957"/>
          </a:xfrm>
        </p:spPr>
        <p:txBody>
          <a:bodyPr>
            <a:normAutofit/>
          </a:bodyPr>
          <a:lstStyle>
            <a:lvl1pPr algn="l">
              <a:defRPr sz="4300" b="1">
                <a:solidFill>
                  <a:srgbClr val="D8001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>
          <a:xfrm>
            <a:off x="230248" y="6110331"/>
            <a:ext cx="2846282" cy="365125"/>
          </a:xfrm>
          <a:prstGeom prst="rect">
            <a:avLst/>
          </a:prstGeom>
        </p:spPr>
        <p:txBody>
          <a:bodyPr lIns="91308" tIns="45666" rIns="91308" bIns="45666"/>
          <a:lstStyle/>
          <a:p>
            <a:pPr algn="l" defTabSz="914400" hangingPunct="1"/>
            <a:endParaRPr lang="zh-CN" altLang="en-US" sz="180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46118" y="6096039"/>
            <a:ext cx="3862811" cy="365125"/>
          </a:xfrm>
          <a:prstGeom prst="rect">
            <a:avLst/>
          </a:prstGeom>
        </p:spPr>
        <p:txBody>
          <a:bodyPr lIns="91308" tIns="45666" rIns="91308" bIns="45666"/>
          <a:lstStyle/>
          <a:p>
            <a:pPr algn="l" defTabSz="914400" hangingPunct="1"/>
            <a:endParaRPr lang="zh-CN" altLang="en-US" sz="18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193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5906" y="6489742"/>
            <a:ext cx="2797572" cy="4556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defTabSz="914400" hangingPunct="1">
              <a:defRPr/>
            </a:pPr>
            <a:r>
              <a:rPr lang="de-DE" altLang="zh-CN" sz="1800">
                <a:latin typeface="Calibri" pitchFamily="34" charset="0"/>
                <a:ea typeface="华文细黑"/>
              </a:rPr>
              <a:t>Page </a:t>
            </a:r>
            <a:fld id="{FD4A5CE6-7E27-402F-9D8B-7D2BB5CA3DE3}" type="slidenum">
              <a:rPr lang="de-DE" altLang="zh-CN" sz="1800">
                <a:latin typeface="Calibri" pitchFamily="34" charset="0"/>
                <a:ea typeface="华文细黑"/>
              </a:rPr>
              <a:pPr algn="l" defTabSz="914400" hangingPunct="1">
                <a:defRPr/>
              </a:pPr>
              <a:t>‹#›</a:t>
            </a:fld>
            <a:endParaRPr lang="en-GB" altLang="zh-CN" sz="1800">
              <a:latin typeface="Calibri" pitchFamily="34" charset="0"/>
              <a:ea typeface="华文细黑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013641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3" y="5838864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4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800" y="296466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-5936" y="6577013"/>
            <a:ext cx="480025" cy="254794"/>
          </a:xfrm>
          <a:prstGeom prst="rect">
            <a:avLst/>
          </a:prstGeom>
          <a:noFill/>
        </p:spPr>
        <p:txBody>
          <a:bodyPr lIns="68571" tIns="34285" rIns="68571" bIns="34285">
            <a:spAutoFit/>
          </a:bodyPr>
          <a:lstStyle/>
          <a:p>
            <a:pPr algn="l" defTabSz="914400" hangingPunct="1">
              <a:defRPr/>
            </a:pPr>
            <a:fld id="{8AA04AE1-5A0F-4D2B-A403-3CF7D6E053F2}" type="slidenum">
              <a:rPr lang="zh-CN" altLang="en-US" sz="1200">
                <a:solidFill>
                  <a:prstClr val="black"/>
                </a:solidFill>
                <a:latin typeface="FrutigerNext LT Medium"/>
                <a:ea typeface="宋体" pitchFamily="2" charset="-122"/>
              </a:rPr>
              <a:pPr algn="l" defTabSz="914400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/>
              <a:ea typeface="宋体" pitchFamily="2" charset="-122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20483" y="1553765"/>
            <a:ext cx="4717331" cy="4251499"/>
          </a:xfrm>
          <a:prstGeom prst="rect">
            <a:avLst/>
          </a:prstGeom>
        </p:spPr>
        <p:txBody>
          <a:bodyPr vert="horz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228706" y="1553765"/>
            <a:ext cx="5003229" cy="2124193"/>
          </a:xfrm>
          <a:prstGeom prst="rect">
            <a:avLst/>
          </a:prstGeom>
        </p:spPr>
        <p:txBody>
          <a:bodyPr vert="horz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6228706" y="3754320"/>
            <a:ext cx="5003229" cy="2050944"/>
          </a:xfrm>
          <a:prstGeom prst="rect">
            <a:avLst/>
          </a:prstGeom>
        </p:spPr>
        <p:txBody>
          <a:bodyPr vert="horz"/>
          <a:lstStyle>
            <a:lvl1pPr algn="l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0067" y="512677"/>
            <a:ext cx="5803695" cy="428625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-190599" y="512677"/>
            <a:ext cx="1000646" cy="428625"/>
          </a:xfrm>
          <a:prstGeom prst="rect">
            <a:avLst/>
          </a:prstGeom>
        </p:spPr>
        <p:txBody>
          <a:bodyPr vert="horz"/>
          <a:lstStyle>
            <a:lvl1pPr algn="r">
              <a:spcAft>
                <a:spcPts val="1800"/>
              </a:spcAft>
              <a:defRPr sz="3000" b="1">
                <a:solidFill>
                  <a:srgbClr val="D80010"/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17122" y="5578931"/>
            <a:ext cx="1094259" cy="821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3" descr="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5" y="783771"/>
            <a:ext cx="1219653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871081" y="6206218"/>
            <a:ext cx="2981605" cy="307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86" tIns="45692" rIns="91386" bIns="45692">
            <a:spAutoFit/>
          </a:bodyPr>
          <a:lstStyle/>
          <a:p>
            <a:pPr algn="l" defTabSz="914400" eaLnBrk="0">
              <a:defRPr/>
            </a:pPr>
            <a:r>
              <a:rPr lang="en-US" altLang="zh-CN" sz="1400">
                <a:solidFill>
                  <a:prstClr val="black"/>
                </a:solidFill>
                <a:latin typeface="FrutigerNext LT Bold" pitchFamily="1" charset="0"/>
              </a:rPr>
              <a:t>HUAWEI TECHNOLOGIES Co., Ltd.</a:t>
            </a:r>
            <a:endParaRPr lang="en-US" altLang="zh-CN" sz="25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" name="Text Box 20"/>
          <p:cNvSpPr txBox="1">
            <a:spLocks noChangeArrowheads="1"/>
          </p:cNvSpPr>
          <p:nvPr userDrawn="1"/>
        </p:nvSpPr>
        <p:spPr bwMode="auto">
          <a:xfrm>
            <a:off x="9666861" y="3984173"/>
            <a:ext cx="2007048" cy="32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6674" tIns="53337" rIns="106674" bIns="53337"/>
          <a:lstStyle/>
          <a:p>
            <a:pPr defTabSz="914400" hangingPunct="1">
              <a:lnSpc>
                <a:spcPct val="140000"/>
              </a:lnSpc>
              <a:defRPr/>
            </a:pPr>
            <a:r>
              <a:rPr lang="en-US" altLang="zh-CN" sz="1000" b="1">
                <a:solidFill>
                  <a:prstClr val="white"/>
                </a:solidFill>
                <a:latin typeface="FrutigerNext LT Medium" pitchFamily="34" charset="0"/>
                <a:ea typeface="黑体" pitchFamily="2" charset="-122"/>
              </a:rPr>
              <a:t>www.huawei.com</a:t>
            </a:r>
          </a:p>
        </p:txBody>
      </p:sp>
      <p:sp>
        <p:nvSpPr>
          <p:cNvPr id="6" name="Rectangle 22"/>
          <p:cNvSpPr>
            <a:spLocks noChangeArrowheads="1"/>
          </p:cNvSpPr>
          <p:nvPr userDrawn="1"/>
        </p:nvSpPr>
        <p:spPr bwMode="auto">
          <a:xfrm>
            <a:off x="5605580" y="6206218"/>
            <a:ext cx="1988897" cy="307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1386" tIns="45692" rIns="91386" bIns="45692">
            <a:spAutoFit/>
          </a:bodyPr>
          <a:lstStyle/>
          <a:p>
            <a:pPr algn="l" defTabSz="914400" eaLnBrk="0">
              <a:defRPr/>
            </a:pPr>
            <a:r>
              <a:rPr lang="en-US" altLang="zh-CN" sz="1400">
                <a:solidFill>
                  <a:prstClr val="black"/>
                </a:solidFill>
                <a:latin typeface="FrutigerNext LT Bold" pitchFamily="20" charset="0"/>
              </a:rPr>
              <a:t>HUAWEI Confidential </a:t>
            </a:r>
          </a:p>
        </p:txBody>
      </p:sp>
      <p:sp>
        <p:nvSpPr>
          <p:cNvPr id="7" name="Rectangle 25"/>
          <p:cNvSpPr>
            <a:spLocks noChangeArrowheads="1"/>
          </p:cNvSpPr>
          <p:nvPr userDrawn="1"/>
        </p:nvSpPr>
        <p:spPr bwMode="auto">
          <a:xfrm>
            <a:off x="8799465" y="314351"/>
            <a:ext cx="2163771" cy="3270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algn="l" defTabSz="801688" eaLnBrk="0">
              <a:defRPr/>
            </a:pPr>
            <a:r>
              <a:rPr lang="en-US" altLang="zh-CN" sz="1600" b="1">
                <a:solidFill>
                  <a:srgbClr val="666666"/>
                </a:solidFill>
                <a:latin typeface="FrutigerNext LT Regular" pitchFamily="34" charset="0"/>
              </a:rPr>
              <a:t>Security Level: Secret</a:t>
            </a:r>
            <a:endParaRPr lang="zh-CN" altLang="en-US" sz="1600" b="1">
              <a:solidFill>
                <a:srgbClr val="666666"/>
              </a:solidFill>
              <a:latin typeface="FrutigerNext LT Regular" pitchFamily="34" charset="0"/>
            </a:endParaRPr>
          </a:p>
        </p:txBody>
      </p:sp>
      <p:sp>
        <p:nvSpPr>
          <p:cNvPr id="8" name="Rectangle 24"/>
          <p:cNvSpPr>
            <a:spLocks noGrp="1" noChangeArrowheads="1"/>
          </p:cNvSpPr>
          <p:nvPr>
            <p:ph type="dt" sz="quarter" idx="10"/>
          </p:nvPr>
        </p:nvSpPr>
        <p:spPr>
          <a:xfrm>
            <a:off x="782132" y="242208"/>
            <a:ext cx="2438944" cy="406854"/>
          </a:xfrm>
        </p:spPr>
        <p:txBody>
          <a:bodyPr lIns="80139" tIns="40069" rIns="80139" bIns="40069"/>
          <a:lstStyle>
            <a:lvl1pPr>
              <a:lnSpc>
                <a:spcPct val="100000"/>
              </a:lnSpc>
              <a:defRPr>
                <a:latin typeface="FrutigerNext LT Regular" pitchFamily="34" charset="0"/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>
              <a:solidFill>
                <a:prstClr val="black"/>
              </a:solidFill>
            </a:endParaRPr>
          </a:p>
          <a:p>
            <a:pPr>
              <a:defRPr/>
            </a:pPr>
            <a:r>
              <a:rPr lang="de-DE" altLang="zh-CN">
                <a:solidFill>
                  <a:prstClr val="black"/>
                </a:solidFill>
              </a:rPr>
              <a:t>Page </a:t>
            </a:r>
            <a:fld id="{8490F6BE-A250-4119-8C37-397414BEE4B8}" type="slidenum">
              <a:rPr lang="de-DE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04" y="4407354"/>
            <a:ext cx="1036914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04" y="2906486"/>
            <a:ext cx="10369142" cy="150086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>
              <a:solidFill>
                <a:prstClr val="black"/>
              </a:solidFill>
            </a:endParaRPr>
          </a:p>
          <a:p>
            <a:pPr>
              <a:defRPr/>
            </a:pPr>
            <a:r>
              <a:rPr lang="de-DE" altLang="zh-CN">
                <a:solidFill>
                  <a:prstClr val="black"/>
                </a:solidFill>
              </a:rPr>
              <a:t>Page </a:t>
            </a:r>
            <a:fld id="{E6B123DA-A827-4357-9355-4B91B2C3DDC6}" type="slidenum">
              <a:rPr lang="de-DE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9314" y="1021899"/>
            <a:ext cx="5291638" cy="51040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5166" y="1021899"/>
            <a:ext cx="5293452" cy="51040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>
              <a:solidFill>
                <a:prstClr val="black"/>
              </a:solidFill>
            </a:endParaRPr>
          </a:p>
          <a:p>
            <a:pPr>
              <a:defRPr/>
            </a:pPr>
            <a:r>
              <a:rPr lang="de-DE" altLang="zh-CN">
                <a:solidFill>
                  <a:prstClr val="black"/>
                </a:solidFill>
              </a:rPr>
              <a:t>Page </a:t>
            </a:r>
            <a:fld id="{76C7E6CB-2A8E-467E-9028-F43909B0DBB7}" type="slidenum">
              <a:rPr lang="de-DE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40" y="274864"/>
            <a:ext cx="1097887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66" y="1534889"/>
            <a:ext cx="5389631" cy="6395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66" y="2174422"/>
            <a:ext cx="5389631" cy="3951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7170" y="1534889"/>
            <a:ext cx="5391445" cy="6395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170" y="2174422"/>
            <a:ext cx="5391445" cy="3951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>
              <a:solidFill>
                <a:prstClr val="black"/>
              </a:solidFill>
            </a:endParaRPr>
          </a:p>
          <a:p>
            <a:pPr>
              <a:defRPr/>
            </a:pPr>
            <a:r>
              <a:rPr lang="de-DE" altLang="zh-CN">
                <a:solidFill>
                  <a:prstClr val="black"/>
                </a:solidFill>
              </a:rPr>
              <a:t>Page </a:t>
            </a:r>
            <a:fld id="{4B8FDCC3-D9E8-4A4A-A35D-8D5B6EE0231E}" type="slidenum">
              <a:rPr lang="de-DE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>
              <a:solidFill>
                <a:prstClr val="black"/>
              </a:solidFill>
            </a:endParaRPr>
          </a:p>
          <a:p>
            <a:pPr>
              <a:defRPr/>
            </a:pPr>
            <a:r>
              <a:rPr lang="de-DE" altLang="zh-CN">
                <a:solidFill>
                  <a:prstClr val="black"/>
                </a:solidFill>
              </a:rPr>
              <a:t>Page </a:t>
            </a:r>
            <a:fld id="{64BA9575-9202-4270-8529-9A3A47422DAA}" type="slidenum">
              <a:rPr lang="de-DE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>
              <a:solidFill>
                <a:prstClr val="black"/>
              </a:solidFill>
            </a:endParaRPr>
          </a:p>
          <a:p>
            <a:pPr>
              <a:defRPr/>
            </a:pPr>
            <a:r>
              <a:rPr lang="de-DE" altLang="zh-CN">
                <a:solidFill>
                  <a:prstClr val="black"/>
                </a:solidFill>
              </a:rPr>
              <a:t>Page </a:t>
            </a:r>
            <a:fld id="{4E0988B5-A6CE-4BD4-A70D-7345BE225EE1}" type="slidenum">
              <a:rPr lang="de-DE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droppedImage.pd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7026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-5955" y="6577017"/>
            <a:ext cx="480025" cy="254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33" tIns="34267" rIns="68533" bIns="34267">
            <a:spAutoFit/>
          </a:bodyPr>
          <a:lstStyle/>
          <a:p>
            <a:pPr defTabSz="408173">
              <a:defRPr/>
            </a:pPr>
            <a:fld id="{73D3EA87-9688-4033-9820-AB8506F2DB4D}" type="slidenum">
              <a:rPr lang="zh-CN" altLang="en-US" sz="1200">
                <a:latin typeface="FrutigerNext LT Medium" pitchFamily="34" charset="0"/>
                <a:ea typeface="ＭＳ Ｐゴシック" pitchFamily="34" charset="-128"/>
                <a:sym typeface="Gill Sans" pitchFamily="-109" charset="0"/>
              </a:rPr>
              <a:pPr defTabSz="408173">
                <a:defRPr/>
              </a:pPr>
              <a:t>‹#›</a:t>
            </a:fld>
            <a:endParaRPr lang="zh-CN" altLang="en-US" sz="1200" dirty="0">
              <a:latin typeface="FrutigerNext LT Medium" pitchFamily="34" charset="0"/>
              <a:ea typeface="ＭＳ Ｐゴシック" pitchFamily="34" charset="-128"/>
              <a:sym typeface="Gill Sans" pitchFamily="-109" charset="0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20464" y="1553770"/>
            <a:ext cx="4717331" cy="4251499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228688" y="1553765"/>
            <a:ext cx="5003230" cy="2124193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6228688" y="3754320"/>
            <a:ext cx="5003230" cy="2050944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l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0048" y="512677"/>
            <a:ext cx="5803695" cy="428625"/>
          </a:xfrm>
          <a:prstGeom prst="rect">
            <a:avLst/>
          </a:prstGeom>
        </p:spPr>
        <p:txBody>
          <a:bodyPr lIns="68533" tIns="34267" rIns="68533" bIns="34267"/>
          <a:lstStyle>
            <a:lvl1pPr algn="l">
              <a:defRPr sz="2900" b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-190599" y="512677"/>
            <a:ext cx="1000647" cy="428625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r">
              <a:spcAft>
                <a:spcPts val="1798"/>
              </a:spcAft>
              <a:defRPr sz="2900" b="1">
                <a:solidFill>
                  <a:srgbClr val="D80010"/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36" y="273504"/>
            <a:ext cx="401409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037" y="273504"/>
            <a:ext cx="6819607" cy="58524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36" y="1435554"/>
            <a:ext cx="4014096" cy="46903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>
              <a:solidFill>
                <a:prstClr val="black"/>
              </a:solidFill>
            </a:endParaRPr>
          </a:p>
          <a:p>
            <a:pPr>
              <a:defRPr/>
            </a:pPr>
            <a:r>
              <a:rPr lang="de-DE" altLang="zh-CN">
                <a:solidFill>
                  <a:prstClr val="black"/>
                </a:solidFill>
              </a:rPr>
              <a:t>Page </a:t>
            </a:r>
            <a:fld id="{555C8C60-5D0B-41E4-8667-DA92092F6CB2}" type="slidenum">
              <a:rPr lang="de-DE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762" y="4800600"/>
            <a:ext cx="7318648" cy="56741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1762" y="612321"/>
            <a:ext cx="73186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1762" y="5368018"/>
            <a:ext cx="7318648" cy="804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>
              <a:solidFill>
                <a:prstClr val="black"/>
              </a:solidFill>
            </a:endParaRPr>
          </a:p>
          <a:p>
            <a:pPr>
              <a:defRPr/>
            </a:pPr>
            <a:r>
              <a:rPr lang="de-DE" altLang="zh-CN">
                <a:solidFill>
                  <a:prstClr val="black"/>
                </a:solidFill>
              </a:rPr>
              <a:t>Page </a:t>
            </a:r>
            <a:fld id="{77AA499A-FE3C-48B7-80ED-68827CFBF523}" type="slidenum">
              <a:rPr lang="de-DE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>
              <a:solidFill>
                <a:prstClr val="black"/>
              </a:solidFill>
            </a:endParaRPr>
          </a:p>
          <a:p>
            <a:pPr>
              <a:defRPr/>
            </a:pPr>
            <a:r>
              <a:rPr lang="de-DE" altLang="zh-CN">
                <a:solidFill>
                  <a:prstClr val="black"/>
                </a:solidFill>
              </a:rPr>
              <a:t>Page </a:t>
            </a:r>
            <a:fld id="{F50B2F04-5A86-46E2-8006-D17FA5C504CD}" type="slidenum">
              <a:rPr lang="de-DE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99273" y="0"/>
            <a:ext cx="2689371" cy="612593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9314" y="0"/>
            <a:ext cx="7895718" cy="612593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>
              <a:solidFill>
                <a:prstClr val="black"/>
              </a:solidFill>
            </a:endParaRPr>
          </a:p>
          <a:p>
            <a:pPr>
              <a:defRPr/>
            </a:pPr>
            <a:r>
              <a:rPr lang="de-DE" altLang="zh-CN">
                <a:solidFill>
                  <a:prstClr val="black"/>
                </a:solidFill>
              </a:rPr>
              <a:t>Page </a:t>
            </a:r>
            <a:fld id="{03F52622-4D71-4CCF-85B6-00E01675A229}" type="slidenum">
              <a:rPr lang="de-DE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318" y="0"/>
            <a:ext cx="10759300" cy="71301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29318" y="1021899"/>
            <a:ext cx="10759300" cy="5104039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>
              <a:solidFill>
                <a:prstClr val="black"/>
              </a:solidFill>
            </a:endParaRPr>
          </a:p>
          <a:p>
            <a:pPr>
              <a:defRPr/>
            </a:pPr>
            <a:r>
              <a:rPr lang="de-DE" altLang="zh-CN">
                <a:solidFill>
                  <a:prstClr val="black"/>
                </a:solidFill>
              </a:rPr>
              <a:t>Page </a:t>
            </a:r>
            <a:fld id="{87274730-2480-4E05-B49B-25BED4016C72}" type="slidenum">
              <a:rPr lang="de-DE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318" y="0"/>
            <a:ext cx="10759300" cy="71301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29314" y="1021899"/>
            <a:ext cx="5291638" cy="51040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5166" y="1021899"/>
            <a:ext cx="5293452" cy="51040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>
              <a:solidFill>
                <a:prstClr val="black"/>
              </a:solidFill>
            </a:endParaRPr>
          </a:p>
          <a:p>
            <a:pPr>
              <a:defRPr/>
            </a:pPr>
            <a:r>
              <a:rPr lang="de-DE" altLang="zh-CN">
                <a:solidFill>
                  <a:prstClr val="black"/>
                </a:solidFill>
              </a:rPr>
              <a:t>Page </a:t>
            </a:r>
            <a:fld id="{F249E68A-6E16-49E9-9F3E-04E29A59CD44}" type="slidenum">
              <a:rPr lang="de-DE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318" y="0"/>
            <a:ext cx="10759300" cy="71301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29314" y="1021899"/>
            <a:ext cx="5291638" cy="51040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95166" y="1021923"/>
            <a:ext cx="5293452" cy="24860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95166" y="3638550"/>
            <a:ext cx="5293452" cy="24873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>
              <a:solidFill>
                <a:prstClr val="black"/>
              </a:solidFill>
            </a:endParaRPr>
          </a:p>
          <a:p>
            <a:pPr>
              <a:defRPr/>
            </a:pPr>
            <a:r>
              <a:rPr lang="de-DE" altLang="zh-CN">
                <a:solidFill>
                  <a:prstClr val="black"/>
                </a:solidFill>
              </a:rPr>
              <a:t>Page </a:t>
            </a:r>
            <a:fld id="{40556695-BDEC-4545-A969-4C9A029CDDD1}" type="slidenum">
              <a:rPr lang="de-DE" altLang="zh-C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"/>
          <p:cNvCxnSpPr/>
          <p:nvPr userDrawn="1"/>
        </p:nvCxnSpPr>
        <p:spPr>
          <a:xfrm>
            <a:off x="648946" y="678628"/>
            <a:ext cx="948267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5458" y="1471086"/>
            <a:ext cx="246293" cy="44627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924" tIns="60961" rIns="121924" bIns="60961">
            <a:spAutoFit/>
          </a:bodyPr>
          <a:lstStyle>
            <a:lvl1pPr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1pPr>
            <a:lvl2pPr marL="742950" indent="-28575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2pPr>
            <a:lvl3pPr marL="11430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3pPr>
            <a:lvl4pPr marL="16002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4pPr>
            <a:lvl5pPr marL="20574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5pPr>
            <a:lvl6pPr marL="25146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6pPr>
            <a:lvl7pPr marL="29718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7pPr>
            <a:lvl8pPr marL="34290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8pPr>
            <a:lvl9pPr marL="38862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9pPr>
          </a:lstStyle>
          <a:p>
            <a:pPr eaLnBrk="1">
              <a:defRPr/>
            </a:pPr>
            <a:endParaRPr lang="en-US" altLang="en-US" smtClean="0"/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6412" y="1"/>
            <a:ext cx="10965528" cy="624069"/>
          </a:xfrm>
          <a:prstGeom prst="rect">
            <a:avLst/>
          </a:prstGeom>
        </p:spPr>
        <p:txBody>
          <a:bodyPr lIns="68546" tIns="34272" rIns="68546" bIns="34272" anchor="ctr" anchorCtr="0"/>
          <a:lstStyle>
            <a:lvl1pPr algn="l">
              <a:defRPr sz="3200" b="1">
                <a:solidFill>
                  <a:srgbClr val="CB0E1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10834" y="1062670"/>
            <a:ext cx="10960953" cy="4704523"/>
          </a:xfrm>
          <a:prstGeom prst="rect">
            <a:avLst/>
          </a:prstGeom>
        </p:spPr>
        <p:txBody>
          <a:bodyPr lIns="68571" tIns="34284" rIns="68571" bIns="34284"/>
          <a:lstStyle>
            <a:lvl1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1pPr>
            <a:lvl2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2pPr>
            <a:lvl3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3pPr>
            <a:lvl4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4pPr>
            <a:lvl5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" name="Group 14"/>
          <p:cNvGrpSpPr>
            <a:grpSpLocks/>
          </p:cNvGrpSpPr>
          <p:nvPr userDrawn="1"/>
        </p:nvGrpSpPr>
        <p:grpSpPr bwMode="auto">
          <a:xfrm>
            <a:off x="12550865" y="3511550"/>
            <a:ext cx="986624" cy="3224212"/>
            <a:chOff x="5893" y="2251"/>
            <a:chExt cx="466" cy="2031"/>
          </a:xfrm>
        </p:grpSpPr>
        <p:grpSp>
          <p:nvGrpSpPr>
            <p:cNvPr id="7" name="Group 16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69" name="Rectangle 17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Rectangle 18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21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65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Rectangle 23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6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61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Rectangle 28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1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57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Rectangle 33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36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53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Rectangle 38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41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49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Rectangle 43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46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45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Rectangle 48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51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56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37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Rectangle 58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61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33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63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" name="Group 66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29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68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" name="Group 71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25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Rectangle 73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" name="Group 76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21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Rectangle 78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Rectangle 79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3" name="矩形 72"/>
          <p:cNvSpPr/>
          <p:nvPr userDrawn="1"/>
        </p:nvSpPr>
        <p:spPr bwMode="auto">
          <a:xfrm>
            <a:off x="12507887" y="4912140"/>
            <a:ext cx="1080120" cy="288032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254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40640" tIns="40640" rIns="40640" bIns="40640" numCol="1" rtlCol="0" anchor="ctr" anchorCtr="0" compatLnSpc="1">
            <a:prstTxWarp prst="textNoShape">
              <a:avLst/>
            </a:prstTxWarp>
          </a:bodyPr>
          <a:lstStyle/>
          <a:p>
            <a:pPr marL="228600" defTabSz="546100"/>
            <a:endParaRPr lang="zh-CN" altLang="en-US" sz="2000" dirty="0" smtClean="0">
              <a:solidFill>
                <a:prstClr val="white"/>
              </a:solidFill>
              <a:latin typeface="华文细黑" pitchFamily="2" charset="-122"/>
              <a:ea typeface="华文细黑" pitchFamily="2" charset="-122"/>
              <a:cs typeface="Gill San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8059" y="2636840"/>
            <a:ext cx="7492667" cy="5847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073860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3" y="5838828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4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1" y="296466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-5955" y="6577014"/>
            <a:ext cx="480025" cy="276999"/>
          </a:xfrm>
          <a:prstGeom prst="rect">
            <a:avLst/>
          </a:prstGeom>
          <a:noFill/>
        </p:spPr>
        <p:txBody>
          <a:bodyPr lIns="91424" tIns="45712" rIns="91424" bIns="45712">
            <a:spAutoFit/>
          </a:bodyPr>
          <a:lstStyle/>
          <a:p>
            <a:pPr algn="l" defTabSz="685652" hangingPunct="1">
              <a:defRPr/>
            </a:pPr>
            <a:fld id="{B3D2A3A4-4FAD-41A4-9638-9CFE303A61CC}" type="slidenum">
              <a:rPr lang="zh-CN" altLang="en-US" sz="1200">
                <a:solidFill>
                  <a:prstClr val="black"/>
                </a:solidFill>
                <a:latin typeface="FrutigerNext LT Medium" pitchFamily="34" charset="0"/>
                <a:ea typeface="宋体" pitchFamily="2" charset="-122"/>
              </a:rPr>
              <a:pPr algn="l" defTabSz="685652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 pitchFamily="34" charset="0"/>
              <a:ea typeface="宋体" pitchFamily="2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74070" y="188640"/>
            <a:ext cx="9515183" cy="648072"/>
          </a:xfrm>
          <a:prstGeom prst="rect">
            <a:avLst/>
          </a:prstGeom>
        </p:spPr>
        <p:txBody>
          <a:bodyPr vert="horz"/>
          <a:lstStyle>
            <a:lvl1pPr marL="0" indent="0" algn="l">
              <a:spcAft>
                <a:spcPts val="1800"/>
              </a:spcAft>
              <a:buNone/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473324" y="1052513"/>
            <a:ext cx="9515666" cy="4786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94387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3" y="5838828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4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2" y="296466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-5954" y="6577016"/>
            <a:ext cx="480025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defTabSz="914400" hangingPunct="1">
              <a:defRPr/>
            </a:pPr>
            <a:fld id="{B3D2A3A4-4FAD-41A4-9638-9CFE303A61CC}" type="slidenum">
              <a:rPr lang="zh-CN" altLang="en-US" sz="1200">
                <a:solidFill>
                  <a:prstClr val="black"/>
                </a:solidFill>
                <a:latin typeface="FrutigerNext LT Medium" pitchFamily="34" charset="0"/>
                <a:ea typeface="宋体" pitchFamily="2" charset="-122"/>
              </a:rPr>
              <a:pPr algn="l" defTabSz="914400" hangingPunct="1">
                <a:defRPr/>
              </a:pPr>
              <a:t>‹#›</a:t>
            </a:fld>
            <a:endParaRPr lang="zh-CN" altLang="en-US" sz="1200">
              <a:solidFill>
                <a:prstClr val="black"/>
              </a:solidFill>
              <a:latin typeface="FrutigerNext LT Medium" pitchFamily="34" charset="0"/>
              <a:ea typeface="宋体" pitchFamily="2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74071" y="188640"/>
            <a:ext cx="9515183" cy="648072"/>
          </a:xfrm>
          <a:prstGeom prst="rect">
            <a:avLst/>
          </a:prstGeom>
        </p:spPr>
        <p:txBody>
          <a:bodyPr vert="horz"/>
          <a:lstStyle>
            <a:lvl1pPr marL="0" indent="0" algn="l">
              <a:spcAft>
                <a:spcPts val="1800"/>
              </a:spcAft>
              <a:buNone/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0165448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3" y="5838827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4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1" y="296466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79547" y="188640"/>
            <a:ext cx="9909708" cy="648072"/>
          </a:xfrm>
          <a:prstGeom prst="rect">
            <a:avLst/>
          </a:prstGeom>
        </p:spPr>
        <p:txBody>
          <a:bodyPr vert="horz"/>
          <a:lstStyle>
            <a:lvl1pPr algn="l">
              <a:spcAft>
                <a:spcPts val="1800"/>
              </a:spcAft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20" y="5838829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37" y="6581799"/>
            <a:ext cx="5460134" cy="28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94" y="296477"/>
            <a:ext cx="1238774" cy="28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09919" y="68629"/>
            <a:ext cx="10978515" cy="758957"/>
          </a:xfrm>
        </p:spPr>
        <p:txBody>
          <a:bodyPr>
            <a:normAutofit/>
          </a:bodyPr>
          <a:lstStyle>
            <a:lvl1pPr algn="l">
              <a:defRPr sz="4300" b="1">
                <a:solidFill>
                  <a:srgbClr val="D8001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>
          <a:xfrm>
            <a:off x="230248" y="6110293"/>
            <a:ext cx="2846282" cy="365125"/>
          </a:xfrm>
          <a:prstGeom prst="rect">
            <a:avLst/>
          </a:prstGeom>
        </p:spPr>
        <p:txBody>
          <a:bodyPr lIns="91308" tIns="45666" rIns="91308" bIns="45666"/>
          <a:lstStyle/>
          <a:p>
            <a:pPr algn="l" defTabSz="914400" hangingPunct="1"/>
            <a:endParaRPr lang="zh-CN" altLang="en-US" sz="180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46118" y="6096001"/>
            <a:ext cx="3862811" cy="365125"/>
          </a:xfrm>
          <a:prstGeom prst="rect">
            <a:avLst/>
          </a:prstGeom>
        </p:spPr>
        <p:txBody>
          <a:bodyPr lIns="91308" tIns="45666" rIns="91308" bIns="45666"/>
          <a:lstStyle/>
          <a:p>
            <a:pPr algn="l" defTabSz="914400" hangingPunct="1"/>
            <a:endParaRPr lang="zh-CN" altLang="en-US" sz="18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193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3" y="5838854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4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95" y="296466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-5941" y="6577042"/>
            <a:ext cx="480025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defTabSz="914400" hangingPunct="1">
              <a:defRPr/>
            </a:pPr>
            <a:fld id="{B3D2A3A4-4FAD-41A4-9638-9CFE303A61CC}" type="slidenum">
              <a:rPr lang="zh-CN" altLang="en-US" sz="1200">
                <a:solidFill>
                  <a:prstClr val="black"/>
                </a:solidFill>
                <a:latin typeface="FrutigerNext LT Medium" pitchFamily="34" charset="0"/>
                <a:ea typeface="宋体" pitchFamily="2" charset="-122"/>
              </a:rPr>
              <a:pPr algn="l" defTabSz="914400" hangingPunct="1">
                <a:defRPr/>
              </a:pPr>
              <a:t>‹#›</a:t>
            </a:fld>
            <a:endParaRPr lang="zh-CN" altLang="en-US" sz="1200">
              <a:solidFill>
                <a:prstClr val="black"/>
              </a:solidFill>
              <a:latin typeface="FrutigerNext LT Medium" pitchFamily="34" charset="0"/>
              <a:ea typeface="宋体" pitchFamily="2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74084" y="188640"/>
            <a:ext cx="9515183" cy="648072"/>
          </a:xfrm>
          <a:prstGeom prst="rect">
            <a:avLst/>
          </a:prstGeom>
        </p:spPr>
        <p:txBody>
          <a:bodyPr vert="horz"/>
          <a:lstStyle>
            <a:lvl1pPr marL="0" indent="0" algn="l">
              <a:spcAft>
                <a:spcPts val="1800"/>
              </a:spcAft>
              <a:buNone/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0165448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3" y="5838855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4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95" y="296466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79561" y="188640"/>
            <a:ext cx="9909708" cy="648072"/>
          </a:xfrm>
          <a:prstGeom prst="rect">
            <a:avLst/>
          </a:prstGeom>
        </p:spPr>
        <p:txBody>
          <a:bodyPr vert="horz"/>
          <a:lstStyle>
            <a:lvl1pPr algn="l">
              <a:spcAft>
                <a:spcPts val="1800"/>
              </a:spcAft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20" y="5838857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37" y="6581827"/>
            <a:ext cx="5460134" cy="28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808" y="296477"/>
            <a:ext cx="1238774" cy="28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09933" y="68631"/>
            <a:ext cx="10978515" cy="758957"/>
          </a:xfrm>
        </p:spPr>
        <p:txBody>
          <a:bodyPr>
            <a:normAutofit/>
          </a:bodyPr>
          <a:lstStyle>
            <a:lvl1pPr algn="l">
              <a:defRPr sz="4300" b="1">
                <a:solidFill>
                  <a:srgbClr val="D8001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>
          <a:xfrm>
            <a:off x="230248" y="6110321"/>
            <a:ext cx="2846282" cy="365125"/>
          </a:xfrm>
          <a:prstGeom prst="rect">
            <a:avLst/>
          </a:prstGeom>
        </p:spPr>
        <p:txBody>
          <a:bodyPr lIns="91308" tIns="45666" rIns="91308" bIns="45666"/>
          <a:lstStyle/>
          <a:p>
            <a:pPr algn="l" defTabSz="914400" hangingPunct="1"/>
            <a:endParaRPr lang="zh-CN" altLang="en-US" sz="180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46118" y="6096029"/>
            <a:ext cx="3862811" cy="365125"/>
          </a:xfrm>
          <a:prstGeom prst="rect">
            <a:avLst/>
          </a:prstGeom>
        </p:spPr>
        <p:txBody>
          <a:bodyPr lIns="91308" tIns="45666" rIns="91308" bIns="45666"/>
          <a:lstStyle/>
          <a:p>
            <a:pPr algn="l" defTabSz="914400" hangingPunct="1"/>
            <a:endParaRPr lang="zh-CN" altLang="en-US" sz="18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193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3" y="5838832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4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3" y="296466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-5953" y="6577018"/>
            <a:ext cx="480025" cy="276999"/>
          </a:xfrm>
          <a:prstGeom prst="rect">
            <a:avLst/>
          </a:prstGeom>
          <a:noFill/>
        </p:spPr>
        <p:txBody>
          <a:bodyPr lIns="91424" tIns="45712" rIns="91424" bIns="45712">
            <a:spAutoFit/>
          </a:bodyPr>
          <a:lstStyle/>
          <a:p>
            <a:pPr algn="l" defTabSz="685652" hangingPunct="1">
              <a:defRPr/>
            </a:pPr>
            <a:fld id="{B3D2A3A4-4FAD-41A4-9638-9CFE303A61CC}" type="slidenum">
              <a:rPr lang="zh-CN" altLang="en-US" sz="1200">
                <a:solidFill>
                  <a:prstClr val="black"/>
                </a:solidFill>
                <a:latin typeface="FrutigerNext LT Medium" pitchFamily="34" charset="0"/>
                <a:ea typeface="宋体" pitchFamily="2" charset="-122"/>
              </a:rPr>
              <a:pPr algn="l" defTabSz="685652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 pitchFamily="34" charset="0"/>
              <a:ea typeface="宋体" pitchFamily="2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74072" y="188640"/>
            <a:ext cx="9515183" cy="648072"/>
          </a:xfrm>
          <a:prstGeom prst="rect">
            <a:avLst/>
          </a:prstGeom>
        </p:spPr>
        <p:txBody>
          <a:bodyPr vert="horz"/>
          <a:lstStyle>
            <a:lvl1pPr marL="0" indent="0" algn="l">
              <a:spcAft>
                <a:spcPts val="1800"/>
              </a:spcAft>
              <a:buNone/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473324" y="1052513"/>
            <a:ext cx="9515666" cy="4786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94387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droppedImage.pd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7026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-5952" y="6577017"/>
            <a:ext cx="480025" cy="254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33" tIns="34267" rIns="68533" bIns="34267">
            <a:spAutoFit/>
          </a:bodyPr>
          <a:lstStyle/>
          <a:p>
            <a:pPr defTabSz="408173">
              <a:defRPr/>
            </a:pPr>
            <a:fld id="{73D3EA87-9688-4033-9820-AB8506F2DB4D}" type="slidenum">
              <a:rPr lang="zh-CN" altLang="en-US" sz="1200">
                <a:latin typeface="FrutigerNext LT Medium" pitchFamily="34" charset="0"/>
                <a:ea typeface="ＭＳ Ｐゴシック" pitchFamily="34" charset="-128"/>
                <a:sym typeface="Gill Sans" pitchFamily="-109" charset="0"/>
              </a:rPr>
              <a:pPr defTabSz="408173">
                <a:defRPr/>
              </a:pPr>
              <a:t>‹#›</a:t>
            </a:fld>
            <a:endParaRPr lang="zh-CN" altLang="en-US" sz="1200" dirty="0">
              <a:latin typeface="FrutigerNext LT Medium" pitchFamily="34" charset="0"/>
              <a:ea typeface="ＭＳ Ｐゴシック" pitchFamily="34" charset="-128"/>
              <a:sym typeface="Gill Sans" pitchFamily="-109" charset="0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20467" y="1553774"/>
            <a:ext cx="4717331" cy="4251499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228688" y="1553770"/>
            <a:ext cx="5003230" cy="2124193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6228688" y="3754320"/>
            <a:ext cx="5003230" cy="2050944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l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0051" y="512682"/>
            <a:ext cx="5803695" cy="428625"/>
          </a:xfrm>
          <a:prstGeom prst="rect">
            <a:avLst/>
          </a:prstGeom>
        </p:spPr>
        <p:txBody>
          <a:bodyPr lIns="68533" tIns="34267" rIns="68533" bIns="34267"/>
          <a:lstStyle>
            <a:lvl1pPr algn="l">
              <a:defRPr sz="2900" b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-190596" y="512682"/>
            <a:ext cx="1000647" cy="428625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r">
              <a:spcAft>
                <a:spcPts val="1798"/>
              </a:spcAft>
              <a:defRPr sz="2900" b="1">
                <a:solidFill>
                  <a:srgbClr val="D80010"/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droppedImage.pd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7026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-5952" y="6577017"/>
            <a:ext cx="480025" cy="254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33" tIns="34267" rIns="68533" bIns="34267">
            <a:spAutoFit/>
          </a:bodyPr>
          <a:lstStyle/>
          <a:p>
            <a:pPr defTabSz="408173">
              <a:defRPr/>
            </a:pPr>
            <a:fld id="{73D3EA87-9688-4033-9820-AB8506F2DB4D}" type="slidenum">
              <a:rPr lang="zh-CN" altLang="en-US" sz="1200">
                <a:latin typeface="FrutigerNext LT Medium" pitchFamily="34" charset="0"/>
                <a:ea typeface="ＭＳ Ｐゴシック" pitchFamily="34" charset="-128"/>
                <a:sym typeface="Gill Sans" pitchFamily="-109" charset="0"/>
              </a:rPr>
              <a:pPr defTabSz="408173">
                <a:defRPr/>
              </a:pPr>
              <a:t>‹#›</a:t>
            </a:fld>
            <a:endParaRPr lang="zh-CN" altLang="en-US" sz="1200" dirty="0">
              <a:latin typeface="FrutigerNext LT Medium" pitchFamily="34" charset="0"/>
              <a:ea typeface="ＭＳ Ｐゴシック" pitchFamily="34" charset="-128"/>
              <a:sym typeface="Gill Sans" pitchFamily="-109" charset="0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20467" y="1553774"/>
            <a:ext cx="4717331" cy="4251499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228688" y="1553770"/>
            <a:ext cx="5003230" cy="2124193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6228688" y="3754320"/>
            <a:ext cx="5003230" cy="2050944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l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0051" y="512682"/>
            <a:ext cx="5803695" cy="428625"/>
          </a:xfrm>
          <a:prstGeom prst="rect">
            <a:avLst/>
          </a:prstGeom>
        </p:spPr>
        <p:txBody>
          <a:bodyPr lIns="68533" tIns="34267" rIns="68533" bIns="34267"/>
          <a:lstStyle>
            <a:lvl1pPr algn="l">
              <a:defRPr sz="2900" b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-190596" y="512682"/>
            <a:ext cx="1000647" cy="428625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r">
              <a:spcAft>
                <a:spcPts val="1798"/>
              </a:spcAft>
              <a:defRPr sz="2900" b="1">
                <a:solidFill>
                  <a:srgbClr val="D80010"/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droppedImage.pd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7026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-5952" y="6577017"/>
            <a:ext cx="480025" cy="254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33" tIns="34267" rIns="68533" bIns="34267">
            <a:spAutoFit/>
          </a:bodyPr>
          <a:lstStyle/>
          <a:p>
            <a:pPr defTabSz="408173">
              <a:defRPr/>
            </a:pPr>
            <a:fld id="{73D3EA87-9688-4033-9820-AB8506F2DB4D}" type="slidenum">
              <a:rPr lang="zh-CN" altLang="en-US" sz="1200">
                <a:latin typeface="FrutigerNext LT Medium" pitchFamily="34" charset="0"/>
                <a:ea typeface="ＭＳ Ｐゴシック" pitchFamily="34" charset="-128"/>
                <a:sym typeface="Gill Sans" pitchFamily="-109" charset="0"/>
              </a:rPr>
              <a:pPr defTabSz="408173">
                <a:defRPr/>
              </a:pPr>
              <a:t>‹#›</a:t>
            </a:fld>
            <a:endParaRPr lang="zh-CN" altLang="en-US" sz="1200" dirty="0">
              <a:latin typeface="FrutigerNext LT Medium" pitchFamily="34" charset="0"/>
              <a:ea typeface="ＭＳ Ｐゴシック" pitchFamily="34" charset="-128"/>
              <a:sym typeface="Gill Sans" pitchFamily="-109" charset="0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20467" y="1553774"/>
            <a:ext cx="4717331" cy="4251499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228688" y="1553770"/>
            <a:ext cx="5003230" cy="2124193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6228688" y="3754320"/>
            <a:ext cx="5003230" cy="2050944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l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0051" y="512682"/>
            <a:ext cx="5803695" cy="428625"/>
          </a:xfrm>
          <a:prstGeom prst="rect">
            <a:avLst/>
          </a:prstGeom>
        </p:spPr>
        <p:txBody>
          <a:bodyPr lIns="68533" tIns="34267" rIns="68533" bIns="34267"/>
          <a:lstStyle>
            <a:lvl1pPr algn="l">
              <a:defRPr sz="2900" b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-190596" y="512682"/>
            <a:ext cx="1000647" cy="428625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r">
              <a:spcAft>
                <a:spcPts val="1798"/>
              </a:spcAft>
              <a:defRPr sz="2900" b="1">
                <a:solidFill>
                  <a:srgbClr val="D80010"/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3" y="5838832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4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4" y="296466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-5952" y="6577020"/>
            <a:ext cx="480025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defTabSz="914400" hangingPunct="1">
              <a:defRPr/>
            </a:pPr>
            <a:fld id="{B3D2A3A4-4FAD-41A4-9638-9CFE303A61CC}" type="slidenum">
              <a:rPr lang="zh-CN" altLang="en-US" sz="1200">
                <a:solidFill>
                  <a:prstClr val="black"/>
                </a:solidFill>
                <a:latin typeface="FrutigerNext LT Medium" pitchFamily="34" charset="0"/>
                <a:ea typeface="宋体" pitchFamily="2" charset="-122"/>
              </a:rPr>
              <a:pPr algn="l" defTabSz="914400" hangingPunct="1">
                <a:defRPr/>
              </a:pPr>
              <a:t>‹#›</a:t>
            </a:fld>
            <a:endParaRPr lang="zh-CN" altLang="en-US" sz="1200">
              <a:solidFill>
                <a:prstClr val="black"/>
              </a:solidFill>
              <a:latin typeface="FrutigerNext LT Medium" pitchFamily="34" charset="0"/>
              <a:ea typeface="宋体" pitchFamily="2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74073" y="188640"/>
            <a:ext cx="9515183" cy="648072"/>
          </a:xfrm>
          <a:prstGeom prst="rect">
            <a:avLst/>
          </a:prstGeom>
        </p:spPr>
        <p:txBody>
          <a:bodyPr vert="horz"/>
          <a:lstStyle>
            <a:lvl1pPr marL="0" indent="0" algn="l">
              <a:spcAft>
                <a:spcPts val="1800"/>
              </a:spcAft>
              <a:buNone/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01654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3" y="5838829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4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2" y="296466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79548" y="188640"/>
            <a:ext cx="9909708" cy="648072"/>
          </a:xfrm>
          <a:prstGeom prst="rect">
            <a:avLst/>
          </a:prstGeom>
        </p:spPr>
        <p:txBody>
          <a:bodyPr vert="horz"/>
          <a:lstStyle>
            <a:lvl1pPr algn="l">
              <a:spcAft>
                <a:spcPts val="1800"/>
              </a:spcAft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droppedImage.pd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7026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-5952" y="6577017"/>
            <a:ext cx="480025" cy="254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33" tIns="34267" rIns="68533" bIns="34267">
            <a:spAutoFit/>
          </a:bodyPr>
          <a:lstStyle/>
          <a:p>
            <a:pPr defTabSz="408173">
              <a:defRPr/>
            </a:pPr>
            <a:fld id="{73D3EA87-9688-4033-9820-AB8506F2DB4D}" type="slidenum">
              <a:rPr lang="zh-CN" altLang="en-US" sz="1200">
                <a:latin typeface="FrutigerNext LT Medium" pitchFamily="34" charset="0"/>
                <a:ea typeface="ＭＳ Ｐゴシック" pitchFamily="34" charset="-128"/>
                <a:sym typeface="Gill Sans" pitchFamily="-109" charset="0"/>
              </a:rPr>
              <a:pPr defTabSz="408173">
                <a:defRPr/>
              </a:pPr>
              <a:t>‹#›</a:t>
            </a:fld>
            <a:endParaRPr lang="zh-CN" altLang="en-US" sz="1200" dirty="0">
              <a:latin typeface="FrutigerNext LT Medium" pitchFamily="34" charset="0"/>
              <a:ea typeface="ＭＳ Ｐゴシック" pitchFamily="34" charset="-128"/>
              <a:sym typeface="Gill Sans" pitchFamily="-109" charset="0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20467" y="1553774"/>
            <a:ext cx="4717331" cy="4251499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228688" y="1553770"/>
            <a:ext cx="5003230" cy="2124193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6228688" y="3754320"/>
            <a:ext cx="5003230" cy="2050944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l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0051" y="512682"/>
            <a:ext cx="5803695" cy="428625"/>
          </a:xfrm>
          <a:prstGeom prst="rect">
            <a:avLst/>
          </a:prstGeom>
        </p:spPr>
        <p:txBody>
          <a:bodyPr lIns="68533" tIns="34267" rIns="68533" bIns="34267"/>
          <a:lstStyle>
            <a:lvl1pPr algn="l">
              <a:defRPr sz="2900" b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-190596" y="512682"/>
            <a:ext cx="1000647" cy="428625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r">
              <a:spcAft>
                <a:spcPts val="1798"/>
              </a:spcAft>
              <a:defRPr sz="2900" b="1">
                <a:solidFill>
                  <a:srgbClr val="D80010"/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3" y="5838832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4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4" y="296466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-5952" y="6577020"/>
            <a:ext cx="480025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defTabSz="914400" hangingPunct="1">
              <a:defRPr/>
            </a:pPr>
            <a:fld id="{B3D2A3A4-4FAD-41A4-9638-9CFE303A61CC}" type="slidenum">
              <a:rPr lang="zh-CN" altLang="en-US" sz="1200">
                <a:solidFill>
                  <a:prstClr val="black"/>
                </a:solidFill>
                <a:latin typeface="FrutigerNext LT Medium" pitchFamily="34" charset="0"/>
                <a:ea typeface="宋体" pitchFamily="2" charset="-122"/>
              </a:rPr>
              <a:pPr algn="l" defTabSz="914400" hangingPunct="1">
                <a:defRPr/>
              </a:pPr>
              <a:t>‹#›</a:t>
            </a:fld>
            <a:endParaRPr lang="zh-CN" altLang="en-US" sz="1200">
              <a:solidFill>
                <a:prstClr val="black"/>
              </a:solidFill>
              <a:latin typeface="FrutigerNext LT Medium" pitchFamily="34" charset="0"/>
              <a:ea typeface="宋体" pitchFamily="2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74073" y="188640"/>
            <a:ext cx="9515183" cy="648072"/>
          </a:xfrm>
          <a:prstGeom prst="rect">
            <a:avLst/>
          </a:prstGeom>
        </p:spPr>
        <p:txBody>
          <a:bodyPr vert="horz"/>
          <a:lstStyle>
            <a:lvl1pPr marL="0" indent="0" algn="l">
              <a:spcAft>
                <a:spcPts val="1800"/>
              </a:spcAft>
              <a:buNone/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01654482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droppedImage.pd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7026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-5952" y="6577017"/>
            <a:ext cx="480025" cy="254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33" tIns="34267" rIns="68533" bIns="34267">
            <a:spAutoFit/>
          </a:bodyPr>
          <a:lstStyle/>
          <a:p>
            <a:pPr defTabSz="408173">
              <a:defRPr/>
            </a:pPr>
            <a:fld id="{73D3EA87-9688-4033-9820-AB8506F2DB4D}" type="slidenum">
              <a:rPr lang="zh-CN" altLang="en-US" sz="1200">
                <a:latin typeface="FrutigerNext LT Medium" pitchFamily="34" charset="0"/>
                <a:ea typeface="ＭＳ Ｐゴシック" pitchFamily="34" charset="-128"/>
                <a:sym typeface="Gill Sans" pitchFamily="-109" charset="0"/>
              </a:rPr>
              <a:pPr defTabSz="408173">
                <a:defRPr/>
              </a:pPr>
              <a:t>‹#›</a:t>
            </a:fld>
            <a:endParaRPr lang="zh-CN" altLang="en-US" sz="1200" dirty="0">
              <a:latin typeface="FrutigerNext LT Medium" pitchFamily="34" charset="0"/>
              <a:ea typeface="ＭＳ Ｐゴシック" pitchFamily="34" charset="-128"/>
              <a:sym typeface="Gill Sans" pitchFamily="-109" charset="0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20467" y="1553774"/>
            <a:ext cx="4717331" cy="4251499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228688" y="1553770"/>
            <a:ext cx="5003230" cy="2124193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6228688" y="3754320"/>
            <a:ext cx="5003230" cy="2050944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l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0051" y="512682"/>
            <a:ext cx="5803695" cy="428625"/>
          </a:xfrm>
          <a:prstGeom prst="rect">
            <a:avLst/>
          </a:prstGeom>
        </p:spPr>
        <p:txBody>
          <a:bodyPr lIns="68533" tIns="34267" rIns="68533" bIns="34267"/>
          <a:lstStyle>
            <a:lvl1pPr algn="l">
              <a:defRPr sz="2900" b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-190596" y="512682"/>
            <a:ext cx="1000647" cy="428625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r">
              <a:spcAft>
                <a:spcPts val="1798"/>
              </a:spcAft>
              <a:defRPr sz="2900" b="1">
                <a:solidFill>
                  <a:srgbClr val="D80010"/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droppedImage.pd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7026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-5952" y="6577017"/>
            <a:ext cx="480025" cy="254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33" tIns="34267" rIns="68533" bIns="34267">
            <a:spAutoFit/>
          </a:bodyPr>
          <a:lstStyle/>
          <a:p>
            <a:pPr defTabSz="408173">
              <a:defRPr/>
            </a:pPr>
            <a:fld id="{73D3EA87-9688-4033-9820-AB8506F2DB4D}" type="slidenum">
              <a:rPr lang="zh-CN" altLang="en-US" sz="1200">
                <a:latin typeface="FrutigerNext LT Medium" pitchFamily="34" charset="0"/>
                <a:ea typeface="ＭＳ Ｐゴシック" pitchFamily="34" charset="-128"/>
                <a:sym typeface="Gill Sans" pitchFamily="-109" charset="0"/>
              </a:rPr>
              <a:pPr defTabSz="408173">
                <a:defRPr/>
              </a:pPr>
              <a:t>‹#›</a:t>
            </a:fld>
            <a:endParaRPr lang="zh-CN" altLang="en-US" sz="1200" dirty="0">
              <a:latin typeface="FrutigerNext LT Medium" pitchFamily="34" charset="0"/>
              <a:ea typeface="ＭＳ Ｐゴシック" pitchFamily="34" charset="-128"/>
              <a:sym typeface="Gill Sans" pitchFamily="-109" charset="0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20467" y="1553774"/>
            <a:ext cx="4717331" cy="4251499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228688" y="1553770"/>
            <a:ext cx="5003230" cy="2124193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6228688" y="3754320"/>
            <a:ext cx="5003230" cy="2050944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l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0051" y="512682"/>
            <a:ext cx="5803695" cy="428625"/>
          </a:xfrm>
          <a:prstGeom prst="rect">
            <a:avLst/>
          </a:prstGeom>
        </p:spPr>
        <p:txBody>
          <a:bodyPr lIns="68533" tIns="34267" rIns="68533" bIns="34267"/>
          <a:lstStyle>
            <a:lvl1pPr algn="l">
              <a:defRPr sz="2900" b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-190596" y="512682"/>
            <a:ext cx="1000647" cy="428625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r">
              <a:spcAft>
                <a:spcPts val="1798"/>
              </a:spcAft>
              <a:defRPr sz="2900" b="1">
                <a:solidFill>
                  <a:srgbClr val="D80010"/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droppedImage.pd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7026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-5952" y="6577017"/>
            <a:ext cx="480025" cy="254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33" tIns="34267" rIns="68533" bIns="34267">
            <a:spAutoFit/>
          </a:bodyPr>
          <a:lstStyle/>
          <a:p>
            <a:pPr defTabSz="408173">
              <a:defRPr/>
            </a:pPr>
            <a:fld id="{73D3EA87-9688-4033-9820-AB8506F2DB4D}" type="slidenum">
              <a:rPr lang="zh-CN" altLang="en-US" sz="1200">
                <a:latin typeface="FrutigerNext LT Medium" pitchFamily="34" charset="0"/>
                <a:ea typeface="ＭＳ Ｐゴシック" pitchFamily="34" charset="-128"/>
                <a:sym typeface="Gill Sans" pitchFamily="-109" charset="0"/>
              </a:rPr>
              <a:pPr defTabSz="408173">
                <a:defRPr/>
              </a:pPr>
              <a:t>‹#›</a:t>
            </a:fld>
            <a:endParaRPr lang="zh-CN" altLang="en-US" sz="1200" dirty="0">
              <a:latin typeface="FrutigerNext LT Medium" pitchFamily="34" charset="0"/>
              <a:ea typeface="ＭＳ Ｐゴシック" pitchFamily="34" charset="-128"/>
              <a:sym typeface="Gill Sans" pitchFamily="-109" charset="0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20467" y="1553774"/>
            <a:ext cx="4717331" cy="4251499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228688" y="1553770"/>
            <a:ext cx="5003230" cy="2124193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6228688" y="3754320"/>
            <a:ext cx="5003230" cy="2050944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l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0051" y="512682"/>
            <a:ext cx="5803695" cy="428625"/>
          </a:xfrm>
          <a:prstGeom prst="rect">
            <a:avLst/>
          </a:prstGeom>
        </p:spPr>
        <p:txBody>
          <a:bodyPr lIns="68533" tIns="34267" rIns="68533" bIns="34267"/>
          <a:lstStyle>
            <a:lvl1pPr algn="l">
              <a:defRPr sz="2900" b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-190596" y="512682"/>
            <a:ext cx="1000647" cy="428625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r">
              <a:spcAft>
                <a:spcPts val="1798"/>
              </a:spcAft>
              <a:defRPr sz="2900" b="1">
                <a:solidFill>
                  <a:srgbClr val="D80010"/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-26783"/>
            <a:ext cx="10978515" cy="1025936"/>
          </a:xfrm>
        </p:spPr>
        <p:txBody>
          <a:bodyPr/>
          <a:lstStyle>
            <a:lvl1pPr algn="l">
              <a:defRPr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918" y="1161142"/>
            <a:ext cx="10978515" cy="4965023"/>
          </a:xfrm>
        </p:spPr>
        <p:txBody>
          <a:bodyPr/>
          <a:lstStyle>
            <a:lvl1pPr>
              <a:lnSpc>
                <a:spcPct val="125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25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lnSpc>
                <a:spcPct val="125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ct val="125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ct val="125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9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1E6A06F9-E527-45E2-ACF2-31B5B3C826D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6351"/>
            <a:ext cx="3862811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2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1EDDDFFF-9726-4E64-B429-6F5F0AB413F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4414" y="5837813"/>
            <a:ext cx="543208" cy="542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682" y="6580632"/>
            <a:ext cx="5460668" cy="28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7820" y="296415"/>
            <a:ext cx="1238895" cy="28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31635216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3" y="5838832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4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4" y="296466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-5952" y="6577020"/>
            <a:ext cx="480025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defTabSz="914400" hangingPunct="1">
              <a:defRPr/>
            </a:pPr>
            <a:fld id="{B3D2A3A4-4FAD-41A4-9638-9CFE303A61CC}" type="slidenum">
              <a:rPr lang="zh-CN" altLang="en-US" sz="1200">
                <a:solidFill>
                  <a:prstClr val="black"/>
                </a:solidFill>
                <a:latin typeface="FrutigerNext LT Medium" pitchFamily="34" charset="0"/>
                <a:ea typeface="宋体" pitchFamily="2" charset="-122"/>
              </a:rPr>
              <a:pPr algn="l" defTabSz="914400" hangingPunct="1">
                <a:defRPr/>
              </a:pPr>
              <a:t>‹#›</a:t>
            </a:fld>
            <a:endParaRPr lang="zh-CN" altLang="en-US" sz="1200">
              <a:solidFill>
                <a:prstClr val="black"/>
              </a:solidFill>
              <a:latin typeface="FrutigerNext LT Medium" pitchFamily="34" charset="0"/>
              <a:ea typeface="宋体" pitchFamily="2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74073" y="188640"/>
            <a:ext cx="9515183" cy="648072"/>
          </a:xfrm>
          <a:prstGeom prst="rect">
            <a:avLst/>
          </a:prstGeom>
        </p:spPr>
        <p:txBody>
          <a:bodyPr vert="horz"/>
          <a:lstStyle>
            <a:lvl1pPr marL="0" indent="0" algn="l">
              <a:spcAft>
                <a:spcPts val="1800"/>
              </a:spcAft>
              <a:buNone/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0165448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droppedImage.pd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7026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-5952" y="6577017"/>
            <a:ext cx="480025" cy="254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33" tIns="34267" rIns="68533" bIns="34267">
            <a:spAutoFit/>
          </a:bodyPr>
          <a:lstStyle/>
          <a:p>
            <a:pPr defTabSz="408173">
              <a:defRPr/>
            </a:pPr>
            <a:fld id="{73D3EA87-9688-4033-9820-AB8506F2DB4D}" type="slidenum">
              <a:rPr lang="zh-CN" altLang="en-US" sz="1200">
                <a:latin typeface="FrutigerNext LT Medium" pitchFamily="34" charset="0"/>
                <a:ea typeface="ＭＳ Ｐゴシック" pitchFamily="34" charset="-128"/>
                <a:sym typeface="Gill Sans" pitchFamily="-109" charset="0"/>
              </a:rPr>
              <a:pPr defTabSz="408173">
                <a:defRPr/>
              </a:pPr>
              <a:t>‹#›</a:t>
            </a:fld>
            <a:endParaRPr lang="zh-CN" altLang="en-US" sz="1200" dirty="0">
              <a:latin typeface="FrutigerNext LT Medium" pitchFamily="34" charset="0"/>
              <a:ea typeface="ＭＳ Ｐゴシック" pitchFamily="34" charset="-128"/>
              <a:sym typeface="Gill Sans" pitchFamily="-109" charset="0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20467" y="1553774"/>
            <a:ext cx="4717331" cy="4251499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228688" y="1553770"/>
            <a:ext cx="5003230" cy="2124193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6228688" y="3754320"/>
            <a:ext cx="5003230" cy="2050944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l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0051" y="512682"/>
            <a:ext cx="5803695" cy="428625"/>
          </a:xfrm>
          <a:prstGeom prst="rect">
            <a:avLst/>
          </a:prstGeom>
        </p:spPr>
        <p:txBody>
          <a:bodyPr lIns="68533" tIns="34267" rIns="68533" bIns="34267"/>
          <a:lstStyle>
            <a:lvl1pPr algn="l">
              <a:defRPr sz="2900" b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-190596" y="512682"/>
            <a:ext cx="1000647" cy="428625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r">
              <a:spcAft>
                <a:spcPts val="1798"/>
              </a:spcAft>
              <a:defRPr sz="2900" b="1">
                <a:solidFill>
                  <a:srgbClr val="D80010"/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droppedImage.pd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7026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-5952" y="6577017"/>
            <a:ext cx="480025" cy="254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33" tIns="34267" rIns="68533" bIns="34267">
            <a:spAutoFit/>
          </a:bodyPr>
          <a:lstStyle/>
          <a:p>
            <a:pPr defTabSz="408173">
              <a:defRPr/>
            </a:pPr>
            <a:fld id="{73D3EA87-9688-4033-9820-AB8506F2DB4D}" type="slidenum">
              <a:rPr lang="zh-CN" altLang="en-US" sz="1200">
                <a:latin typeface="FrutigerNext LT Medium" pitchFamily="34" charset="0"/>
                <a:ea typeface="ＭＳ Ｐゴシック" pitchFamily="34" charset="-128"/>
                <a:sym typeface="Gill Sans" pitchFamily="-109" charset="0"/>
              </a:rPr>
              <a:pPr defTabSz="408173">
                <a:defRPr/>
              </a:pPr>
              <a:t>‹#›</a:t>
            </a:fld>
            <a:endParaRPr lang="zh-CN" altLang="en-US" sz="1200" dirty="0">
              <a:latin typeface="FrutigerNext LT Medium" pitchFamily="34" charset="0"/>
              <a:ea typeface="ＭＳ Ｐゴシック" pitchFamily="34" charset="-128"/>
              <a:sym typeface="Gill Sans" pitchFamily="-109" charset="0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20467" y="1553774"/>
            <a:ext cx="4717331" cy="4251499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228688" y="1553770"/>
            <a:ext cx="5003230" cy="2124193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6228688" y="3754320"/>
            <a:ext cx="5003230" cy="2050944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l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0051" y="512682"/>
            <a:ext cx="5803695" cy="428625"/>
          </a:xfrm>
          <a:prstGeom prst="rect">
            <a:avLst/>
          </a:prstGeom>
        </p:spPr>
        <p:txBody>
          <a:bodyPr lIns="68533" tIns="34267" rIns="68533" bIns="34267"/>
          <a:lstStyle>
            <a:lvl1pPr algn="l">
              <a:defRPr sz="2900" b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-190596" y="512682"/>
            <a:ext cx="1000647" cy="428625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r">
              <a:spcAft>
                <a:spcPts val="1798"/>
              </a:spcAft>
              <a:defRPr sz="2900" b="1">
                <a:solidFill>
                  <a:srgbClr val="D80010"/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20" y="5838831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37" y="6581801"/>
            <a:ext cx="5460134" cy="28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95" y="296477"/>
            <a:ext cx="1238774" cy="28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09920" y="68631"/>
            <a:ext cx="10978515" cy="758957"/>
          </a:xfrm>
        </p:spPr>
        <p:txBody>
          <a:bodyPr>
            <a:normAutofit/>
          </a:bodyPr>
          <a:lstStyle>
            <a:lvl1pPr algn="l">
              <a:defRPr sz="4300" b="1">
                <a:solidFill>
                  <a:srgbClr val="D8001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>
          <a:xfrm>
            <a:off x="230248" y="6110295"/>
            <a:ext cx="2846282" cy="365125"/>
          </a:xfrm>
          <a:prstGeom prst="rect">
            <a:avLst/>
          </a:prstGeom>
        </p:spPr>
        <p:txBody>
          <a:bodyPr lIns="91308" tIns="45666" rIns="91308" bIns="45666"/>
          <a:lstStyle/>
          <a:p>
            <a:pPr algn="l" defTabSz="914400" hangingPunct="1"/>
            <a:endParaRPr lang="zh-CN" altLang="en-US" sz="180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46118" y="6096003"/>
            <a:ext cx="3862811" cy="365125"/>
          </a:xfrm>
          <a:prstGeom prst="rect">
            <a:avLst/>
          </a:prstGeom>
        </p:spPr>
        <p:txBody>
          <a:bodyPr lIns="91308" tIns="45666" rIns="91308" bIns="45666"/>
          <a:lstStyle/>
          <a:p>
            <a:pPr algn="l" defTabSz="914400" hangingPunct="1"/>
            <a:endParaRPr lang="zh-CN" altLang="en-US" sz="18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193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3" y="5838832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4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4" y="296466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-5952" y="6577020"/>
            <a:ext cx="480025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defTabSz="914400" hangingPunct="1">
              <a:defRPr/>
            </a:pPr>
            <a:fld id="{B3D2A3A4-4FAD-41A4-9638-9CFE303A61CC}" type="slidenum">
              <a:rPr lang="zh-CN" altLang="en-US" sz="1200">
                <a:solidFill>
                  <a:prstClr val="black"/>
                </a:solidFill>
                <a:latin typeface="FrutigerNext LT Medium" pitchFamily="34" charset="0"/>
                <a:ea typeface="宋体" pitchFamily="2" charset="-122"/>
              </a:rPr>
              <a:pPr algn="l" defTabSz="914400" hangingPunct="1">
                <a:defRPr/>
              </a:pPr>
              <a:t>‹#›</a:t>
            </a:fld>
            <a:endParaRPr lang="zh-CN" altLang="en-US" sz="1200">
              <a:solidFill>
                <a:prstClr val="black"/>
              </a:solidFill>
              <a:latin typeface="FrutigerNext LT Medium" pitchFamily="34" charset="0"/>
              <a:ea typeface="宋体" pitchFamily="2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74073" y="188640"/>
            <a:ext cx="9515183" cy="648072"/>
          </a:xfrm>
          <a:prstGeom prst="rect">
            <a:avLst/>
          </a:prstGeom>
        </p:spPr>
        <p:txBody>
          <a:bodyPr vert="horz"/>
          <a:lstStyle>
            <a:lvl1pPr marL="0" indent="0" algn="l">
              <a:spcAft>
                <a:spcPts val="1800"/>
              </a:spcAft>
              <a:buNone/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01654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5906" y="6489710"/>
            <a:ext cx="2797572" cy="4556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defTabSz="914400" hangingPunct="1">
              <a:defRPr/>
            </a:pPr>
            <a:r>
              <a:rPr lang="de-DE" altLang="zh-CN" sz="1800">
                <a:latin typeface="Calibri" pitchFamily="34" charset="0"/>
                <a:ea typeface="华文细黑"/>
              </a:rPr>
              <a:t>Page </a:t>
            </a:r>
            <a:fld id="{FD4A5CE6-7E27-402F-9D8B-7D2BB5CA3DE3}" type="slidenum">
              <a:rPr lang="de-DE" altLang="zh-CN" sz="1800">
                <a:latin typeface="Calibri" pitchFamily="34" charset="0"/>
                <a:ea typeface="华文细黑"/>
              </a:rPr>
              <a:pPr algn="l" defTabSz="914400" hangingPunct="1">
                <a:defRPr/>
              </a:pPr>
              <a:t>‹#›</a:t>
            </a:fld>
            <a:endParaRPr lang="en-GB" altLang="zh-CN" sz="1800">
              <a:latin typeface="Calibri" pitchFamily="34" charset="0"/>
              <a:ea typeface="华文细黑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0136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3" y="5838834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4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5" y="296466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-5951" y="6577022"/>
            <a:ext cx="480025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defTabSz="914400" hangingPunct="1">
              <a:defRPr/>
            </a:pPr>
            <a:fld id="{B3D2A3A4-4FAD-41A4-9638-9CFE303A61CC}" type="slidenum">
              <a:rPr lang="zh-CN" altLang="en-US" sz="1200">
                <a:solidFill>
                  <a:prstClr val="black"/>
                </a:solidFill>
                <a:latin typeface="FrutigerNext LT Medium"/>
                <a:ea typeface="宋体" pitchFamily="2" charset="-122"/>
              </a:rPr>
              <a:pPr algn="l" defTabSz="914400" hangingPunct="1">
                <a:defRPr/>
              </a:pPr>
              <a:t>‹#›</a:t>
            </a:fld>
            <a:endParaRPr lang="zh-CN" altLang="en-US" sz="1200">
              <a:solidFill>
                <a:prstClr val="black"/>
              </a:solidFill>
              <a:latin typeface="FrutigerNext LT Medium"/>
              <a:ea typeface="宋体" pitchFamily="2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74074" y="188640"/>
            <a:ext cx="9515183" cy="648072"/>
          </a:xfrm>
          <a:prstGeom prst="rect">
            <a:avLst/>
          </a:prstGeom>
        </p:spPr>
        <p:txBody>
          <a:bodyPr vert="horz"/>
          <a:lstStyle>
            <a:lvl1pPr marL="0" indent="0" algn="l">
              <a:spcAft>
                <a:spcPts val="1800"/>
              </a:spcAft>
              <a:buNone/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01654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3" y="5838836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4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5" y="296466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-5951" y="6577022"/>
            <a:ext cx="480025" cy="276999"/>
          </a:xfrm>
          <a:prstGeom prst="rect">
            <a:avLst/>
          </a:prstGeom>
          <a:noFill/>
        </p:spPr>
        <p:txBody>
          <a:bodyPr lIns="91424" tIns="45712" rIns="91424" bIns="45712">
            <a:spAutoFit/>
          </a:bodyPr>
          <a:lstStyle/>
          <a:p>
            <a:pPr algn="l" defTabSz="685652" hangingPunct="1">
              <a:defRPr/>
            </a:pPr>
            <a:fld id="{B3D2A3A4-4FAD-41A4-9638-9CFE303A61CC}" type="slidenum">
              <a:rPr lang="zh-CN" altLang="en-US" sz="1200">
                <a:solidFill>
                  <a:prstClr val="black"/>
                </a:solidFill>
                <a:latin typeface="FrutigerNext LT Medium"/>
                <a:ea typeface="宋体" pitchFamily="2" charset="-122"/>
              </a:rPr>
              <a:pPr algn="l" defTabSz="685652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/>
              <a:ea typeface="宋体" pitchFamily="2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74074" y="188640"/>
            <a:ext cx="9515183" cy="648072"/>
          </a:xfrm>
          <a:prstGeom prst="rect">
            <a:avLst/>
          </a:prstGeom>
        </p:spPr>
        <p:txBody>
          <a:bodyPr vert="horz"/>
          <a:lstStyle>
            <a:lvl1pPr marL="0" indent="0" algn="l">
              <a:spcAft>
                <a:spcPts val="1800"/>
              </a:spcAft>
              <a:buNone/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473324" y="1052513"/>
            <a:ext cx="9515666" cy="4786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94387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"/>
          <p:cNvCxnSpPr/>
          <p:nvPr userDrawn="1"/>
        </p:nvCxnSpPr>
        <p:spPr>
          <a:xfrm>
            <a:off x="648946" y="678628"/>
            <a:ext cx="948267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5463" y="1471086"/>
            <a:ext cx="246293" cy="44627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924" tIns="60961" rIns="121924" bIns="60961">
            <a:spAutoFit/>
          </a:bodyPr>
          <a:lstStyle>
            <a:lvl1pPr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1pPr>
            <a:lvl2pPr marL="742950" indent="-28575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2pPr>
            <a:lvl3pPr marL="11430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3pPr>
            <a:lvl4pPr marL="16002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4pPr>
            <a:lvl5pPr marL="20574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5pPr>
            <a:lvl6pPr marL="25146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6pPr>
            <a:lvl7pPr marL="29718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7pPr>
            <a:lvl8pPr marL="34290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8pPr>
            <a:lvl9pPr marL="38862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9pPr>
          </a:lstStyle>
          <a:p>
            <a:pPr algn="l" defTabSz="914400" eaLnBrk="1" hangingPunct="1">
              <a:defRPr/>
            </a:pPr>
            <a:endParaRPr lang="en-US" altLang="en-US" smtClean="0"/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6412" y="1"/>
            <a:ext cx="10965528" cy="624069"/>
          </a:xfrm>
          <a:prstGeom prst="rect">
            <a:avLst/>
          </a:prstGeom>
        </p:spPr>
        <p:txBody>
          <a:bodyPr lIns="68546" tIns="34272" rIns="68546" bIns="34272" anchor="ctr" anchorCtr="0"/>
          <a:lstStyle>
            <a:lvl1pPr algn="l">
              <a:defRPr sz="3200" b="1">
                <a:solidFill>
                  <a:srgbClr val="CB0E1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10839" y="1062670"/>
            <a:ext cx="10960953" cy="4704523"/>
          </a:xfrm>
          <a:prstGeom prst="rect">
            <a:avLst/>
          </a:prstGeom>
        </p:spPr>
        <p:txBody>
          <a:bodyPr lIns="68571" tIns="34284" rIns="68571" bIns="34284"/>
          <a:lstStyle>
            <a:lvl1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1pPr>
            <a:lvl2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2pPr>
            <a:lvl3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3pPr>
            <a:lvl4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4pPr>
            <a:lvl5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06" y="2"/>
            <a:ext cx="10978515" cy="634082"/>
          </a:xfrm>
        </p:spPr>
        <p:txBody>
          <a:bodyPr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625" y="908720"/>
            <a:ext cx="11469813" cy="5184576"/>
          </a:xfrm>
        </p:spPr>
        <p:txBody>
          <a:bodyPr>
            <a:normAutofit/>
          </a:bodyPr>
          <a:lstStyle>
            <a:lvl1pPr marL="320011" indent="-320011">
              <a:buFont typeface="Wingdings" pitchFamily="2" charset="2"/>
              <a:buChar char="Ø"/>
              <a:defRPr sz="1300" b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6B69-760D-4C4F-9E18-CC173E95E15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Weibo BA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764704"/>
            <a:ext cx="12198350" cy="0"/>
          </a:xfrm>
          <a:prstGeom prst="lin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99064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5463" y="1471086"/>
            <a:ext cx="246293" cy="44627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924" tIns="60961" rIns="121924" bIns="60961">
            <a:spAutoFit/>
          </a:bodyPr>
          <a:lstStyle>
            <a:lvl1pPr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1pPr>
            <a:lvl2pPr marL="742950" indent="-28575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2pPr>
            <a:lvl3pPr marL="11430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3pPr>
            <a:lvl4pPr marL="16002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4pPr>
            <a:lvl5pPr marL="20574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5pPr>
            <a:lvl6pPr marL="25146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6pPr>
            <a:lvl7pPr marL="29718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7pPr>
            <a:lvl8pPr marL="34290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8pPr>
            <a:lvl9pPr marL="38862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9pPr>
          </a:lstStyle>
          <a:p>
            <a:pPr algn="l" defTabSz="914400" eaLnBrk="1" hangingPunct="1">
              <a:defRPr/>
            </a:pPr>
            <a:endParaRPr lang="en-US" altLang="en-US" smtClean="0"/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6412" y="1"/>
            <a:ext cx="10965528" cy="624069"/>
          </a:xfrm>
          <a:prstGeom prst="rect">
            <a:avLst/>
          </a:prstGeom>
        </p:spPr>
        <p:txBody>
          <a:bodyPr lIns="68546" tIns="34272" rIns="68546" bIns="34272" anchor="ctr" anchorCtr="0"/>
          <a:lstStyle>
            <a:lvl1pPr algn="l">
              <a:defRPr sz="3200" b="1">
                <a:solidFill>
                  <a:srgbClr val="CB0E1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10839" y="1062670"/>
            <a:ext cx="10960953" cy="4704523"/>
          </a:xfrm>
          <a:prstGeom prst="rect">
            <a:avLst/>
          </a:prstGeom>
        </p:spPr>
        <p:txBody>
          <a:bodyPr lIns="68571" tIns="34284" rIns="68571" bIns="34284"/>
          <a:lstStyle>
            <a:lvl1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1pPr>
            <a:lvl2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2pPr>
            <a:lvl3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3pPr>
            <a:lvl4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4pPr>
            <a:lvl5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5463" y="1471086"/>
            <a:ext cx="246293" cy="44627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924" tIns="60961" rIns="121924" bIns="60961">
            <a:spAutoFit/>
          </a:bodyPr>
          <a:lstStyle>
            <a:lvl1pPr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1pPr>
            <a:lvl2pPr marL="742950" indent="-28575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2pPr>
            <a:lvl3pPr marL="11430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3pPr>
            <a:lvl4pPr marL="16002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4pPr>
            <a:lvl5pPr marL="20574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5pPr>
            <a:lvl6pPr marL="25146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6pPr>
            <a:lvl7pPr marL="29718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7pPr>
            <a:lvl8pPr marL="34290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8pPr>
            <a:lvl9pPr marL="38862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9pPr>
          </a:lstStyle>
          <a:p>
            <a:pPr algn="l" defTabSz="914400" eaLnBrk="1" hangingPunct="1">
              <a:defRPr/>
            </a:pPr>
            <a:endParaRPr lang="en-US" altLang="en-US" smtClean="0"/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6412" y="1"/>
            <a:ext cx="10965528" cy="624069"/>
          </a:xfrm>
          <a:prstGeom prst="rect">
            <a:avLst/>
          </a:prstGeom>
        </p:spPr>
        <p:txBody>
          <a:bodyPr lIns="68546" tIns="34272" rIns="68546" bIns="34272" anchor="ctr" anchorCtr="0"/>
          <a:lstStyle>
            <a:lvl1pPr algn="l">
              <a:defRPr sz="3200" b="1">
                <a:solidFill>
                  <a:srgbClr val="CB0E1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10839" y="1062670"/>
            <a:ext cx="10960953" cy="4704523"/>
          </a:xfrm>
          <a:prstGeom prst="rect">
            <a:avLst/>
          </a:prstGeom>
        </p:spPr>
        <p:txBody>
          <a:bodyPr lIns="68571" tIns="34284" rIns="68571" bIns="34284"/>
          <a:lstStyle>
            <a:lvl1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1pPr>
            <a:lvl2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2pPr>
            <a:lvl3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3pPr>
            <a:lvl4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4pPr>
            <a:lvl5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onten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5463" y="1471086"/>
            <a:ext cx="246293" cy="44627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924" tIns="60961" rIns="121924" bIns="60961">
            <a:spAutoFit/>
          </a:bodyPr>
          <a:lstStyle>
            <a:lvl1pPr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1pPr>
            <a:lvl2pPr marL="742950" indent="-28575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2pPr>
            <a:lvl3pPr marL="11430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3pPr>
            <a:lvl4pPr marL="16002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4pPr>
            <a:lvl5pPr marL="20574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5pPr>
            <a:lvl6pPr marL="25146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6pPr>
            <a:lvl7pPr marL="29718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7pPr>
            <a:lvl8pPr marL="34290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8pPr>
            <a:lvl9pPr marL="38862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9pPr>
          </a:lstStyle>
          <a:p>
            <a:pPr algn="l" defTabSz="914400" eaLnBrk="1" hangingPunct="1">
              <a:defRPr/>
            </a:pPr>
            <a:endParaRPr lang="en-US" altLang="en-US" smtClean="0"/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6412" y="1"/>
            <a:ext cx="10965528" cy="624069"/>
          </a:xfrm>
          <a:prstGeom prst="rect">
            <a:avLst/>
          </a:prstGeom>
        </p:spPr>
        <p:txBody>
          <a:bodyPr lIns="68546" tIns="34272" rIns="68546" bIns="34272" anchor="ctr" anchorCtr="0"/>
          <a:lstStyle>
            <a:lvl1pPr algn="l">
              <a:defRPr sz="3200" b="1">
                <a:solidFill>
                  <a:srgbClr val="CB0E1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10839" y="1062670"/>
            <a:ext cx="10960953" cy="4704523"/>
          </a:xfrm>
          <a:prstGeom prst="rect">
            <a:avLst/>
          </a:prstGeom>
        </p:spPr>
        <p:txBody>
          <a:bodyPr lIns="68571" tIns="34284" rIns="68571" bIns="34284"/>
          <a:lstStyle>
            <a:lvl1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1pPr>
            <a:lvl2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2pPr>
            <a:lvl3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3pPr>
            <a:lvl4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4pPr>
            <a:lvl5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5" y="5838836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6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2" y="296466"/>
            <a:ext cx="123877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-5951" y="6577014"/>
            <a:ext cx="480025" cy="254794"/>
          </a:xfrm>
          <a:prstGeom prst="rect">
            <a:avLst/>
          </a:prstGeom>
          <a:noFill/>
        </p:spPr>
        <p:txBody>
          <a:bodyPr lIns="68542" tIns="34270" rIns="68542" bIns="34270">
            <a:spAutoFit/>
          </a:bodyPr>
          <a:lstStyle/>
          <a:p>
            <a:pPr algn="l" defTabSz="914400" hangingPunct="1">
              <a:defRPr/>
            </a:pPr>
            <a:fld id="{CBB6011B-FAF6-4902-B5CB-6605E64B8AF8}" type="slidenum">
              <a:rPr lang="zh-CN" altLang="en-US" sz="1200">
                <a:solidFill>
                  <a:prstClr val="black"/>
                </a:solidFill>
                <a:latin typeface="FrutigerNext LT Medium"/>
                <a:ea typeface="宋体" pitchFamily="2" charset="-122"/>
              </a:rPr>
              <a:pPr algn="l" defTabSz="914400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/>
              <a:ea typeface="宋体" pitchFamily="2" charset="-122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20469" y="1553765"/>
            <a:ext cx="4717331" cy="4251499"/>
          </a:xfrm>
          <a:prstGeom prst="rect">
            <a:avLst/>
          </a:prstGeom>
        </p:spPr>
        <p:txBody>
          <a:bodyPr vert="horz" lIns="68542" tIns="34270" rIns="68542" bIns="34270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228695" y="1553765"/>
            <a:ext cx="5003229" cy="2124193"/>
          </a:xfrm>
          <a:prstGeom prst="rect">
            <a:avLst/>
          </a:prstGeom>
        </p:spPr>
        <p:txBody>
          <a:bodyPr vert="horz" lIns="68542" tIns="34270" rIns="68542" bIns="34270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6228695" y="3754320"/>
            <a:ext cx="5003229" cy="2050944"/>
          </a:xfrm>
          <a:prstGeom prst="rect">
            <a:avLst/>
          </a:prstGeom>
        </p:spPr>
        <p:txBody>
          <a:bodyPr vert="horz" lIns="68542" tIns="34270" rIns="68542" bIns="34270"/>
          <a:lstStyle>
            <a:lvl1pPr algn="l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96291" y="350658"/>
            <a:ext cx="6645548" cy="432048"/>
          </a:xfrm>
          <a:prstGeom prst="rect">
            <a:avLst/>
          </a:prstGeom>
        </p:spPr>
        <p:txBody>
          <a:bodyPr lIns="68542" tIns="34270" rIns="68542" bIns="34270"/>
          <a:lstStyle>
            <a:lvl1pPr algn="l">
              <a:defRPr sz="3000" b="1">
                <a:solidFill>
                  <a:srgbClr val="D80010"/>
                </a:solidFill>
                <a:latin typeface="黑体" pitchFamily="49" charset="-122"/>
                <a:ea typeface="黑体" pitchFamily="49" charset="-122"/>
                <a:cs typeface="黑体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20" y="5838837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37" y="6581807"/>
            <a:ext cx="5460134" cy="28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98" y="296477"/>
            <a:ext cx="1238774" cy="28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09923" y="68631"/>
            <a:ext cx="10978515" cy="758957"/>
          </a:xfrm>
        </p:spPr>
        <p:txBody>
          <a:bodyPr>
            <a:normAutofit/>
          </a:bodyPr>
          <a:lstStyle>
            <a:lvl1pPr algn="l">
              <a:defRPr sz="4300" b="1">
                <a:solidFill>
                  <a:srgbClr val="D8001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>
          <a:xfrm>
            <a:off x="230248" y="6110301"/>
            <a:ext cx="2846282" cy="365125"/>
          </a:xfrm>
          <a:prstGeom prst="rect">
            <a:avLst/>
          </a:prstGeom>
        </p:spPr>
        <p:txBody>
          <a:bodyPr lIns="91308" tIns="45666" rIns="91308" bIns="45666"/>
          <a:lstStyle/>
          <a:p>
            <a:pPr algn="l" defTabSz="914400" hangingPunct="1"/>
            <a:endParaRPr lang="zh-CN" altLang="en-US" sz="180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46118" y="6096009"/>
            <a:ext cx="3862811" cy="365125"/>
          </a:xfrm>
          <a:prstGeom prst="rect">
            <a:avLst/>
          </a:prstGeom>
        </p:spPr>
        <p:txBody>
          <a:bodyPr lIns="91308" tIns="45666" rIns="91308" bIns="45666"/>
          <a:lstStyle/>
          <a:p>
            <a:pPr algn="l" defTabSz="914400" hangingPunct="1"/>
            <a:endParaRPr lang="zh-CN" altLang="en-US" sz="18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193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20" y="5838837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37" y="6581807"/>
            <a:ext cx="5460134" cy="28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98" y="296477"/>
            <a:ext cx="1238774" cy="28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09923" y="68631"/>
            <a:ext cx="10978515" cy="758957"/>
          </a:xfrm>
        </p:spPr>
        <p:txBody>
          <a:bodyPr>
            <a:normAutofit/>
          </a:bodyPr>
          <a:lstStyle>
            <a:lvl1pPr algn="l">
              <a:defRPr sz="4300" b="1">
                <a:solidFill>
                  <a:srgbClr val="D8001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>
          <a:xfrm>
            <a:off x="230248" y="6110301"/>
            <a:ext cx="2846282" cy="365125"/>
          </a:xfrm>
          <a:prstGeom prst="rect">
            <a:avLst/>
          </a:prstGeom>
        </p:spPr>
        <p:txBody>
          <a:bodyPr lIns="91308" tIns="45666" rIns="91308" bIns="45666"/>
          <a:lstStyle/>
          <a:p>
            <a:pPr algn="l" defTabSz="914400" hangingPunct="1"/>
            <a:endParaRPr lang="zh-CN" altLang="en-US" sz="180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46118" y="6096009"/>
            <a:ext cx="3862811" cy="365125"/>
          </a:xfrm>
          <a:prstGeom prst="rect">
            <a:avLst/>
          </a:prstGeom>
        </p:spPr>
        <p:txBody>
          <a:bodyPr lIns="91308" tIns="45666" rIns="91308" bIns="45666"/>
          <a:lstStyle/>
          <a:p>
            <a:pPr algn="l" defTabSz="914400" hangingPunct="1"/>
            <a:endParaRPr lang="zh-CN" altLang="en-US" sz="18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193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5906" y="6489712"/>
            <a:ext cx="2797572" cy="4556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defTabSz="914400" hangingPunct="1">
              <a:defRPr/>
            </a:pPr>
            <a:r>
              <a:rPr lang="de-DE" altLang="zh-CN" sz="1800">
                <a:latin typeface="Calibri" pitchFamily="34" charset="0"/>
                <a:ea typeface="华文细黑"/>
              </a:rPr>
              <a:t>Page </a:t>
            </a:r>
            <a:fld id="{FD4A5CE6-7E27-402F-9D8B-7D2BB5CA3DE3}" type="slidenum">
              <a:rPr lang="de-DE" altLang="zh-CN" sz="1800">
                <a:latin typeface="Calibri" pitchFamily="34" charset="0"/>
                <a:ea typeface="华文细黑"/>
              </a:rPr>
              <a:pPr algn="l" defTabSz="914400" hangingPunct="1">
                <a:defRPr/>
              </a:pPr>
              <a:t>‹#›</a:t>
            </a:fld>
            <a:endParaRPr lang="en-GB" altLang="zh-CN" sz="1800">
              <a:latin typeface="Calibri" pitchFamily="34" charset="0"/>
              <a:ea typeface="华文细黑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01364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3" y="5838834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4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5" y="296466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-5951" y="6577013"/>
            <a:ext cx="480025" cy="254794"/>
          </a:xfrm>
          <a:prstGeom prst="rect">
            <a:avLst/>
          </a:prstGeom>
          <a:noFill/>
        </p:spPr>
        <p:txBody>
          <a:bodyPr lIns="68571" tIns="34285" rIns="68571" bIns="34285">
            <a:spAutoFit/>
          </a:bodyPr>
          <a:lstStyle/>
          <a:p>
            <a:pPr algn="l" defTabSz="914400" hangingPunct="1">
              <a:defRPr/>
            </a:pPr>
            <a:fld id="{8AA04AE1-5A0F-4D2B-A403-3CF7D6E053F2}" type="slidenum">
              <a:rPr lang="zh-CN" altLang="en-US" sz="1200">
                <a:solidFill>
                  <a:prstClr val="black"/>
                </a:solidFill>
                <a:latin typeface="FrutigerNext LT Medium"/>
                <a:ea typeface="宋体" pitchFamily="2" charset="-122"/>
              </a:rPr>
              <a:pPr algn="l" defTabSz="914400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/>
              <a:ea typeface="宋体" pitchFamily="2" charset="-122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20468" y="1553765"/>
            <a:ext cx="4717331" cy="4251499"/>
          </a:xfrm>
          <a:prstGeom prst="rect">
            <a:avLst/>
          </a:prstGeom>
        </p:spPr>
        <p:txBody>
          <a:bodyPr vert="horz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228691" y="1553765"/>
            <a:ext cx="5003229" cy="2124193"/>
          </a:xfrm>
          <a:prstGeom prst="rect">
            <a:avLst/>
          </a:prstGeom>
        </p:spPr>
        <p:txBody>
          <a:bodyPr vert="horz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6228691" y="3754320"/>
            <a:ext cx="5003229" cy="2050944"/>
          </a:xfrm>
          <a:prstGeom prst="rect">
            <a:avLst/>
          </a:prstGeom>
        </p:spPr>
        <p:txBody>
          <a:bodyPr vert="horz"/>
          <a:lstStyle>
            <a:lvl1pPr algn="l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0052" y="512677"/>
            <a:ext cx="5803695" cy="428625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-190599" y="512677"/>
            <a:ext cx="1000646" cy="428625"/>
          </a:xfrm>
          <a:prstGeom prst="rect">
            <a:avLst/>
          </a:prstGeom>
        </p:spPr>
        <p:txBody>
          <a:bodyPr vert="horz"/>
          <a:lstStyle>
            <a:lvl1pPr algn="r">
              <a:spcAft>
                <a:spcPts val="1800"/>
              </a:spcAft>
              <a:defRPr sz="3000" b="1">
                <a:solidFill>
                  <a:srgbClr val="D80010"/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"/>
          <p:cNvCxnSpPr/>
          <p:nvPr userDrawn="1"/>
        </p:nvCxnSpPr>
        <p:spPr>
          <a:xfrm>
            <a:off x="648954" y="678628"/>
            <a:ext cx="94826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5425" y="1471085"/>
            <a:ext cx="246354" cy="4463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829" tIns="60915" rIns="121829" bIns="60915">
            <a:spAutoFit/>
          </a:bodyPr>
          <a:lstStyle>
            <a:lvl1pPr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1pPr>
            <a:lvl2pPr marL="742950" indent="-28575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2pPr>
            <a:lvl3pPr marL="11430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3pPr>
            <a:lvl4pPr marL="16002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4pPr>
            <a:lvl5pPr marL="20574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5pPr>
            <a:lvl6pPr marL="25146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6pPr>
            <a:lvl7pPr marL="29718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7pPr>
            <a:lvl8pPr marL="34290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8pPr>
            <a:lvl9pPr marL="38862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9pPr>
          </a:lstStyle>
          <a:p>
            <a:pPr algn="l" defTabSz="685424" eaLnBrk="1" hangingPunct="1">
              <a:defRPr/>
            </a:pPr>
            <a:endParaRPr lang="en-US" altLang="en-US" dirty="0" smtClean="0"/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06256" y="-3374"/>
            <a:ext cx="10965528" cy="624069"/>
          </a:xfrm>
          <a:prstGeom prst="rect">
            <a:avLst/>
          </a:prstGeom>
        </p:spPr>
        <p:txBody>
          <a:bodyPr lIns="68527" tIns="34262" rIns="68527" bIns="34262" anchor="ctr" anchorCtr="0"/>
          <a:lstStyle>
            <a:lvl1pPr algn="l">
              <a:defRPr sz="3200" b="1">
                <a:solidFill>
                  <a:srgbClr val="CB0E1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10831" y="1062679"/>
            <a:ext cx="10960952" cy="4704523"/>
          </a:xfrm>
          <a:prstGeom prst="rect">
            <a:avLst/>
          </a:prstGeom>
        </p:spPr>
        <p:txBody>
          <a:bodyPr lIns="68551" tIns="34275" rIns="68551" bIns="34275"/>
          <a:lstStyle>
            <a:lvl1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1pPr>
            <a:lvl2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2pPr>
            <a:lvl3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3pPr>
            <a:lvl4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4pPr>
            <a:lvl5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543590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610006" y="6356363"/>
            <a:ext cx="2846653" cy="365125"/>
          </a:xfrm>
          <a:prstGeom prst="rect">
            <a:avLst/>
          </a:prstGeom>
          <a:ln/>
        </p:spPr>
        <p:txBody>
          <a:bodyPr lIns="121891" tIns="60947" rIns="121891" bIns="60947"/>
          <a:lstStyle>
            <a:lvl1pPr defTabSz="685424"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 algn="l" hangingPunct="1">
              <a:defRPr/>
            </a:pPr>
            <a:fld id="{741F9480-422A-4965-9BB5-D7CE481C12AE}" type="datetime1">
              <a:rPr lang="zh-CN" altLang="en-US" sz="1300" smtClean="0">
                <a:solidFill>
                  <a:prstClr val="black"/>
                </a:solidFill>
                <a:latin typeface="Calibri" pitchFamily="34" charset="0"/>
                <a:ea typeface="宋体" pitchFamily="2" charset="-122"/>
              </a:rPr>
              <a:pPr algn="l" hangingPunct="1">
                <a:defRPr/>
              </a:pPr>
              <a:t>2016/10/25</a:t>
            </a:fld>
            <a:endParaRPr lang="zh-CN" altLang="en-US" sz="1900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8313" y="6356363"/>
            <a:ext cx="3861726" cy="365125"/>
          </a:xfrm>
          <a:prstGeom prst="rect">
            <a:avLst/>
          </a:prstGeom>
          <a:ln/>
        </p:spPr>
        <p:txBody>
          <a:bodyPr lIns="121891" tIns="60947" rIns="121891" bIns="60947"/>
          <a:lstStyle>
            <a:lvl1pPr defTabSz="685424"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 algn="l" hangingPunct="1">
              <a:defRPr/>
            </a:pPr>
            <a:endParaRPr lang="zh-CN" altLang="zh-CN" sz="1300" dirty="0">
              <a:solidFill>
                <a:prstClr val="black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41713" y="6356363"/>
            <a:ext cx="2846653" cy="365125"/>
          </a:xfrm>
          <a:prstGeom prst="rect">
            <a:avLst/>
          </a:prstGeom>
          <a:ln/>
        </p:spPr>
        <p:txBody>
          <a:bodyPr lIns="121891" tIns="60947" rIns="121891" bIns="60947"/>
          <a:lstStyle>
            <a:lvl1pPr defTabSz="685424"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 algn="l" hangingPunct="1">
              <a:defRPr/>
            </a:pPr>
            <a:fld id="{881E7482-F055-4D17-A4EB-E46D5E5C2125}" type="slidenum">
              <a:rPr lang="zh-CN" altLang="en-US" sz="1300" smtClean="0">
                <a:solidFill>
                  <a:prstClr val="black"/>
                </a:solidFill>
                <a:latin typeface="Calibri" pitchFamily="34" charset="0"/>
                <a:ea typeface="宋体" pitchFamily="2" charset="-122"/>
              </a:rPr>
              <a:pPr algn="l" hangingPunct="1">
                <a:defRPr/>
              </a:pPr>
              <a:t>‹#›</a:t>
            </a:fld>
            <a:endParaRPr lang="zh-CN" altLang="en-US" sz="1900" dirty="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2174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" y="1844824"/>
            <a:ext cx="12198349" cy="3096344"/>
          </a:xfr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72508" y="4221088"/>
            <a:ext cx="8538845" cy="694928"/>
          </a:xfrm>
        </p:spPr>
        <p:txBody>
          <a:bodyPr>
            <a:normAutofit/>
          </a:bodyPr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512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4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36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48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60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72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84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96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85261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Z00145~1\AppData\Local\Temp\Rar$DI00.957\HW_POS_RGB_Vertical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35125" y="2084929"/>
            <a:ext cx="1382904" cy="1344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5235148" y="3780366"/>
            <a:ext cx="1404082" cy="0"/>
          </a:xfrm>
          <a:prstGeom prst="line">
            <a:avLst/>
          </a:prstGeom>
          <a:noFill/>
          <a:ln w="3175">
            <a:solidFill>
              <a:srgbClr val="373737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defTabSz="408846">
              <a:defRPr/>
            </a:pPr>
            <a:endParaRPr lang="zh-CN" altLang="en-US" dirty="0">
              <a:latin typeface="Gill Sans" pitchFamily="-109" charset="0"/>
              <a:ea typeface="ＭＳ Ｐゴシック" pitchFamily="34" charset="-128"/>
              <a:sym typeface="Gill Sans" pitchFamily="-109" charset="0"/>
            </a:endParaRPr>
          </a:p>
        </p:txBody>
      </p: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321" y="5643044"/>
            <a:ext cx="1696332" cy="391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 descr="droppedImage.pd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613" y="6256884"/>
            <a:ext cx="12016222" cy="628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719777" y="3909081"/>
            <a:ext cx="10374553" cy="480052"/>
          </a:xfrm>
          <a:prstGeom prst="rect">
            <a:avLst/>
          </a:prstGeom>
        </p:spPr>
        <p:txBody>
          <a:bodyPr vert="horz" lIns="68453" tIns="34227" rIns="68453" bIns="34227"/>
          <a:lstStyle>
            <a:lvl1pPr algn="ctr">
              <a:defRPr sz="29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droppedImage.pd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6637" y="6599783"/>
            <a:ext cx="545960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0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7574" y="296349"/>
            <a:ext cx="123889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C:\Users\Z00145~1\AppData\Local\Temp\Rar$DI00.957\HW_POS_RGB_Vertical.jpg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285598" y="5829333"/>
            <a:ext cx="592976" cy="57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-6353" y="6576484"/>
            <a:ext cx="480734" cy="256116"/>
          </a:xfrm>
          <a:prstGeom prst="rect">
            <a:avLst/>
          </a:prstGeom>
          <a:noFill/>
        </p:spPr>
        <p:txBody>
          <a:bodyPr lIns="68453" tIns="34227" rIns="68453" bIns="34227">
            <a:spAutoFit/>
          </a:bodyPr>
          <a:lstStyle/>
          <a:p>
            <a:pPr defTabSz="404015"/>
            <a:fld id="{2C4039B1-EBD8-4DDC-BBA8-D3AF2DB40735}" type="slidenum">
              <a:rPr lang="zh-CN" altLang="en-US" sz="1200" smtClean="0">
                <a:latin typeface="Calibri" pitchFamily="34" charset="0"/>
                <a:sym typeface="Gill Sans" pitchFamily="-84" charset="0"/>
              </a:rPr>
              <a:pPr defTabSz="404015"/>
              <a:t>‹#›</a:t>
            </a:fld>
            <a:endParaRPr lang="zh-CN" altLang="en-US" sz="1200" dirty="0" smtClean="0">
              <a:latin typeface="Calibri" pitchFamily="34" charset="0"/>
              <a:sym typeface="Gill Sans" pitchFamily="-84" charset="0"/>
            </a:endParaRP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5905" y="6489721"/>
            <a:ext cx="2797572" cy="455613"/>
          </a:xfrm>
          <a:prstGeom prst="rect">
            <a:avLst/>
          </a:prstGeom>
          <a:ln/>
        </p:spPr>
        <p:txBody>
          <a:bodyPr lIns="91394" tIns="45696" rIns="91394" bIns="45696"/>
          <a:lstStyle>
            <a:lvl1pPr defTabSz="685424"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 algn="l" hangingPunct="1">
              <a:defRPr/>
            </a:pPr>
            <a:r>
              <a:rPr lang="de-DE" altLang="zh-CN" sz="1300" dirty="0" smtClean="0">
                <a:latin typeface="Calibri" pitchFamily="34" charset="0"/>
                <a:ea typeface="宋体" pitchFamily="2" charset="-122"/>
              </a:rPr>
              <a:t>Page </a:t>
            </a:r>
            <a:fld id="{4949D39D-8D7B-46E2-9568-50797F429684}" type="slidenum">
              <a:rPr lang="de-DE" altLang="zh-CN" sz="1300" smtClean="0">
                <a:latin typeface="Calibri" pitchFamily="34" charset="0"/>
                <a:ea typeface="宋体" pitchFamily="2" charset="-122"/>
              </a:rPr>
              <a:pPr algn="l" hangingPunct="1">
                <a:defRPr/>
              </a:pPr>
              <a:t>‹#›</a:t>
            </a:fld>
            <a:endParaRPr lang="en-GB" altLang="zh-CN" sz="1300" dirty="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34788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"/>
          <p:cNvCxnSpPr/>
          <p:nvPr userDrawn="1"/>
        </p:nvCxnSpPr>
        <p:spPr>
          <a:xfrm>
            <a:off x="648955" y="678628"/>
            <a:ext cx="94826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5425" y="1471098"/>
            <a:ext cx="246220" cy="44618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824" tIns="60913" rIns="121824" bIns="60913">
            <a:spAutoFit/>
          </a:bodyPr>
          <a:lstStyle>
            <a:lvl1pPr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1pPr>
            <a:lvl2pPr marL="742950" indent="-28575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2pPr>
            <a:lvl3pPr marL="11430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3pPr>
            <a:lvl4pPr marL="16002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4pPr>
            <a:lvl5pPr marL="20574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5pPr>
            <a:lvl6pPr marL="25146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6pPr>
            <a:lvl7pPr marL="29718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7pPr>
            <a:lvl8pPr marL="34290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8pPr>
            <a:lvl9pPr marL="38862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9pPr>
          </a:lstStyle>
          <a:p>
            <a:pPr algn="l" defTabSz="685424" eaLnBrk="1" hangingPunct="1">
              <a:defRPr/>
            </a:pPr>
            <a:endParaRPr lang="en-US" altLang="en-US" dirty="0" smtClean="0"/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06256" y="-3374"/>
            <a:ext cx="10965528" cy="624069"/>
          </a:xfrm>
          <a:prstGeom prst="rect">
            <a:avLst/>
          </a:prstGeom>
        </p:spPr>
        <p:txBody>
          <a:bodyPr lIns="91382" tIns="45689" rIns="91382" bIns="45689" anchor="ctr" anchorCtr="0"/>
          <a:lstStyle>
            <a:lvl1pPr algn="l">
              <a:defRPr sz="3225" b="1">
                <a:solidFill>
                  <a:srgbClr val="CB0E1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10831" y="1062679"/>
            <a:ext cx="10960952" cy="4704523"/>
          </a:xfrm>
          <a:prstGeom prst="rect">
            <a:avLst/>
          </a:prstGeom>
        </p:spPr>
        <p:txBody>
          <a:bodyPr lIns="91414" tIns="45706" rIns="91414" bIns="45706"/>
          <a:lstStyle>
            <a:lvl1pPr algn="l">
              <a:lnSpc>
                <a:spcPct val="150000"/>
              </a:lnSpc>
              <a:defRPr sz="1575">
                <a:latin typeface="华文细黑" pitchFamily="2" charset="-122"/>
                <a:ea typeface="华文细黑" pitchFamily="2" charset="-122"/>
              </a:defRPr>
            </a:lvl1pPr>
            <a:lvl2pPr algn="l">
              <a:lnSpc>
                <a:spcPct val="150000"/>
              </a:lnSpc>
              <a:defRPr sz="1575">
                <a:latin typeface="华文细黑" pitchFamily="2" charset="-122"/>
                <a:ea typeface="华文细黑" pitchFamily="2" charset="-122"/>
              </a:defRPr>
            </a:lvl2pPr>
            <a:lvl3pPr algn="l">
              <a:lnSpc>
                <a:spcPct val="150000"/>
              </a:lnSpc>
              <a:defRPr sz="1575">
                <a:latin typeface="华文细黑" pitchFamily="2" charset="-122"/>
                <a:ea typeface="华文细黑" pitchFamily="2" charset="-122"/>
              </a:defRPr>
            </a:lvl3pPr>
            <a:lvl4pPr algn="l">
              <a:lnSpc>
                <a:spcPct val="150000"/>
              </a:lnSpc>
              <a:defRPr sz="1575">
                <a:latin typeface="华文细黑" pitchFamily="2" charset="-122"/>
                <a:ea typeface="华文细黑" pitchFamily="2" charset="-122"/>
              </a:defRPr>
            </a:lvl4pPr>
            <a:lvl5pPr algn="l">
              <a:lnSpc>
                <a:spcPct val="150000"/>
              </a:lnSpc>
              <a:defRPr sz="1575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487784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610007" y="6356365"/>
            <a:ext cx="2846653" cy="365125"/>
          </a:xfrm>
          <a:prstGeom prst="rect">
            <a:avLst/>
          </a:prstGeom>
          <a:ln/>
        </p:spPr>
        <p:txBody>
          <a:bodyPr lIns="162543" tIns="81273" rIns="162543" bIns="81273"/>
          <a:lstStyle>
            <a:lvl1pPr defTabSz="685424"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 algn="l" hangingPunct="1">
              <a:defRPr/>
            </a:pPr>
            <a:fld id="{741F9480-422A-4965-9BB5-D7CE481C12AE}" type="datetime1">
              <a:rPr lang="zh-CN" altLang="en-US" sz="1275" smtClean="0">
                <a:solidFill>
                  <a:prstClr val="black"/>
                </a:solidFill>
                <a:latin typeface="Calibri" pitchFamily="34" charset="0"/>
                <a:ea typeface="宋体" pitchFamily="2" charset="-122"/>
              </a:rPr>
              <a:pPr algn="l" hangingPunct="1">
                <a:defRPr/>
              </a:pPr>
              <a:t>2016/10/25</a:t>
            </a:fld>
            <a:endParaRPr lang="zh-CN" altLang="en-US" sz="1875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8313" y="6356365"/>
            <a:ext cx="3861726" cy="365125"/>
          </a:xfrm>
          <a:prstGeom prst="rect">
            <a:avLst/>
          </a:prstGeom>
          <a:ln/>
        </p:spPr>
        <p:txBody>
          <a:bodyPr lIns="162543" tIns="81273" rIns="162543" bIns="81273"/>
          <a:lstStyle>
            <a:lvl1pPr defTabSz="685424"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 algn="l" hangingPunct="1">
              <a:defRPr/>
            </a:pPr>
            <a:endParaRPr lang="zh-CN" altLang="zh-CN" sz="1275" dirty="0">
              <a:solidFill>
                <a:prstClr val="black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41714" y="6356365"/>
            <a:ext cx="2846653" cy="365125"/>
          </a:xfrm>
          <a:prstGeom prst="rect">
            <a:avLst/>
          </a:prstGeom>
          <a:ln/>
        </p:spPr>
        <p:txBody>
          <a:bodyPr lIns="162543" tIns="81273" rIns="162543" bIns="81273"/>
          <a:lstStyle>
            <a:lvl1pPr defTabSz="685424"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 algn="l" hangingPunct="1">
              <a:defRPr/>
            </a:pPr>
            <a:fld id="{881E7482-F055-4D17-A4EB-E46D5E5C2125}" type="slidenum">
              <a:rPr lang="zh-CN" altLang="en-US" sz="1275" smtClean="0">
                <a:solidFill>
                  <a:prstClr val="black"/>
                </a:solidFill>
                <a:latin typeface="Calibri" pitchFamily="34" charset="0"/>
                <a:ea typeface="宋体" pitchFamily="2" charset="-122"/>
              </a:rPr>
              <a:pPr algn="l" hangingPunct="1">
                <a:defRPr/>
              </a:pPr>
              <a:t>‹#›</a:t>
            </a:fld>
            <a:endParaRPr lang="zh-CN" altLang="en-US" sz="1875" dirty="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02573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Z00145~1\AppData\Local\Temp\Rar$DI00.957\HW_POS_RGB_Vertical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35125" y="2084929"/>
            <a:ext cx="1382904" cy="1344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5235149" y="3780366"/>
            <a:ext cx="1404082" cy="0"/>
          </a:xfrm>
          <a:prstGeom prst="line">
            <a:avLst/>
          </a:prstGeom>
          <a:noFill/>
          <a:ln w="3175">
            <a:solidFill>
              <a:srgbClr val="373737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defTabSz="408846">
              <a:defRPr/>
            </a:pPr>
            <a:endParaRPr lang="zh-CN" altLang="en-US" sz="2775" dirty="0">
              <a:latin typeface="Gill Sans" pitchFamily="-109" charset="0"/>
              <a:ea typeface="ＭＳ Ｐゴシック" pitchFamily="34" charset="-128"/>
              <a:sym typeface="Gill Sans" pitchFamily="-109" charset="0"/>
            </a:endParaRPr>
          </a:p>
        </p:txBody>
      </p: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321" y="5643044"/>
            <a:ext cx="1696332" cy="391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 descr="droppedImage.pd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614" y="6256886"/>
            <a:ext cx="12016222" cy="628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719777" y="3909081"/>
            <a:ext cx="10374553" cy="480052"/>
          </a:xfrm>
          <a:prstGeom prst="rect">
            <a:avLst/>
          </a:prstGeom>
        </p:spPr>
        <p:txBody>
          <a:bodyPr vert="horz" lIns="91283" tIns="45642" rIns="91283" bIns="45642"/>
          <a:lstStyle>
            <a:lvl1pPr algn="ctr">
              <a:defRPr sz="2925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253290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droppedImage.pd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6638" y="6599783"/>
            <a:ext cx="545960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0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7575" y="296349"/>
            <a:ext cx="123889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C:\Users\Z00145~1\AppData\Local\Temp\Rar$DI00.957\HW_POS_RGB_Vertical.jpg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285598" y="5829335"/>
            <a:ext cx="592976" cy="57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-6353" y="6576484"/>
            <a:ext cx="480734" cy="253786"/>
          </a:xfrm>
          <a:prstGeom prst="rect">
            <a:avLst/>
          </a:prstGeom>
          <a:noFill/>
        </p:spPr>
        <p:txBody>
          <a:bodyPr lIns="68450" tIns="34226" rIns="68450" bIns="34226">
            <a:spAutoFit/>
          </a:bodyPr>
          <a:lstStyle/>
          <a:p>
            <a:pPr defTabSz="404015"/>
            <a:fld id="{2C4039B1-EBD8-4DDC-BBA8-D3AF2DB40735}" type="slidenum">
              <a:rPr lang="zh-CN" altLang="en-US" sz="1200" smtClean="0">
                <a:latin typeface="Calibri" pitchFamily="34" charset="0"/>
                <a:sym typeface="Gill Sans" pitchFamily="-84" charset="0"/>
              </a:rPr>
              <a:pPr defTabSz="404015"/>
              <a:t>‹#›</a:t>
            </a:fld>
            <a:endParaRPr lang="zh-CN" altLang="en-US" sz="1200" dirty="0" smtClean="0">
              <a:latin typeface="Calibri" pitchFamily="34" charset="0"/>
              <a:sym typeface="Gill Sans" pitchFamily="-8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037193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5905" y="6489723"/>
            <a:ext cx="2797572" cy="455613"/>
          </a:xfrm>
          <a:prstGeom prst="rect">
            <a:avLst/>
          </a:prstGeom>
          <a:ln/>
        </p:spPr>
        <p:txBody>
          <a:bodyPr lIns="121875" tIns="60936" rIns="121875" bIns="60936"/>
          <a:lstStyle>
            <a:lvl1pPr defTabSz="685424"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 algn="l" hangingPunct="1">
              <a:defRPr/>
            </a:pPr>
            <a:r>
              <a:rPr lang="de-DE" altLang="zh-CN" sz="1275" dirty="0" smtClean="0">
                <a:latin typeface="Calibri" pitchFamily="34" charset="0"/>
                <a:ea typeface="宋体" pitchFamily="2" charset="-122"/>
              </a:rPr>
              <a:t>Page </a:t>
            </a:r>
            <a:fld id="{4949D39D-8D7B-46E2-9568-50797F429684}" type="slidenum">
              <a:rPr lang="de-DE" altLang="zh-CN" sz="1275" smtClean="0">
                <a:latin typeface="Calibri" pitchFamily="34" charset="0"/>
                <a:ea typeface="宋体" pitchFamily="2" charset="-122"/>
              </a:rPr>
              <a:pPr algn="l" hangingPunct="1">
                <a:defRPr/>
              </a:pPr>
              <a:t>‹#›</a:t>
            </a:fld>
            <a:endParaRPr lang="en-GB" altLang="zh-CN" sz="1275" dirty="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52508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4" y="5838840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5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8" y="296466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79554" y="188640"/>
            <a:ext cx="9909708" cy="648072"/>
          </a:xfrm>
          <a:prstGeom prst="rect">
            <a:avLst/>
          </a:prstGeom>
        </p:spPr>
        <p:txBody>
          <a:bodyPr vert="horz"/>
          <a:lstStyle>
            <a:lvl1pPr algn="l">
              <a:spcAft>
                <a:spcPts val="1800"/>
              </a:spcAft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470188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5906" y="6489718"/>
            <a:ext cx="2797572" cy="4556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defTabSz="914400" hangingPunct="1">
              <a:defRPr/>
            </a:pPr>
            <a:r>
              <a:rPr lang="de-DE" altLang="zh-CN" sz="1800">
                <a:latin typeface="Calibri" pitchFamily="34" charset="0"/>
                <a:ea typeface="华文细黑"/>
              </a:rPr>
              <a:t>Page </a:t>
            </a:r>
            <a:fld id="{FD4A5CE6-7E27-402F-9D8B-7D2BB5CA3DE3}" type="slidenum">
              <a:rPr lang="de-DE" altLang="zh-CN" sz="1800">
                <a:latin typeface="Calibri" pitchFamily="34" charset="0"/>
                <a:ea typeface="华文细黑"/>
              </a:rPr>
              <a:pPr algn="l" defTabSz="914400" hangingPunct="1">
                <a:defRPr/>
              </a:pPr>
              <a:t>‹#›</a:t>
            </a:fld>
            <a:endParaRPr lang="en-GB" altLang="zh-CN" sz="1800">
              <a:latin typeface="Calibri" pitchFamily="34" charset="0"/>
              <a:ea typeface="华文细黑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013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05" y="2"/>
            <a:ext cx="10978515" cy="634082"/>
          </a:xfrm>
        </p:spPr>
        <p:txBody>
          <a:bodyPr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624" y="908720"/>
            <a:ext cx="11469813" cy="5184576"/>
          </a:xfrm>
        </p:spPr>
        <p:txBody>
          <a:bodyPr>
            <a:normAutofit/>
          </a:bodyPr>
          <a:lstStyle>
            <a:lvl1pPr marL="320011" indent="-320011">
              <a:buFont typeface="Wingdings" pitchFamily="2" charset="2"/>
              <a:buChar char="Ø"/>
              <a:defRPr sz="1300" b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6B69-760D-4C4F-9E18-CC173E95E15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Weibo BA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764704"/>
            <a:ext cx="12198350" cy="0"/>
          </a:xfrm>
          <a:prstGeom prst="lin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99064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5" y="5838842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6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2" y="296466"/>
            <a:ext cx="123877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-5948" y="6577014"/>
            <a:ext cx="480025" cy="254794"/>
          </a:xfrm>
          <a:prstGeom prst="rect">
            <a:avLst/>
          </a:prstGeom>
          <a:noFill/>
        </p:spPr>
        <p:txBody>
          <a:bodyPr lIns="68547" tIns="34273" rIns="68547" bIns="34273">
            <a:spAutoFit/>
          </a:bodyPr>
          <a:lstStyle/>
          <a:p>
            <a:pPr algn="l" defTabSz="914400" hangingPunct="1">
              <a:defRPr/>
            </a:pPr>
            <a:fld id="{40A25FBC-8089-4AC6-9452-CA9125CBEB98}" type="slidenum">
              <a:rPr lang="zh-CN" altLang="en-US" sz="1200">
                <a:solidFill>
                  <a:prstClr val="black"/>
                </a:solidFill>
                <a:latin typeface="FrutigerNext LT Medium" pitchFamily="34" charset="0"/>
                <a:ea typeface="宋体" pitchFamily="2" charset="-122"/>
              </a:rPr>
              <a:pPr algn="l" defTabSz="914400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 pitchFamily="34" charset="0"/>
              <a:ea typeface="宋体" pitchFamily="2" charset="-122"/>
            </a:endParaRP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810054" y="782707"/>
            <a:ext cx="5746521" cy="428625"/>
          </a:xfrm>
          <a:prstGeom prst="rect">
            <a:avLst/>
          </a:prstGeom>
        </p:spPr>
        <p:txBody>
          <a:bodyPr lIns="68547" tIns="34273" rIns="68547" bIns="34273"/>
          <a:lstStyle>
            <a:lvl1pPr algn="l">
              <a:defRPr sz="3000" b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2713972" y="1916832"/>
            <a:ext cx="2358665" cy="3321844"/>
          </a:xfrm>
          <a:prstGeom prst="rect">
            <a:avLst/>
          </a:prstGeom>
        </p:spPr>
        <p:txBody>
          <a:bodyPr vert="horz" lIns="68547" tIns="34273" rIns="68547" bIns="34273"/>
          <a:lstStyle>
            <a:lvl1pPr algn="l">
              <a:spcAft>
                <a:spcPts val="1800"/>
              </a:spcAft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6928221" y="1970838"/>
            <a:ext cx="2358665" cy="3321844"/>
          </a:xfrm>
          <a:prstGeom prst="rect">
            <a:avLst/>
          </a:prstGeom>
        </p:spPr>
        <p:txBody>
          <a:bodyPr vert="horz" lIns="68547" tIns="34273" rIns="68547" bIns="34273"/>
          <a:lstStyle>
            <a:lvl1pPr algn="l">
              <a:spcAft>
                <a:spcPts val="1800"/>
              </a:spcAft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5906" y="6489720"/>
            <a:ext cx="2797572" cy="4556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defTabSz="914400" hangingPunct="1">
              <a:defRPr/>
            </a:pPr>
            <a:r>
              <a:rPr lang="de-DE" altLang="zh-CN" sz="1800">
                <a:latin typeface="Calibri" pitchFamily="34" charset="0"/>
                <a:ea typeface="华文细黑"/>
              </a:rPr>
              <a:t>Page </a:t>
            </a:r>
            <a:fld id="{FD4A5CE6-7E27-402F-9D8B-7D2BB5CA3DE3}" type="slidenum">
              <a:rPr lang="de-DE" altLang="zh-CN" sz="1800">
                <a:latin typeface="Calibri" pitchFamily="34" charset="0"/>
                <a:ea typeface="华文细黑"/>
              </a:rPr>
              <a:pPr algn="l" defTabSz="914400" hangingPunct="1">
                <a:defRPr/>
              </a:pPr>
              <a:t>‹#›</a:t>
            </a:fld>
            <a:endParaRPr lang="en-GB" altLang="zh-CN" sz="1800">
              <a:latin typeface="Calibri" pitchFamily="34" charset="0"/>
              <a:ea typeface="华文细黑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01364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5" y="5838844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6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2" y="296466"/>
            <a:ext cx="123877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-5947" y="6577014"/>
            <a:ext cx="480025" cy="254794"/>
          </a:xfrm>
          <a:prstGeom prst="rect">
            <a:avLst/>
          </a:prstGeom>
          <a:noFill/>
        </p:spPr>
        <p:txBody>
          <a:bodyPr lIns="68547" tIns="34273" rIns="68547" bIns="34273">
            <a:spAutoFit/>
          </a:bodyPr>
          <a:lstStyle/>
          <a:p>
            <a:pPr algn="l" defTabSz="914400" hangingPunct="1">
              <a:defRPr/>
            </a:pPr>
            <a:fld id="{CBB6011B-FAF6-4902-B5CB-6605E64B8AF8}" type="slidenum">
              <a:rPr lang="zh-CN" altLang="en-US" sz="1200">
                <a:solidFill>
                  <a:prstClr val="black"/>
                </a:solidFill>
                <a:latin typeface="FrutigerNext LT Medium"/>
                <a:ea typeface="宋体" pitchFamily="2" charset="-122"/>
              </a:rPr>
              <a:pPr algn="l" defTabSz="914400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/>
              <a:ea typeface="宋体" pitchFamily="2" charset="-122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20472" y="1553765"/>
            <a:ext cx="4717331" cy="4251499"/>
          </a:xfrm>
          <a:prstGeom prst="rect">
            <a:avLst/>
          </a:prstGeom>
        </p:spPr>
        <p:txBody>
          <a:bodyPr vert="horz" lIns="68547" tIns="34273" rIns="68547" bIns="34273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228698" y="1553765"/>
            <a:ext cx="5003229" cy="2124193"/>
          </a:xfrm>
          <a:prstGeom prst="rect">
            <a:avLst/>
          </a:prstGeom>
        </p:spPr>
        <p:txBody>
          <a:bodyPr vert="horz" lIns="68547" tIns="34273" rIns="68547" bIns="34273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6228698" y="3754320"/>
            <a:ext cx="5003229" cy="2050944"/>
          </a:xfrm>
          <a:prstGeom prst="rect">
            <a:avLst/>
          </a:prstGeom>
        </p:spPr>
        <p:txBody>
          <a:bodyPr vert="horz" lIns="68547" tIns="34273" rIns="68547" bIns="34273"/>
          <a:lstStyle>
            <a:lvl1pPr algn="l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96291" y="350658"/>
            <a:ext cx="6645548" cy="432048"/>
          </a:xfrm>
          <a:prstGeom prst="rect">
            <a:avLst/>
          </a:prstGeom>
        </p:spPr>
        <p:txBody>
          <a:bodyPr lIns="68547" tIns="34273" rIns="68547" bIns="34273"/>
          <a:lstStyle>
            <a:lvl1pPr algn="l">
              <a:defRPr sz="3000" b="1">
                <a:solidFill>
                  <a:srgbClr val="D80010"/>
                </a:solidFill>
                <a:latin typeface="黑体" pitchFamily="49" charset="-122"/>
                <a:ea typeface="黑体" pitchFamily="49" charset="-122"/>
                <a:cs typeface="黑体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5" y="5838844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6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2" y="296466"/>
            <a:ext cx="123877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-5947" y="6577014"/>
            <a:ext cx="480025" cy="254794"/>
          </a:xfrm>
          <a:prstGeom prst="rect">
            <a:avLst/>
          </a:prstGeom>
          <a:noFill/>
        </p:spPr>
        <p:txBody>
          <a:bodyPr lIns="68547" tIns="34273" rIns="68547" bIns="34273">
            <a:spAutoFit/>
          </a:bodyPr>
          <a:lstStyle/>
          <a:p>
            <a:pPr algn="l" defTabSz="914400" hangingPunct="1">
              <a:defRPr/>
            </a:pPr>
            <a:fld id="{40A25FBC-8089-4AC6-9452-CA9125CBEB98}" type="slidenum">
              <a:rPr lang="zh-CN" altLang="en-US" sz="1200">
                <a:solidFill>
                  <a:prstClr val="black"/>
                </a:solidFill>
                <a:latin typeface="FrutigerNext LT Medium" pitchFamily="34" charset="0"/>
                <a:ea typeface="宋体" pitchFamily="2" charset="-122"/>
              </a:rPr>
              <a:pPr algn="l" defTabSz="914400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 pitchFamily="34" charset="0"/>
              <a:ea typeface="宋体" pitchFamily="2" charset="-122"/>
            </a:endParaRP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810055" y="782707"/>
            <a:ext cx="5746521" cy="428625"/>
          </a:xfrm>
          <a:prstGeom prst="rect">
            <a:avLst/>
          </a:prstGeom>
        </p:spPr>
        <p:txBody>
          <a:bodyPr lIns="68547" tIns="34273" rIns="68547" bIns="34273"/>
          <a:lstStyle>
            <a:lvl1pPr algn="l">
              <a:defRPr sz="3000" b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2713973" y="1916832"/>
            <a:ext cx="2358665" cy="3321844"/>
          </a:xfrm>
          <a:prstGeom prst="rect">
            <a:avLst/>
          </a:prstGeom>
        </p:spPr>
        <p:txBody>
          <a:bodyPr vert="horz" lIns="68547" tIns="34273" rIns="68547" bIns="34273"/>
          <a:lstStyle>
            <a:lvl1pPr algn="l">
              <a:spcAft>
                <a:spcPts val="1800"/>
              </a:spcAft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6928222" y="1970838"/>
            <a:ext cx="2358665" cy="3321844"/>
          </a:xfrm>
          <a:prstGeom prst="rect">
            <a:avLst/>
          </a:prstGeom>
        </p:spPr>
        <p:txBody>
          <a:bodyPr vert="horz" lIns="68547" tIns="34273" rIns="68547" bIns="34273"/>
          <a:lstStyle>
            <a:lvl1pPr algn="l">
              <a:spcAft>
                <a:spcPts val="1800"/>
              </a:spcAft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droppedImage.pd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6641" y="6599783"/>
            <a:ext cx="545960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0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7579" y="296349"/>
            <a:ext cx="123889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C:\Users\Z00145~1\AppData\Local\Temp\Rar$DI00.957\HW_POS_RGB_Vertical.jpg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285599" y="5829341"/>
            <a:ext cx="592976" cy="57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-6353" y="6576502"/>
            <a:ext cx="480734" cy="190341"/>
          </a:xfrm>
          <a:prstGeom prst="rect">
            <a:avLst/>
          </a:prstGeom>
          <a:noFill/>
        </p:spPr>
        <p:txBody>
          <a:bodyPr lIns="51338" tIns="25670" rIns="51338" bIns="25670">
            <a:spAutoFit/>
          </a:bodyPr>
          <a:lstStyle/>
          <a:p>
            <a:pPr defTabSz="303011"/>
            <a:fld id="{2C4039B1-EBD8-4DDC-BBA8-D3AF2DB40735}" type="slidenum">
              <a:rPr lang="zh-CN" altLang="en-US" sz="900" smtClean="0">
                <a:latin typeface="Calibri" pitchFamily="34" charset="0"/>
                <a:sym typeface="Gill Sans" pitchFamily="-84" charset="0"/>
              </a:rPr>
              <a:pPr defTabSz="303011"/>
              <a:t>‹#›</a:t>
            </a:fld>
            <a:endParaRPr lang="zh-CN" altLang="en-US" sz="900" dirty="0" smtClean="0">
              <a:latin typeface="Calibri" pitchFamily="34" charset="0"/>
              <a:sym typeface="Gill Sans" pitchFamily="-8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9242292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"/>
          <p:cNvCxnSpPr/>
          <p:nvPr userDrawn="1"/>
        </p:nvCxnSpPr>
        <p:spPr>
          <a:xfrm>
            <a:off x="648958" y="678628"/>
            <a:ext cx="94826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5425" y="1471104"/>
            <a:ext cx="246220" cy="44618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824" tIns="60913" rIns="121824" bIns="60913">
            <a:spAutoFit/>
          </a:bodyPr>
          <a:lstStyle>
            <a:lvl1pPr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1pPr>
            <a:lvl2pPr marL="742950" indent="-28575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2pPr>
            <a:lvl3pPr marL="11430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3pPr>
            <a:lvl4pPr marL="16002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4pPr>
            <a:lvl5pPr marL="20574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5pPr>
            <a:lvl6pPr marL="25146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6pPr>
            <a:lvl7pPr marL="29718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7pPr>
            <a:lvl8pPr marL="34290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8pPr>
            <a:lvl9pPr marL="38862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9pPr>
          </a:lstStyle>
          <a:p>
            <a:pPr algn="l" defTabSz="685424" eaLnBrk="1" hangingPunct="1">
              <a:defRPr/>
            </a:pPr>
            <a:endParaRPr lang="en-US" altLang="en-US" dirty="0" smtClean="0"/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06256" y="-3374"/>
            <a:ext cx="10965528" cy="624069"/>
          </a:xfrm>
          <a:prstGeom prst="rect">
            <a:avLst/>
          </a:prstGeom>
        </p:spPr>
        <p:txBody>
          <a:bodyPr lIns="91382" tIns="45689" rIns="91382" bIns="45689" anchor="ctr" anchorCtr="0"/>
          <a:lstStyle>
            <a:lvl1pPr algn="l">
              <a:defRPr sz="3225" b="1">
                <a:solidFill>
                  <a:srgbClr val="CB0E1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10831" y="1062679"/>
            <a:ext cx="10960952" cy="4704523"/>
          </a:xfrm>
          <a:prstGeom prst="rect">
            <a:avLst/>
          </a:prstGeom>
        </p:spPr>
        <p:txBody>
          <a:bodyPr lIns="91414" tIns="45706" rIns="91414" bIns="45706"/>
          <a:lstStyle>
            <a:lvl1pPr algn="l">
              <a:lnSpc>
                <a:spcPct val="150000"/>
              </a:lnSpc>
              <a:defRPr sz="1575">
                <a:latin typeface="华文细黑" pitchFamily="2" charset="-122"/>
                <a:ea typeface="华文细黑" pitchFamily="2" charset="-122"/>
              </a:defRPr>
            </a:lvl1pPr>
            <a:lvl2pPr algn="l">
              <a:lnSpc>
                <a:spcPct val="150000"/>
              </a:lnSpc>
              <a:defRPr sz="1575">
                <a:latin typeface="华文细黑" pitchFamily="2" charset="-122"/>
                <a:ea typeface="华文细黑" pitchFamily="2" charset="-122"/>
              </a:defRPr>
            </a:lvl2pPr>
            <a:lvl3pPr algn="l">
              <a:lnSpc>
                <a:spcPct val="150000"/>
              </a:lnSpc>
              <a:defRPr sz="1575">
                <a:latin typeface="华文细黑" pitchFamily="2" charset="-122"/>
                <a:ea typeface="华文细黑" pitchFamily="2" charset="-122"/>
              </a:defRPr>
            </a:lvl3pPr>
            <a:lvl4pPr algn="l">
              <a:lnSpc>
                <a:spcPct val="150000"/>
              </a:lnSpc>
              <a:defRPr sz="1575">
                <a:latin typeface="华文细黑" pitchFamily="2" charset="-122"/>
                <a:ea typeface="华文细黑" pitchFamily="2" charset="-122"/>
              </a:defRPr>
            </a:lvl4pPr>
            <a:lvl5pPr algn="l">
              <a:lnSpc>
                <a:spcPct val="150000"/>
              </a:lnSpc>
              <a:defRPr sz="1575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059585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610010" y="6356371"/>
            <a:ext cx="2846653" cy="365125"/>
          </a:xfrm>
          <a:prstGeom prst="rect">
            <a:avLst/>
          </a:prstGeom>
          <a:ln/>
        </p:spPr>
        <p:txBody>
          <a:bodyPr lIns="162543" tIns="81273" rIns="162543" bIns="81273"/>
          <a:lstStyle>
            <a:lvl1pPr defTabSz="685424"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 algn="l" hangingPunct="1">
              <a:defRPr/>
            </a:pPr>
            <a:fld id="{741F9480-422A-4965-9BB5-D7CE481C12AE}" type="datetime1">
              <a:rPr lang="zh-CN" altLang="en-US" sz="1275" smtClean="0">
                <a:solidFill>
                  <a:prstClr val="black"/>
                </a:solidFill>
                <a:latin typeface="Calibri" pitchFamily="34" charset="0"/>
                <a:ea typeface="宋体" pitchFamily="2" charset="-122"/>
              </a:rPr>
              <a:pPr algn="l" hangingPunct="1">
                <a:defRPr/>
              </a:pPr>
              <a:t>2016/10/25</a:t>
            </a:fld>
            <a:endParaRPr lang="zh-CN" altLang="en-US" sz="1875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8313" y="6356371"/>
            <a:ext cx="3861726" cy="365125"/>
          </a:xfrm>
          <a:prstGeom prst="rect">
            <a:avLst/>
          </a:prstGeom>
          <a:ln/>
        </p:spPr>
        <p:txBody>
          <a:bodyPr lIns="162543" tIns="81273" rIns="162543" bIns="81273"/>
          <a:lstStyle>
            <a:lvl1pPr defTabSz="685424"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 algn="l" hangingPunct="1">
              <a:defRPr/>
            </a:pPr>
            <a:endParaRPr lang="zh-CN" altLang="zh-CN" sz="1275" dirty="0">
              <a:solidFill>
                <a:prstClr val="black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41717" y="6356371"/>
            <a:ext cx="2846653" cy="365125"/>
          </a:xfrm>
          <a:prstGeom prst="rect">
            <a:avLst/>
          </a:prstGeom>
          <a:ln/>
        </p:spPr>
        <p:txBody>
          <a:bodyPr lIns="162543" tIns="81273" rIns="162543" bIns="81273"/>
          <a:lstStyle>
            <a:lvl1pPr defTabSz="685424"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 algn="l" hangingPunct="1">
              <a:defRPr/>
            </a:pPr>
            <a:fld id="{881E7482-F055-4D17-A4EB-E46D5E5C2125}" type="slidenum">
              <a:rPr lang="zh-CN" altLang="en-US" sz="1275" smtClean="0">
                <a:solidFill>
                  <a:prstClr val="black"/>
                </a:solidFill>
                <a:latin typeface="Calibri" pitchFamily="34" charset="0"/>
                <a:ea typeface="宋体" pitchFamily="2" charset="-122"/>
              </a:rPr>
              <a:pPr algn="l" hangingPunct="1">
                <a:defRPr/>
              </a:pPr>
              <a:t>‹#›</a:t>
            </a:fld>
            <a:endParaRPr lang="zh-CN" altLang="en-US" sz="1875" dirty="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35148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Z00145~1\AppData\Local\Temp\Rar$DI00.957\HW_POS_RGB_Vertical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35125" y="2084929"/>
            <a:ext cx="1382904" cy="1344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5235152" y="3780366"/>
            <a:ext cx="1404082" cy="0"/>
          </a:xfrm>
          <a:prstGeom prst="line">
            <a:avLst/>
          </a:prstGeom>
          <a:noFill/>
          <a:ln w="3175">
            <a:solidFill>
              <a:srgbClr val="373737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defTabSz="408846">
              <a:defRPr/>
            </a:pPr>
            <a:endParaRPr lang="zh-CN" altLang="en-US" sz="2775" dirty="0">
              <a:latin typeface="Gill Sans" pitchFamily="-109" charset="0"/>
              <a:ea typeface="ＭＳ Ｐゴシック" pitchFamily="34" charset="-128"/>
              <a:sym typeface="Gill Sans" pitchFamily="-109" charset="0"/>
            </a:endParaRPr>
          </a:p>
        </p:txBody>
      </p: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321" y="5643044"/>
            <a:ext cx="1696332" cy="391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 descr="droppedImage.pd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617" y="6256892"/>
            <a:ext cx="12016222" cy="628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719777" y="3909081"/>
            <a:ext cx="10374553" cy="480052"/>
          </a:xfrm>
          <a:prstGeom prst="rect">
            <a:avLst/>
          </a:prstGeom>
        </p:spPr>
        <p:txBody>
          <a:bodyPr vert="horz" lIns="91283" tIns="45642" rIns="91283" bIns="45642"/>
          <a:lstStyle>
            <a:lvl1pPr algn="ctr">
              <a:defRPr sz="2925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264711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droppedImage.pd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6641" y="6599783"/>
            <a:ext cx="545960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0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7578" y="296349"/>
            <a:ext cx="123889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C:\Users\Z00145~1\AppData\Local\Temp\Rar$DI00.957\HW_POS_RGB_Vertical.jpg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285598" y="5829341"/>
            <a:ext cx="592976" cy="57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-6353" y="6576484"/>
            <a:ext cx="480734" cy="253786"/>
          </a:xfrm>
          <a:prstGeom prst="rect">
            <a:avLst/>
          </a:prstGeom>
          <a:noFill/>
        </p:spPr>
        <p:txBody>
          <a:bodyPr lIns="68450" tIns="34226" rIns="68450" bIns="34226">
            <a:spAutoFit/>
          </a:bodyPr>
          <a:lstStyle/>
          <a:p>
            <a:pPr defTabSz="404015"/>
            <a:fld id="{2C4039B1-EBD8-4DDC-BBA8-D3AF2DB40735}" type="slidenum">
              <a:rPr lang="zh-CN" altLang="en-US" sz="1200" smtClean="0">
                <a:latin typeface="Calibri" pitchFamily="34" charset="0"/>
                <a:sym typeface="Gill Sans" pitchFamily="-84" charset="0"/>
              </a:rPr>
              <a:pPr defTabSz="404015"/>
              <a:t>‹#›</a:t>
            </a:fld>
            <a:endParaRPr lang="zh-CN" altLang="en-US" sz="1200" dirty="0" smtClean="0">
              <a:latin typeface="Calibri" pitchFamily="34" charset="0"/>
              <a:sym typeface="Gill Sans" pitchFamily="-8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5557050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5905" y="6489729"/>
            <a:ext cx="2797572" cy="455613"/>
          </a:xfrm>
          <a:prstGeom prst="rect">
            <a:avLst/>
          </a:prstGeom>
          <a:ln/>
        </p:spPr>
        <p:txBody>
          <a:bodyPr lIns="121875" tIns="60936" rIns="121875" bIns="60936"/>
          <a:lstStyle>
            <a:lvl1pPr defTabSz="685424"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 algn="l" hangingPunct="1">
              <a:defRPr/>
            </a:pPr>
            <a:r>
              <a:rPr lang="de-DE" altLang="zh-CN" sz="1275" dirty="0" smtClean="0">
                <a:latin typeface="Calibri" pitchFamily="34" charset="0"/>
                <a:ea typeface="宋体" pitchFamily="2" charset="-122"/>
              </a:rPr>
              <a:t>Page </a:t>
            </a:r>
            <a:fld id="{4949D39D-8D7B-46E2-9568-50797F429684}" type="slidenum">
              <a:rPr lang="de-DE" altLang="zh-CN" sz="1275" smtClean="0">
                <a:latin typeface="Calibri" pitchFamily="34" charset="0"/>
                <a:ea typeface="宋体" pitchFamily="2" charset="-122"/>
              </a:rPr>
              <a:pPr algn="l" hangingPunct="1">
                <a:defRPr/>
              </a:pPr>
              <a:t>‹#›</a:t>
            </a:fld>
            <a:endParaRPr lang="en-GB" altLang="zh-CN" sz="1275" dirty="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39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3" y="5838832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4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4" y="296466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-5952" y="6577020"/>
            <a:ext cx="480025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defTabSz="914400" hangingPunct="1">
              <a:defRPr/>
            </a:pPr>
            <a:fld id="{B3D2A3A4-4FAD-41A4-9638-9CFE303A61CC}" type="slidenum">
              <a:rPr lang="zh-CN" altLang="en-US" sz="1200">
                <a:solidFill>
                  <a:prstClr val="black"/>
                </a:solidFill>
                <a:latin typeface="FrutigerNext LT Medium" pitchFamily="34" charset="0"/>
                <a:ea typeface="宋体" pitchFamily="2" charset="-122"/>
              </a:rPr>
              <a:pPr algn="l" defTabSz="914400" hangingPunct="1">
                <a:defRPr/>
              </a:pPr>
              <a:t>‹#›</a:t>
            </a:fld>
            <a:endParaRPr lang="zh-CN" altLang="en-US" sz="1200">
              <a:solidFill>
                <a:prstClr val="black"/>
              </a:solidFill>
              <a:latin typeface="FrutigerNext LT Medium" pitchFamily="34" charset="0"/>
              <a:ea typeface="宋体" pitchFamily="2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74073" y="188640"/>
            <a:ext cx="9515183" cy="648072"/>
          </a:xfrm>
          <a:prstGeom prst="rect">
            <a:avLst/>
          </a:prstGeom>
        </p:spPr>
        <p:txBody>
          <a:bodyPr vert="horz"/>
          <a:lstStyle>
            <a:lvl1pPr marL="0" indent="0" algn="l">
              <a:spcAft>
                <a:spcPts val="1800"/>
              </a:spcAft>
              <a:buNone/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016544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4" y="5838846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5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91" y="296466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79557" y="188640"/>
            <a:ext cx="9909708" cy="648072"/>
          </a:xfrm>
          <a:prstGeom prst="rect">
            <a:avLst/>
          </a:prstGeom>
        </p:spPr>
        <p:txBody>
          <a:bodyPr vert="horz"/>
          <a:lstStyle>
            <a:lvl1pPr algn="l">
              <a:spcAft>
                <a:spcPts val="1800"/>
              </a:spcAft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75610733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3" y="5838846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4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91" y="296466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-5945" y="6577034"/>
            <a:ext cx="480025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defTabSz="914400" hangingPunct="1">
              <a:defRPr/>
            </a:pPr>
            <a:fld id="{B3D2A3A4-4FAD-41A4-9638-9CFE303A61CC}" type="slidenum">
              <a:rPr lang="zh-CN" altLang="en-US" sz="1200">
                <a:solidFill>
                  <a:prstClr val="black"/>
                </a:solidFill>
                <a:latin typeface="FrutigerNext LT Medium" pitchFamily="34" charset="0"/>
                <a:ea typeface="宋体" pitchFamily="2" charset="-122"/>
              </a:rPr>
              <a:pPr algn="l" defTabSz="914400" hangingPunct="1">
                <a:defRPr/>
              </a:pPr>
              <a:t>‹#›</a:t>
            </a:fld>
            <a:endParaRPr lang="zh-CN" altLang="en-US" sz="1200">
              <a:solidFill>
                <a:prstClr val="black"/>
              </a:solidFill>
              <a:latin typeface="FrutigerNext LT Medium" pitchFamily="34" charset="0"/>
              <a:ea typeface="宋体" pitchFamily="2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74080" y="188640"/>
            <a:ext cx="9515183" cy="648072"/>
          </a:xfrm>
          <a:prstGeom prst="rect">
            <a:avLst/>
          </a:prstGeom>
        </p:spPr>
        <p:txBody>
          <a:bodyPr vert="horz"/>
          <a:lstStyle>
            <a:lvl1pPr marL="0" indent="0" algn="l">
              <a:spcAft>
                <a:spcPts val="1800"/>
              </a:spcAft>
              <a:buNone/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016544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5906" y="6489724"/>
            <a:ext cx="2797572" cy="4556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defTabSz="914400" hangingPunct="1">
              <a:defRPr/>
            </a:pPr>
            <a:r>
              <a:rPr lang="de-DE" altLang="zh-CN" sz="1800">
                <a:latin typeface="Calibri" pitchFamily="34" charset="0"/>
                <a:ea typeface="华文细黑"/>
              </a:rPr>
              <a:t>Page </a:t>
            </a:r>
            <a:fld id="{FD4A5CE6-7E27-402F-9D8B-7D2BB5CA3DE3}" type="slidenum">
              <a:rPr lang="de-DE" altLang="zh-CN" sz="1800">
                <a:latin typeface="Calibri" pitchFamily="34" charset="0"/>
                <a:ea typeface="华文细黑"/>
              </a:rPr>
              <a:pPr algn="l" defTabSz="914400" hangingPunct="1">
                <a:defRPr/>
              </a:pPr>
              <a:t>‹#›</a:t>
            </a:fld>
            <a:endParaRPr lang="en-GB" altLang="zh-CN" sz="1800">
              <a:latin typeface="Calibri" pitchFamily="34" charset="0"/>
              <a:ea typeface="华文细黑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013641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5906" y="6489726"/>
            <a:ext cx="2797572" cy="4556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defTabSz="914400" hangingPunct="1">
              <a:defRPr/>
            </a:pPr>
            <a:r>
              <a:rPr lang="de-DE" altLang="zh-CN" sz="1800">
                <a:latin typeface="Calibri" pitchFamily="34" charset="0"/>
                <a:ea typeface="华文细黑"/>
              </a:rPr>
              <a:t>Page </a:t>
            </a:r>
            <a:fld id="{FD4A5CE6-7E27-402F-9D8B-7D2BB5CA3DE3}" type="slidenum">
              <a:rPr lang="de-DE" altLang="zh-CN" sz="1800">
                <a:latin typeface="Calibri" pitchFamily="34" charset="0"/>
                <a:ea typeface="华文细黑"/>
              </a:rPr>
              <a:pPr algn="l" defTabSz="914400" hangingPunct="1">
                <a:defRPr/>
              </a:pPr>
              <a:t>‹#›</a:t>
            </a:fld>
            <a:endParaRPr lang="en-GB" altLang="zh-CN" sz="1800">
              <a:latin typeface="Calibri" pitchFamily="34" charset="0"/>
              <a:ea typeface="华文细黑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013641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636" y="6599790"/>
            <a:ext cx="5459609" cy="285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567" y="296338"/>
            <a:ext cx="1238894" cy="285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3"/>
          <p:cNvSpPr txBox="1"/>
          <p:nvPr userDrawn="1"/>
        </p:nvSpPr>
        <p:spPr>
          <a:xfrm>
            <a:off x="-6353" y="6576507"/>
            <a:ext cx="480734" cy="253893"/>
          </a:xfrm>
          <a:prstGeom prst="rect">
            <a:avLst/>
          </a:prstGeom>
          <a:noFill/>
        </p:spPr>
        <p:txBody>
          <a:bodyPr lIns="68556" tIns="34279" rIns="68556" bIns="34279">
            <a:spAutoFit/>
          </a:bodyPr>
          <a:lstStyle>
            <a:lvl1pPr eaLnBrk="0">
              <a:defRPr sz="21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1pPr>
            <a:lvl2pPr marL="742950" indent="-285750" eaLnBrk="0">
              <a:defRPr sz="21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2pPr>
            <a:lvl3pPr marL="1143000" indent="-228600" eaLnBrk="0">
              <a:defRPr sz="21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3pPr>
            <a:lvl4pPr marL="1600200" indent="-228600" eaLnBrk="0">
              <a:defRPr sz="21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4pPr>
            <a:lvl5pPr marL="2057400" indent="-228600" eaLnBrk="0">
              <a:defRPr sz="21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9pPr>
          </a:lstStyle>
          <a:p>
            <a:pPr defTabSz="914400" eaLnBrk="1" hangingPunct="1">
              <a:defRPr/>
            </a:pPr>
            <a:fld id="{92DAD1B9-5F6A-4B59-9ECB-1A386A126063}" type="slidenum">
              <a:rPr lang="zh-CN" altLang="en-US" sz="1200" smtClean="0">
                <a:latin typeface="FrutigerNext LT Medium" panose="020B0603040504020204" pitchFamily="34" charset="0"/>
              </a:rPr>
              <a:pPr defTabSz="914400" eaLnBrk="1" hangingPunct="1">
                <a:defRPr/>
              </a:pPr>
              <a:t>‹#›</a:t>
            </a:fld>
            <a:endParaRPr lang="zh-CN" altLang="en-US" sz="1200" smtClean="0">
              <a:latin typeface="FrutigerNext LT Medium" panose="020B0603040504020204" pitchFamily="34" charset="0"/>
            </a:endParaRPr>
          </a:p>
        </p:txBody>
      </p:sp>
      <p:pic>
        <p:nvPicPr>
          <p:cNvPr id="9" name="Picture 2" descr="C:\Users\Z00145~1\AppData\Local\Temp\Rar$DI00.957\HW_POS_RGB_Vertical.jpg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592" y="5829323"/>
            <a:ext cx="592976" cy="57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195249" y="1508789"/>
            <a:ext cx="5003229" cy="2124193"/>
          </a:xfrm>
          <a:prstGeom prst="rect">
            <a:avLst/>
          </a:prstGeom>
        </p:spPr>
        <p:txBody>
          <a:bodyPr vert="horz" lIns="51417" tIns="25709" rIns="51417" bIns="25709"/>
          <a:lstStyle>
            <a:lvl1pPr algn="l">
              <a:defRPr sz="2133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6195249" y="3778323"/>
            <a:ext cx="5003229" cy="2050944"/>
          </a:xfrm>
          <a:prstGeom prst="rect">
            <a:avLst/>
          </a:prstGeom>
        </p:spPr>
        <p:txBody>
          <a:bodyPr vert="horz" lIns="51417" tIns="25709" rIns="51417" bIns="25709"/>
          <a:lstStyle>
            <a:lvl1pPr algn="l">
              <a:defRPr sz="2133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27656" y="408089"/>
            <a:ext cx="5803696" cy="428625"/>
          </a:xfrm>
          <a:prstGeom prst="rect">
            <a:avLst/>
          </a:prstGeom>
        </p:spPr>
        <p:txBody>
          <a:bodyPr lIns="51417" tIns="25709" rIns="51417" bIns="25709"/>
          <a:lstStyle>
            <a:lvl1pPr algn="l">
              <a:defRPr sz="2933" b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911911" y="1508787"/>
            <a:ext cx="4995155" cy="4320480"/>
          </a:xfrm>
          <a:prstGeom prst="rect">
            <a:avLst/>
          </a:prstGeom>
        </p:spPr>
        <p:txBody>
          <a:bodyPr vert="horz" lIns="51417" tIns="25709" rIns="51417" bIns="25709"/>
          <a:lstStyle>
            <a:lvl1pPr algn="l">
              <a:defRPr sz="2133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4370972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0964065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5906" y="6489728"/>
            <a:ext cx="2797572" cy="4556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defTabSz="914400" hangingPunct="1">
              <a:defRPr/>
            </a:pPr>
            <a:r>
              <a:rPr lang="de-DE" altLang="zh-CN" sz="1800">
                <a:latin typeface="Calibri" pitchFamily="34" charset="0"/>
                <a:ea typeface="华文细黑"/>
              </a:rPr>
              <a:t>Page </a:t>
            </a:r>
            <a:fld id="{FD4A5CE6-7E27-402F-9D8B-7D2BB5CA3DE3}" type="slidenum">
              <a:rPr lang="de-DE" altLang="zh-CN" sz="1800">
                <a:latin typeface="Calibri" pitchFamily="34" charset="0"/>
                <a:ea typeface="华文细黑"/>
              </a:rPr>
              <a:pPr algn="l" defTabSz="914400" hangingPunct="1">
                <a:defRPr/>
              </a:pPr>
              <a:t>‹#›</a:t>
            </a:fld>
            <a:endParaRPr lang="en-GB" altLang="zh-CN" sz="1800">
              <a:latin typeface="Calibri" pitchFamily="34" charset="0"/>
              <a:ea typeface="华文细黑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013641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5" y="5838852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6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2" y="296466"/>
            <a:ext cx="123877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-5943" y="6577014"/>
            <a:ext cx="480025" cy="254794"/>
          </a:xfrm>
          <a:prstGeom prst="rect">
            <a:avLst/>
          </a:prstGeom>
          <a:noFill/>
        </p:spPr>
        <p:txBody>
          <a:bodyPr lIns="68547" tIns="34273" rIns="68547" bIns="34273">
            <a:spAutoFit/>
          </a:bodyPr>
          <a:lstStyle/>
          <a:p>
            <a:pPr algn="l" defTabSz="914400" hangingPunct="1">
              <a:defRPr/>
            </a:pPr>
            <a:fld id="{40A25FBC-8089-4AC6-9452-CA9125CBEB98}" type="slidenum">
              <a:rPr lang="zh-CN" altLang="en-US" sz="1200">
                <a:solidFill>
                  <a:prstClr val="black"/>
                </a:solidFill>
                <a:latin typeface="FrutigerNext LT Medium" pitchFamily="34" charset="0"/>
                <a:ea typeface="宋体" pitchFamily="2" charset="-122"/>
              </a:rPr>
              <a:pPr algn="l" defTabSz="914400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 pitchFamily="34" charset="0"/>
              <a:ea typeface="宋体" pitchFamily="2" charset="-122"/>
            </a:endParaRP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810059" y="782707"/>
            <a:ext cx="5746521" cy="428625"/>
          </a:xfrm>
          <a:prstGeom prst="rect">
            <a:avLst/>
          </a:prstGeom>
        </p:spPr>
        <p:txBody>
          <a:bodyPr lIns="68547" tIns="34273" rIns="68547" bIns="34273"/>
          <a:lstStyle>
            <a:lvl1pPr algn="l">
              <a:defRPr sz="3000" b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2713977" y="1916832"/>
            <a:ext cx="2358665" cy="3321844"/>
          </a:xfrm>
          <a:prstGeom prst="rect">
            <a:avLst/>
          </a:prstGeom>
        </p:spPr>
        <p:txBody>
          <a:bodyPr vert="horz" lIns="68547" tIns="34273" rIns="68547" bIns="34273"/>
          <a:lstStyle>
            <a:lvl1pPr algn="l">
              <a:spcAft>
                <a:spcPts val="1800"/>
              </a:spcAft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6928226" y="1970838"/>
            <a:ext cx="2358665" cy="3321844"/>
          </a:xfrm>
          <a:prstGeom prst="rect">
            <a:avLst/>
          </a:prstGeom>
        </p:spPr>
        <p:txBody>
          <a:bodyPr vert="horz" lIns="68547" tIns="34273" rIns="68547" bIns="34273"/>
          <a:lstStyle>
            <a:lvl1pPr algn="l">
              <a:spcAft>
                <a:spcPts val="1800"/>
              </a:spcAft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5906" y="6489730"/>
            <a:ext cx="2797572" cy="4556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defTabSz="914400" hangingPunct="1">
              <a:defRPr/>
            </a:pPr>
            <a:r>
              <a:rPr lang="de-DE" altLang="zh-CN" sz="1800">
                <a:latin typeface="Calibri" pitchFamily="34" charset="0"/>
                <a:ea typeface="华文细黑"/>
              </a:rPr>
              <a:t>Page </a:t>
            </a:r>
            <a:fld id="{FD4A5CE6-7E27-402F-9D8B-7D2BB5CA3DE3}" type="slidenum">
              <a:rPr lang="de-DE" altLang="zh-CN" sz="1800">
                <a:latin typeface="Calibri" pitchFamily="34" charset="0"/>
                <a:ea typeface="华文细黑"/>
              </a:rPr>
              <a:pPr algn="l" defTabSz="914400" hangingPunct="1">
                <a:defRPr/>
              </a:pPr>
              <a:t>‹#›</a:t>
            </a:fld>
            <a:endParaRPr lang="en-GB" altLang="zh-CN" sz="1800">
              <a:latin typeface="Calibri" pitchFamily="34" charset="0"/>
              <a:ea typeface="华文细黑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013641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638" y="6599794"/>
            <a:ext cx="5459609" cy="285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569" y="296338"/>
            <a:ext cx="1238894" cy="285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3"/>
          <p:cNvSpPr txBox="1"/>
          <p:nvPr userDrawn="1"/>
        </p:nvSpPr>
        <p:spPr>
          <a:xfrm>
            <a:off x="-6353" y="6576511"/>
            <a:ext cx="480734" cy="253893"/>
          </a:xfrm>
          <a:prstGeom prst="rect">
            <a:avLst/>
          </a:prstGeom>
          <a:noFill/>
        </p:spPr>
        <p:txBody>
          <a:bodyPr lIns="68556" tIns="34279" rIns="68556" bIns="34279">
            <a:spAutoFit/>
          </a:bodyPr>
          <a:lstStyle>
            <a:lvl1pPr eaLnBrk="0">
              <a:defRPr sz="21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1pPr>
            <a:lvl2pPr marL="742950" indent="-285750" eaLnBrk="0">
              <a:defRPr sz="21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2pPr>
            <a:lvl3pPr marL="1143000" indent="-228600" eaLnBrk="0">
              <a:defRPr sz="21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3pPr>
            <a:lvl4pPr marL="1600200" indent="-228600" eaLnBrk="0">
              <a:defRPr sz="21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4pPr>
            <a:lvl5pPr marL="2057400" indent="-228600" eaLnBrk="0">
              <a:defRPr sz="21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pitchFamily="-109" charset="0"/>
                <a:ea typeface="ＭＳ Ｐゴシック" panose="020B0600070205080204" pitchFamily="34" charset="-128"/>
                <a:sym typeface="Gill Sans" pitchFamily="-109" charset="0"/>
              </a:defRPr>
            </a:lvl9pPr>
          </a:lstStyle>
          <a:p>
            <a:pPr defTabSz="914400" eaLnBrk="1" hangingPunct="1">
              <a:defRPr/>
            </a:pPr>
            <a:fld id="{92DAD1B9-5F6A-4B59-9ECB-1A386A126063}" type="slidenum">
              <a:rPr lang="zh-CN" altLang="en-US" sz="1200" smtClean="0">
                <a:latin typeface="FrutigerNext LT Medium" panose="020B0603040504020204" pitchFamily="34" charset="0"/>
              </a:rPr>
              <a:pPr defTabSz="914400" eaLnBrk="1" hangingPunct="1">
                <a:defRPr/>
              </a:pPr>
              <a:t>‹#›</a:t>
            </a:fld>
            <a:endParaRPr lang="zh-CN" altLang="en-US" sz="1200" smtClean="0">
              <a:latin typeface="FrutigerNext LT Medium" panose="020B0603040504020204" pitchFamily="34" charset="0"/>
            </a:endParaRPr>
          </a:p>
        </p:txBody>
      </p:sp>
      <p:pic>
        <p:nvPicPr>
          <p:cNvPr id="9" name="Picture 2" descr="C:\Users\Z00145~1\AppData\Local\Temp\Rar$DI00.957\HW_POS_RGB_Vertical.jpg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592" y="5829327"/>
            <a:ext cx="592976" cy="57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195251" y="1508789"/>
            <a:ext cx="5003229" cy="2124193"/>
          </a:xfrm>
          <a:prstGeom prst="rect">
            <a:avLst/>
          </a:prstGeom>
        </p:spPr>
        <p:txBody>
          <a:bodyPr vert="horz" lIns="51417" tIns="25709" rIns="51417" bIns="25709"/>
          <a:lstStyle>
            <a:lvl1pPr algn="l">
              <a:defRPr sz="2133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6195251" y="3778323"/>
            <a:ext cx="5003229" cy="2050944"/>
          </a:xfrm>
          <a:prstGeom prst="rect">
            <a:avLst/>
          </a:prstGeom>
        </p:spPr>
        <p:txBody>
          <a:bodyPr vert="horz" lIns="51417" tIns="25709" rIns="51417" bIns="25709"/>
          <a:lstStyle>
            <a:lvl1pPr algn="l">
              <a:defRPr sz="2133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27656" y="408089"/>
            <a:ext cx="5803696" cy="428625"/>
          </a:xfrm>
          <a:prstGeom prst="rect">
            <a:avLst/>
          </a:prstGeom>
        </p:spPr>
        <p:txBody>
          <a:bodyPr lIns="51417" tIns="25709" rIns="51417" bIns="25709"/>
          <a:lstStyle>
            <a:lvl1pPr algn="l">
              <a:defRPr sz="2933" b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911913" y="1508787"/>
            <a:ext cx="4995155" cy="4320480"/>
          </a:xfrm>
          <a:prstGeom prst="rect">
            <a:avLst/>
          </a:prstGeom>
        </p:spPr>
        <p:txBody>
          <a:bodyPr vert="horz" lIns="51417" tIns="25709" rIns="51417" bIns="25709"/>
          <a:lstStyle>
            <a:lvl1pPr algn="l">
              <a:defRPr sz="2133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43709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droppedImage.pd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7026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-5952" y="6577017"/>
            <a:ext cx="480025" cy="254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33" tIns="34267" rIns="68533" bIns="34267">
            <a:spAutoFit/>
          </a:bodyPr>
          <a:lstStyle/>
          <a:p>
            <a:pPr defTabSz="408173">
              <a:defRPr/>
            </a:pPr>
            <a:fld id="{73D3EA87-9688-4033-9820-AB8506F2DB4D}" type="slidenum">
              <a:rPr lang="zh-CN" altLang="en-US" sz="1200">
                <a:latin typeface="FrutigerNext LT Medium" pitchFamily="34" charset="0"/>
                <a:ea typeface="ＭＳ Ｐゴシック" pitchFamily="34" charset="-128"/>
                <a:sym typeface="Gill Sans" pitchFamily="-109" charset="0"/>
              </a:rPr>
              <a:pPr defTabSz="408173">
                <a:defRPr/>
              </a:pPr>
              <a:t>‹#›</a:t>
            </a:fld>
            <a:endParaRPr lang="zh-CN" altLang="en-US" sz="1200" dirty="0">
              <a:latin typeface="FrutigerNext LT Medium" pitchFamily="34" charset="0"/>
              <a:ea typeface="ＭＳ Ｐゴシック" pitchFamily="34" charset="-128"/>
              <a:sym typeface="Gill Sans" pitchFamily="-109" charset="0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20467" y="1553774"/>
            <a:ext cx="4717331" cy="4251499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228688" y="1553770"/>
            <a:ext cx="5003230" cy="2124193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6228688" y="3754320"/>
            <a:ext cx="5003230" cy="2050944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l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0051" y="512682"/>
            <a:ext cx="5803695" cy="428625"/>
          </a:xfrm>
          <a:prstGeom prst="rect">
            <a:avLst/>
          </a:prstGeom>
        </p:spPr>
        <p:txBody>
          <a:bodyPr lIns="68533" tIns="34267" rIns="68533" bIns="34267"/>
          <a:lstStyle>
            <a:lvl1pPr algn="l">
              <a:defRPr sz="2900" b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-190596" y="512682"/>
            <a:ext cx="1000647" cy="428625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r">
              <a:spcAft>
                <a:spcPts val="1798"/>
              </a:spcAft>
              <a:defRPr sz="2900" b="1">
                <a:solidFill>
                  <a:srgbClr val="D80010"/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3" y="5838854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4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94" y="296466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-5942" y="6577040"/>
            <a:ext cx="480025" cy="276999"/>
          </a:xfrm>
          <a:prstGeom prst="rect">
            <a:avLst/>
          </a:prstGeom>
          <a:noFill/>
        </p:spPr>
        <p:txBody>
          <a:bodyPr lIns="91424" tIns="45712" rIns="91424" bIns="45712">
            <a:spAutoFit/>
          </a:bodyPr>
          <a:lstStyle/>
          <a:p>
            <a:pPr algn="l" defTabSz="685652" hangingPunct="1">
              <a:defRPr/>
            </a:pPr>
            <a:fld id="{B3D2A3A4-4FAD-41A4-9638-9CFE303A61CC}" type="slidenum">
              <a:rPr lang="zh-CN" altLang="en-US" sz="1200">
                <a:solidFill>
                  <a:prstClr val="black"/>
                </a:solidFill>
                <a:latin typeface="FrutigerNext LT Medium" pitchFamily="34" charset="0"/>
                <a:ea typeface="宋体" pitchFamily="2" charset="-122"/>
              </a:rPr>
              <a:pPr algn="l" defTabSz="685652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 pitchFamily="34" charset="0"/>
              <a:ea typeface="宋体" pitchFamily="2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74083" y="188640"/>
            <a:ext cx="9515183" cy="648072"/>
          </a:xfrm>
          <a:prstGeom prst="rect">
            <a:avLst/>
          </a:prstGeom>
        </p:spPr>
        <p:txBody>
          <a:bodyPr vert="horz"/>
          <a:lstStyle>
            <a:lvl1pPr marL="0" indent="0" algn="l">
              <a:spcAft>
                <a:spcPts val="1800"/>
              </a:spcAft>
              <a:buNone/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473324" y="1052513"/>
            <a:ext cx="9515666" cy="4786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82960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3" y="5838854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4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95" y="296466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-5941" y="6577042"/>
            <a:ext cx="480025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defTabSz="914400" hangingPunct="1">
              <a:defRPr/>
            </a:pPr>
            <a:fld id="{B3D2A3A4-4FAD-41A4-9638-9CFE303A61CC}" type="slidenum">
              <a:rPr lang="zh-CN" altLang="en-US" sz="1200">
                <a:solidFill>
                  <a:prstClr val="black"/>
                </a:solidFill>
                <a:latin typeface="FrutigerNext LT Medium" pitchFamily="34" charset="0"/>
                <a:ea typeface="宋体" pitchFamily="2" charset="-122"/>
              </a:rPr>
              <a:pPr algn="l" defTabSz="914400" hangingPunct="1">
                <a:defRPr/>
              </a:pPr>
              <a:t>‹#›</a:t>
            </a:fld>
            <a:endParaRPr lang="zh-CN" altLang="en-US" sz="1200">
              <a:solidFill>
                <a:prstClr val="black"/>
              </a:solidFill>
              <a:latin typeface="FrutigerNext LT Medium" pitchFamily="34" charset="0"/>
              <a:ea typeface="宋体" pitchFamily="2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74084" y="188640"/>
            <a:ext cx="9515183" cy="648072"/>
          </a:xfrm>
          <a:prstGeom prst="rect">
            <a:avLst/>
          </a:prstGeom>
        </p:spPr>
        <p:txBody>
          <a:bodyPr vert="horz"/>
          <a:lstStyle>
            <a:lvl1pPr marL="0" indent="0" algn="l">
              <a:spcAft>
                <a:spcPts val="1800"/>
              </a:spcAft>
              <a:buNone/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0165448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3" y="5838855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4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95" y="296466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79561" y="188640"/>
            <a:ext cx="9909708" cy="648072"/>
          </a:xfrm>
          <a:prstGeom prst="rect">
            <a:avLst/>
          </a:prstGeom>
        </p:spPr>
        <p:txBody>
          <a:bodyPr vert="horz"/>
          <a:lstStyle>
            <a:lvl1pPr algn="l">
              <a:spcAft>
                <a:spcPts val="1800"/>
              </a:spcAft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20" y="5838857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37" y="6581827"/>
            <a:ext cx="5460134" cy="28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808" y="296477"/>
            <a:ext cx="1238774" cy="28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09933" y="68631"/>
            <a:ext cx="10978515" cy="758957"/>
          </a:xfrm>
        </p:spPr>
        <p:txBody>
          <a:bodyPr>
            <a:normAutofit/>
          </a:bodyPr>
          <a:lstStyle>
            <a:lvl1pPr algn="l">
              <a:defRPr sz="4300" b="1">
                <a:solidFill>
                  <a:srgbClr val="D8001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>
          <a:xfrm>
            <a:off x="230248" y="6110321"/>
            <a:ext cx="2846282" cy="365125"/>
          </a:xfrm>
          <a:prstGeom prst="rect">
            <a:avLst/>
          </a:prstGeom>
        </p:spPr>
        <p:txBody>
          <a:bodyPr lIns="91308" tIns="45666" rIns="91308" bIns="45666"/>
          <a:lstStyle/>
          <a:p>
            <a:pPr algn="l" defTabSz="914400" hangingPunct="1"/>
            <a:endParaRPr lang="zh-CN" altLang="en-US" sz="180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46118" y="6096029"/>
            <a:ext cx="3862811" cy="365125"/>
          </a:xfrm>
          <a:prstGeom prst="rect">
            <a:avLst/>
          </a:prstGeom>
        </p:spPr>
        <p:txBody>
          <a:bodyPr lIns="91308" tIns="45666" rIns="91308" bIns="45666"/>
          <a:lstStyle/>
          <a:p>
            <a:pPr algn="l" defTabSz="914400" hangingPunct="1"/>
            <a:endParaRPr lang="zh-CN" altLang="en-US" sz="18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193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3" y="5838856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4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96" y="296466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-5940" y="6577044"/>
            <a:ext cx="480025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defTabSz="914400" hangingPunct="1">
              <a:defRPr/>
            </a:pPr>
            <a:fld id="{B3D2A3A4-4FAD-41A4-9638-9CFE303A61CC}" type="slidenum">
              <a:rPr lang="zh-CN" altLang="en-US" sz="1200">
                <a:solidFill>
                  <a:prstClr val="black"/>
                </a:solidFill>
                <a:latin typeface="FrutigerNext LT Medium"/>
                <a:ea typeface="宋体" pitchFamily="2" charset="-122"/>
              </a:rPr>
              <a:pPr algn="l" defTabSz="914400" hangingPunct="1">
                <a:defRPr/>
              </a:pPr>
              <a:t>‹#›</a:t>
            </a:fld>
            <a:endParaRPr lang="zh-CN" altLang="en-US" sz="1200">
              <a:solidFill>
                <a:prstClr val="black"/>
              </a:solidFill>
              <a:latin typeface="FrutigerNext LT Medium"/>
              <a:ea typeface="宋体" pitchFamily="2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74085" y="188640"/>
            <a:ext cx="9515183" cy="648072"/>
          </a:xfrm>
          <a:prstGeom prst="rect">
            <a:avLst/>
          </a:prstGeom>
        </p:spPr>
        <p:txBody>
          <a:bodyPr vert="horz"/>
          <a:lstStyle>
            <a:lvl1pPr marL="0" indent="0" algn="l">
              <a:spcAft>
                <a:spcPts val="1800"/>
              </a:spcAft>
              <a:buNone/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0165448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"/>
          <p:cNvCxnSpPr/>
          <p:nvPr userDrawn="1"/>
        </p:nvCxnSpPr>
        <p:spPr>
          <a:xfrm>
            <a:off x="648946" y="678628"/>
            <a:ext cx="948267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5474" y="1471086"/>
            <a:ext cx="246293" cy="44627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924" tIns="60961" rIns="121924" bIns="60961">
            <a:spAutoFit/>
          </a:bodyPr>
          <a:lstStyle>
            <a:lvl1pPr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1pPr>
            <a:lvl2pPr marL="742950" indent="-28575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2pPr>
            <a:lvl3pPr marL="11430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3pPr>
            <a:lvl4pPr marL="16002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4pPr>
            <a:lvl5pPr marL="20574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5pPr>
            <a:lvl6pPr marL="25146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6pPr>
            <a:lvl7pPr marL="29718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7pPr>
            <a:lvl8pPr marL="34290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8pPr>
            <a:lvl9pPr marL="38862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9pPr>
          </a:lstStyle>
          <a:p>
            <a:pPr algn="l" defTabSz="914400" eaLnBrk="1" hangingPunct="1">
              <a:defRPr/>
            </a:pPr>
            <a:endParaRPr lang="en-US" altLang="en-US" smtClean="0"/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6412" y="1"/>
            <a:ext cx="10965528" cy="624069"/>
          </a:xfrm>
          <a:prstGeom prst="rect">
            <a:avLst/>
          </a:prstGeom>
        </p:spPr>
        <p:txBody>
          <a:bodyPr lIns="68546" tIns="34272" rIns="68546" bIns="34272" anchor="ctr" anchorCtr="0"/>
          <a:lstStyle>
            <a:lvl1pPr algn="l">
              <a:defRPr sz="3200" b="1">
                <a:solidFill>
                  <a:srgbClr val="CB0E1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10850" y="1062670"/>
            <a:ext cx="10960953" cy="4704523"/>
          </a:xfrm>
          <a:prstGeom prst="rect">
            <a:avLst/>
          </a:prstGeom>
        </p:spPr>
        <p:txBody>
          <a:bodyPr lIns="68571" tIns="34284" rIns="68571" bIns="34284"/>
          <a:lstStyle>
            <a:lvl1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1pPr>
            <a:lvl2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2pPr>
            <a:lvl3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3pPr>
            <a:lvl4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4pPr>
            <a:lvl5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5474" y="1471086"/>
            <a:ext cx="246293" cy="44627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924" tIns="60961" rIns="121924" bIns="60961">
            <a:spAutoFit/>
          </a:bodyPr>
          <a:lstStyle>
            <a:lvl1pPr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1pPr>
            <a:lvl2pPr marL="742950" indent="-28575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2pPr>
            <a:lvl3pPr marL="11430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3pPr>
            <a:lvl4pPr marL="16002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4pPr>
            <a:lvl5pPr marL="20574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5pPr>
            <a:lvl6pPr marL="25146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6pPr>
            <a:lvl7pPr marL="29718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7pPr>
            <a:lvl8pPr marL="34290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8pPr>
            <a:lvl9pPr marL="38862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9pPr>
          </a:lstStyle>
          <a:p>
            <a:pPr algn="l" defTabSz="914400" eaLnBrk="1" hangingPunct="1">
              <a:defRPr/>
            </a:pPr>
            <a:endParaRPr lang="en-US" altLang="en-US" smtClean="0"/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6412" y="1"/>
            <a:ext cx="10965528" cy="624069"/>
          </a:xfrm>
          <a:prstGeom prst="rect">
            <a:avLst/>
          </a:prstGeom>
        </p:spPr>
        <p:txBody>
          <a:bodyPr lIns="68546" tIns="34272" rIns="68546" bIns="34272" anchor="ctr" anchorCtr="0"/>
          <a:lstStyle>
            <a:lvl1pPr algn="l">
              <a:defRPr sz="3200" b="1">
                <a:solidFill>
                  <a:srgbClr val="CB0E1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10850" y="1062670"/>
            <a:ext cx="10960953" cy="4704523"/>
          </a:xfrm>
          <a:prstGeom prst="rect">
            <a:avLst/>
          </a:prstGeom>
        </p:spPr>
        <p:txBody>
          <a:bodyPr lIns="68571" tIns="34284" rIns="68571" bIns="34284"/>
          <a:lstStyle>
            <a:lvl1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1pPr>
            <a:lvl2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2pPr>
            <a:lvl3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3pPr>
            <a:lvl4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4pPr>
            <a:lvl5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5474" y="1471086"/>
            <a:ext cx="246293" cy="44627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924" tIns="60961" rIns="121924" bIns="60961">
            <a:spAutoFit/>
          </a:bodyPr>
          <a:lstStyle>
            <a:lvl1pPr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1pPr>
            <a:lvl2pPr marL="742950" indent="-28575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2pPr>
            <a:lvl3pPr marL="11430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3pPr>
            <a:lvl4pPr marL="16002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4pPr>
            <a:lvl5pPr marL="20574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5pPr>
            <a:lvl6pPr marL="25146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6pPr>
            <a:lvl7pPr marL="29718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7pPr>
            <a:lvl8pPr marL="34290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8pPr>
            <a:lvl9pPr marL="38862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9pPr>
          </a:lstStyle>
          <a:p>
            <a:pPr algn="l" defTabSz="914400" eaLnBrk="1" hangingPunct="1">
              <a:defRPr/>
            </a:pPr>
            <a:endParaRPr lang="en-US" altLang="en-US" smtClean="0"/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6412" y="1"/>
            <a:ext cx="10965528" cy="624069"/>
          </a:xfrm>
          <a:prstGeom prst="rect">
            <a:avLst/>
          </a:prstGeom>
        </p:spPr>
        <p:txBody>
          <a:bodyPr lIns="68546" tIns="34272" rIns="68546" bIns="34272" anchor="ctr" anchorCtr="0"/>
          <a:lstStyle>
            <a:lvl1pPr algn="l">
              <a:defRPr sz="3200" b="1">
                <a:solidFill>
                  <a:srgbClr val="CB0E1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10850" y="1062670"/>
            <a:ext cx="10960953" cy="4704523"/>
          </a:xfrm>
          <a:prstGeom prst="rect">
            <a:avLst/>
          </a:prstGeom>
        </p:spPr>
        <p:txBody>
          <a:bodyPr lIns="68571" tIns="34284" rIns="68571" bIns="34284"/>
          <a:lstStyle>
            <a:lvl1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1pPr>
            <a:lvl2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2pPr>
            <a:lvl3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3pPr>
            <a:lvl4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4pPr>
            <a:lvl5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onten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5474" y="1471086"/>
            <a:ext cx="246293" cy="44627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924" tIns="60961" rIns="121924" bIns="60961">
            <a:spAutoFit/>
          </a:bodyPr>
          <a:lstStyle>
            <a:lvl1pPr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1pPr>
            <a:lvl2pPr marL="742950" indent="-28575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2pPr>
            <a:lvl3pPr marL="11430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3pPr>
            <a:lvl4pPr marL="16002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4pPr>
            <a:lvl5pPr marL="20574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5pPr>
            <a:lvl6pPr marL="25146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6pPr>
            <a:lvl7pPr marL="29718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7pPr>
            <a:lvl8pPr marL="34290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8pPr>
            <a:lvl9pPr marL="38862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9pPr>
          </a:lstStyle>
          <a:p>
            <a:pPr algn="l" defTabSz="914400" eaLnBrk="1" hangingPunct="1">
              <a:defRPr/>
            </a:pPr>
            <a:endParaRPr lang="en-US" altLang="en-US" smtClean="0"/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6412" y="1"/>
            <a:ext cx="10965528" cy="624069"/>
          </a:xfrm>
          <a:prstGeom prst="rect">
            <a:avLst/>
          </a:prstGeom>
        </p:spPr>
        <p:txBody>
          <a:bodyPr lIns="68546" tIns="34272" rIns="68546" bIns="34272" anchor="ctr" anchorCtr="0"/>
          <a:lstStyle>
            <a:lvl1pPr algn="l">
              <a:defRPr sz="3200" b="1">
                <a:solidFill>
                  <a:srgbClr val="CB0E1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10850" y="1062670"/>
            <a:ext cx="10960953" cy="4704523"/>
          </a:xfrm>
          <a:prstGeom prst="rect">
            <a:avLst/>
          </a:prstGeom>
        </p:spPr>
        <p:txBody>
          <a:bodyPr lIns="68571" tIns="34284" rIns="68571" bIns="34284"/>
          <a:lstStyle>
            <a:lvl1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1pPr>
            <a:lvl2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2pPr>
            <a:lvl3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3pPr>
            <a:lvl4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4pPr>
            <a:lvl5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5" y="5838858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6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2" y="296466"/>
            <a:ext cx="123877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-5940" y="6577014"/>
            <a:ext cx="480025" cy="254794"/>
          </a:xfrm>
          <a:prstGeom prst="rect">
            <a:avLst/>
          </a:prstGeom>
          <a:noFill/>
        </p:spPr>
        <p:txBody>
          <a:bodyPr lIns="68542" tIns="34270" rIns="68542" bIns="34270">
            <a:spAutoFit/>
          </a:bodyPr>
          <a:lstStyle/>
          <a:p>
            <a:pPr algn="l" defTabSz="914400" hangingPunct="1">
              <a:defRPr/>
            </a:pPr>
            <a:fld id="{CBB6011B-FAF6-4902-B5CB-6605E64B8AF8}" type="slidenum">
              <a:rPr lang="zh-CN" altLang="en-US" sz="1200">
                <a:solidFill>
                  <a:prstClr val="black"/>
                </a:solidFill>
                <a:latin typeface="FrutigerNext LT Medium"/>
                <a:ea typeface="宋体" pitchFamily="2" charset="-122"/>
              </a:rPr>
              <a:pPr algn="l" defTabSz="914400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/>
              <a:ea typeface="宋体" pitchFamily="2" charset="-122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20480" y="1553765"/>
            <a:ext cx="4717331" cy="4251499"/>
          </a:xfrm>
          <a:prstGeom prst="rect">
            <a:avLst/>
          </a:prstGeom>
        </p:spPr>
        <p:txBody>
          <a:bodyPr vert="horz" lIns="68542" tIns="34270" rIns="68542" bIns="34270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228706" y="1553765"/>
            <a:ext cx="5003229" cy="2124193"/>
          </a:xfrm>
          <a:prstGeom prst="rect">
            <a:avLst/>
          </a:prstGeom>
        </p:spPr>
        <p:txBody>
          <a:bodyPr vert="horz" lIns="68542" tIns="34270" rIns="68542" bIns="34270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6228706" y="3754320"/>
            <a:ext cx="5003229" cy="2050944"/>
          </a:xfrm>
          <a:prstGeom prst="rect">
            <a:avLst/>
          </a:prstGeom>
        </p:spPr>
        <p:txBody>
          <a:bodyPr vert="horz" lIns="68542" tIns="34270" rIns="68542" bIns="34270"/>
          <a:lstStyle>
            <a:lvl1pPr algn="l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96291" y="350658"/>
            <a:ext cx="6645548" cy="432048"/>
          </a:xfrm>
          <a:prstGeom prst="rect">
            <a:avLst/>
          </a:prstGeom>
        </p:spPr>
        <p:txBody>
          <a:bodyPr lIns="68542" tIns="34270" rIns="68542" bIns="34270"/>
          <a:lstStyle>
            <a:lvl1pPr algn="l">
              <a:defRPr sz="3000" b="1">
                <a:solidFill>
                  <a:srgbClr val="D80010"/>
                </a:solidFill>
                <a:latin typeface="黑体" pitchFamily="49" charset="-122"/>
                <a:ea typeface="黑体" pitchFamily="49" charset="-122"/>
                <a:cs typeface="黑体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droppedImage.pd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7026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-5952" y="6577017"/>
            <a:ext cx="480025" cy="254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33" tIns="34267" rIns="68533" bIns="34267">
            <a:spAutoFit/>
          </a:bodyPr>
          <a:lstStyle/>
          <a:p>
            <a:pPr defTabSz="408173">
              <a:defRPr/>
            </a:pPr>
            <a:fld id="{73D3EA87-9688-4033-9820-AB8506F2DB4D}" type="slidenum">
              <a:rPr lang="zh-CN" altLang="en-US" sz="1200">
                <a:latin typeface="FrutigerNext LT Medium" pitchFamily="34" charset="0"/>
                <a:ea typeface="ＭＳ Ｐゴシック" pitchFamily="34" charset="-128"/>
                <a:sym typeface="Gill Sans" pitchFamily="-109" charset="0"/>
              </a:rPr>
              <a:pPr defTabSz="408173">
                <a:defRPr/>
              </a:pPr>
              <a:t>‹#›</a:t>
            </a:fld>
            <a:endParaRPr lang="zh-CN" altLang="en-US" sz="1200" dirty="0">
              <a:latin typeface="FrutigerNext LT Medium" pitchFamily="34" charset="0"/>
              <a:ea typeface="ＭＳ Ｐゴシック" pitchFamily="34" charset="-128"/>
              <a:sym typeface="Gill Sans" pitchFamily="-109" charset="0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20467" y="1553774"/>
            <a:ext cx="4717331" cy="4251499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228688" y="1553770"/>
            <a:ext cx="5003230" cy="2124193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6228688" y="3754320"/>
            <a:ext cx="5003230" cy="2050944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l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0051" y="512682"/>
            <a:ext cx="5803695" cy="428625"/>
          </a:xfrm>
          <a:prstGeom prst="rect">
            <a:avLst/>
          </a:prstGeom>
        </p:spPr>
        <p:txBody>
          <a:bodyPr lIns="68533" tIns="34267" rIns="68533" bIns="34267"/>
          <a:lstStyle>
            <a:lvl1pPr algn="l">
              <a:defRPr sz="2900" b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-190596" y="512682"/>
            <a:ext cx="1000647" cy="428625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r">
              <a:spcAft>
                <a:spcPts val="1798"/>
              </a:spcAft>
              <a:defRPr sz="2900" b="1">
                <a:solidFill>
                  <a:srgbClr val="D80010"/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3" y="5838857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4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96" y="296466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79562" y="188640"/>
            <a:ext cx="9909708" cy="648072"/>
          </a:xfrm>
          <a:prstGeom prst="rect">
            <a:avLst/>
          </a:prstGeom>
        </p:spPr>
        <p:txBody>
          <a:bodyPr vert="horz"/>
          <a:lstStyle>
            <a:lvl1pPr algn="l">
              <a:spcAft>
                <a:spcPts val="1800"/>
              </a:spcAft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20" y="5838859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37" y="6581829"/>
            <a:ext cx="5460134" cy="28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809" y="296477"/>
            <a:ext cx="1238774" cy="28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09934" y="68631"/>
            <a:ext cx="10978515" cy="758957"/>
          </a:xfrm>
        </p:spPr>
        <p:txBody>
          <a:bodyPr>
            <a:normAutofit/>
          </a:bodyPr>
          <a:lstStyle>
            <a:lvl1pPr algn="l">
              <a:defRPr sz="4300" b="1">
                <a:solidFill>
                  <a:srgbClr val="D8001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>
          <a:xfrm>
            <a:off x="230248" y="6110323"/>
            <a:ext cx="2846282" cy="365125"/>
          </a:xfrm>
          <a:prstGeom prst="rect">
            <a:avLst/>
          </a:prstGeom>
        </p:spPr>
        <p:txBody>
          <a:bodyPr lIns="91308" tIns="45666" rIns="91308" bIns="45666"/>
          <a:lstStyle/>
          <a:p>
            <a:pPr algn="l" defTabSz="914400" hangingPunct="1"/>
            <a:endParaRPr lang="zh-CN" altLang="en-US" sz="180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46118" y="6096031"/>
            <a:ext cx="3862811" cy="365125"/>
          </a:xfrm>
          <a:prstGeom prst="rect">
            <a:avLst/>
          </a:prstGeom>
        </p:spPr>
        <p:txBody>
          <a:bodyPr lIns="91308" tIns="45666" rIns="91308" bIns="45666"/>
          <a:lstStyle/>
          <a:p>
            <a:pPr algn="l" defTabSz="914400" hangingPunct="1"/>
            <a:endParaRPr lang="zh-CN" altLang="en-US" sz="18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193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20" y="5838859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37" y="6581829"/>
            <a:ext cx="5460134" cy="28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809" y="296477"/>
            <a:ext cx="1238774" cy="28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09934" y="68631"/>
            <a:ext cx="10978515" cy="758957"/>
          </a:xfrm>
        </p:spPr>
        <p:txBody>
          <a:bodyPr>
            <a:normAutofit/>
          </a:bodyPr>
          <a:lstStyle>
            <a:lvl1pPr algn="l">
              <a:defRPr sz="4300" b="1">
                <a:solidFill>
                  <a:srgbClr val="D8001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>
          <a:xfrm>
            <a:off x="230248" y="6110323"/>
            <a:ext cx="2846282" cy="365125"/>
          </a:xfrm>
          <a:prstGeom prst="rect">
            <a:avLst/>
          </a:prstGeom>
        </p:spPr>
        <p:txBody>
          <a:bodyPr lIns="91308" tIns="45666" rIns="91308" bIns="45666"/>
          <a:lstStyle/>
          <a:p>
            <a:pPr algn="l" defTabSz="914400" hangingPunct="1"/>
            <a:endParaRPr lang="zh-CN" altLang="en-US" sz="180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46118" y="6096031"/>
            <a:ext cx="3862811" cy="365125"/>
          </a:xfrm>
          <a:prstGeom prst="rect">
            <a:avLst/>
          </a:prstGeom>
        </p:spPr>
        <p:txBody>
          <a:bodyPr lIns="91308" tIns="45666" rIns="91308" bIns="45666"/>
          <a:lstStyle/>
          <a:p>
            <a:pPr algn="l" defTabSz="914400" hangingPunct="1"/>
            <a:endParaRPr lang="zh-CN" altLang="en-US" sz="18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193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5906" y="6489734"/>
            <a:ext cx="2797572" cy="4556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defTabSz="914400" hangingPunct="1">
              <a:defRPr/>
            </a:pPr>
            <a:r>
              <a:rPr lang="de-DE" altLang="zh-CN" sz="1800">
                <a:latin typeface="Calibri" pitchFamily="34" charset="0"/>
                <a:ea typeface="华文细黑"/>
              </a:rPr>
              <a:t>Page </a:t>
            </a:r>
            <a:fld id="{FD4A5CE6-7E27-402F-9D8B-7D2BB5CA3DE3}" type="slidenum">
              <a:rPr lang="de-DE" altLang="zh-CN" sz="1800">
                <a:latin typeface="Calibri" pitchFamily="34" charset="0"/>
                <a:ea typeface="华文细黑"/>
              </a:rPr>
              <a:pPr algn="l" defTabSz="914400" hangingPunct="1">
                <a:defRPr/>
              </a:pPr>
              <a:t>‹#›</a:t>
            </a:fld>
            <a:endParaRPr lang="en-GB" altLang="zh-CN" sz="1800">
              <a:latin typeface="Calibri" pitchFamily="34" charset="0"/>
              <a:ea typeface="华文细黑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013641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3" y="5838856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4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96" y="296466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-5940" y="6577013"/>
            <a:ext cx="480025" cy="254794"/>
          </a:xfrm>
          <a:prstGeom prst="rect">
            <a:avLst/>
          </a:prstGeom>
          <a:noFill/>
        </p:spPr>
        <p:txBody>
          <a:bodyPr lIns="68571" tIns="34285" rIns="68571" bIns="34285">
            <a:spAutoFit/>
          </a:bodyPr>
          <a:lstStyle/>
          <a:p>
            <a:pPr algn="l" defTabSz="914400" hangingPunct="1">
              <a:defRPr/>
            </a:pPr>
            <a:fld id="{8AA04AE1-5A0F-4D2B-A403-3CF7D6E053F2}" type="slidenum">
              <a:rPr lang="zh-CN" altLang="en-US" sz="1200">
                <a:solidFill>
                  <a:prstClr val="black"/>
                </a:solidFill>
                <a:latin typeface="FrutigerNext LT Medium"/>
                <a:ea typeface="宋体" pitchFamily="2" charset="-122"/>
              </a:rPr>
              <a:pPr algn="l" defTabSz="914400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/>
              <a:ea typeface="宋体" pitchFamily="2" charset="-122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20479" y="1553765"/>
            <a:ext cx="4717331" cy="4251499"/>
          </a:xfrm>
          <a:prstGeom prst="rect">
            <a:avLst/>
          </a:prstGeom>
        </p:spPr>
        <p:txBody>
          <a:bodyPr vert="horz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228702" y="1553765"/>
            <a:ext cx="5003229" cy="2124193"/>
          </a:xfrm>
          <a:prstGeom prst="rect">
            <a:avLst/>
          </a:prstGeom>
        </p:spPr>
        <p:txBody>
          <a:bodyPr vert="horz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6228702" y="3754320"/>
            <a:ext cx="5003229" cy="2050944"/>
          </a:xfrm>
          <a:prstGeom prst="rect">
            <a:avLst/>
          </a:prstGeom>
        </p:spPr>
        <p:txBody>
          <a:bodyPr vert="horz"/>
          <a:lstStyle>
            <a:lvl1pPr algn="l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0063" y="512677"/>
            <a:ext cx="5803695" cy="428625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-190599" y="512677"/>
            <a:ext cx="1000646" cy="428625"/>
          </a:xfrm>
          <a:prstGeom prst="rect">
            <a:avLst/>
          </a:prstGeom>
        </p:spPr>
        <p:txBody>
          <a:bodyPr vert="horz"/>
          <a:lstStyle>
            <a:lvl1pPr algn="r">
              <a:spcAft>
                <a:spcPts val="1800"/>
              </a:spcAft>
              <a:defRPr sz="3000" b="1">
                <a:solidFill>
                  <a:srgbClr val="D80010"/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6979529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3" y="5838858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4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97" y="296466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-5939" y="6577046"/>
            <a:ext cx="480025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defTabSz="914400" hangingPunct="1">
              <a:defRPr/>
            </a:pPr>
            <a:fld id="{B3D2A3A4-4FAD-41A4-9638-9CFE303A61CC}" type="slidenum">
              <a:rPr lang="zh-CN" altLang="en-US" sz="1200">
                <a:solidFill>
                  <a:prstClr val="black"/>
                </a:solidFill>
                <a:latin typeface="FrutigerNext LT Medium" pitchFamily="34" charset="0"/>
                <a:ea typeface="宋体" pitchFamily="2" charset="-122"/>
              </a:rPr>
              <a:pPr algn="l" defTabSz="914400" hangingPunct="1">
                <a:defRPr/>
              </a:pPr>
              <a:t>‹#›</a:t>
            </a:fld>
            <a:endParaRPr lang="zh-CN" altLang="en-US" sz="1200">
              <a:solidFill>
                <a:prstClr val="black"/>
              </a:solidFill>
              <a:latin typeface="FrutigerNext LT Medium" pitchFamily="34" charset="0"/>
              <a:ea typeface="宋体" pitchFamily="2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74086" y="188640"/>
            <a:ext cx="9515183" cy="648072"/>
          </a:xfrm>
          <a:prstGeom prst="rect">
            <a:avLst/>
          </a:prstGeom>
        </p:spPr>
        <p:txBody>
          <a:bodyPr vert="horz"/>
          <a:lstStyle>
            <a:lvl1pPr marL="0" indent="0" algn="l">
              <a:spcAft>
                <a:spcPts val="1800"/>
              </a:spcAft>
              <a:buNone/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0165448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3" y="5838859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4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97" y="296466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79563" y="188640"/>
            <a:ext cx="9909708" cy="648072"/>
          </a:xfrm>
          <a:prstGeom prst="rect">
            <a:avLst/>
          </a:prstGeom>
        </p:spPr>
        <p:txBody>
          <a:bodyPr vert="horz"/>
          <a:lstStyle>
            <a:lvl1pPr algn="l">
              <a:spcAft>
                <a:spcPts val="1800"/>
              </a:spcAft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20" y="5838861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37" y="6581831"/>
            <a:ext cx="5460134" cy="28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810" y="296477"/>
            <a:ext cx="1238774" cy="28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09935" y="68631"/>
            <a:ext cx="10978515" cy="758957"/>
          </a:xfrm>
        </p:spPr>
        <p:txBody>
          <a:bodyPr>
            <a:normAutofit/>
          </a:bodyPr>
          <a:lstStyle>
            <a:lvl1pPr algn="l">
              <a:defRPr sz="4300" b="1">
                <a:solidFill>
                  <a:srgbClr val="D8001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>
          <a:xfrm>
            <a:off x="230248" y="6110325"/>
            <a:ext cx="2846282" cy="365125"/>
          </a:xfrm>
          <a:prstGeom prst="rect">
            <a:avLst/>
          </a:prstGeom>
        </p:spPr>
        <p:txBody>
          <a:bodyPr lIns="91308" tIns="45666" rIns="91308" bIns="45666"/>
          <a:lstStyle/>
          <a:p>
            <a:pPr algn="l" defTabSz="914400" hangingPunct="1"/>
            <a:endParaRPr lang="zh-CN" altLang="en-US" sz="180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46118" y="6096033"/>
            <a:ext cx="3862811" cy="365125"/>
          </a:xfrm>
          <a:prstGeom prst="rect">
            <a:avLst/>
          </a:prstGeom>
        </p:spPr>
        <p:txBody>
          <a:bodyPr lIns="91308" tIns="45666" rIns="91308" bIns="45666"/>
          <a:lstStyle/>
          <a:p>
            <a:pPr algn="l" defTabSz="914400" hangingPunct="1"/>
            <a:endParaRPr lang="zh-CN" altLang="en-US" sz="18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193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droppedImage.pd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7026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-5939" y="6577017"/>
            <a:ext cx="480025" cy="254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33" tIns="34267" rIns="68533" bIns="34267">
            <a:spAutoFit/>
          </a:bodyPr>
          <a:lstStyle/>
          <a:p>
            <a:pPr defTabSz="408173">
              <a:defRPr/>
            </a:pPr>
            <a:fld id="{73D3EA87-9688-4033-9820-AB8506F2DB4D}" type="slidenum">
              <a:rPr lang="zh-CN" altLang="en-US" sz="1200">
                <a:latin typeface="FrutigerNext LT Medium" pitchFamily="34" charset="0"/>
                <a:ea typeface="ＭＳ Ｐゴシック" pitchFamily="34" charset="-128"/>
                <a:sym typeface="Gill Sans" pitchFamily="-109" charset="0"/>
              </a:rPr>
              <a:pPr defTabSz="408173">
                <a:defRPr/>
              </a:pPr>
              <a:t>‹#›</a:t>
            </a:fld>
            <a:endParaRPr lang="zh-CN" altLang="en-US" sz="1200" dirty="0">
              <a:latin typeface="FrutigerNext LT Medium" pitchFamily="34" charset="0"/>
              <a:ea typeface="ＭＳ Ｐゴシック" pitchFamily="34" charset="-128"/>
              <a:sym typeface="Gill Sans" pitchFamily="-109" charset="0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20480" y="1553774"/>
            <a:ext cx="4717331" cy="4251499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228688" y="1553765"/>
            <a:ext cx="5003230" cy="2124193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6228688" y="3754320"/>
            <a:ext cx="5003230" cy="2050944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l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0064" y="512677"/>
            <a:ext cx="5803695" cy="428625"/>
          </a:xfrm>
          <a:prstGeom prst="rect">
            <a:avLst/>
          </a:prstGeom>
        </p:spPr>
        <p:txBody>
          <a:bodyPr lIns="68533" tIns="34267" rIns="68533" bIns="34267"/>
          <a:lstStyle>
            <a:lvl1pPr algn="l">
              <a:defRPr sz="2900" b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-190583" y="512677"/>
            <a:ext cx="1000647" cy="428625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r">
              <a:spcAft>
                <a:spcPts val="1798"/>
              </a:spcAft>
              <a:defRPr sz="2900" b="1">
                <a:solidFill>
                  <a:srgbClr val="D80010"/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3" y="5838827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4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1" y="296466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79547" y="188640"/>
            <a:ext cx="9909708" cy="648072"/>
          </a:xfrm>
          <a:prstGeom prst="rect">
            <a:avLst/>
          </a:prstGeom>
        </p:spPr>
        <p:txBody>
          <a:bodyPr vert="horz"/>
          <a:lstStyle>
            <a:lvl1pPr algn="l">
              <a:spcAft>
                <a:spcPts val="1800"/>
              </a:spcAft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droppedImage.pd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7026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-5939" y="6577017"/>
            <a:ext cx="480025" cy="254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33" tIns="34267" rIns="68533" bIns="34267">
            <a:spAutoFit/>
          </a:bodyPr>
          <a:lstStyle/>
          <a:p>
            <a:pPr defTabSz="408173">
              <a:defRPr/>
            </a:pPr>
            <a:fld id="{73D3EA87-9688-4033-9820-AB8506F2DB4D}" type="slidenum">
              <a:rPr lang="zh-CN" altLang="en-US" sz="1200">
                <a:latin typeface="FrutigerNext LT Medium" pitchFamily="34" charset="0"/>
                <a:ea typeface="ＭＳ Ｐゴシック" pitchFamily="34" charset="-128"/>
                <a:sym typeface="Gill Sans" pitchFamily="-109" charset="0"/>
              </a:rPr>
              <a:pPr defTabSz="408173">
                <a:defRPr/>
              </a:pPr>
              <a:t>‹#›</a:t>
            </a:fld>
            <a:endParaRPr lang="zh-CN" altLang="en-US" sz="1200" dirty="0">
              <a:latin typeface="FrutigerNext LT Medium" pitchFamily="34" charset="0"/>
              <a:ea typeface="ＭＳ Ｐゴシック" pitchFamily="34" charset="-128"/>
              <a:sym typeface="Gill Sans" pitchFamily="-109" charset="0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20480" y="1553774"/>
            <a:ext cx="4717331" cy="4251499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228688" y="1553765"/>
            <a:ext cx="5003230" cy="2124193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6228688" y="3754320"/>
            <a:ext cx="5003230" cy="2050944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l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0064" y="512677"/>
            <a:ext cx="5803695" cy="428625"/>
          </a:xfrm>
          <a:prstGeom prst="rect">
            <a:avLst/>
          </a:prstGeom>
        </p:spPr>
        <p:txBody>
          <a:bodyPr lIns="68533" tIns="34267" rIns="68533" bIns="34267"/>
          <a:lstStyle>
            <a:lvl1pPr algn="l">
              <a:defRPr sz="2900" b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-190583" y="512677"/>
            <a:ext cx="1000647" cy="428625"/>
          </a:xfrm>
          <a:prstGeom prst="rect">
            <a:avLst/>
          </a:prstGeom>
        </p:spPr>
        <p:txBody>
          <a:bodyPr vert="horz" lIns="68533" tIns="34267" rIns="68533" bIns="34267"/>
          <a:lstStyle>
            <a:lvl1pPr algn="r">
              <a:spcAft>
                <a:spcPts val="1798"/>
              </a:spcAft>
              <a:defRPr sz="2900" b="1">
                <a:solidFill>
                  <a:srgbClr val="D80010"/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3" y="5838860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4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98" y="296466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-5938" y="6577048"/>
            <a:ext cx="480025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defTabSz="914400" hangingPunct="1">
              <a:defRPr/>
            </a:pPr>
            <a:fld id="{B3D2A3A4-4FAD-41A4-9638-9CFE303A61CC}" type="slidenum">
              <a:rPr lang="zh-CN" altLang="en-US" sz="1200">
                <a:solidFill>
                  <a:prstClr val="black"/>
                </a:solidFill>
                <a:latin typeface="FrutigerNext LT Medium"/>
                <a:ea typeface="宋体" pitchFamily="2" charset="-122"/>
              </a:rPr>
              <a:pPr algn="l" defTabSz="914400" hangingPunct="1">
                <a:defRPr/>
              </a:pPr>
              <a:t>‹#›</a:t>
            </a:fld>
            <a:endParaRPr lang="zh-CN" altLang="en-US" sz="1200">
              <a:solidFill>
                <a:prstClr val="black"/>
              </a:solidFill>
              <a:latin typeface="FrutigerNext LT Medium"/>
              <a:ea typeface="宋体" pitchFamily="2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74087" y="188640"/>
            <a:ext cx="9515183" cy="648072"/>
          </a:xfrm>
          <a:prstGeom prst="rect">
            <a:avLst/>
          </a:prstGeom>
        </p:spPr>
        <p:txBody>
          <a:bodyPr vert="horz"/>
          <a:lstStyle>
            <a:lvl1pPr marL="0" indent="0" algn="l">
              <a:spcAft>
                <a:spcPts val="1800"/>
              </a:spcAft>
              <a:buNone/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0165448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"/>
          <p:cNvCxnSpPr/>
          <p:nvPr userDrawn="1"/>
        </p:nvCxnSpPr>
        <p:spPr>
          <a:xfrm>
            <a:off x="648946" y="678628"/>
            <a:ext cx="948267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5476" y="1471086"/>
            <a:ext cx="246293" cy="44627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924" tIns="60961" rIns="121924" bIns="60961">
            <a:spAutoFit/>
          </a:bodyPr>
          <a:lstStyle>
            <a:lvl1pPr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1pPr>
            <a:lvl2pPr marL="742950" indent="-28575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2pPr>
            <a:lvl3pPr marL="11430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3pPr>
            <a:lvl4pPr marL="16002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4pPr>
            <a:lvl5pPr marL="20574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5pPr>
            <a:lvl6pPr marL="25146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6pPr>
            <a:lvl7pPr marL="29718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7pPr>
            <a:lvl8pPr marL="34290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8pPr>
            <a:lvl9pPr marL="38862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9pPr>
          </a:lstStyle>
          <a:p>
            <a:pPr algn="l" defTabSz="914400" eaLnBrk="1" hangingPunct="1">
              <a:defRPr/>
            </a:pPr>
            <a:endParaRPr lang="en-US" altLang="en-US" smtClean="0"/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6412" y="1"/>
            <a:ext cx="10965528" cy="624069"/>
          </a:xfrm>
          <a:prstGeom prst="rect">
            <a:avLst/>
          </a:prstGeom>
        </p:spPr>
        <p:txBody>
          <a:bodyPr lIns="68546" tIns="34272" rIns="68546" bIns="34272" anchor="ctr" anchorCtr="0"/>
          <a:lstStyle>
            <a:lvl1pPr algn="l">
              <a:defRPr sz="3200" b="1">
                <a:solidFill>
                  <a:srgbClr val="CB0E1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10852" y="1062670"/>
            <a:ext cx="10960953" cy="4704523"/>
          </a:xfrm>
          <a:prstGeom prst="rect">
            <a:avLst/>
          </a:prstGeom>
        </p:spPr>
        <p:txBody>
          <a:bodyPr lIns="68571" tIns="34284" rIns="68571" bIns="34284"/>
          <a:lstStyle>
            <a:lvl1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1pPr>
            <a:lvl2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2pPr>
            <a:lvl3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3pPr>
            <a:lvl4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4pPr>
            <a:lvl5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5476" y="1471086"/>
            <a:ext cx="246293" cy="44627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924" tIns="60961" rIns="121924" bIns="60961">
            <a:spAutoFit/>
          </a:bodyPr>
          <a:lstStyle>
            <a:lvl1pPr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1pPr>
            <a:lvl2pPr marL="742950" indent="-28575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2pPr>
            <a:lvl3pPr marL="11430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3pPr>
            <a:lvl4pPr marL="16002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4pPr>
            <a:lvl5pPr marL="20574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5pPr>
            <a:lvl6pPr marL="25146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6pPr>
            <a:lvl7pPr marL="29718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7pPr>
            <a:lvl8pPr marL="34290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8pPr>
            <a:lvl9pPr marL="38862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9pPr>
          </a:lstStyle>
          <a:p>
            <a:pPr algn="l" defTabSz="914400" eaLnBrk="1" hangingPunct="1">
              <a:defRPr/>
            </a:pPr>
            <a:endParaRPr lang="en-US" altLang="en-US" smtClean="0"/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6412" y="1"/>
            <a:ext cx="10965528" cy="624069"/>
          </a:xfrm>
          <a:prstGeom prst="rect">
            <a:avLst/>
          </a:prstGeom>
        </p:spPr>
        <p:txBody>
          <a:bodyPr lIns="68546" tIns="34272" rIns="68546" bIns="34272" anchor="ctr" anchorCtr="0"/>
          <a:lstStyle>
            <a:lvl1pPr algn="l">
              <a:defRPr sz="3200" b="1">
                <a:solidFill>
                  <a:srgbClr val="CB0E1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10852" y="1062670"/>
            <a:ext cx="10960953" cy="4704523"/>
          </a:xfrm>
          <a:prstGeom prst="rect">
            <a:avLst/>
          </a:prstGeom>
        </p:spPr>
        <p:txBody>
          <a:bodyPr lIns="68571" tIns="34284" rIns="68571" bIns="34284"/>
          <a:lstStyle>
            <a:lvl1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1pPr>
            <a:lvl2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2pPr>
            <a:lvl3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3pPr>
            <a:lvl4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4pPr>
            <a:lvl5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5476" y="1471086"/>
            <a:ext cx="246293" cy="44627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924" tIns="60961" rIns="121924" bIns="60961">
            <a:spAutoFit/>
          </a:bodyPr>
          <a:lstStyle>
            <a:lvl1pPr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1pPr>
            <a:lvl2pPr marL="742950" indent="-28575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2pPr>
            <a:lvl3pPr marL="11430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3pPr>
            <a:lvl4pPr marL="16002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4pPr>
            <a:lvl5pPr marL="20574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5pPr>
            <a:lvl6pPr marL="25146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6pPr>
            <a:lvl7pPr marL="29718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7pPr>
            <a:lvl8pPr marL="34290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8pPr>
            <a:lvl9pPr marL="38862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9pPr>
          </a:lstStyle>
          <a:p>
            <a:pPr algn="l" defTabSz="914400" eaLnBrk="1" hangingPunct="1">
              <a:defRPr/>
            </a:pPr>
            <a:endParaRPr lang="en-US" altLang="en-US" smtClean="0"/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6412" y="1"/>
            <a:ext cx="10965528" cy="624069"/>
          </a:xfrm>
          <a:prstGeom prst="rect">
            <a:avLst/>
          </a:prstGeom>
        </p:spPr>
        <p:txBody>
          <a:bodyPr lIns="68546" tIns="34272" rIns="68546" bIns="34272" anchor="ctr" anchorCtr="0"/>
          <a:lstStyle>
            <a:lvl1pPr algn="l">
              <a:defRPr sz="3200" b="1">
                <a:solidFill>
                  <a:srgbClr val="CB0E1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10852" y="1062670"/>
            <a:ext cx="10960953" cy="4704523"/>
          </a:xfrm>
          <a:prstGeom prst="rect">
            <a:avLst/>
          </a:prstGeom>
        </p:spPr>
        <p:txBody>
          <a:bodyPr lIns="68571" tIns="34284" rIns="68571" bIns="34284"/>
          <a:lstStyle>
            <a:lvl1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1pPr>
            <a:lvl2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2pPr>
            <a:lvl3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3pPr>
            <a:lvl4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4pPr>
            <a:lvl5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onten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5476" y="1471086"/>
            <a:ext cx="246293" cy="44627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924" tIns="60961" rIns="121924" bIns="60961">
            <a:spAutoFit/>
          </a:bodyPr>
          <a:lstStyle>
            <a:lvl1pPr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1pPr>
            <a:lvl2pPr marL="742950" indent="-28575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2pPr>
            <a:lvl3pPr marL="11430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3pPr>
            <a:lvl4pPr marL="16002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4pPr>
            <a:lvl5pPr marL="20574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5pPr>
            <a:lvl6pPr marL="25146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6pPr>
            <a:lvl7pPr marL="29718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7pPr>
            <a:lvl8pPr marL="34290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8pPr>
            <a:lvl9pPr marL="38862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9pPr>
          </a:lstStyle>
          <a:p>
            <a:pPr algn="l" defTabSz="914400" eaLnBrk="1" hangingPunct="1">
              <a:defRPr/>
            </a:pPr>
            <a:endParaRPr lang="en-US" altLang="en-US" smtClean="0"/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6412" y="1"/>
            <a:ext cx="10965528" cy="624069"/>
          </a:xfrm>
          <a:prstGeom prst="rect">
            <a:avLst/>
          </a:prstGeom>
        </p:spPr>
        <p:txBody>
          <a:bodyPr lIns="68546" tIns="34272" rIns="68546" bIns="34272" anchor="ctr" anchorCtr="0"/>
          <a:lstStyle>
            <a:lvl1pPr algn="l">
              <a:defRPr sz="3200" b="1">
                <a:solidFill>
                  <a:srgbClr val="CB0E1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10852" y="1062670"/>
            <a:ext cx="10960953" cy="4704523"/>
          </a:xfrm>
          <a:prstGeom prst="rect">
            <a:avLst/>
          </a:prstGeom>
        </p:spPr>
        <p:txBody>
          <a:bodyPr lIns="68571" tIns="34284" rIns="68571" bIns="34284"/>
          <a:lstStyle>
            <a:lvl1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1pPr>
            <a:lvl2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2pPr>
            <a:lvl3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3pPr>
            <a:lvl4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4pPr>
            <a:lvl5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5" y="5838862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6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2" y="296466"/>
            <a:ext cx="123877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-5938" y="6577014"/>
            <a:ext cx="480025" cy="254794"/>
          </a:xfrm>
          <a:prstGeom prst="rect">
            <a:avLst/>
          </a:prstGeom>
          <a:noFill/>
        </p:spPr>
        <p:txBody>
          <a:bodyPr lIns="68542" tIns="34270" rIns="68542" bIns="34270">
            <a:spAutoFit/>
          </a:bodyPr>
          <a:lstStyle/>
          <a:p>
            <a:pPr algn="l" defTabSz="914400" hangingPunct="1">
              <a:defRPr/>
            </a:pPr>
            <a:fld id="{CBB6011B-FAF6-4902-B5CB-6605E64B8AF8}" type="slidenum">
              <a:rPr lang="zh-CN" altLang="en-US" sz="1200">
                <a:solidFill>
                  <a:prstClr val="black"/>
                </a:solidFill>
                <a:latin typeface="FrutigerNext LT Medium"/>
                <a:ea typeface="宋体" pitchFamily="2" charset="-122"/>
              </a:rPr>
              <a:pPr algn="l" defTabSz="914400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/>
              <a:ea typeface="宋体" pitchFamily="2" charset="-122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20482" y="1553765"/>
            <a:ext cx="4717331" cy="4251499"/>
          </a:xfrm>
          <a:prstGeom prst="rect">
            <a:avLst/>
          </a:prstGeom>
        </p:spPr>
        <p:txBody>
          <a:bodyPr vert="horz" lIns="68542" tIns="34270" rIns="68542" bIns="34270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228708" y="1553765"/>
            <a:ext cx="5003229" cy="2124193"/>
          </a:xfrm>
          <a:prstGeom prst="rect">
            <a:avLst/>
          </a:prstGeom>
        </p:spPr>
        <p:txBody>
          <a:bodyPr vert="horz" lIns="68542" tIns="34270" rIns="68542" bIns="34270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6228708" y="3754320"/>
            <a:ext cx="5003229" cy="2050944"/>
          </a:xfrm>
          <a:prstGeom prst="rect">
            <a:avLst/>
          </a:prstGeom>
        </p:spPr>
        <p:txBody>
          <a:bodyPr vert="horz" lIns="68542" tIns="34270" rIns="68542" bIns="34270"/>
          <a:lstStyle>
            <a:lvl1pPr algn="l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96291" y="350658"/>
            <a:ext cx="6645548" cy="432048"/>
          </a:xfrm>
          <a:prstGeom prst="rect">
            <a:avLst/>
          </a:prstGeom>
        </p:spPr>
        <p:txBody>
          <a:bodyPr lIns="68542" tIns="34270" rIns="68542" bIns="34270"/>
          <a:lstStyle>
            <a:lvl1pPr algn="l">
              <a:defRPr sz="3000" b="1">
                <a:solidFill>
                  <a:srgbClr val="D80010"/>
                </a:solidFill>
                <a:latin typeface="黑体" pitchFamily="49" charset="-122"/>
                <a:ea typeface="黑体" pitchFamily="49" charset="-122"/>
                <a:cs typeface="黑体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3" y="5838861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4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98" y="296466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79564" y="188640"/>
            <a:ext cx="9909708" cy="648072"/>
          </a:xfrm>
          <a:prstGeom prst="rect">
            <a:avLst/>
          </a:prstGeom>
        </p:spPr>
        <p:txBody>
          <a:bodyPr vert="horz"/>
          <a:lstStyle>
            <a:lvl1pPr algn="l">
              <a:spcAft>
                <a:spcPts val="1800"/>
              </a:spcAft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20" y="5838863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37" y="6581833"/>
            <a:ext cx="5460134" cy="28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811" y="296477"/>
            <a:ext cx="1238774" cy="28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09936" y="68631"/>
            <a:ext cx="10978515" cy="758957"/>
          </a:xfrm>
        </p:spPr>
        <p:txBody>
          <a:bodyPr>
            <a:normAutofit/>
          </a:bodyPr>
          <a:lstStyle>
            <a:lvl1pPr algn="l">
              <a:defRPr sz="4300" b="1">
                <a:solidFill>
                  <a:srgbClr val="D8001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>
          <a:xfrm>
            <a:off x="230248" y="6110327"/>
            <a:ext cx="2846282" cy="365125"/>
          </a:xfrm>
          <a:prstGeom prst="rect">
            <a:avLst/>
          </a:prstGeom>
        </p:spPr>
        <p:txBody>
          <a:bodyPr lIns="91308" tIns="45666" rIns="91308" bIns="45666"/>
          <a:lstStyle/>
          <a:p>
            <a:pPr algn="l" defTabSz="914400" hangingPunct="1"/>
            <a:endParaRPr lang="zh-CN" altLang="en-US" sz="180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46118" y="6096035"/>
            <a:ext cx="3862811" cy="365125"/>
          </a:xfrm>
          <a:prstGeom prst="rect">
            <a:avLst/>
          </a:prstGeom>
        </p:spPr>
        <p:txBody>
          <a:bodyPr lIns="91308" tIns="45666" rIns="91308" bIns="45666"/>
          <a:lstStyle/>
          <a:p>
            <a:pPr algn="l" defTabSz="914400" hangingPunct="1"/>
            <a:endParaRPr lang="zh-CN" altLang="en-US" sz="18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193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20" y="5838863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37" y="6581833"/>
            <a:ext cx="5460134" cy="28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811" y="296477"/>
            <a:ext cx="1238774" cy="28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09936" y="68631"/>
            <a:ext cx="10978515" cy="758957"/>
          </a:xfrm>
        </p:spPr>
        <p:txBody>
          <a:bodyPr>
            <a:normAutofit/>
          </a:bodyPr>
          <a:lstStyle>
            <a:lvl1pPr algn="l">
              <a:defRPr sz="4300" b="1">
                <a:solidFill>
                  <a:srgbClr val="D8001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>
          <a:xfrm>
            <a:off x="230248" y="6110327"/>
            <a:ext cx="2846282" cy="365125"/>
          </a:xfrm>
          <a:prstGeom prst="rect">
            <a:avLst/>
          </a:prstGeom>
        </p:spPr>
        <p:txBody>
          <a:bodyPr lIns="91308" tIns="45666" rIns="91308" bIns="45666"/>
          <a:lstStyle/>
          <a:p>
            <a:pPr algn="l" defTabSz="914400" hangingPunct="1"/>
            <a:endParaRPr lang="zh-CN" altLang="en-US" sz="180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46118" y="6096035"/>
            <a:ext cx="3862811" cy="365125"/>
          </a:xfrm>
          <a:prstGeom prst="rect">
            <a:avLst/>
          </a:prstGeom>
        </p:spPr>
        <p:txBody>
          <a:bodyPr lIns="91308" tIns="45666" rIns="91308" bIns="45666"/>
          <a:lstStyle/>
          <a:p>
            <a:pPr algn="l" defTabSz="914400" hangingPunct="1"/>
            <a:endParaRPr lang="zh-CN" altLang="en-US" sz="18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193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20" y="5838829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37" y="6581799"/>
            <a:ext cx="5460134" cy="28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94" y="296477"/>
            <a:ext cx="1238774" cy="28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09919" y="68629"/>
            <a:ext cx="10978515" cy="758957"/>
          </a:xfrm>
        </p:spPr>
        <p:txBody>
          <a:bodyPr>
            <a:normAutofit/>
          </a:bodyPr>
          <a:lstStyle>
            <a:lvl1pPr algn="l">
              <a:defRPr sz="4300" b="1">
                <a:solidFill>
                  <a:srgbClr val="D8001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>
          <a:xfrm>
            <a:off x="230248" y="6110293"/>
            <a:ext cx="2846282" cy="365125"/>
          </a:xfrm>
          <a:prstGeom prst="rect">
            <a:avLst/>
          </a:prstGeom>
        </p:spPr>
        <p:txBody>
          <a:bodyPr lIns="91308" tIns="45666" rIns="91308" bIns="45666"/>
          <a:lstStyle/>
          <a:p>
            <a:pPr algn="l" defTabSz="914400" hangingPunct="1"/>
            <a:endParaRPr lang="zh-CN" altLang="en-US" sz="180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46118" y="6096001"/>
            <a:ext cx="3862811" cy="365125"/>
          </a:xfrm>
          <a:prstGeom prst="rect">
            <a:avLst/>
          </a:prstGeom>
        </p:spPr>
        <p:txBody>
          <a:bodyPr lIns="91308" tIns="45666" rIns="91308" bIns="45666"/>
          <a:lstStyle/>
          <a:p>
            <a:pPr algn="l" defTabSz="914400" hangingPunct="1"/>
            <a:endParaRPr lang="zh-CN" altLang="en-US" sz="18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193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5906" y="6489738"/>
            <a:ext cx="2797572" cy="4556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defTabSz="914400" hangingPunct="1">
              <a:defRPr/>
            </a:pPr>
            <a:r>
              <a:rPr lang="de-DE" altLang="zh-CN" sz="1800">
                <a:latin typeface="Calibri" pitchFamily="34" charset="0"/>
                <a:ea typeface="华文细黑"/>
              </a:rPr>
              <a:t>Page </a:t>
            </a:r>
            <a:fld id="{FD4A5CE6-7E27-402F-9D8B-7D2BB5CA3DE3}" type="slidenum">
              <a:rPr lang="de-DE" altLang="zh-CN" sz="1800">
                <a:latin typeface="Calibri" pitchFamily="34" charset="0"/>
                <a:ea typeface="华文细黑"/>
              </a:rPr>
              <a:pPr algn="l" defTabSz="914400" hangingPunct="1">
                <a:defRPr/>
              </a:pPr>
              <a:t>‹#›</a:t>
            </a:fld>
            <a:endParaRPr lang="en-GB" altLang="zh-CN" sz="1800">
              <a:latin typeface="Calibri" pitchFamily="34" charset="0"/>
              <a:ea typeface="华文细黑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013641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3" y="5838860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4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98" y="296466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-5938" y="6577013"/>
            <a:ext cx="480025" cy="254794"/>
          </a:xfrm>
          <a:prstGeom prst="rect">
            <a:avLst/>
          </a:prstGeom>
          <a:noFill/>
        </p:spPr>
        <p:txBody>
          <a:bodyPr lIns="68571" tIns="34285" rIns="68571" bIns="34285">
            <a:spAutoFit/>
          </a:bodyPr>
          <a:lstStyle/>
          <a:p>
            <a:pPr algn="l" defTabSz="914400" hangingPunct="1">
              <a:defRPr/>
            </a:pPr>
            <a:fld id="{8AA04AE1-5A0F-4D2B-A403-3CF7D6E053F2}" type="slidenum">
              <a:rPr lang="zh-CN" altLang="en-US" sz="1200">
                <a:solidFill>
                  <a:prstClr val="black"/>
                </a:solidFill>
                <a:latin typeface="FrutigerNext LT Medium"/>
                <a:ea typeface="宋体" pitchFamily="2" charset="-122"/>
              </a:rPr>
              <a:pPr algn="l" defTabSz="914400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/>
              <a:ea typeface="宋体" pitchFamily="2" charset="-122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20481" y="1553765"/>
            <a:ext cx="4717331" cy="4251499"/>
          </a:xfrm>
          <a:prstGeom prst="rect">
            <a:avLst/>
          </a:prstGeom>
        </p:spPr>
        <p:txBody>
          <a:bodyPr vert="horz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228704" y="1553765"/>
            <a:ext cx="5003229" cy="2124193"/>
          </a:xfrm>
          <a:prstGeom prst="rect">
            <a:avLst/>
          </a:prstGeom>
        </p:spPr>
        <p:txBody>
          <a:bodyPr vert="horz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6228704" y="3754320"/>
            <a:ext cx="5003229" cy="2050944"/>
          </a:xfrm>
          <a:prstGeom prst="rect">
            <a:avLst/>
          </a:prstGeom>
        </p:spPr>
        <p:txBody>
          <a:bodyPr vert="horz"/>
          <a:lstStyle>
            <a:lvl1pPr algn="l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0065" y="512677"/>
            <a:ext cx="5803695" cy="428625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1">
                    <a:lumMod val="65000"/>
                    <a:lumOff val="3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-190599" y="512677"/>
            <a:ext cx="1000646" cy="428625"/>
          </a:xfrm>
          <a:prstGeom prst="rect">
            <a:avLst/>
          </a:prstGeom>
        </p:spPr>
        <p:txBody>
          <a:bodyPr vert="horz"/>
          <a:lstStyle>
            <a:lvl1pPr algn="r">
              <a:spcAft>
                <a:spcPts val="1800"/>
              </a:spcAft>
              <a:defRPr sz="3000" b="1">
                <a:solidFill>
                  <a:srgbClr val="D80010"/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3" y="5838864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4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800" y="296466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-5936" y="6577052"/>
            <a:ext cx="480025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defTabSz="914400" hangingPunct="1">
              <a:defRPr/>
            </a:pPr>
            <a:fld id="{B3D2A3A4-4FAD-41A4-9638-9CFE303A61CC}" type="slidenum">
              <a:rPr lang="zh-CN" altLang="en-US" sz="1200">
                <a:solidFill>
                  <a:prstClr val="black"/>
                </a:solidFill>
                <a:latin typeface="FrutigerNext LT Medium"/>
                <a:ea typeface="宋体" pitchFamily="2" charset="-122"/>
              </a:rPr>
              <a:pPr algn="l" defTabSz="914400" hangingPunct="1">
                <a:defRPr/>
              </a:pPr>
              <a:t>‹#›</a:t>
            </a:fld>
            <a:endParaRPr lang="zh-CN" altLang="en-US" sz="1200">
              <a:solidFill>
                <a:prstClr val="black"/>
              </a:solidFill>
              <a:latin typeface="FrutigerNext LT Medium"/>
              <a:ea typeface="宋体" pitchFamily="2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74089" y="188640"/>
            <a:ext cx="9515183" cy="648072"/>
          </a:xfrm>
          <a:prstGeom prst="rect">
            <a:avLst/>
          </a:prstGeom>
        </p:spPr>
        <p:txBody>
          <a:bodyPr vert="horz"/>
          <a:lstStyle>
            <a:lvl1pPr marL="0" indent="0" algn="l">
              <a:spcAft>
                <a:spcPts val="1800"/>
              </a:spcAft>
              <a:buNone/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0165448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3" y="5838866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4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800" y="296466"/>
            <a:ext cx="123877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-5936" y="6577052"/>
            <a:ext cx="480025" cy="276999"/>
          </a:xfrm>
          <a:prstGeom prst="rect">
            <a:avLst/>
          </a:prstGeom>
          <a:noFill/>
        </p:spPr>
        <p:txBody>
          <a:bodyPr lIns="91424" tIns="45712" rIns="91424" bIns="45712">
            <a:spAutoFit/>
          </a:bodyPr>
          <a:lstStyle/>
          <a:p>
            <a:pPr algn="l" defTabSz="685652" hangingPunct="1">
              <a:defRPr/>
            </a:pPr>
            <a:fld id="{B3D2A3A4-4FAD-41A4-9638-9CFE303A61CC}" type="slidenum">
              <a:rPr lang="zh-CN" altLang="en-US" sz="1200">
                <a:solidFill>
                  <a:prstClr val="black"/>
                </a:solidFill>
                <a:latin typeface="FrutigerNext LT Medium"/>
                <a:ea typeface="宋体" pitchFamily="2" charset="-122"/>
              </a:rPr>
              <a:pPr algn="l" defTabSz="685652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/>
              <a:ea typeface="宋体" pitchFamily="2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74089" y="188640"/>
            <a:ext cx="9515183" cy="648072"/>
          </a:xfrm>
          <a:prstGeom prst="rect">
            <a:avLst/>
          </a:prstGeom>
        </p:spPr>
        <p:txBody>
          <a:bodyPr vert="horz"/>
          <a:lstStyle>
            <a:lvl1pPr marL="0" indent="0" algn="l">
              <a:spcAft>
                <a:spcPts val="1800"/>
              </a:spcAft>
              <a:buNone/>
              <a:defRPr sz="2700" b="1">
                <a:solidFill>
                  <a:srgbClr val="D8001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473324" y="1052513"/>
            <a:ext cx="9515666" cy="4786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94387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"/>
          <p:cNvCxnSpPr/>
          <p:nvPr userDrawn="1"/>
        </p:nvCxnSpPr>
        <p:spPr>
          <a:xfrm>
            <a:off x="648946" y="678628"/>
            <a:ext cx="948267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5478" y="1471086"/>
            <a:ext cx="246293" cy="44627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924" tIns="60961" rIns="121924" bIns="60961">
            <a:spAutoFit/>
          </a:bodyPr>
          <a:lstStyle>
            <a:lvl1pPr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1pPr>
            <a:lvl2pPr marL="742950" indent="-28575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2pPr>
            <a:lvl3pPr marL="11430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3pPr>
            <a:lvl4pPr marL="16002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4pPr>
            <a:lvl5pPr marL="20574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5pPr>
            <a:lvl6pPr marL="25146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6pPr>
            <a:lvl7pPr marL="29718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7pPr>
            <a:lvl8pPr marL="34290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8pPr>
            <a:lvl9pPr marL="38862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9pPr>
          </a:lstStyle>
          <a:p>
            <a:pPr algn="l" defTabSz="914400" eaLnBrk="1" hangingPunct="1">
              <a:defRPr/>
            </a:pPr>
            <a:endParaRPr lang="en-US" altLang="en-US" smtClean="0"/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6412" y="1"/>
            <a:ext cx="10965528" cy="624069"/>
          </a:xfrm>
          <a:prstGeom prst="rect">
            <a:avLst/>
          </a:prstGeom>
        </p:spPr>
        <p:txBody>
          <a:bodyPr lIns="68546" tIns="34272" rIns="68546" bIns="34272" anchor="ctr" anchorCtr="0"/>
          <a:lstStyle>
            <a:lvl1pPr algn="l">
              <a:defRPr sz="3200" b="1">
                <a:solidFill>
                  <a:srgbClr val="CB0E1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10854" y="1062670"/>
            <a:ext cx="10960953" cy="4704523"/>
          </a:xfrm>
          <a:prstGeom prst="rect">
            <a:avLst/>
          </a:prstGeom>
        </p:spPr>
        <p:txBody>
          <a:bodyPr lIns="68571" tIns="34284" rIns="68571" bIns="34284"/>
          <a:lstStyle>
            <a:lvl1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1pPr>
            <a:lvl2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2pPr>
            <a:lvl3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3pPr>
            <a:lvl4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4pPr>
            <a:lvl5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5478" y="1471086"/>
            <a:ext cx="246293" cy="44627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924" tIns="60961" rIns="121924" bIns="60961">
            <a:spAutoFit/>
          </a:bodyPr>
          <a:lstStyle>
            <a:lvl1pPr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1pPr>
            <a:lvl2pPr marL="742950" indent="-28575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2pPr>
            <a:lvl3pPr marL="11430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3pPr>
            <a:lvl4pPr marL="16002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4pPr>
            <a:lvl5pPr marL="20574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5pPr>
            <a:lvl6pPr marL="25146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6pPr>
            <a:lvl7pPr marL="29718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7pPr>
            <a:lvl8pPr marL="34290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8pPr>
            <a:lvl9pPr marL="38862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9pPr>
          </a:lstStyle>
          <a:p>
            <a:pPr algn="l" defTabSz="914400" eaLnBrk="1" hangingPunct="1">
              <a:defRPr/>
            </a:pPr>
            <a:endParaRPr lang="en-US" altLang="en-US" smtClean="0"/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6412" y="1"/>
            <a:ext cx="10965528" cy="624069"/>
          </a:xfrm>
          <a:prstGeom prst="rect">
            <a:avLst/>
          </a:prstGeom>
        </p:spPr>
        <p:txBody>
          <a:bodyPr lIns="68546" tIns="34272" rIns="68546" bIns="34272" anchor="ctr" anchorCtr="0"/>
          <a:lstStyle>
            <a:lvl1pPr algn="l">
              <a:defRPr sz="3200" b="1">
                <a:solidFill>
                  <a:srgbClr val="CB0E1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10854" y="1062670"/>
            <a:ext cx="10960953" cy="4704523"/>
          </a:xfrm>
          <a:prstGeom prst="rect">
            <a:avLst/>
          </a:prstGeom>
        </p:spPr>
        <p:txBody>
          <a:bodyPr lIns="68571" tIns="34284" rIns="68571" bIns="34284"/>
          <a:lstStyle>
            <a:lvl1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1pPr>
            <a:lvl2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2pPr>
            <a:lvl3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3pPr>
            <a:lvl4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4pPr>
            <a:lvl5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5478" y="1471086"/>
            <a:ext cx="246293" cy="44627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924" tIns="60961" rIns="121924" bIns="60961">
            <a:spAutoFit/>
          </a:bodyPr>
          <a:lstStyle>
            <a:lvl1pPr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1pPr>
            <a:lvl2pPr marL="742950" indent="-28575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2pPr>
            <a:lvl3pPr marL="11430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3pPr>
            <a:lvl4pPr marL="16002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4pPr>
            <a:lvl5pPr marL="20574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5pPr>
            <a:lvl6pPr marL="25146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6pPr>
            <a:lvl7pPr marL="29718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7pPr>
            <a:lvl8pPr marL="34290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8pPr>
            <a:lvl9pPr marL="38862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9pPr>
          </a:lstStyle>
          <a:p>
            <a:pPr algn="l" defTabSz="914400" eaLnBrk="1" hangingPunct="1">
              <a:defRPr/>
            </a:pPr>
            <a:endParaRPr lang="en-US" altLang="en-US" smtClean="0"/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6412" y="1"/>
            <a:ext cx="10965528" cy="624069"/>
          </a:xfrm>
          <a:prstGeom prst="rect">
            <a:avLst/>
          </a:prstGeom>
        </p:spPr>
        <p:txBody>
          <a:bodyPr lIns="68546" tIns="34272" rIns="68546" bIns="34272" anchor="ctr" anchorCtr="0"/>
          <a:lstStyle>
            <a:lvl1pPr algn="l">
              <a:defRPr sz="3200" b="1">
                <a:solidFill>
                  <a:srgbClr val="CB0E1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10854" y="1062670"/>
            <a:ext cx="10960953" cy="4704523"/>
          </a:xfrm>
          <a:prstGeom prst="rect">
            <a:avLst/>
          </a:prstGeom>
        </p:spPr>
        <p:txBody>
          <a:bodyPr lIns="68571" tIns="34284" rIns="68571" bIns="34284"/>
          <a:lstStyle>
            <a:lvl1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1pPr>
            <a:lvl2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2pPr>
            <a:lvl3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3pPr>
            <a:lvl4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4pPr>
            <a:lvl5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onten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5478" y="1471086"/>
            <a:ext cx="246293" cy="44627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924" tIns="60961" rIns="121924" bIns="60961">
            <a:spAutoFit/>
          </a:bodyPr>
          <a:lstStyle>
            <a:lvl1pPr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1pPr>
            <a:lvl2pPr marL="742950" indent="-28575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2pPr>
            <a:lvl3pPr marL="11430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3pPr>
            <a:lvl4pPr marL="16002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4pPr>
            <a:lvl5pPr marL="2057400" indent="-228600" eaLnBrk="0"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5pPr>
            <a:lvl6pPr marL="25146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6pPr>
            <a:lvl7pPr marL="29718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7pPr>
            <a:lvl8pPr marL="34290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8pPr>
            <a:lvl9pPr marL="3886200" indent="-228600" algn="ctr" defTabSz="3048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 charset="0"/>
                <a:ea typeface="MS PGothic" pitchFamily="34" charset="-128"/>
                <a:sym typeface="Gill Sans" charset="0"/>
              </a:defRPr>
            </a:lvl9pPr>
          </a:lstStyle>
          <a:p>
            <a:pPr algn="l" defTabSz="914400" eaLnBrk="1" hangingPunct="1">
              <a:defRPr/>
            </a:pPr>
            <a:endParaRPr lang="en-US" altLang="en-US" smtClean="0"/>
          </a:p>
        </p:txBody>
      </p:sp>
      <p:sp>
        <p:nvSpPr>
          <p:cNvPr id="5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6412" y="1"/>
            <a:ext cx="10965528" cy="624069"/>
          </a:xfrm>
          <a:prstGeom prst="rect">
            <a:avLst/>
          </a:prstGeom>
        </p:spPr>
        <p:txBody>
          <a:bodyPr lIns="68546" tIns="34272" rIns="68546" bIns="34272" anchor="ctr" anchorCtr="0"/>
          <a:lstStyle>
            <a:lvl1pPr algn="l">
              <a:defRPr sz="3200" b="1">
                <a:solidFill>
                  <a:srgbClr val="CB0E13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10854" y="1062670"/>
            <a:ext cx="10960953" cy="4704523"/>
          </a:xfrm>
          <a:prstGeom prst="rect">
            <a:avLst/>
          </a:prstGeom>
        </p:spPr>
        <p:txBody>
          <a:bodyPr lIns="68571" tIns="34284" rIns="68571" bIns="34284"/>
          <a:lstStyle>
            <a:lvl1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1pPr>
            <a:lvl2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2pPr>
            <a:lvl3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3pPr>
            <a:lvl4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4pPr>
            <a:lvl5pPr algn="l">
              <a:lnSpc>
                <a:spcPct val="150000"/>
              </a:lnSpc>
              <a:defRPr sz="16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15" y="5838866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26" y="6581775"/>
            <a:ext cx="546013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782" y="296466"/>
            <a:ext cx="123877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-5936" y="6577014"/>
            <a:ext cx="480025" cy="254794"/>
          </a:xfrm>
          <a:prstGeom prst="rect">
            <a:avLst/>
          </a:prstGeom>
          <a:noFill/>
        </p:spPr>
        <p:txBody>
          <a:bodyPr lIns="68542" tIns="34270" rIns="68542" bIns="34270">
            <a:spAutoFit/>
          </a:bodyPr>
          <a:lstStyle/>
          <a:p>
            <a:pPr algn="l" defTabSz="914400" hangingPunct="1">
              <a:defRPr/>
            </a:pPr>
            <a:fld id="{CBB6011B-FAF6-4902-B5CB-6605E64B8AF8}" type="slidenum">
              <a:rPr lang="zh-CN" altLang="en-US" sz="1200">
                <a:solidFill>
                  <a:prstClr val="black"/>
                </a:solidFill>
                <a:latin typeface="FrutigerNext LT Medium"/>
                <a:ea typeface="宋体" pitchFamily="2" charset="-122"/>
              </a:rPr>
              <a:pPr algn="l" defTabSz="914400" hangingPunct="1">
                <a:defRPr/>
              </a:pPr>
              <a:t>‹#›</a:t>
            </a:fld>
            <a:endParaRPr lang="zh-CN" altLang="en-US" sz="1200" dirty="0">
              <a:solidFill>
                <a:prstClr val="black"/>
              </a:solidFill>
              <a:latin typeface="FrutigerNext LT Medium"/>
              <a:ea typeface="宋体" pitchFamily="2" charset="-122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20484" y="1553765"/>
            <a:ext cx="4717331" cy="4251499"/>
          </a:xfrm>
          <a:prstGeom prst="rect">
            <a:avLst/>
          </a:prstGeom>
        </p:spPr>
        <p:txBody>
          <a:bodyPr vert="horz" lIns="68542" tIns="34270" rIns="68542" bIns="34270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228710" y="1553765"/>
            <a:ext cx="5003229" cy="2124193"/>
          </a:xfrm>
          <a:prstGeom prst="rect">
            <a:avLst/>
          </a:prstGeom>
        </p:spPr>
        <p:txBody>
          <a:bodyPr vert="horz" lIns="68542" tIns="34270" rIns="68542" bIns="34270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6228710" y="3754320"/>
            <a:ext cx="5003229" cy="2050944"/>
          </a:xfrm>
          <a:prstGeom prst="rect">
            <a:avLst/>
          </a:prstGeom>
        </p:spPr>
        <p:txBody>
          <a:bodyPr vert="horz" lIns="68542" tIns="34270" rIns="68542" bIns="34270"/>
          <a:lstStyle>
            <a:lvl1pPr algn="l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FrutigerNext LT Medium" pitchFamily="34" charset="0"/>
                <a:ea typeface="黑体" pitchFamily="49" charset="-122"/>
                <a:cs typeface="FrutigerNext LT Medium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96291" y="350658"/>
            <a:ext cx="6645548" cy="432048"/>
          </a:xfrm>
          <a:prstGeom prst="rect">
            <a:avLst/>
          </a:prstGeom>
        </p:spPr>
        <p:txBody>
          <a:bodyPr lIns="68542" tIns="34270" rIns="68542" bIns="34270"/>
          <a:lstStyle>
            <a:lvl1pPr algn="l">
              <a:defRPr sz="3000" b="1">
                <a:solidFill>
                  <a:srgbClr val="D80010"/>
                </a:solidFill>
                <a:latin typeface="黑体" pitchFamily="49" charset="-122"/>
                <a:ea typeface="黑体" pitchFamily="49" charset="-122"/>
                <a:cs typeface="黑体" pitchFamily="49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uawei_logo.psd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3320" y="5838867"/>
            <a:ext cx="54315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7037" y="6581837"/>
            <a:ext cx="5460134" cy="28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813" y="296477"/>
            <a:ext cx="1238774" cy="28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09938" y="68631"/>
            <a:ext cx="10978515" cy="758957"/>
          </a:xfrm>
        </p:spPr>
        <p:txBody>
          <a:bodyPr>
            <a:normAutofit/>
          </a:bodyPr>
          <a:lstStyle>
            <a:lvl1pPr algn="l">
              <a:defRPr sz="4300" b="1">
                <a:solidFill>
                  <a:srgbClr val="D8001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>
          <a:xfrm>
            <a:off x="230248" y="6110331"/>
            <a:ext cx="2846282" cy="365125"/>
          </a:xfrm>
          <a:prstGeom prst="rect">
            <a:avLst/>
          </a:prstGeom>
        </p:spPr>
        <p:txBody>
          <a:bodyPr lIns="91308" tIns="45666" rIns="91308" bIns="45666"/>
          <a:lstStyle/>
          <a:p>
            <a:pPr algn="l" defTabSz="914400" hangingPunct="1"/>
            <a:endParaRPr lang="zh-CN" altLang="en-US" sz="180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46118" y="6096039"/>
            <a:ext cx="3862811" cy="365125"/>
          </a:xfrm>
          <a:prstGeom prst="rect">
            <a:avLst/>
          </a:prstGeom>
        </p:spPr>
        <p:txBody>
          <a:bodyPr lIns="91308" tIns="45666" rIns="91308" bIns="45666"/>
          <a:lstStyle/>
          <a:p>
            <a:pPr algn="l" defTabSz="914400" hangingPunct="1"/>
            <a:endParaRPr lang="zh-CN" altLang="en-US" sz="1800" dirty="0">
              <a:solidFill>
                <a:prstClr val="black">
                  <a:tint val="75000"/>
                </a:prstClr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193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7" Type="http://schemas.openxmlformats.org/officeDocument/2006/relationships/theme" Target="../theme/theme10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5" Type="http://schemas.openxmlformats.org/officeDocument/2006/relationships/theme" Target="../theme/theme12.xml"/><Relationship Id="rId4" Type="http://schemas.openxmlformats.org/officeDocument/2006/relationships/slideLayout" Target="../slideLayouts/slideLayout44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theme" Target="../theme/theme13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4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theme" Target="../theme/theme1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4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4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theme" Target="../theme/theme20.xml"/><Relationship Id="rId5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9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slideLayout" Target="../slideLayouts/slideLayout115.xml"/><Relationship Id="rId18" Type="http://schemas.openxmlformats.org/officeDocument/2006/relationships/image" Target="../media/image11.png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4.xml"/><Relationship Id="rId17" Type="http://schemas.openxmlformats.org/officeDocument/2006/relationships/image" Target="../media/image10.png"/><Relationship Id="rId2" Type="http://schemas.openxmlformats.org/officeDocument/2006/relationships/slideLayout" Target="../slideLayouts/slideLayout104.xml"/><Relationship Id="rId16" Type="http://schemas.openxmlformats.org/officeDocument/2006/relationships/theme" Target="../theme/theme23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slideLayout" Target="../slideLayouts/slideLayout116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118.xml"/><Relationship Id="rId4" Type="http://schemas.openxmlformats.org/officeDocument/2006/relationships/image" Target="../media/image15.jpeg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1.xml"/><Relationship Id="rId2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9.xml"/><Relationship Id="rId4" Type="http://schemas.openxmlformats.org/officeDocument/2006/relationships/theme" Target="../theme/theme2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4" Type="http://schemas.openxmlformats.org/officeDocument/2006/relationships/theme" Target="../theme/theme2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125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theme" Target="../theme/theme28.xml"/><Relationship Id="rId2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26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12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3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theme" Target="../theme/theme30.xml"/><Relationship Id="rId2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29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31.xml"/><Relationship Id="rId4" Type="http://schemas.openxmlformats.org/officeDocument/2006/relationships/theme" Target="../theme/theme31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theme" Target="../theme/theme32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4" Type="http://schemas.openxmlformats.org/officeDocument/2006/relationships/theme" Target="../theme/theme3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922" y="274638"/>
            <a:ext cx="10978515" cy="1143000"/>
          </a:xfrm>
          <a:prstGeom prst="rect">
            <a:avLst/>
          </a:prstGeom>
        </p:spPr>
        <p:txBody>
          <a:bodyPr vert="horz" lIns="102398" tIns="51199" rIns="102398" bIns="51199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922" y="1600206"/>
            <a:ext cx="10978515" cy="4525963"/>
          </a:xfrm>
          <a:prstGeom prst="rect">
            <a:avLst/>
          </a:prstGeom>
        </p:spPr>
        <p:txBody>
          <a:bodyPr vert="horz" lIns="102398" tIns="51199" rIns="102398" bIns="51199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917" y="6356359"/>
            <a:ext cx="2846282" cy="365125"/>
          </a:xfrm>
          <a:prstGeom prst="rect">
            <a:avLst/>
          </a:prstGeom>
        </p:spPr>
        <p:txBody>
          <a:bodyPr vert="horz" lIns="102398" tIns="51199" rIns="102398" bIns="51199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24103" fontAlgn="auto" hangingPunct="1">
              <a:spcBef>
                <a:spcPts val="0"/>
              </a:spcBef>
              <a:spcAft>
                <a:spcPts val="0"/>
              </a:spcAft>
            </a:pPr>
            <a:fld id="{DDD8690A-6591-4D4F-BCAF-C2A81F549F4E}" type="datetime1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024103" fontAlgn="auto" hangingPunct="1">
                <a:spcBef>
                  <a:spcPts val="0"/>
                </a:spcBef>
                <a:spcAft>
                  <a:spcPts val="0"/>
                </a:spcAft>
              </a:pPr>
              <a:t>2016/10/25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7774" y="6356359"/>
            <a:ext cx="3862811" cy="365125"/>
          </a:xfrm>
          <a:prstGeom prst="rect">
            <a:avLst/>
          </a:prstGeom>
        </p:spPr>
        <p:txBody>
          <a:bodyPr vert="horz" lIns="102398" tIns="51199" rIns="102398" bIns="51199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24103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Weibo BA</a:t>
            </a:r>
            <a:endParaRPr lang="zh-CN" altLang="en-US" dirty="0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2151" y="6356359"/>
            <a:ext cx="2846282" cy="365125"/>
          </a:xfrm>
          <a:prstGeom prst="rect">
            <a:avLst/>
          </a:prstGeom>
        </p:spPr>
        <p:txBody>
          <a:bodyPr vert="horz" lIns="102398" tIns="51199" rIns="102398" bIns="51199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24103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024103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767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024103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84039" indent="-384039" algn="l" defTabSz="1024103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832083" indent="-320032" algn="l" defTabSz="1024103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280128" indent="-256025" algn="l" defTabSz="102410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792179" indent="-256025" algn="l" defTabSz="1024103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304230" indent="-256025" algn="l" defTabSz="1024103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816281" indent="-256025" algn="l" defTabSz="102410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28333" indent="-256025" algn="l" defTabSz="102410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384" indent="-256025" algn="l" defTabSz="102410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435" indent="-256025" algn="l" defTabSz="102410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410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2051" algn="l" defTabSz="102410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4103" algn="l" defTabSz="102410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53" algn="l" defTabSz="102410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8205" algn="l" defTabSz="102410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256" algn="l" defTabSz="102410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2308" algn="l" defTabSz="102410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4358" algn="l" defTabSz="102410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6410" algn="l" defTabSz="102410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66" y="325445"/>
            <a:ext cx="10182233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3400" rIns="106803" bIns="53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6" y="1628782"/>
            <a:ext cx="10182233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6819" tIns="53408" rIns="106819" bIns="53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  <p:extLst>
      <p:ext uri="{BB962C8B-B14F-4D97-AF65-F5344CB8AC3E}">
        <p14:creationId xmlns="" xmlns:p14="http://schemas.microsoft.com/office/powerpoint/2010/main" val="90373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50" r:id="rId2"/>
    <p:sldLayoutId id="2147483951" r:id="rId3"/>
    <p:sldLayoutId id="2147483952" r:id="rId4"/>
    <p:sldLayoutId id="2147483953" r:id="rId5"/>
    <p:sldLayoutId id="2147483954" r:id="rId6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25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25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25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25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25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6972" algn="l" rtl="0" eaLnBrk="1" fontAlgn="base" hangingPunct="1">
        <a:spcBef>
          <a:spcPct val="0"/>
        </a:spcBef>
        <a:spcAft>
          <a:spcPct val="0"/>
        </a:spcAft>
        <a:defRPr sz="3225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3944" algn="l" rtl="0" eaLnBrk="1" fontAlgn="base" hangingPunct="1">
        <a:spcBef>
          <a:spcPct val="0"/>
        </a:spcBef>
        <a:spcAft>
          <a:spcPct val="0"/>
        </a:spcAft>
        <a:defRPr sz="3225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0915" algn="l" rtl="0" eaLnBrk="1" fontAlgn="base" hangingPunct="1">
        <a:spcBef>
          <a:spcPct val="0"/>
        </a:spcBef>
        <a:spcAft>
          <a:spcPct val="0"/>
        </a:spcAft>
        <a:defRPr sz="3225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7883" algn="l" rtl="0" eaLnBrk="1" fontAlgn="base" hangingPunct="1">
        <a:spcBef>
          <a:spcPct val="0"/>
        </a:spcBef>
        <a:spcAft>
          <a:spcPct val="0"/>
        </a:spcAft>
        <a:defRPr sz="3225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6972" indent="-456972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25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799702" indent="-34273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6670" indent="-34273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575">
          <a:solidFill>
            <a:schemeClr val="tx1"/>
          </a:solidFill>
          <a:latin typeface="+mn-lt"/>
          <a:ea typeface="+mn-ea"/>
          <a:cs typeface="+mn-cs"/>
        </a:defRPr>
      </a:lvl3pPr>
      <a:lvl4pPr marL="1713642" indent="-34273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425">
          <a:solidFill>
            <a:schemeClr val="tx1"/>
          </a:solidFill>
          <a:latin typeface="+mn-lt"/>
          <a:ea typeface="+mn-ea"/>
          <a:cs typeface="+mn-cs"/>
        </a:defRPr>
      </a:lvl4pPr>
      <a:lvl5pPr marL="2056373" indent="-228486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3342" indent="-22848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575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575">
          <a:solidFill>
            <a:schemeClr val="tx1"/>
          </a:solidFill>
          <a:latin typeface="+mn-lt"/>
          <a:ea typeface="+mn-ea"/>
          <a:cs typeface="+mn-cs"/>
        </a:defRPr>
      </a:lvl7pPr>
      <a:lvl8pPr marL="3427290" indent="-22848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575">
          <a:solidFill>
            <a:schemeClr val="tx1"/>
          </a:solidFill>
          <a:latin typeface="+mn-lt"/>
          <a:ea typeface="+mn-ea"/>
          <a:cs typeface="+mn-cs"/>
        </a:defRPr>
      </a:lvl8pPr>
      <a:lvl9pPr marL="3884256" indent="-22848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57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9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72" algn="l" defTabSz="9139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44" algn="l" defTabSz="9139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5" algn="l" defTabSz="9139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3" algn="l" defTabSz="9139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9" algn="l" defTabSz="9139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98" algn="l" defTabSz="9139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0" algn="l" defTabSz="9139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67" y="325440"/>
            <a:ext cx="10182233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7" y="1628779"/>
            <a:ext cx="10182233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200" indent="-4572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1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68" y="325440"/>
            <a:ext cx="10182233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8" y="1628779"/>
            <a:ext cx="10182233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200" indent="-4572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1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69" y="325445"/>
            <a:ext cx="10182233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3400" rIns="106803" bIns="53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9" y="1628782"/>
            <a:ext cx="10182233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6819" tIns="53408" rIns="106819" bIns="53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  <p:extLst>
      <p:ext uri="{BB962C8B-B14F-4D97-AF65-F5344CB8AC3E}">
        <p14:creationId xmlns="" xmlns:p14="http://schemas.microsoft.com/office/powerpoint/2010/main" val="23795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8" r:id="rId2"/>
    <p:sldLayoutId id="2147483969" r:id="rId3"/>
    <p:sldLayoutId id="2147483970" r:id="rId4"/>
    <p:sldLayoutId id="2147483971" r:id="rId5"/>
    <p:sldLayoutId id="2147483972" r:id="rId6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25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25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25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25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25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6972" algn="l" rtl="0" eaLnBrk="1" fontAlgn="base" hangingPunct="1">
        <a:spcBef>
          <a:spcPct val="0"/>
        </a:spcBef>
        <a:spcAft>
          <a:spcPct val="0"/>
        </a:spcAft>
        <a:defRPr sz="3225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3944" algn="l" rtl="0" eaLnBrk="1" fontAlgn="base" hangingPunct="1">
        <a:spcBef>
          <a:spcPct val="0"/>
        </a:spcBef>
        <a:spcAft>
          <a:spcPct val="0"/>
        </a:spcAft>
        <a:defRPr sz="3225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0915" algn="l" rtl="0" eaLnBrk="1" fontAlgn="base" hangingPunct="1">
        <a:spcBef>
          <a:spcPct val="0"/>
        </a:spcBef>
        <a:spcAft>
          <a:spcPct val="0"/>
        </a:spcAft>
        <a:defRPr sz="3225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7883" algn="l" rtl="0" eaLnBrk="1" fontAlgn="base" hangingPunct="1">
        <a:spcBef>
          <a:spcPct val="0"/>
        </a:spcBef>
        <a:spcAft>
          <a:spcPct val="0"/>
        </a:spcAft>
        <a:defRPr sz="3225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6972" indent="-456972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25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799702" indent="-34273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6670" indent="-34273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575">
          <a:solidFill>
            <a:schemeClr val="tx1"/>
          </a:solidFill>
          <a:latin typeface="+mn-lt"/>
          <a:ea typeface="+mn-ea"/>
          <a:cs typeface="+mn-cs"/>
        </a:defRPr>
      </a:lvl3pPr>
      <a:lvl4pPr marL="1713642" indent="-34273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425">
          <a:solidFill>
            <a:schemeClr val="tx1"/>
          </a:solidFill>
          <a:latin typeface="+mn-lt"/>
          <a:ea typeface="+mn-ea"/>
          <a:cs typeface="+mn-cs"/>
        </a:defRPr>
      </a:lvl4pPr>
      <a:lvl5pPr marL="2056373" indent="-228486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3342" indent="-22848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575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575">
          <a:solidFill>
            <a:schemeClr val="tx1"/>
          </a:solidFill>
          <a:latin typeface="+mn-lt"/>
          <a:ea typeface="+mn-ea"/>
          <a:cs typeface="+mn-cs"/>
        </a:defRPr>
      </a:lvl7pPr>
      <a:lvl8pPr marL="3427290" indent="-22848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575">
          <a:solidFill>
            <a:schemeClr val="tx1"/>
          </a:solidFill>
          <a:latin typeface="+mn-lt"/>
          <a:ea typeface="+mn-ea"/>
          <a:cs typeface="+mn-cs"/>
        </a:defRPr>
      </a:lvl8pPr>
      <a:lvl9pPr marL="3884256" indent="-22848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57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9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72" algn="l" defTabSz="9139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44" algn="l" defTabSz="9139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5" algn="l" defTabSz="9139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3" algn="l" defTabSz="9139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9" algn="l" defTabSz="9139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98" algn="l" defTabSz="9139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0" algn="l" defTabSz="9139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70" y="325440"/>
            <a:ext cx="10182233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70" y="1628779"/>
            <a:ext cx="10182233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6" r:id="rId2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200" indent="-4572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1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71" y="325440"/>
            <a:ext cx="10182233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71" y="1628779"/>
            <a:ext cx="10182233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200" indent="-4572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1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72" y="325440"/>
            <a:ext cx="10182233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72" y="1628779"/>
            <a:ext cx="10182233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200" indent="-4572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1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73" y="325440"/>
            <a:ext cx="10182233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73" y="1628779"/>
            <a:ext cx="10182233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200" indent="-4572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1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74" y="325440"/>
            <a:ext cx="10182233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74" y="1628779"/>
            <a:ext cx="10182233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4" r:id="rId2"/>
    <p:sldLayoutId id="2147483995" r:id="rId3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200" indent="-4572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1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75" y="325440"/>
            <a:ext cx="10182233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75" y="1628779"/>
            <a:ext cx="10182233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  <p:sldLayoutId id="2147484009" r:id="rId12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200" indent="-4572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1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921" y="274638"/>
            <a:ext cx="10978515" cy="1143000"/>
          </a:xfrm>
          <a:prstGeom prst="rect">
            <a:avLst/>
          </a:prstGeom>
        </p:spPr>
        <p:txBody>
          <a:bodyPr vert="horz" lIns="102398" tIns="51199" rIns="102398" bIns="51199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921" y="1600205"/>
            <a:ext cx="10978515" cy="4525963"/>
          </a:xfrm>
          <a:prstGeom prst="rect">
            <a:avLst/>
          </a:prstGeom>
        </p:spPr>
        <p:txBody>
          <a:bodyPr vert="horz" lIns="102398" tIns="51199" rIns="102398" bIns="51199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917" y="6356357"/>
            <a:ext cx="2846282" cy="365125"/>
          </a:xfrm>
          <a:prstGeom prst="rect">
            <a:avLst/>
          </a:prstGeom>
        </p:spPr>
        <p:txBody>
          <a:bodyPr vert="horz" lIns="102398" tIns="51199" rIns="102398" bIns="51199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24103" fontAlgn="auto" hangingPunct="1">
              <a:spcBef>
                <a:spcPts val="0"/>
              </a:spcBef>
              <a:spcAft>
                <a:spcPts val="0"/>
              </a:spcAft>
            </a:pPr>
            <a:fld id="{DDD8690A-6591-4D4F-BCAF-C2A81F549F4E}" type="datetime1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024103" fontAlgn="auto" hangingPunct="1">
                <a:spcBef>
                  <a:spcPts val="0"/>
                </a:spcBef>
                <a:spcAft>
                  <a:spcPts val="0"/>
                </a:spcAft>
              </a:pPr>
              <a:t>2016/10/25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7773" y="6356357"/>
            <a:ext cx="3862811" cy="365125"/>
          </a:xfrm>
          <a:prstGeom prst="rect">
            <a:avLst/>
          </a:prstGeom>
        </p:spPr>
        <p:txBody>
          <a:bodyPr vert="horz" lIns="102398" tIns="51199" rIns="102398" bIns="51199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24103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Weibo BA</a:t>
            </a:r>
            <a:endParaRPr lang="zh-CN" altLang="en-US" dirty="0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2151" y="6356357"/>
            <a:ext cx="2846282" cy="365125"/>
          </a:xfrm>
          <a:prstGeom prst="rect">
            <a:avLst/>
          </a:prstGeom>
        </p:spPr>
        <p:txBody>
          <a:bodyPr vert="horz" lIns="102398" tIns="51199" rIns="102398" bIns="51199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24103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024103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767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024103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84039" indent="-384039" algn="l" defTabSz="1024103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832083" indent="-320032" algn="l" defTabSz="1024103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280128" indent="-256025" algn="l" defTabSz="102410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792179" indent="-256025" algn="l" defTabSz="1024103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304230" indent="-256025" algn="l" defTabSz="1024103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816281" indent="-256025" algn="l" defTabSz="102410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28333" indent="-256025" algn="l" defTabSz="102410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384" indent="-256025" algn="l" defTabSz="102410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435" indent="-256025" algn="l" defTabSz="102410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410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2051" algn="l" defTabSz="102410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4103" algn="l" defTabSz="102410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53" algn="l" defTabSz="102410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8205" algn="l" defTabSz="102410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256" algn="l" defTabSz="102410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2308" algn="l" defTabSz="102410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4358" algn="l" defTabSz="102410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6410" algn="l" defTabSz="102410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76" y="325440"/>
            <a:ext cx="10182233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76" y="1628779"/>
            <a:ext cx="10182233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3" r:id="rId2"/>
    <p:sldLayoutId id="2147484014" r:id="rId3"/>
    <p:sldLayoutId id="2147484015" r:id="rId4"/>
    <p:sldLayoutId id="2147484016" r:id="rId5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200" indent="-4572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1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77" y="325440"/>
            <a:ext cx="10182233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77" y="1628779"/>
            <a:ext cx="10182233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200" indent="-4572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1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79" y="325440"/>
            <a:ext cx="10182233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79" y="1628779"/>
            <a:ext cx="10182233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8" r:id="rId8"/>
    <p:sldLayoutId id="2147484049" r:id="rId9"/>
    <p:sldLayoutId id="2147484050" r:id="rId10"/>
    <p:sldLayoutId id="2147484051" r:id="rId1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200" indent="-4572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1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9318" y="1021899"/>
            <a:ext cx="10759300" cy="5104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6" tIns="45692" rIns="91386" bIns="456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7" name="Picture 7" descr="7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6221186"/>
            <a:ext cx="12196536" cy="636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0" name="Text Box 8"/>
          <p:cNvSpPr txBox="1">
            <a:spLocks noChangeArrowheads="1"/>
          </p:cNvSpPr>
          <p:nvPr userDrawn="1"/>
        </p:nvSpPr>
        <p:spPr bwMode="auto">
          <a:xfrm>
            <a:off x="871054" y="6466114"/>
            <a:ext cx="2981619" cy="307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93" tIns="45698" rIns="91393" bIns="45698">
            <a:spAutoFit/>
          </a:bodyPr>
          <a:lstStyle/>
          <a:p>
            <a:pPr algn="l" defTabSz="914400" eaLnBrk="0">
              <a:defRPr/>
            </a:pPr>
            <a:r>
              <a:rPr lang="en-US" altLang="zh-CN" sz="1400">
                <a:solidFill>
                  <a:prstClr val="black"/>
                </a:solidFill>
                <a:latin typeface="FrutigerNext LT Bold" pitchFamily="1" charset="0"/>
              </a:rPr>
              <a:t>HUAWEI TECHNOLOGIES Co., Ltd.</a:t>
            </a:r>
            <a:endParaRPr lang="en-US" altLang="zh-CN" sz="25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10237" y="6400800"/>
            <a:ext cx="1410014" cy="1102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 sz="1200">
                <a:latin typeface="FrutigerNext LT Medium" pitchFamily="34" charset="0"/>
                <a:ea typeface="MS PGothic" pitchFamily="34" charset="-128"/>
              </a:defRPr>
            </a:lvl1pPr>
          </a:lstStyle>
          <a:p>
            <a:pPr algn="l" defTabSz="914400" eaLnBrk="0">
              <a:defRPr/>
            </a:pPr>
            <a:endParaRPr lang="de-DE" altLang="zh-CN">
              <a:solidFill>
                <a:prstClr val="black"/>
              </a:solidFill>
            </a:endParaRPr>
          </a:p>
          <a:p>
            <a:pPr algn="l" defTabSz="914400" eaLnBrk="0">
              <a:defRPr/>
            </a:pPr>
            <a:r>
              <a:rPr lang="de-DE" altLang="zh-CN">
                <a:solidFill>
                  <a:prstClr val="black"/>
                </a:solidFill>
              </a:rPr>
              <a:t>Page </a:t>
            </a:r>
            <a:fld id="{D8ACD6C9-B7FE-4AF3-A0F7-597A708EE36A}" type="slidenum">
              <a:rPr lang="de-DE" altLang="zh-CN">
                <a:solidFill>
                  <a:prstClr val="black"/>
                </a:solidFill>
              </a:rPr>
              <a:pPr algn="l" defTabSz="914400" eaLnBrk="0">
                <a:defRPr/>
              </a:pPr>
              <a:t>‹#›</a:t>
            </a:fld>
            <a:endParaRPr lang="en-GB" altLang="zh-CN">
              <a:solidFill>
                <a:prstClr val="black"/>
              </a:solidFill>
            </a:endParaRPr>
          </a:p>
        </p:txBody>
      </p:sp>
      <p:pic>
        <p:nvPicPr>
          <p:cNvPr id="1030" name="Picture 10" descr="8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0017092" y="6400803"/>
            <a:ext cx="1747548" cy="31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3" name="Rectangle 11"/>
          <p:cNvSpPr>
            <a:spLocks noChangeArrowheads="1"/>
          </p:cNvSpPr>
          <p:nvPr userDrawn="1"/>
        </p:nvSpPr>
        <p:spPr bwMode="auto">
          <a:xfrm>
            <a:off x="4883362" y="6467476"/>
            <a:ext cx="1988897" cy="307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1386" tIns="45692" rIns="91386" bIns="45692">
            <a:spAutoFit/>
          </a:bodyPr>
          <a:lstStyle/>
          <a:p>
            <a:pPr algn="l" defTabSz="914400" eaLnBrk="0">
              <a:defRPr/>
            </a:pPr>
            <a:r>
              <a:rPr lang="en-US" altLang="zh-CN" sz="1400">
                <a:solidFill>
                  <a:prstClr val="black"/>
                </a:solidFill>
                <a:latin typeface="FrutigerNext LT Bold" pitchFamily="20" charset="0"/>
              </a:rPr>
              <a:t>HUAWEI Confidential </a:t>
            </a:r>
          </a:p>
        </p:txBody>
      </p:sp>
      <p:sp>
        <p:nvSpPr>
          <p:cNvPr id="38925" name="Rectangle 13"/>
          <p:cNvSpPr>
            <a:spLocks noChangeArrowheads="1"/>
          </p:cNvSpPr>
          <p:nvPr userDrawn="1"/>
        </p:nvSpPr>
        <p:spPr bwMode="auto">
          <a:xfrm>
            <a:off x="0" y="0"/>
            <a:ext cx="12196536" cy="713014"/>
          </a:xfrm>
          <a:prstGeom prst="rect">
            <a:avLst/>
          </a:prstGeom>
          <a:gradFill rotWithShape="1">
            <a:gsLst>
              <a:gs pos="0">
                <a:srgbClr val="E0E0E0"/>
              </a:gs>
              <a:gs pos="50000">
                <a:srgbClr val="E0E0E0">
                  <a:gamma/>
                  <a:tint val="0"/>
                  <a:invGamma/>
                </a:srgbClr>
              </a:gs>
              <a:gs pos="100000">
                <a:srgbClr val="E0E0E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defTabSz="914400" eaLnBrk="0">
              <a:defRPr/>
            </a:pPr>
            <a:endParaRPr lang="zh-CN" altLang="en-US" sz="2500">
              <a:solidFill>
                <a:prstClr val="black"/>
              </a:solidFill>
              <a:latin typeface="FrutigerNext LT BlackCn" pitchFamily="34" charset="0"/>
              <a:ea typeface="宋体" charset="-122"/>
            </a:endParaRPr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9318" y="0"/>
            <a:ext cx="10759300" cy="71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6" tIns="45692" rIns="91386" bIns="456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  <p:sldLayoutId id="2147484067" r:id="rId15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华文细黑" pitchFamily="2" charset="-122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华文细黑" pitchFamily="2" charset="-122"/>
        </a:defRPr>
      </a:lvl3pPr>
      <a:lvl4pPr marL="1600200" indent="-230188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华文细黑" pitchFamily="2" charset="-122"/>
        </a:defRPr>
      </a:lvl4pPr>
      <a:lvl5pPr marL="2055813" indent="-227013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华文细黑" pitchFamily="2" charset="-122"/>
        </a:defRPr>
      </a:lvl5pPr>
      <a:lvl6pPr marL="2513013" indent="-227013" algn="l" rtl="0" fontAlgn="base">
        <a:lnSpc>
          <a:spcPct val="14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华文细黑" pitchFamily="2" charset="-122"/>
        </a:defRPr>
      </a:lvl6pPr>
      <a:lvl7pPr marL="2970213" indent="-227013" algn="l" rtl="0" fontAlgn="base">
        <a:lnSpc>
          <a:spcPct val="14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华文细黑" pitchFamily="2" charset="-122"/>
        </a:defRPr>
      </a:lvl7pPr>
      <a:lvl8pPr marL="3427413" indent="-227013" algn="l" rtl="0" fontAlgn="base">
        <a:lnSpc>
          <a:spcPct val="14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华文细黑" pitchFamily="2" charset="-122"/>
        </a:defRPr>
      </a:lvl8pPr>
      <a:lvl9pPr marL="3884613" indent="-227013" algn="l" rtl="0" fontAlgn="base">
        <a:lnSpc>
          <a:spcPct val="14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华文细黑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08059" y="2636840"/>
            <a:ext cx="74016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3" name="Rectangle 13"/>
          <p:cNvSpPr>
            <a:spLocks noChangeArrowheads="1"/>
          </p:cNvSpPr>
          <p:nvPr/>
        </p:nvSpPr>
        <p:spPr bwMode="auto">
          <a:xfrm>
            <a:off x="9652792" y="476250"/>
            <a:ext cx="195470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defTabSz="784225" eaLnBrk="0"/>
            <a:r>
              <a:rPr lang="en-US" altLang="zh-CN" sz="1400" b="1">
                <a:solidFill>
                  <a:srgbClr val="666666"/>
                </a:solidFill>
                <a:latin typeface="FrutigerNext LT Bold" pitchFamily="34" charset="0"/>
              </a:rPr>
              <a:t>Security Level: </a:t>
            </a:r>
          </a:p>
        </p:txBody>
      </p:sp>
      <p:sp>
        <p:nvSpPr>
          <p:cNvPr id="81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008058" y="479426"/>
            <a:ext cx="284628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400">
                <a:latin typeface="+mn-lt"/>
                <a:ea typeface="+mj-ea"/>
              </a:defRPr>
            </a:lvl1pPr>
          </a:lstStyle>
          <a:p>
            <a:pPr algn="l" defTabSz="914400" hangingPunct="1">
              <a:defRPr/>
            </a:pPr>
            <a:endParaRPr lang="en-US" altLang="zh-CN"/>
          </a:p>
        </p:txBody>
      </p:sp>
      <p:sp>
        <p:nvSpPr>
          <p:cNvPr id="2055" name="Rectangle 21"/>
          <p:cNvSpPr>
            <a:spLocks noChangeArrowheads="1"/>
          </p:cNvSpPr>
          <p:nvPr/>
        </p:nvSpPr>
        <p:spPr bwMode="auto">
          <a:xfrm>
            <a:off x="-2604855" y="692150"/>
            <a:ext cx="2460848" cy="550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defTabSz="914400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:32-35pt 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  <a:ea typeface="宋体" pitchFamily="2" charset="-122"/>
            </a:endParaRPr>
          </a:p>
          <a:p>
            <a:pPr marL="342900" indent="-342900" algn="r" defTabSz="914400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: R153 G0 B0</a:t>
            </a:r>
          </a:p>
          <a:p>
            <a:pPr marL="342900" indent="-342900" algn="r" defTabSz="914400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:</a:t>
            </a:r>
          </a:p>
          <a:p>
            <a:pPr marL="342900" indent="-342900" algn="r" defTabSz="914400" hangingPunct="1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 dirty="0" err="1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 LT Medium</a:t>
            </a:r>
          </a:p>
          <a:p>
            <a:pPr marL="342900" indent="-342900" algn="r" defTabSz="914400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: Arial</a:t>
            </a:r>
          </a:p>
          <a:p>
            <a:pPr marL="342900" indent="-342900" algn="r" defTabSz="914400" hangingPunct="1">
              <a:lnSpc>
                <a:spcPct val="75000"/>
              </a:lnSpc>
              <a:spcBef>
                <a:spcPct val="20000"/>
              </a:spcBef>
            </a:pPr>
            <a:endParaRPr lang="en-US" altLang="zh-CN" sz="1100" dirty="0">
              <a:solidFill>
                <a:srgbClr val="FFFFFF"/>
              </a:solidFill>
              <a:latin typeface="Arial" pitchFamily="34" charset="0"/>
              <a:ea typeface="宋体" pitchFamily="2" charset="-122"/>
            </a:endParaRPr>
          </a:p>
          <a:p>
            <a:pPr marL="342900" indent="-342900" algn="r" defTabSz="914400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:30-32pt 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  <a:ea typeface="宋体" pitchFamily="2" charset="-122"/>
            </a:endParaRPr>
          </a:p>
          <a:p>
            <a:pPr marL="342900" indent="-342900" algn="r" defTabSz="914400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: R153 G0 B0</a:t>
            </a:r>
          </a:p>
          <a:p>
            <a:pPr marL="342900" indent="-342900" algn="r" defTabSz="914400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黑体</a:t>
            </a:r>
          </a:p>
          <a:p>
            <a:pPr marL="342900" indent="-342900" algn="r" defTabSz="914400" hangingPunct="1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  <a:ea typeface="宋体" pitchFamily="2" charset="-122"/>
            </a:endParaRPr>
          </a:p>
          <a:p>
            <a:pPr marL="342900" indent="-342900" algn="r" defTabSz="914400" hangingPunct="1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  <a:ea typeface="宋体" pitchFamily="2" charset="-122"/>
            </a:endParaRPr>
          </a:p>
          <a:p>
            <a:pPr marL="342900" indent="-342900" algn="r" defTabSz="914400" hangingPunct="1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  <a:ea typeface="宋体" pitchFamily="2" charset="-122"/>
            </a:endParaRPr>
          </a:p>
          <a:p>
            <a:pPr marL="342900" indent="-342900" algn="r" defTabSz="914400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:20-22pt</a:t>
            </a:r>
          </a:p>
          <a:p>
            <a:pPr marL="342900" indent="-342900" algn="r" defTabSz="914400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) :18pt  </a:t>
            </a:r>
          </a:p>
          <a:p>
            <a:pPr marL="342900" indent="-342900" algn="r" defTabSz="914400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黑色</a:t>
            </a:r>
          </a:p>
          <a:p>
            <a:pPr marL="342900" indent="-342900" algn="r" defTabSz="914400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:</a:t>
            </a:r>
          </a:p>
          <a:p>
            <a:pPr marL="342900" indent="-342900" algn="r" defTabSz="914400" hangingPunct="1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 dirty="0" err="1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 LT Regular</a:t>
            </a:r>
          </a:p>
          <a:p>
            <a:pPr marL="342900" indent="-342900" algn="r" defTabSz="914400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: Arial</a:t>
            </a:r>
          </a:p>
          <a:p>
            <a:pPr marL="342900" indent="-342900" algn="r" defTabSz="914400" hangingPunct="1">
              <a:lnSpc>
                <a:spcPct val="75000"/>
              </a:lnSpc>
              <a:spcBef>
                <a:spcPct val="20000"/>
              </a:spcBef>
            </a:pPr>
            <a:endParaRPr lang="en-US" altLang="zh-CN" sz="1100" dirty="0">
              <a:solidFill>
                <a:srgbClr val="FFFFFF"/>
              </a:solidFill>
              <a:latin typeface="Arial" pitchFamily="34" charset="0"/>
              <a:ea typeface="宋体" pitchFamily="2" charset="-122"/>
            </a:endParaRPr>
          </a:p>
          <a:p>
            <a:pPr marL="342900" indent="-342900" algn="r" defTabSz="914400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:18-20pt</a:t>
            </a:r>
          </a:p>
          <a:p>
            <a:pPr marL="342900" indent="-342900" algn="r" defTabSz="914400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):18pt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  <a:ea typeface="宋体" pitchFamily="2" charset="-122"/>
            </a:endParaRPr>
          </a:p>
          <a:p>
            <a:pPr marL="342900" indent="-342900" algn="r" defTabSz="914400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黑色</a:t>
            </a:r>
          </a:p>
          <a:p>
            <a:pPr marL="342900" indent="-342900" algn="r" defTabSz="914400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细黑体 </a:t>
            </a:r>
            <a:endParaRPr lang="zh-CN" altLang="en-US" sz="1100" dirty="0"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2439777" y="3511550"/>
            <a:ext cx="1226189" cy="3224212"/>
            <a:chOff x="5839" y="2251"/>
            <a:chExt cx="579" cy="2031"/>
          </a:xfrm>
        </p:grpSpPr>
        <p:sp>
          <p:nvSpPr>
            <p:cNvPr id="2061" name="Rectangle 23"/>
            <p:cNvSpPr>
              <a:spLocks noChangeArrowheads="1"/>
            </p:cNvSpPr>
            <p:nvPr userDrawn="1"/>
          </p:nvSpPr>
          <p:spPr bwMode="auto">
            <a:xfrm>
              <a:off x="5839" y="3143"/>
              <a:ext cx="579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pPr algn="l" defTabSz="914400" hangingPunct="1"/>
              <a:endParaRPr lang="zh-CN" altLang="en-US" sz="1800">
                <a:latin typeface="Calibri" pitchFamily="34" charset="0"/>
                <a:ea typeface="宋体" pitchFamily="2" charset="-122"/>
              </a:endParaRPr>
            </a:p>
          </p:txBody>
        </p:sp>
        <p:grpSp>
          <p:nvGrpSpPr>
            <p:cNvPr id="3" name="Group 24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2123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124" name="Rectangle 26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125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126" name="Rectangle 28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4" name="Group 29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2119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120" name="Rectangle 31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121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122" name="Rectangle 33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5" name="Group 34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2115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116" name="Rectangle 36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117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118" name="Rectangle 38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6" name="Group 39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2111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112" name="Rectangle 41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113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114" name="Rectangle 43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7" name="Group 44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2107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108" name="Rectangle 46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109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110" name="Rectangle 48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8" name="Group 49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2103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104" name="Rectangle 51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105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106" name="Rectangle 53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" name="Group 54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2099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100" name="Rectangle 56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101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102" name="Rectangle 58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0" name="Group 59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2095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096" name="Rectangle 61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097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098" name="Rectangle 63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1" name="Group 64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2091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092" name="Rectangle 66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093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094" name="Rectangle 68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2" name="Group 69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2087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088" name="Rectangle 71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089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090" name="Rectangle 73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3" name="Group 74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2083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084" name="Rectangle 76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085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086" name="Rectangle 78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4" name="Group 79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2079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080" name="Rectangle 81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081" name="Rectangle 82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082" name="Rectangle 83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5" name="Group 84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2075" name="Rectangle 85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076" name="Rectangle 86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077" name="Rectangle 87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078" name="Rectangle 88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defTabSz="914400" hangingPunct="1"/>
                <a:endParaRPr lang="zh-CN" altLang="en-US" sz="1800">
                  <a:latin typeface="Calibri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2057" name="Rectangle 89"/>
          <p:cNvSpPr>
            <a:spLocks noChangeArrowheads="1"/>
          </p:cNvSpPr>
          <p:nvPr/>
        </p:nvSpPr>
        <p:spPr bwMode="auto">
          <a:xfrm>
            <a:off x="12342359" y="1341439"/>
            <a:ext cx="1590445" cy="1333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algn="l" defTabSz="914400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配色参考方案：</a:t>
            </a:r>
          </a:p>
          <a:p>
            <a:pPr algn="l" defTabSz="914400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组配色方案，同一页面内只选择一组使用。（仅供参考）</a:t>
            </a:r>
          </a:p>
        </p:txBody>
      </p:sp>
      <p:sp>
        <p:nvSpPr>
          <p:cNvPr id="2058" name="Rectangle 90"/>
          <p:cNvSpPr>
            <a:spLocks noChangeArrowheads="1"/>
          </p:cNvSpPr>
          <p:nvPr/>
        </p:nvSpPr>
        <p:spPr bwMode="auto">
          <a:xfrm>
            <a:off x="12342360" y="7938"/>
            <a:ext cx="1495145" cy="48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algn="l" defTabSz="914400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.</a:t>
            </a:r>
            <a:endParaRPr lang="zh-CN" altLang="en-US" sz="1100">
              <a:solidFill>
                <a:srgbClr val="FFFFFF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2" name="Text Box 5"/>
          <p:cNvSpPr txBox="1">
            <a:spLocks noChangeArrowheads="1"/>
          </p:cNvSpPr>
          <p:nvPr/>
        </p:nvSpPr>
        <p:spPr bwMode="auto">
          <a:xfrm>
            <a:off x="1008059" y="6230938"/>
            <a:ext cx="295330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defTabSz="914400">
              <a:defRPr/>
            </a:pPr>
            <a:r>
              <a:rPr lang="en-US" altLang="zh-CN" sz="1400" dirty="0" smtClean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sp>
        <p:nvSpPr>
          <p:cNvPr id="153" name="Text Box 7"/>
          <p:cNvSpPr txBox="1">
            <a:spLocks noChangeArrowheads="1"/>
          </p:cNvSpPr>
          <p:nvPr/>
        </p:nvSpPr>
        <p:spPr bwMode="auto">
          <a:xfrm>
            <a:off x="9644321" y="4019552"/>
            <a:ext cx="12705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defTabSz="914400">
              <a:defRPr/>
            </a:pPr>
            <a:r>
              <a:rPr lang="en-US" altLang="zh-CN" sz="1000" smtClean="0">
                <a:solidFill>
                  <a:srgbClr val="FFFFFF"/>
                </a:solidFill>
                <a:latin typeface="FrutigerNext LT Bold" pitchFamily="34" charset="0"/>
                <a:ea typeface="MS PGothic" pitchFamily="34" charset="-128"/>
              </a:rPr>
              <a:t>www.huawei.com</a:t>
            </a:r>
          </a:p>
        </p:txBody>
      </p:sp>
      <p:pic>
        <p:nvPicPr>
          <p:cNvPr id="80" name="Picture 6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21906" y="5684840"/>
            <a:ext cx="720375" cy="675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2" descr="D:\华为素材\shutterstock\光纤\01副本加深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786" t="11056" b="37938"/>
          <a:stretch/>
        </p:blipFill>
        <p:spPr bwMode="auto">
          <a:xfrm>
            <a:off x="-1" y="1600201"/>
            <a:ext cx="12201527" cy="31051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n-lt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60" y="325440"/>
            <a:ext cx="10182233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0" y="1628777"/>
            <a:ext cx="10182233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200" indent="-4572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1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74" y="325440"/>
            <a:ext cx="10182233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74" y="1628779"/>
            <a:ext cx="10182233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8" r:id="rId2"/>
    <p:sldLayoutId id="2147484079" r:id="rId3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200" indent="-4572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1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62" y="325440"/>
            <a:ext cx="10182233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2" y="1628779"/>
            <a:ext cx="10182233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200" indent="-4572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1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63" y="325445"/>
            <a:ext cx="10182233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3" y="1628779"/>
            <a:ext cx="10182233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200" indent="-4572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1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63" y="325445"/>
            <a:ext cx="10182233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3" y="1628779"/>
            <a:ext cx="10182233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200" indent="-4572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1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63" y="325445"/>
            <a:ext cx="10182233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3" y="1628779"/>
            <a:ext cx="10182233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5" r:id="rId2"/>
    <p:sldLayoutId id="2147483906" r:id="rId3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200" indent="-4572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1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63" y="325445"/>
            <a:ext cx="10182233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3" y="1628779"/>
            <a:ext cx="10182233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200" indent="-4572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1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63" y="325445"/>
            <a:ext cx="10182233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3" y="1628779"/>
            <a:ext cx="10182233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200" indent="-4572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1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63" y="325445"/>
            <a:ext cx="10182233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3" y="1628779"/>
            <a:ext cx="10182233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104" r:id="rId2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200" indent="-4572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1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63" y="325445"/>
            <a:ext cx="10182233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3" y="1628779"/>
            <a:ext cx="10182233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200" indent="-4572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1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60" y="325440"/>
            <a:ext cx="10182233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0" y="1628777"/>
            <a:ext cx="10182233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200" indent="-4572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1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61" y="325440"/>
            <a:ext cx="10182233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1" y="1628779"/>
            <a:ext cx="10182233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6" r:id="rId2"/>
    <p:sldLayoutId id="2147483917" r:id="rId3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200" indent="-4572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1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62" y="325440"/>
            <a:ext cx="10182233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2" y="1628779"/>
            <a:ext cx="10182233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200" indent="-4572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1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63" y="325440"/>
            <a:ext cx="10182233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3" y="1628779"/>
            <a:ext cx="10182233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6" r:id="rId2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200" indent="-4572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1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64" y="325440"/>
            <a:ext cx="10182233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4" y="1628779"/>
            <a:ext cx="10182233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6" r:id="rId8"/>
    <p:sldLayoutId id="2147483937" r:id="rId9"/>
    <p:sldLayoutId id="2147483938" r:id="rId10"/>
    <p:sldLayoutId id="2147483939" r:id="rId1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7200" indent="-4572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1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8065" y="325445"/>
            <a:ext cx="10182233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45" rIns="80092" bIns="400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5" y="1628782"/>
            <a:ext cx="10182233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04" tIns="40051" rIns="80104" bIns="400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6972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3944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0915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7883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6972" indent="-456972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799702" indent="-34273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6670" indent="-34273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13642" indent="-34273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6373" indent="-228486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3342" indent="-22848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7290" indent="-22848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4256" indent="-22848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9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72" algn="l" defTabSz="9139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44" algn="l" defTabSz="9139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5" algn="l" defTabSz="9139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3" algn="l" defTabSz="9139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9" algn="l" defTabSz="9139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98" algn="l" defTabSz="9139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0" algn="l" defTabSz="9139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8719" y="2132856"/>
            <a:ext cx="7997051" cy="2308324"/>
          </a:xfrm>
        </p:spPr>
        <p:txBody>
          <a:bodyPr/>
          <a:lstStyle/>
          <a:p>
            <a:pPr algn="ctr"/>
            <a:r>
              <a:rPr lang="en-US" altLang="zh-CN" sz="3600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Gill Sans" pitchFamily="-84" charset="0"/>
              </a:rPr>
              <a:t>Talm</a:t>
            </a:r>
            <a:r>
              <a:rPr lang="zh-CN" altLang="en-US" sz="36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Gill Sans" pitchFamily="-84" charset="0"/>
              </a:rPr>
              <a:t>需求电子流指导</a:t>
            </a:r>
            <a:r>
              <a:rPr lang="en-US" altLang="zh-CN" sz="36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Gill Sans" pitchFamily="-84" charset="0"/>
              </a:rPr>
              <a:t/>
            </a:r>
            <a:br>
              <a:rPr lang="en-US" altLang="zh-CN" sz="36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Gill Sans" pitchFamily="-84" charset="0"/>
              </a:rPr>
            </a:br>
            <a:r>
              <a:rPr lang="en-US" altLang="zh-CN" sz="36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Gill Sans" pitchFamily="-84" charset="0"/>
              </a:rPr>
              <a:t/>
            </a:r>
            <a:br>
              <a:rPr lang="en-US" altLang="zh-CN" sz="36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Gill Sans" pitchFamily="-84" charset="0"/>
              </a:rPr>
            </a:br>
            <a:r>
              <a:rPr lang="en-US" altLang="zh-CN" sz="36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Gill Sans" pitchFamily="-84" charset="0"/>
              </a:rPr>
              <a:t>	      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Gill Sans" pitchFamily="-84" charset="0"/>
              </a:rPr>
              <a:t>消费者云服务大数据平台部</a:t>
            </a:r>
            <a:r>
              <a:rPr lang="zh-CN" altLang="en-US" sz="2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Gill Sans" pitchFamily="-84" charset="0"/>
              </a:rPr>
              <a:t> </a:t>
            </a:r>
            <a:r>
              <a:rPr lang="en-US" altLang="zh-CN" sz="36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Gill Sans" pitchFamily="-84" charset="0"/>
              </a:rPr>
              <a:t/>
            </a:r>
            <a:br>
              <a:rPr lang="en-US" altLang="zh-CN" sz="36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Gill Sans" pitchFamily="-84" charset="0"/>
              </a:rPr>
            </a:br>
            <a:r>
              <a:rPr lang="en-US" altLang="zh-CN" sz="36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Gill Sans" pitchFamily="-84" charset="0"/>
              </a:rPr>
              <a:t>	          </a:t>
            </a:r>
            <a:r>
              <a:rPr lang="en-US" altLang="zh-CN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Gill Sans" pitchFamily="-84" charset="0"/>
              </a:rPr>
              <a:t>2016</a:t>
            </a:r>
            <a:r>
              <a:rPr lang="zh-CN" altLang="en-US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Gill Sans" pitchFamily="-84" charset="0"/>
              </a:rPr>
              <a:t>年</a:t>
            </a:r>
            <a:r>
              <a:rPr lang="en-US" altLang="zh-CN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Gill Sans" pitchFamily="-84" charset="0"/>
              </a:rPr>
              <a:t>4</a:t>
            </a:r>
            <a:r>
              <a:rPr lang="zh-CN" altLang="en-US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Gill Sans" pitchFamily="-84" charset="0"/>
              </a:rPr>
              <a:t>月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494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2683167" y="1628800"/>
            <a:ext cx="9515183" cy="3672408"/>
          </a:xfrm>
        </p:spPr>
        <p:txBody>
          <a:bodyPr/>
          <a:lstStyle/>
          <a:p>
            <a:r>
              <a:rPr lang="en-US" altLang="zh-CN" sz="11500" dirty="0" smtClean="0"/>
              <a:t>Thanks</a:t>
            </a:r>
            <a:endParaRPr lang="zh-CN" altLang="en-US" sz="11500" dirty="0"/>
          </a:p>
        </p:txBody>
      </p:sp>
    </p:spTree>
  </p:cSld>
  <p:clrMapOvr>
    <a:masterClrMapping/>
  </p:clrMapOvr>
  <p:transition advClick="0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402028" y="260648"/>
            <a:ext cx="10163972" cy="648072"/>
          </a:xfrm>
          <a:noFill/>
          <a:ln>
            <a:noFill/>
          </a:ln>
          <a:effectLst/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1217580">
              <a:buNone/>
            </a:pPr>
            <a:r>
              <a:rPr lang="zh-CN" altLang="en-US" sz="2800" dirty="0" smtClean="0"/>
              <a:t>入口</a:t>
            </a:r>
            <a:endParaRPr lang="zh-CN" alt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986607" y="1484784"/>
            <a:ext cx="10945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Talm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电子流地址  ：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talm.huawei.com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Talm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权限及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CMO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wangsiyuan 00349953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大数据平台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RMO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liuyu 00355102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6607" y="3140968"/>
            <a:ext cx="98650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P2   - P9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提出需求（需求提出人）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P10 - p11  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创建评审单（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RMO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P12 – P14  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需求评审决策（需求接口人）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如登陆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Talm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后无相关权限，请联系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CMO wangsiyuan 00349953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配置相关权限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02" name="Picture 2" descr="C:\Users\l00355102.CHINA\AppData\Roaming\eSpace_Desktop\UserData\l00355102\imagefiles\00B059E0-D006-4FFE-B005-595BB3B92D0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0543" y="980728"/>
            <a:ext cx="11377264" cy="5629129"/>
          </a:xfrm>
          <a:prstGeom prst="rect">
            <a:avLst/>
          </a:prstGeom>
          <a:noFill/>
        </p:spPr>
      </p:pic>
      <p:sp>
        <p:nvSpPr>
          <p:cNvPr id="6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402028" y="260648"/>
            <a:ext cx="10163972" cy="648072"/>
          </a:xfrm>
          <a:noFill/>
          <a:ln>
            <a:noFill/>
          </a:ln>
          <a:effectLst/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1217580">
              <a:buNone/>
            </a:pPr>
            <a:r>
              <a:rPr lang="zh-CN" altLang="en-US" sz="2800" dirty="0" smtClean="0"/>
              <a:t>如何提交需求电子流（需求提出人）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 bwMode="auto">
          <a:xfrm>
            <a:off x="986607" y="2132856"/>
            <a:ext cx="45719" cy="7200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1130623" y="1700808"/>
            <a:ext cx="864096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482551" y="1988840"/>
            <a:ext cx="864096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5235079" y="4869160"/>
            <a:ext cx="1224136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66727" y="1434262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、选择“需求”标签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8535" y="2348880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、点击“我的关注”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22711" y="4890646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、必须选择“云平台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数据平台”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8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559" y="836712"/>
            <a:ext cx="10513168" cy="563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402028" y="260648"/>
            <a:ext cx="10163972" cy="648072"/>
          </a:xfrm>
          <a:noFill/>
          <a:ln>
            <a:noFill/>
          </a:ln>
          <a:effectLst/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1217580">
              <a:buNone/>
            </a:pPr>
            <a:r>
              <a:rPr lang="zh-CN" altLang="en-US" sz="2800" dirty="0" smtClean="0"/>
              <a:t>如何提交需求电子流（需求提出人）</a:t>
            </a:r>
            <a:endParaRPr lang="zh-CN" altLang="en-US" sz="2800" dirty="0"/>
          </a:p>
        </p:txBody>
      </p:sp>
      <p:sp>
        <p:nvSpPr>
          <p:cNvPr id="13" name="椭圆 12"/>
          <p:cNvSpPr/>
          <p:nvPr/>
        </p:nvSpPr>
        <p:spPr bwMode="auto">
          <a:xfrm>
            <a:off x="6027167" y="2348880"/>
            <a:ext cx="1368152" cy="792088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47247" y="2132856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、点击“新建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-SR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”创建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8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559" y="836712"/>
            <a:ext cx="10513168" cy="563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402028" y="260648"/>
            <a:ext cx="10163972" cy="648072"/>
          </a:xfrm>
          <a:noFill/>
          <a:ln>
            <a:noFill/>
          </a:ln>
          <a:effectLst/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1217580">
              <a:buNone/>
            </a:pPr>
            <a:r>
              <a:rPr lang="zh-CN" altLang="en-US" sz="2800" dirty="0" smtClean="0"/>
              <a:t>如何提交需求电子流（需求提出人）</a:t>
            </a:r>
            <a:endParaRPr lang="zh-CN" altLang="en-US" sz="2800" dirty="0"/>
          </a:p>
        </p:txBody>
      </p:sp>
      <p:sp>
        <p:nvSpPr>
          <p:cNvPr id="13" name="椭圆 12"/>
          <p:cNvSpPr/>
          <p:nvPr/>
        </p:nvSpPr>
        <p:spPr bwMode="auto">
          <a:xfrm>
            <a:off x="6027167" y="2348880"/>
            <a:ext cx="1368152" cy="792088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47247" y="2132856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、点击“新建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-SR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”创建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402028" y="260648"/>
            <a:ext cx="10163972" cy="648072"/>
          </a:xfrm>
          <a:noFill/>
          <a:ln>
            <a:noFill/>
          </a:ln>
          <a:effectLst/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1217580">
              <a:buNone/>
            </a:pPr>
            <a:r>
              <a:rPr lang="zh-CN" altLang="en-US" sz="2800" dirty="0" smtClean="0"/>
              <a:t>如何提交需求电子流（需求提出人）</a:t>
            </a:r>
            <a:endParaRPr lang="zh-CN" altLang="en-US" sz="2800" dirty="0"/>
          </a:p>
        </p:txBody>
      </p:sp>
      <p:pic>
        <p:nvPicPr>
          <p:cNvPr id="208898" name="Picture 2" descr="C:\Users\l00355102.CHINA\AppData\Roaming\eSpace_Desktop\UserData\l00355102\imagefiles\19847B0E-540C-4D4E-B425-83453455FE7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0543" y="1556792"/>
            <a:ext cx="10369152" cy="481037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82551" y="980728"/>
            <a:ext cx="9505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填写需求相关信息，星号  *  项为必填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402028" y="260648"/>
            <a:ext cx="10163972" cy="648072"/>
          </a:xfrm>
          <a:noFill/>
          <a:ln>
            <a:noFill/>
          </a:ln>
          <a:effectLst/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1217580">
              <a:buNone/>
            </a:pPr>
            <a:r>
              <a:rPr lang="zh-CN" altLang="en-US" sz="2800" dirty="0" smtClean="0"/>
              <a:t>如何提交需求电子流（需求提出人）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82551" y="980728"/>
            <a:ext cx="10297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填写需求相关信息，“来源”一栏请填写需求来源部门（用户经营、内容经营、基础云、开放平台等）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需求分类请务必根据需求选择“数据平台”下对应分类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子系统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模块选择“数据平台”</a:t>
            </a:r>
          </a:p>
        </p:txBody>
      </p:sp>
      <p:pic>
        <p:nvPicPr>
          <p:cNvPr id="210946" name="Picture 2" descr="C:\Users\l00355102.CHINA\AppData\Roaming\eSpace_Desktop\UserData\l00355102\imagefiles\CB55504E-50D8-452B-BB75-BBE558530D7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559" y="1988840"/>
            <a:ext cx="9217024" cy="4400573"/>
          </a:xfrm>
          <a:prstGeom prst="rect">
            <a:avLst/>
          </a:prstGeom>
          <a:noFill/>
        </p:spPr>
      </p:pic>
      <p:sp>
        <p:nvSpPr>
          <p:cNvPr id="8" name="椭圆 7"/>
          <p:cNvSpPr/>
          <p:nvPr/>
        </p:nvSpPr>
        <p:spPr bwMode="auto">
          <a:xfrm>
            <a:off x="1922711" y="4653136"/>
            <a:ext cx="792088" cy="1772816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4442991" y="4365104"/>
            <a:ext cx="1728192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410543" y="3861048"/>
            <a:ext cx="2376264" cy="351656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970" name="Picture 2" descr="C:\Users\l00355102.CHINA\AppData\Roaming\eSpace_Desktop\UserData\l00355102\imagefiles\552A8BCF-33AC-4507-BF79-CA720DD2823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76" y="1702728"/>
            <a:ext cx="10009112" cy="4894624"/>
          </a:xfrm>
          <a:prstGeom prst="rect">
            <a:avLst/>
          </a:prstGeom>
          <a:noFill/>
        </p:spPr>
      </p:pic>
      <p:sp>
        <p:nvSpPr>
          <p:cNvPr id="6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402028" y="260648"/>
            <a:ext cx="10163972" cy="648072"/>
          </a:xfrm>
          <a:noFill/>
          <a:ln>
            <a:noFill/>
          </a:ln>
          <a:effectLst/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1217580">
              <a:buNone/>
            </a:pPr>
            <a:r>
              <a:rPr lang="zh-CN" altLang="en-US" sz="2800" dirty="0" smtClean="0"/>
              <a:t>如何提交需求电子流（需求提出人）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82551" y="869811"/>
            <a:ext cx="10657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大数据平台需求处理流程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&amp;SLA》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规定，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需要在大数据平台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RAT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上决策的需求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执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行人一栏填写“你自己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00388493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，和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00191231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algn="l"/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需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求提出人，填写你自己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开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发人员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，填写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chenchen 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WX331330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lihao 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WX383958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lishuyue 84065388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94519" y="2348880"/>
            <a:ext cx="5472608" cy="252028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402028" y="260648"/>
            <a:ext cx="10163972" cy="648072"/>
          </a:xfrm>
          <a:noFill/>
          <a:ln>
            <a:noFill/>
          </a:ln>
          <a:effectLst/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1217580">
              <a:buNone/>
            </a:pPr>
            <a:r>
              <a:rPr lang="zh-CN" altLang="en-US" sz="2800" dirty="0" smtClean="0"/>
              <a:t>如何提交需求电子流（需求提出人）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82551" y="765175"/>
            <a:ext cx="10297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请根据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大数据平台需求处理流程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&amp;SLA》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规定，上传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相关附件文档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需求模板等）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点击“确定”，完成需求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创建。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最后，记得要邮件通知接口人，并附上需求编号！</a:t>
            </a:r>
          </a:p>
        </p:txBody>
      </p:sp>
      <p:pic>
        <p:nvPicPr>
          <p:cNvPr id="2129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559" y="1700808"/>
            <a:ext cx="8677101" cy="445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椭圆 7"/>
          <p:cNvSpPr/>
          <p:nvPr/>
        </p:nvSpPr>
        <p:spPr bwMode="auto">
          <a:xfrm>
            <a:off x="0" y="4077072"/>
            <a:ext cx="2210743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3362871" y="5589240"/>
            <a:ext cx="2210743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41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blank" id="{B38B0F23-C62F-42E1-8BF2-F8ED70679A26}" vid="{ED6A6166-3C2D-488D-8CDA-B3D0E1EFCFBF}"/>
    </a:ext>
  </a:extLst>
</a:theme>
</file>

<file path=ppt/theme/theme11.xml><?xml version="1.0" encoding="utf-8"?>
<a:theme xmlns:a="http://schemas.openxmlformats.org/drawingml/2006/main" name="43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blank" id="{B38B0F23-C62F-42E1-8BF2-F8ED70679A26}" vid="{ED6A6166-3C2D-488D-8CDA-B3D0E1EFCFBF}"/>
    </a:ext>
  </a:extLst>
</a:theme>
</file>

<file path=ppt/theme/theme12.xml><?xml version="1.0" encoding="utf-8"?>
<a:theme xmlns:a="http://schemas.openxmlformats.org/drawingml/2006/main" name="26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blank" id="{B38B0F23-C62F-42E1-8BF2-F8ED70679A26}" vid="{ED6A6166-3C2D-488D-8CDA-B3D0E1EFCFBF}"/>
    </a:ext>
  </a:extLst>
</a:theme>
</file>

<file path=ppt/theme/theme13.xml><?xml version="1.0" encoding="utf-8"?>
<a:theme xmlns:a="http://schemas.openxmlformats.org/drawingml/2006/main" name="42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blank" id="{B38B0F23-C62F-42E1-8BF2-F8ED70679A26}" vid="{ED6A6166-3C2D-488D-8CDA-B3D0E1EFCFBF}"/>
    </a:ext>
  </a:extLst>
</a:theme>
</file>

<file path=ppt/theme/theme14.xml><?xml version="1.0" encoding="utf-8"?>
<a:theme xmlns:a="http://schemas.openxmlformats.org/drawingml/2006/main" name="31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blank" id="{B38B0F23-C62F-42E1-8BF2-F8ED70679A26}" vid="{ED6A6166-3C2D-488D-8CDA-B3D0E1EFCFBF}"/>
    </a:ext>
  </a:extLst>
</a:theme>
</file>

<file path=ppt/theme/theme15.xml><?xml version="1.0" encoding="utf-8"?>
<a:theme xmlns:a="http://schemas.openxmlformats.org/drawingml/2006/main" name="30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blank" id="{B38B0F23-C62F-42E1-8BF2-F8ED70679A26}" vid="{ED6A6166-3C2D-488D-8CDA-B3D0E1EFCFBF}"/>
    </a:ext>
  </a:extLst>
</a:theme>
</file>

<file path=ppt/theme/theme16.xml><?xml version="1.0" encoding="utf-8"?>
<a:theme xmlns:a="http://schemas.openxmlformats.org/drawingml/2006/main" name="15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blank" id="{B38B0F23-C62F-42E1-8BF2-F8ED70679A26}" vid="{ED6A6166-3C2D-488D-8CDA-B3D0E1EFCFBF}"/>
    </a:ext>
  </a:extLst>
</a:theme>
</file>

<file path=ppt/theme/theme17.xml><?xml version="1.0" encoding="utf-8"?>
<a:theme xmlns:a="http://schemas.openxmlformats.org/drawingml/2006/main" name="36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blank" id="{B38B0F23-C62F-42E1-8BF2-F8ED70679A26}" vid="{ED6A6166-3C2D-488D-8CDA-B3D0E1EFCFBF}"/>
    </a:ext>
  </a:extLst>
</a:theme>
</file>

<file path=ppt/theme/theme18.xml><?xml version="1.0" encoding="utf-8"?>
<a:theme xmlns:a="http://schemas.openxmlformats.org/drawingml/2006/main" name="46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blank" id="{B38B0F23-C62F-42E1-8BF2-F8ED70679A26}" vid="{ED6A6166-3C2D-488D-8CDA-B3D0E1EFCFBF}"/>
    </a:ext>
  </a:extLst>
</a:theme>
</file>

<file path=ppt/theme/theme19.xml><?xml version="1.0" encoding="utf-8"?>
<a:theme xmlns:a="http://schemas.openxmlformats.org/drawingml/2006/main" name="38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blank" id="{B38B0F23-C62F-42E1-8BF2-F8ED70679A26}" vid="{ED6A6166-3C2D-488D-8CDA-B3D0E1EFCFBF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47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blank" id="{B38B0F23-C62F-42E1-8BF2-F8ED70679A26}" vid="{ED6A6166-3C2D-488D-8CDA-B3D0E1EFCFBF}"/>
    </a:ext>
  </a:extLst>
</a:theme>
</file>

<file path=ppt/theme/theme21.xml><?xml version="1.0" encoding="utf-8"?>
<a:theme xmlns:a="http://schemas.openxmlformats.org/drawingml/2006/main" name="19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blank" id="{B38B0F23-C62F-42E1-8BF2-F8ED70679A26}" vid="{ED6A6166-3C2D-488D-8CDA-B3D0E1EFCFBF}"/>
    </a:ext>
  </a:extLst>
</a:theme>
</file>

<file path=ppt/theme/theme22.xml><?xml version="1.0" encoding="utf-8"?>
<a:theme xmlns:a="http://schemas.openxmlformats.org/drawingml/2006/main" name="18_主题1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blank" id="{B38B0F23-C62F-42E1-8BF2-F8ED70679A26}" vid="{ED6A6166-3C2D-488D-8CDA-B3D0E1EFCFBF}"/>
    </a:ext>
  </a:extLst>
</a:theme>
</file>

<file path=ppt/theme/theme2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BlackCn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BlackCn" pitchFamily="34" charset="0"/>
            <a:ea typeface="宋体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1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blank" id="{B38B0F23-C62F-42E1-8BF2-F8ED70679A26}" vid="{7A6324B5-38F8-4651-B961-F67B98A1D186}"/>
    </a:ext>
  </a:extLst>
</a:theme>
</file>

<file path=ppt/theme/theme25.xml><?xml version="1.0" encoding="utf-8"?>
<a:theme xmlns:a="http://schemas.openxmlformats.org/drawingml/2006/main" name="10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blank" id="{B38B0F23-C62F-42E1-8BF2-F8ED70679A26}" vid="{ED6A6166-3C2D-488D-8CDA-B3D0E1EFCFBF}"/>
    </a:ext>
  </a:extLst>
</a:theme>
</file>

<file path=ppt/theme/theme26.xml><?xml version="1.0" encoding="utf-8"?>
<a:theme xmlns:a="http://schemas.openxmlformats.org/drawingml/2006/main" name="48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blank" id="{B38B0F23-C62F-42E1-8BF2-F8ED70679A26}" vid="{ED6A6166-3C2D-488D-8CDA-B3D0E1EFCFBF}"/>
    </a:ext>
  </a:extLst>
</a:theme>
</file>

<file path=ppt/theme/theme27.xml><?xml version="1.0" encoding="utf-8"?>
<a:theme xmlns:a="http://schemas.openxmlformats.org/drawingml/2006/main" name="11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blank" id="{B38B0F23-C62F-42E1-8BF2-F8ED70679A26}" vid="{ED6A6166-3C2D-488D-8CDA-B3D0E1EFCFBF}"/>
    </a:ext>
  </a:extLst>
</a:theme>
</file>

<file path=ppt/theme/theme28.xml><?xml version="1.0" encoding="utf-8"?>
<a:theme xmlns:a="http://schemas.openxmlformats.org/drawingml/2006/main" name="27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blank" id="{B38B0F23-C62F-42E1-8BF2-F8ED70679A26}" vid="{ED6A6166-3C2D-488D-8CDA-B3D0E1EFCFBF}"/>
    </a:ext>
  </a:extLst>
</a:theme>
</file>

<file path=ppt/theme/theme29.xml><?xml version="1.0" encoding="utf-8"?>
<a:theme xmlns:a="http://schemas.openxmlformats.org/drawingml/2006/main" name="29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blank" id="{B38B0F23-C62F-42E1-8BF2-F8ED70679A26}" vid="{ED6A6166-3C2D-488D-8CDA-B3D0E1EFCFBF}"/>
    </a:ext>
  </a:extLst>
</a:theme>
</file>

<file path=ppt/theme/theme3.xml><?xml version="1.0" encoding="utf-8"?>
<a:theme xmlns:a="http://schemas.openxmlformats.org/drawingml/2006/main" name="24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blank" id="{B38B0F23-C62F-42E1-8BF2-F8ED70679A26}" vid="{ED6A6166-3C2D-488D-8CDA-B3D0E1EFCFBF}"/>
    </a:ext>
  </a:extLst>
</a:theme>
</file>

<file path=ppt/theme/theme30.xml><?xml version="1.0" encoding="utf-8"?>
<a:theme xmlns:a="http://schemas.openxmlformats.org/drawingml/2006/main" name="32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blank" id="{B38B0F23-C62F-42E1-8BF2-F8ED70679A26}" vid="{ED6A6166-3C2D-488D-8CDA-B3D0E1EFCFBF}"/>
    </a:ext>
  </a:extLst>
</a:theme>
</file>

<file path=ppt/theme/theme31.xml><?xml version="1.0" encoding="utf-8"?>
<a:theme xmlns:a="http://schemas.openxmlformats.org/drawingml/2006/main" name="33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blank" id="{B38B0F23-C62F-42E1-8BF2-F8ED70679A26}" vid="{ED6A6166-3C2D-488D-8CDA-B3D0E1EFCFBF}"/>
    </a:ext>
  </a:extLst>
</a:theme>
</file>

<file path=ppt/theme/theme32.xml><?xml version="1.0" encoding="utf-8"?>
<a:theme xmlns:a="http://schemas.openxmlformats.org/drawingml/2006/main" name="34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blank" id="{B38B0F23-C62F-42E1-8BF2-F8ED70679A26}" vid="{ED6A6166-3C2D-488D-8CDA-B3D0E1EFCFBF}"/>
    </a:ext>
  </a:extLst>
</a:theme>
</file>

<file path=ppt/theme/theme33.xml><?xml version="1.0" encoding="utf-8"?>
<a:theme xmlns:a="http://schemas.openxmlformats.org/drawingml/2006/main" name="37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blank" id="{B38B0F23-C62F-42E1-8BF2-F8ED70679A26}" vid="{ED6A6166-3C2D-488D-8CDA-B3D0E1EFCFBF}"/>
    </a:ext>
  </a:extLst>
</a:theme>
</file>

<file path=ppt/theme/theme3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5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blank" id="{B38B0F23-C62F-42E1-8BF2-F8ED70679A26}" vid="{ED6A6166-3C2D-488D-8CDA-B3D0E1EFCFBF}"/>
    </a:ext>
  </a:extLst>
</a:theme>
</file>

<file path=ppt/theme/theme5.xml><?xml version="1.0" encoding="utf-8"?>
<a:theme xmlns:a="http://schemas.openxmlformats.org/drawingml/2006/main" name="45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blank" id="{B38B0F23-C62F-42E1-8BF2-F8ED70679A26}" vid="{ED6A6166-3C2D-488D-8CDA-B3D0E1EFCFBF}"/>
    </a:ext>
  </a:extLst>
</a:theme>
</file>

<file path=ppt/theme/theme6.xml><?xml version="1.0" encoding="utf-8"?>
<a:theme xmlns:a="http://schemas.openxmlformats.org/drawingml/2006/main" name="9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blank" id="{B38B0F23-C62F-42E1-8BF2-F8ED70679A26}" vid="{ED6A6166-3C2D-488D-8CDA-B3D0E1EFCFBF}"/>
    </a:ext>
  </a:extLst>
</a:theme>
</file>

<file path=ppt/theme/theme7.xml><?xml version="1.0" encoding="utf-8"?>
<a:theme xmlns:a="http://schemas.openxmlformats.org/drawingml/2006/main" name="28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blank" id="{B38B0F23-C62F-42E1-8BF2-F8ED70679A26}" vid="{ED6A6166-3C2D-488D-8CDA-B3D0E1EFCFBF}"/>
    </a:ext>
  </a:extLst>
</a:theme>
</file>

<file path=ppt/theme/theme8.xml><?xml version="1.0" encoding="utf-8"?>
<a:theme xmlns:a="http://schemas.openxmlformats.org/drawingml/2006/main" name="16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blank" id="{B38B0F23-C62F-42E1-8BF2-F8ED70679A26}" vid="{ED6A6166-3C2D-488D-8CDA-B3D0E1EFCFBF}"/>
    </a:ext>
  </a:extLst>
</a:theme>
</file>

<file path=ppt/theme/theme9.xml><?xml version="1.0" encoding="utf-8"?>
<a:theme xmlns:a="http://schemas.openxmlformats.org/drawingml/2006/main" name="35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solidFill>
          <a:schemeClr val="accent2">
            <a:lumMod val="40000"/>
            <a:lumOff val="60000"/>
          </a:schemeClr>
        </a:solidFill>
      </a:spPr>
      <a:bodyPr wrap="square" rtlCol="0">
        <a:spAutoFit/>
      </a:bodyPr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200" kern="0" dirty="0" smtClean="0">
            <a:solidFill>
              <a:srgbClr val="FF0000"/>
            </a:solidFill>
            <a:latin typeface="Arial" pitchFamily="34" charset="0"/>
            <a:ea typeface="微软雅黑" pitchFamily="34" charset="-122"/>
            <a:cs typeface="Arial" pitchFamily="34" charset="0"/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blank" id="{B38B0F23-C62F-42E1-8BF2-F8ED70679A26}" vid="{ED6A6166-3C2D-488D-8CDA-B3D0E1EFCF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2925</TotalTime>
  <Words>460</Words>
  <Application>Microsoft Office PowerPoint</Application>
  <PresentationFormat>自定义</PresentationFormat>
  <Paragraphs>38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33</vt:i4>
      </vt:variant>
      <vt:variant>
        <vt:lpstr>幻灯片标题</vt:lpstr>
      </vt:variant>
      <vt:variant>
        <vt:i4>10</vt:i4>
      </vt:variant>
    </vt:vector>
  </HeadingPairs>
  <TitlesOfParts>
    <vt:vector size="43" baseType="lpstr">
      <vt:lpstr>Office 主题</vt:lpstr>
      <vt:lpstr>1_Office 主题</vt:lpstr>
      <vt:lpstr>24_主题1</vt:lpstr>
      <vt:lpstr>25_主题1</vt:lpstr>
      <vt:lpstr>45_主题1</vt:lpstr>
      <vt:lpstr>9_主题1</vt:lpstr>
      <vt:lpstr>28_主题1</vt:lpstr>
      <vt:lpstr>16_主题1</vt:lpstr>
      <vt:lpstr>35_主题1</vt:lpstr>
      <vt:lpstr>41_主题1</vt:lpstr>
      <vt:lpstr>43_主题1</vt:lpstr>
      <vt:lpstr>26_主题1</vt:lpstr>
      <vt:lpstr>42_主题1</vt:lpstr>
      <vt:lpstr>31_主题1</vt:lpstr>
      <vt:lpstr>30_主题1</vt:lpstr>
      <vt:lpstr>15_主题1</vt:lpstr>
      <vt:lpstr>36_主题1</vt:lpstr>
      <vt:lpstr>46_主题1</vt:lpstr>
      <vt:lpstr>38_主题1</vt:lpstr>
      <vt:lpstr>47_主题1</vt:lpstr>
      <vt:lpstr>19_主题1</vt:lpstr>
      <vt:lpstr>18_主题1</vt:lpstr>
      <vt:lpstr>自定义设计方案</vt:lpstr>
      <vt:lpstr>1_主题1</vt:lpstr>
      <vt:lpstr>10_主题1</vt:lpstr>
      <vt:lpstr>48_主题1</vt:lpstr>
      <vt:lpstr>11_主题1</vt:lpstr>
      <vt:lpstr>27_主题1</vt:lpstr>
      <vt:lpstr>29_主题1</vt:lpstr>
      <vt:lpstr>32_主题1</vt:lpstr>
      <vt:lpstr>33_主题1</vt:lpstr>
      <vt:lpstr>34_主题1</vt:lpstr>
      <vt:lpstr>37_主题1</vt:lpstr>
      <vt:lpstr>Talm需求电子流指导          消费者云服务大数据平台部             2016年4月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Wangyunze</dc:creator>
  <cp:lastModifiedBy>HerbertZhang</cp:lastModifiedBy>
  <cp:revision>267</cp:revision>
  <dcterms:modified xsi:type="dcterms:W3CDTF">2016-10-25T07:43:29Z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(3)3BroJk8Nx8yFOYVFZRjgrk781Ai8nHPdDsGZ9zIfuUkOoz1PxGWzvoH/6segOc1QiLFobJ12
dxj2cFkaptINclt8maEzLvcEPCD1rr7d/nHgLY/feGQkUTf9IbY4/d2x9RF+c6GXmIxbp4E1
vjyBX6CoNJFwHUaIQNKdCkbs3K5uDpmmlwviwtDPSm92CcnFEoqxT6rJ2GZk+Um9NJoTw3Tl
KyerO9ObSEJdn+6cU9</vt:lpwstr>
  </property>
  <property fmtid="{D5CDD505-2E9C-101B-9397-08002B2CF9AE}" pid="3" name="_2015_ms_pID_7253431">
    <vt:lpwstr>bgvpw6LeqkwDsAIQdJIPSe2OU7PO1ya9nS+Jd9FYZQkvOq/IY+g8H8
4io8oX0WzKSoJGjxq8EaOVQ5Upcy38tlXkWaKXi5qil5xh4gIQ/O0Z9YYpFPyNM1wh2qF/wX
fpKrNiOpzIgPLqFgliwwd5iZW3ZaoU5HDnH8JFHRdfNoPa2EVCD3zh+FmTMLW2opgJpn6S2x
S5scLeSMW2N5Y8dOhdPepLYPhMpUDtbnCF+M</vt:lpwstr>
  </property>
  <property fmtid="{D5CDD505-2E9C-101B-9397-08002B2CF9AE}" pid="4" name="_2015_ms_pID_7253432">
    <vt:lpwstr>nnADfDBETLLEYzb4EWho2AAPvHkuCQU7csSw
JNC2tPfQyicSHyNe5e2mrkVERijUqg==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1477381190</vt:lpwstr>
  </property>
</Properties>
</file>