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20"/>
  </p:handoutMasterIdLst>
  <p:sldIdLst>
    <p:sldId id="262" r:id="rId10"/>
    <p:sldId id="258" r:id="rId11"/>
    <p:sldId id="263" r:id="rId12"/>
    <p:sldId id="264" r:id="rId13"/>
    <p:sldId id="265" r:id="rId14"/>
    <p:sldId id="266" r:id="rId15"/>
    <p:sldId id="267" r:id="rId16"/>
    <p:sldId id="268" r:id="rId17"/>
    <p:sldId id="270" r:id="rId18"/>
    <p:sldId id="260"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777777"/>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p:scale>
          <a:sx n="75" d="100"/>
          <a:sy n="75" d="100"/>
        </p:scale>
        <p:origin x="-1498" y="-269"/>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2017/1/3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r>
              <a:rPr lang="zh-CN" altLang="en-US" dirty="0" smtClean="0"/>
              <a:t>集群巡检器</a:t>
            </a:r>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Base</a:t>
            </a:r>
            <a:endParaRPr lang="zh-CN" altLang="en-US" dirty="0" smtClean="0"/>
          </a:p>
        </p:txBody>
      </p:sp>
      <p:sp>
        <p:nvSpPr>
          <p:cNvPr id="4" name="矩形 3"/>
          <p:cNvSpPr/>
          <p:nvPr/>
        </p:nvSpPr>
        <p:spPr bwMode="auto">
          <a:xfrm>
            <a:off x="1907704" y="2061264"/>
            <a:ext cx="1584176"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400" dirty="0" smtClean="0">
                <a:latin typeface="Arial" charset="0"/>
                <a:ea typeface="宋体" charset="-122"/>
              </a:rPr>
              <a:t>某些</a:t>
            </a:r>
            <a:r>
              <a:rPr lang="en-US" altLang="zh-CN" sz="1400" dirty="0" smtClean="0">
                <a:latin typeface="Arial" charset="0"/>
                <a:ea typeface="宋体" charset="-122"/>
              </a:rPr>
              <a:t>IP</a:t>
            </a:r>
            <a:r>
              <a:rPr lang="zh-CN" altLang="en-US" sz="1400" dirty="0" smtClean="0">
                <a:latin typeface="Arial" charset="0"/>
                <a:ea typeface="宋体" charset="-122"/>
              </a:rPr>
              <a:t>的什么任务</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5" name="矩形 4"/>
          <p:cNvSpPr/>
          <p:nvPr/>
        </p:nvSpPr>
        <p:spPr bwMode="auto">
          <a:xfrm>
            <a:off x="4355976" y="2132856"/>
            <a:ext cx="1296144" cy="3600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400" dirty="0" smtClean="0">
                <a:latin typeface="Arial" charset="0"/>
                <a:ea typeface="宋体" charset="-122"/>
              </a:rPr>
              <a:t>回收数据</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cxnSp>
        <p:nvCxnSpPr>
          <p:cNvPr id="7" name="直接箭头连接符 6"/>
          <p:cNvCxnSpPr>
            <a:stCxn id="4" idx="3"/>
            <a:endCxn id="5" idx="1"/>
          </p:cNvCxnSpPr>
          <p:nvPr/>
        </p:nvCxnSpPr>
        <p:spPr bwMode="auto">
          <a:xfrm flipV="1">
            <a:off x="3491880" y="2312876"/>
            <a:ext cx="864096" cy="416"/>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4" name="矩形 13"/>
          <p:cNvSpPr/>
          <p:nvPr/>
        </p:nvSpPr>
        <p:spPr bwMode="auto">
          <a:xfrm>
            <a:off x="6588224" y="2078954"/>
            <a:ext cx="1800200" cy="46826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Arial" charset="0"/>
                <a:ea typeface="宋体" charset="-122"/>
              </a:rPr>
              <a:t>根据数据规则，执行对应动作</a:t>
            </a:r>
          </a:p>
        </p:txBody>
      </p:sp>
      <p:cxnSp>
        <p:nvCxnSpPr>
          <p:cNvPr id="16" name="直接箭头连接符 15"/>
          <p:cNvCxnSpPr>
            <a:stCxn id="5" idx="3"/>
            <a:endCxn id="14" idx="1"/>
          </p:cNvCxnSpPr>
          <p:nvPr/>
        </p:nvCxnSpPr>
        <p:spPr bwMode="auto">
          <a:xfrm>
            <a:off x="5652120" y="2312876"/>
            <a:ext cx="936104" cy="208"/>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箭头连接符 18"/>
          <p:cNvCxnSpPr>
            <a:stCxn id="31" idx="3"/>
            <a:endCxn id="4" idx="1"/>
          </p:cNvCxnSpPr>
          <p:nvPr/>
        </p:nvCxnSpPr>
        <p:spPr bwMode="auto">
          <a:xfrm flipV="1">
            <a:off x="971600" y="2313292"/>
            <a:ext cx="936104" cy="899684"/>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bwMode="auto">
          <a:xfrm>
            <a:off x="971600" y="3212976"/>
            <a:ext cx="360040" cy="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bwMode="auto">
          <a:xfrm>
            <a:off x="971600" y="3212976"/>
            <a:ext cx="288032" cy="288032"/>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1" name="矩形 30"/>
          <p:cNvSpPr/>
          <p:nvPr/>
        </p:nvSpPr>
        <p:spPr bwMode="auto">
          <a:xfrm>
            <a:off x="0" y="2996952"/>
            <a:ext cx="971600" cy="432048"/>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zh-CN" altLang="en-US" sz="1400" dirty="0" smtClean="0">
                <a:latin typeface="Arial" charset="0"/>
                <a:ea typeface="宋体" charset="-122"/>
              </a:rPr>
              <a:t>按条件触发任务</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任务</a:t>
            </a:r>
          </a:p>
        </p:txBody>
      </p:sp>
      <p:graphicFrame>
        <p:nvGraphicFramePr>
          <p:cNvPr id="4" name="表格 3"/>
          <p:cNvGraphicFramePr>
            <a:graphicFrameLocks noGrp="1"/>
          </p:cNvGraphicFramePr>
          <p:nvPr/>
        </p:nvGraphicFramePr>
        <p:xfrm>
          <a:off x="1524000" y="1397000"/>
          <a:ext cx="6000328" cy="4699000"/>
        </p:xfrm>
        <a:graphic>
          <a:graphicData uri="http://schemas.openxmlformats.org/drawingml/2006/table">
            <a:tbl>
              <a:tblPr firstRow="1" bandRow="1">
                <a:tableStyleId>{5C22544A-7EE6-4342-B048-85BDC9FD1C3A}</a:tableStyleId>
              </a:tblPr>
              <a:tblGrid>
                <a:gridCol w="2716629"/>
                <a:gridCol w="3283699"/>
              </a:tblGrid>
              <a:tr h="370840">
                <a:tc>
                  <a:txBody>
                    <a:bodyPr/>
                    <a:lstStyle/>
                    <a:p>
                      <a:endParaRPr lang="zh-CN" altLang="en-US" dirty="0"/>
                    </a:p>
                  </a:txBody>
                  <a:tcPr/>
                </a:tc>
                <a:tc>
                  <a:txBody>
                    <a:bodyPr/>
                    <a:lstStyle/>
                    <a:p>
                      <a:endParaRPr lang="zh-CN" altLang="en-US"/>
                    </a:p>
                  </a:txBody>
                  <a:tcPr/>
                </a:tc>
              </a:tr>
              <a:tr h="370840">
                <a:tc>
                  <a:txBody>
                    <a:bodyPr/>
                    <a:lstStyle/>
                    <a:p>
                      <a:r>
                        <a:rPr lang="zh-CN" altLang="en-US" dirty="0" smtClean="0"/>
                        <a:t>任务名称</a:t>
                      </a:r>
                      <a:endParaRPr lang="zh-CN" altLang="en-US" dirty="0"/>
                    </a:p>
                  </a:txBody>
                  <a:tcPr/>
                </a:tc>
                <a:tc>
                  <a:txBody>
                    <a:bodyPr/>
                    <a:lstStyle/>
                    <a:p>
                      <a:r>
                        <a:rPr lang="en-US" altLang="zh-CN" dirty="0" err="1" smtClean="0"/>
                        <a:t>abc</a:t>
                      </a:r>
                      <a:endParaRPr lang="zh-CN" altLang="en-US" dirty="0"/>
                    </a:p>
                  </a:txBody>
                  <a:tcPr/>
                </a:tc>
              </a:tr>
              <a:tr h="370840">
                <a:tc>
                  <a:txBody>
                    <a:bodyPr/>
                    <a:lstStyle/>
                    <a:p>
                      <a:r>
                        <a:rPr lang="zh-CN" altLang="en-US" dirty="0" smtClean="0"/>
                        <a:t>描述</a:t>
                      </a:r>
                      <a:endParaRPr lang="zh-CN" altLang="en-US" dirty="0"/>
                    </a:p>
                  </a:txBody>
                  <a:tcPr/>
                </a:tc>
                <a:tc>
                  <a:txBody>
                    <a:bodyPr/>
                    <a:lstStyle/>
                    <a:p>
                      <a:r>
                        <a:rPr lang="zh-CN" altLang="en-US" dirty="0" smtClean="0"/>
                        <a:t>检查***</a:t>
                      </a:r>
                      <a:endParaRPr lang="zh-CN" altLang="en-US" dirty="0"/>
                    </a:p>
                  </a:txBody>
                  <a:tcPr/>
                </a:tc>
              </a:tr>
              <a:tr h="370840">
                <a:tc>
                  <a:txBody>
                    <a:bodyPr/>
                    <a:lstStyle/>
                    <a:p>
                      <a:r>
                        <a:rPr lang="zh-CN" altLang="en-US" dirty="0" smtClean="0"/>
                        <a:t>启动时间和脚本</a:t>
                      </a:r>
                      <a:endParaRPr lang="zh-CN" altLang="en-US" dirty="0"/>
                    </a:p>
                  </a:txBody>
                  <a:tcPr/>
                </a:tc>
                <a:tc>
                  <a:txBody>
                    <a:bodyPr/>
                    <a:lstStyle/>
                    <a:p>
                      <a:r>
                        <a:rPr lang="zh-CN" altLang="en-US" dirty="0" smtClean="0"/>
                        <a:t>按照</a:t>
                      </a:r>
                      <a:r>
                        <a:rPr lang="en-US" altLang="zh-CN" dirty="0" err="1" smtClean="0"/>
                        <a:t>crontab</a:t>
                      </a:r>
                      <a:r>
                        <a:rPr lang="zh-CN" altLang="en-US" dirty="0" smtClean="0"/>
                        <a:t>来配置</a:t>
                      </a:r>
                      <a:endParaRPr lang="zh-CN" altLang="en-US" dirty="0"/>
                    </a:p>
                  </a:txBody>
                  <a:tcPr/>
                </a:tc>
              </a:tr>
              <a:tr h="370840">
                <a:tc>
                  <a:txBody>
                    <a:bodyPr/>
                    <a:lstStyle/>
                    <a:p>
                      <a:r>
                        <a:rPr lang="en-US" altLang="zh-CN" dirty="0" smtClean="0"/>
                        <a:t>IP</a:t>
                      </a:r>
                      <a:endParaRPr lang="zh-CN" altLang="en-US" dirty="0"/>
                    </a:p>
                  </a:txBody>
                  <a:tcPr/>
                </a:tc>
                <a:tc>
                  <a:txBody>
                    <a:bodyPr/>
                    <a:lstStyle/>
                    <a:p>
                      <a:r>
                        <a:rPr lang="en-US" altLang="zh-CN" dirty="0" smtClean="0"/>
                        <a:t>C30_all</a:t>
                      </a:r>
                    </a:p>
                    <a:p>
                      <a:r>
                        <a:rPr lang="en-US" altLang="zh-CN" dirty="0" smtClean="0"/>
                        <a:t>C30</a:t>
                      </a:r>
                      <a:r>
                        <a:rPr lang="en-US" altLang="zh-CN" baseline="0" dirty="0" smtClean="0"/>
                        <a:t>_hdfs</a:t>
                      </a:r>
                    </a:p>
                    <a:p>
                      <a:r>
                        <a:rPr lang="en-US" altLang="zh-CN" baseline="0" dirty="0" smtClean="0"/>
                        <a:t>C30_yarn_nodemanager</a:t>
                      </a:r>
                    </a:p>
                    <a:p>
                      <a:r>
                        <a:rPr lang="en-US" altLang="zh-CN" baseline="0" dirty="0" err="1" smtClean="0"/>
                        <a:t>omm@ip</a:t>
                      </a:r>
                      <a:endParaRPr lang="en-US" altLang="zh-CN" baseline="0" dirty="0" smtClean="0"/>
                    </a:p>
                  </a:txBody>
                  <a:tcPr/>
                </a:tc>
              </a:tr>
              <a:tr h="370840">
                <a:tc>
                  <a:txBody>
                    <a:bodyPr/>
                    <a:lstStyle/>
                    <a:p>
                      <a:r>
                        <a:rPr lang="zh-CN" altLang="en-US" dirty="0" smtClean="0"/>
                        <a:t>日志采取的行为</a:t>
                      </a:r>
                      <a:endParaRPr lang="zh-CN" altLang="en-US" dirty="0"/>
                    </a:p>
                  </a:txBody>
                  <a:tcPr/>
                </a:tc>
                <a:tc>
                  <a:txBody>
                    <a:bodyPr/>
                    <a:lstStyle/>
                    <a:p>
                      <a:r>
                        <a:rPr lang="en-US" altLang="zh-CN" dirty="0" smtClean="0"/>
                        <a:t>IP Exception </a:t>
                      </a:r>
                      <a:r>
                        <a:rPr lang="zh-CN" altLang="en-US" dirty="0" smtClean="0"/>
                        <a:t>*（正则表达式）</a:t>
                      </a:r>
                      <a:r>
                        <a:rPr lang="en-US" altLang="zh-CN" baseline="0" dirty="0" smtClean="0"/>
                        <a:t> </a:t>
                      </a:r>
                      <a:r>
                        <a:rPr lang="en-US" altLang="zh-CN" baseline="0" dirty="0" smtClean="0">
                          <a:sym typeface="Wingdings" pitchFamily="2" charset="2"/>
                        </a:rPr>
                        <a:t></a:t>
                      </a:r>
                      <a:r>
                        <a:rPr lang="zh-CN" altLang="en-US" baseline="0" dirty="0" smtClean="0">
                          <a:sym typeface="Wingdings" pitchFamily="2" charset="2"/>
                        </a:rPr>
                        <a:t>告警</a:t>
                      </a:r>
                      <a:endParaRPr lang="en-US" altLang="zh-CN" baseline="0" dirty="0" smtClean="0">
                        <a:sym typeface="Wingdings" pitchFamily="2" charset="2"/>
                      </a:endParaRPr>
                    </a:p>
                    <a:p>
                      <a:r>
                        <a:rPr lang="en-US" altLang="zh-CN" dirty="0" smtClean="0"/>
                        <a:t>IP Exception </a:t>
                      </a:r>
                      <a:r>
                        <a:rPr lang="zh-CN" altLang="en-US" dirty="0" smtClean="0"/>
                        <a:t>*</a:t>
                      </a:r>
                      <a:r>
                        <a:rPr lang="en-US" altLang="zh-CN" dirty="0" smtClean="0">
                          <a:sym typeface="Wingdings" pitchFamily="2" charset="2"/>
                        </a:rPr>
                        <a:t> </a:t>
                      </a:r>
                      <a:r>
                        <a:rPr lang="zh-CN" altLang="en-US" dirty="0" smtClean="0">
                          <a:sym typeface="Wingdings" pitchFamily="2" charset="2"/>
                        </a:rPr>
                        <a:t>保存</a:t>
                      </a:r>
                      <a:r>
                        <a:rPr lang="en-US" altLang="zh-CN" dirty="0" err="1" smtClean="0">
                          <a:sym typeface="Wingdings" pitchFamily="2" charset="2"/>
                        </a:rPr>
                        <a:t>hdfs</a:t>
                      </a:r>
                      <a:endParaRPr lang="zh-CN" altLang="en-US" dirty="0"/>
                    </a:p>
                  </a:txBody>
                  <a:tcPr/>
                </a:tc>
              </a:tr>
              <a:tr h="370840">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执行</a:t>
            </a:r>
          </a:p>
        </p:txBody>
      </p:sp>
      <p:sp>
        <p:nvSpPr>
          <p:cNvPr id="4" name="TextBox 3"/>
          <p:cNvSpPr txBox="1"/>
          <p:nvPr/>
        </p:nvSpPr>
        <p:spPr>
          <a:xfrm>
            <a:off x="755576" y="1268760"/>
            <a:ext cx="5400600" cy="369332"/>
          </a:xfrm>
          <a:prstGeom prst="rect">
            <a:avLst/>
          </a:prstGeom>
          <a:noFill/>
        </p:spPr>
        <p:txBody>
          <a:bodyPr wrap="square" rtlCol="0">
            <a:spAutoFit/>
          </a:bodyPr>
          <a:lstStyle/>
          <a:p>
            <a:r>
              <a:rPr lang="zh-CN" altLang="en-US" dirty="0" smtClean="0"/>
              <a:t>当前只管集群内执行</a:t>
            </a:r>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回收数据</a:t>
            </a:r>
          </a:p>
        </p:txBody>
      </p:sp>
      <p:sp>
        <p:nvSpPr>
          <p:cNvPr id="4" name="矩形 3"/>
          <p:cNvSpPr/>
          <p:nvPr/>
        </p:nvSpPr>
        <p:spPr bwMode="auto">
          <a:xfrm>
            <a:off x="2123728" y="1772816"/>
            <a:ext cx="5472608"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dirty="0" err="1" smtClean="0">
                <a:latin typeface="Arial" charset="0"/>
                <a:ea typeface="宋体" charset="-122"/>
              </a:rPr>
              <a:t>scp</a:t>
            </a:r>
            <a:r>
              <a:rPr lang="en-US" altLang="zh-CN" sz="1400" dirty="0" smtClean="0">
                <a:latin typeface="Arial" charset="0"/>
                <a:ea typeface="宋体" charset="-122"/>
              </a:rPr>
              <a:t> c00239107@10.41.242.227:/home/c00239107/</a:t>
            </a:r>
            <a:r>
              <a:rPr lang="en-US" altLang="zh-CN" sz="1400" dirty="0" err="1" smtClean="0">
                <a:latin typeface="Arial" charset="0"/>
                <a:ea typeface="宋体" charset="-122"/>
              </a:rPr>
              <a:t>ClusterCruise</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5" name="矩形 4"/>
          <p:cNvSpPr/>
          <p:nvPr/>
        </p:nvSpPr>
        <p:spPr bwMode="auto">
          <a:xfrm>
            <a:off x="611560" y="3140968"/>
            <a:ext cx="1656184"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Arial" charset="0"/>
                <a:ea typeface="宋体" charset="-122"/>
              </a:rPr>
              <a:t>任务编号</a:t>
            </a:r>
            <a:r>
              <a:rPr lang="en-US" altLang="zh-CN" sz="1400" dirty="0" smtClean="0">
                <a:latin typeface="Arial" charset="0"/>
                <a:ea typeface="宋体" charset="-122"/>
              </a:rPr>
              <a:t>_</a:t>
            </a:r>
            <a:r>
              <a:rPr kumimoji="0" lang="zh-CN" altLang="en-US" sz="1400" b="0" i="0" u="none" strike="noStrike" cap="none" normalizeH="0" baseline="0" dirty="0" smtClean="0">
                <a:ln>
                  <a:noFill/>
                </a:ln>
                <a:solidFill>
                  <a:schemeClr val="tx1"/>
                </a:solidFill>
                <a:effectLst/>
                <a:latin typeface="Arial" charset="0"/>
                <a:ea typeface="宋体" charset="-122"/>
              </a:rPr>
              <a:t>任务名</a:t>
            </a:r>
          </a:p>
        </p:txBody>
      </p:sp>
      <p:cxnSp>
        <p:nvCxnSpPr>
          <p:cNvPr id="7" name="直接箭头连接符 6"/>
          <p:cNvCxnSpPr>
            <a:stCxn id="5" idx="0"/>
            <a:endCxn id="4" idx="2"/>
          </p:cNvCxnSpPr>
          <p:nvPr/>
        </p:nvCxnSpPr>
        <p:spPr bwMode="auto">
          <a:xfrm flipV="1">
            <a:off x="1439652" y="2276872"/>
            <a:ext cx="3420380" cy="864096"/>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979712" y="2708920"/>
            <a:ext cx="864096" cy="369332"/>
          </a:xfrm>
          <a:prstGeom prst="rect">
            <a:avLst/>
          </a:prstGeom>
          <a:noFill/>
        </p:spPr>
        <p:txBody>
          <a:bodyPr wrap="square" rtlCol="0">
            <a:spAutoFit/>
          </a:bodyPr>
          <a:lstStyle/>
          <a:p>
            <a:r>
              <a:rPr lang="en-US" altLang="zh-CN" dirty="0" smtClean="0"/>
              <a:t>txt</a:t>
            </a:r>
            <a:endParaRPr lang="zh-CN" altLang="en-US" dirty="0"/>
          </a:p>
        </p:txBody>
      </p:sp>
      <p:sp>
        <p:nvSpPr>
          <p:cNvPr id="12" name="矩形 11"/>
          <p:cNvSpPr/>
          <p:nvPr/>
        </p:nvSpPr>
        <p:spPr bwMode="auto">
          <a:xfrm>
            <a:off x="5076056" y="3212976"/>
            <a:ext cx="3240360" cy="3600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1400" dirty="0" smtClean="0"/>
              <a:t>任务执行完后，检查</a:t>
            </a:r>
            <a:r>
              <a:rPr lang="en-US" altLang="zh-CN" sz="1400" dirty="0" smtClean="0"/>
              <a:t>”</a:t>
            </a:r>
            <a:r>
              <a:rPr lang="zh-CN" altLang="en-US" sz="1400" dirty="0" smtClean="0">
                <a:latin typeface="Arial" charset="0"/>
                <a:ea typeface="宋体" charset="-122"/>
              </a:rPr>
              <a:t>任务编号</a:t>
            </a:r>
            <a:r>
              <a:rPr lang="en-US" altLang="zh-CN" sz="1400" dirty="0" smtClean="0">
                <a:latin typeface="Arial" charset="0"/>
                <a:ea typeface="宋体" charset="-122"/>
              </a:rPr>
              <a:t>_</a:t>
            </a:r>
            <a:r>
              <a:rPr lang="zh-CN" altLang="en-US" sz="1400" dirty="0" smtClean="0">
                <a:latin typeface="Arial" charset="0"/>
                <a:ea typeface="宋体" charset="-122"/>
              </a:rPr>
              <a:t>任务名</a:t>
            </a:r>
            <a:r>
              <a:rPr lang="en-US" altLang="zh-CN" sz="1400" dirty="0" smtClean="0"/>
              <a:t>”</a:t>
            </a:r>
            <a:endParaRPr lang="zh-CN" altLang="en-US" sz="1400" dirty="0"/>
          </a:p>
        </p:txBody>
      </p:sp>
      <p:cxnSp>
        <p:nvCxnSpPr>
          <p:cNvPr id="14" name="直接箭头连接符 13"/>
          <p:cNvCxnSpPr>
            <a:endCxn id="12" idx="0"/>
          </p:cNvCxnSpPr>
          <p:nvPr/>
        </p:nvCxnSpPr>
        <p:spPr bwMode="auto">
          <a:xfrm>
            <a:off x="5292080" y="2276872"/>
            <a:ext cx="1404156" cy="936104"/>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5940152" y="2636912"/>
            <a:ext cx="864096" cy="369332"/>
          </a:xfrm>
          <a:prstGeom prst="rect">
            <a:avLst/>
          </a:prstGeom>
          <a:noFill/>
        </p:spPr>
        <p:txBody>
          <a:bodyPr wrap="square" rtlCol="0">
            <a:spAutoFit/>
          </a:bodyPr>
          <a:lstStyle/>
          <a:p>
            <a:r>
              <a:rPr lang="zh-CN" altLang="en-US" dirty="0" smtClean="0"/>
              <a:t>下载</a:t>
            </a:r>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执行动作</a:t>
            </a:r>
          </a:p>
        </p:txBody>
      </p:sp>
      <p:graphicFrame>
        <p:nvGraphicFramePr>
          <p:cNvPr id="4" name="表格 3"/>
          <p:cNvGraphicFramePr>
            <a:graphicFrameLocks noGrp="1"/>
          </p:cNvGraphicFramePr>
          <p:nvPr/>
        </p:nvGraphicFramePr>
        <p:xfrm>
          <a:off x="1524000" y="13970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endParaRPr lang="zh-CN" altLang="en-US" dirty="0"/>
                    </a:p>
                  </a:txBody>
                  <a:tcPr/>
                </a:tc>
                <a:tc>
                  <a:txBody>
                    <a:bodyPr/>
                    <a:lstStyle/>
                    <a:p>
                      <a:r>
                        <a:rPr lang="zh-CN" altLang="en-US" dirty="0" smtClean="0"/>
                        <a:t>短信告警</a:t>
                      </a:r>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r>
                        <a:rPr lang="en-US" altLang="zh-CN" dirty="0" smtClean="0"/>
                        <a:t>Email</a:t>
                      </a:r>
                      <a:r>
                        <a:rPr lang="zh-CN" altLang="en-US" dirty="0" smtClean="0"/>
                        <a:t>告警</a:t>
                      </a:r>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r>
                        <a:rPr lang="zh-CN" altLang="en-US" dirty="0" smtClean="0"/>
                        <a:t>重启**</a:t>
                      </a:r>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bl>
          </a:graphicData>
        </a:graphic>
      </p:graphicFrame>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日志告警</a:t>
            </a:r>
            <a:endParaRPr lang="zh-CN" altLang="en-US" dirty="0"/>
          </a:p>
        </p:txBody>
      </p:sp>
      <p:sp>
        <p:nvSpPr>
          <p:cNvPr id="4" name="矩形 3"/>
          <p:cNvSpPr/>
          <p:nvPr/>
        </p:nvSpPr>
        <p:spPr bwMode="auto">
          <a:xfrm>
            <a:off x="1763688" y="1412776"/>
            <a:ext cx="1296144"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Arial" charset="0"/>
                <a:ea typeface="宋体" charset="-122"/>
              </a:rPr>
              <a:t>打开文件</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5" name="矩形 4"/>
          <p:cNvSpPr/>
          <p:nvPr/>
        </p:nvSpPr>
        <p:spPr bwMode="auto">
          <a:xfrm>
            <a:off x="1763688" y="2204864"/>
            <a:ext cx="1296144" cy="432048"/>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err="1" smtClean="0">
                <a:latin typeface="Arial" charset="0"/>
                <a:ea typeface="宋体" charset="-122"/>
              </a:rPr>
              <a:t>lseek</a:t>
            </a:r>
            <a:r>
              <a:rPr lang="zh-CN" altLang="en-US" sz="1200" dirty="0" smtClean="0">
                <a:latin typeface="Arial" charset="0"/>
                <a:ea typeface="宋体" charset="-122"/>
              </a:rPr>
              <a:t>到末尾，</a:t>
            </a:r>
            <a:r>
              <a:rPr lang="zh-CN" altLang="en-US" sz="1200" dirty="0" smtClean="0">
                <a:latin typeface="Arial" charset="0"/>
                <a:ea typeface="宋体" charset="-122"/>
              </a:rPr>
              <a:t>记录位置</a:t>
            </a:r>
            <a:r>
              <a:rPr lang="en-US" altLang="zh-CN" sz="1200" dirty="0" smtClean="0">
                <a:latin typeface="Arial" charset="0"/>
                <a:ea typeface="宋体" charset="-122"/>
              </a:rPr>
              <a:t>L1</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6" name="矩形 5"/>
          <p:cNvSpPr/>
          <p:nvPr/>
        </p:nvSpPr>
        <p:spPr bwMode="auto">
          <a:xfrm>
            <a:off x="1763688" y="2996952"/>
            <a:ext cx="1296144" cy="432048"/>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Arial" charset="0"/>
                <a:ea typeface="宋体" charset="-122"/>
              </a:rPr>
              <a:t>关闭文件</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7" name="矩形 6"/>
          <p:cNvSpPr/>
          <p:nvPr/>
        </p:nvSpPr>
        <p:spPr bwMode="auto">
          <a:xfrm>
            <a:off x="4716016" y="1484784"/>
            <a:ext cx="1296144"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Arial" charset="0"/>
                <a:ea typeface="宋体" charset="-122"/>
              </a:rPr>
              <a:t>打开文件</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8" name="矩形 7"/>
          <p:cNvSpPr/>
          <p:nvPr/>
        </p:nvSpPr>
        <p:spPr bwMode="auto">
          <a:xfrm>
            <a:off x="4716016" y="2276872"/>
            <a:ext cx="1296144"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err="1" smtClean="0">
                <a:latin typeface="Arial" charset="0"/>
                <a:ea typeface="宋体" charset="-122"/>
              </a:rPr>
              <a:t>Lseek</a:t>
            </a:r>
            <a:r>
              <a:rPr lang="zh-CN" altLang="en-US" sz="1200" dirty="0" smtClean="0">
                <a:latin typeface="Arial" charset="0"/>
                <a:ea typeface="宋体" charset="-122"/>
              </a:rPr>
              <a:t> 到</a:t>
            </a:r>
            <a:r>
              <a:rPr lang="en-US" altLang="zh-CN" sz="1200" dirty="0" smtClean="0">
                <a:latin typeface="Arial" charset="0"/>
                <a:ea typeface="宋体" charset="-122"/>
              </a:rPr>
              <a:t>L1</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9" name="矩形 8"/>
          <p:cNvSpPr/>
          <p:nvPr/>
        </p:nvSpPr>
        <p:spPr bwMode="auto">
          <a:xfrm>
            <a:off x="4716016" y="2780928"/>
            <a:ext cx="1296144"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kumimoji="0" lang="zh-CN" altLang="en-US" sz="1200" b="0" i="0" u="none" strike="noStrike" cap="none" normalizeH="0" baseline="0" dirty="0" smtClean="0">
                <a:ln>
                  <a:noFill/>
                </a:ln>
                <a:solidFill>
                  <a:schemeClr val="tx1"/>
                </a:solidFill>
                <a:effectLst/>
                <a:latin typeface="Arial" charset="0"/>
                <a:ea typeface="宋体" charset="-122"/>
              </a:rPr>
              <a:t>读取</a:t>
            </a:r>
            <a:r>
              <a:rPr kumimoji="0" lang="en-US" altLang="zh-CN" sz="1200" b="0" i="0" u="none" strike="noStrike" cap="none" normalizeH="0" baseline="0" dirty="0" smtClean="0">
                <a:ln>
                  <a:noFill/>
                </a:ln>
                <a:solidFill>
                  <a:schemeClr val="tx1"/>
                </a:solidFill>
                <a:effectLst/>
                <a:latin typeface="Arial" charset="0"/>
                <a:ea typeface="宋体" charset="-122"/>
              </a:rPr>
              <a:t>4k,</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0" name="矩形 9"/>
          <p:cNvSpPr/>
          <p:nvPr/>
        </p:nvSpPr>
        <p:spPr bwMode="auto">
          <a:xfrm>
            <a:off x="4716016" y="3284984"/>
            <a:ext cx="1296144"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zh-CN" altLang="en-US" sz="1200" dirty="0" smtClean="0">
                <a:latin typeface="Arial" charset="0"/>
                <a:ea typeface="宋体" charset="-122"/>
              </a:rPr>
              <a:t>根据规则分析</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1" name="矩形 10"/>
          <p:cNvSpPr/>
          <p:nvPr/>
        </p:nvSpPr>
        <p:spPr bwMode="auto">
          <a:xfrm>
            <a:off x="4716016" y="3789040"/>
            <a:ext cx="1296144"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kumimoji="0" lang="zh-CN" altLang="en-US" sz="1200" b="0" i="0" u="none" strike="noStrike" cap="none" normalizeH="0" baseline="0" dirty="0" smtClean="0">
                <a:ln>
                  <a:noFill/>
                </a:ln>
                <a:solidFill>
                  <a:schemeClr val="tx1"/>
                </a:solidFill>
                <a:effectLst/>
                <a:latin typeface="Arial" charset="0"/>
                <a:ea typeface="宋体" charset="-122"/>
              </a:rPr>
              <a:t>告警</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13" name="直接箭头连接符 12"/>
          <p:cNvCxnSpPr>
            <a:stCxn id="4" idx="2"/>
            <a:endCxn id="5" idx="0"/>
          </p:cNvCxnSpPr>
          <p:nvPr/>
        </p:nvCxnSpPr>
        <p:spPr bwMode="auto">
          <a:xfrm>
            <a:off x="2411760" y="1700808"/>
            <a:ext cx="0" cy="504056"/>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直接箭头连接符 14"/>
          <p:cNvCxnSpPr>
            <a:stCxn id="5" idx="2"/>
            <a:endCxn id="6" idx="0"/>
          </p:cNvCxnSpPr>
          <p:nvPr/>
        </p:nvCxnSpPr>
        <p:spPr bwMode="auto">
          <a:xfrm>
            <a:off x="2411760" y="2636912"/>
            <a:ext cx="0" cy="36004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形状 16"/>
          <p:cNvCxnSpPr>
            <a:stCxn id="6" idx="2"/>
            <a:endCxn id="7" idx="1"/>
          </p:cNvCxnSpPr>
          <p:nvPr/>
        </p:nvCxnSpPr>
        <p:spPr bwMode="auto">
          <a:xfrm rot="5400000" flipH="1" flipV="1">
            <a:off x="2663788" y="1376772"/>
            <a:ext cx="1800200" cy="2304256"/>
          </a:xfrm>
          <a:prstGeom prst="bentConnector4">
            <a:avLst>
              <a:gd name="adj1" fmla="val -12699"/>
              <a:gd name="adj2" fmla="val 64063"/>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箭头连接符 18"/>
          <p:cNvCxnSpPr>
            <a:stCxn id="7" idx="2"/>
            <a:endCxn id="8" idx="0"/>
          </p:cNvCxnSpPr>
          <p:nvPr/>
        </p:nvCxnSpPr>
        <p:spPr bwMode="auto">
          <a:xfrm>
            <a:off x="5364088" y="1772816"/>
            <a:ext cx="0" cy="504056"/>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直接箭头连接符 20"/>
          <p:cNvCxnSpPr>
            <a:stCxn id="8" idx="2"/>
            <a:endCxn id="9" idx="0"/>
          </p:cNvCxnSpPr>
          <p:nvPr/>
        </p:nvCxnSpPr>
        <p:spPr bwMode="auto">
          <a:xfrm>
            <a:off x="5364088" y="2564904"/>
            <a:ext cx="0" cy="216024"/>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直接箭头连接符 22"/>
          <p:cNvCxnSpPr>
            <a:stCxn id="9" idx="2"/>
            <a:endCxn id="10" idx="0"/>
          </p:cNvCxnSpPr>
          <p:nvPr/>
        </p:nvCxnSpPr>
        <p:spPr bwMode="auto">
          <a:xfrm>
            <a:off x="5364088" y="3068960"/>
            <a:ext cx="0" cy="216024"/>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直接箭头连接符 24"/>
          <p:cNvCxnSpPr>
            <a:stCxn id="10" idx="2"/>
            <a:endCxn id="11" idx="0"/>
          </p:cNvCxnSpPr>
          <p:nvPr/>
        </p:nvCxnSpPr>
        <p:spPr bwMode="auto">
          <a:xfrm>
            <a:off x="5364088" y="3573016"/>
            <a:ext cx="0" cy="216024"/>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 name="流程图: 决策 28"/>
          <p:cNvSpPr/>
          <p:nvPr/>
        </p:nvSpPr>
        <p:spPr bwMode="auto">
          <a:xfrm>
            <a:off x="5004048" y="4581128"/>
            <a:ext cx="720080" cy="360040"/>
          </a:xfrm>
          <a:prstGeom prst="flowChartDecision">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30" name="TextBox 29"/>
          <p:cNvSpPr txBox="1"/>
          <p:nvPr/>
        </p:nvSpPr>
        <p:spPr>
          <a:xfrm>
            <a:off x="5004048" y="4653136"/>
            <a:ext cx="1224136" cy="276999"/>
          </a:xfrm>
          <a:prstGeom prst="rect">
            <a:avLst/>
          </a:prstGeom>
          <a:noFill/>
        </p:spPr>
        <p:txBody>
          <a:bodyPr wrap="square" rtlCol="0">
            <a:spAutoFit/>
          </a:bodyPr>
          <a:lstStyle/>
          <a:p>
            <a:r>
              <a:rPr lang="en-US" altLang="zh-CN" sz="1200" dirty="0" smtClean="0"/>
              <a:t>4K</a:t>
            </a:r>
            <a:r>
              <a:rPr lang="zh-CN" altLang="en-US" sz="1200" dirty="0" smtClean="0"/>
              <a:t>读够了</a:t>
            </a:r>
            <a:endParaRPr lang="zh-CN" altLang="en-US" sz="1200" dirty="0"/>
          </a:p>
        </p:txBody>
      </p:sp>
      <p:sp>
        <p:nvSpPr>
          <p:cNvPr id="31" name="矩形 30"/>
          <p:cNvSpPr/>
          <p:nvPr/>
        </p:nvSpPr>
        <p:spPr bwMode="auto">
          <a:xfrm>
            <a:off x="6652427" y="4536279"/>
            <a:ext cx="1296144"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Arial" charset="0"/>
                <a:ea typeface="宋体" charset="-122"/>
              </a:rPr>
              <a:t>退回到最后一行，记录</a:t>
            </a:r>
            <a:r>
              <a:rPr lang="en-US" altLang="zh-CN" sz="1200" dirty="0" smtClean="0">
                <a:latin typeface="Arial" charset="0"/>
                <a:ea typeface="宋体" charset="-122"/>
              </a:rPr>
              <a:t>L1</a:t>
            </a:r>
            <a:r>
              <a:rPr lang="zh-CN" altLang="en-US" sz="1200" dirty="0" smtClean="0">
                <a:latin typeface="Arial" charset="0"/>
                <a:ea typeface="宋体" charset="-122"/>
              </a:rPr>
              <a:t>，</a:t>
            </a:r>
            <a:r>
              <a:rPr lang="en-US" altLang="zh-CN" sz="1200" dirty="0" smtClean="0">
                <a:latin typeface="Arial" charset="0"/>
                <a:ea typeface="宋体" charset="-122"/>
              </a:rPr>
              <a:t>sleep</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33" name="直接箭头连接符 32"/>
          <p:cNvCxnSpPr>
            <a:stCxn id="35" idx="2"/>
            <a:endCxn id="31" idx="1"/>
          </p:cNvCxnSpPr>
          <p:nvPr/>
        </p:nvCxnSpPr>
        <p:spPr bwMode="auto">
          <a:xfrm flipV="1">
            <a:off x="6084168" y="4788307"/>
            <a:ext cx="568259" cy="18137"/>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5940152" y="4437112"/>
            <a:ext cx="288032" cy="369332"/>
          </a:xfrm>
          <a:prstGeom prst="rect">
            <a:avLst/>
          </a:prstGeom>
          <a:noFill/>
        </p:spPr>
        <p:txBody>
          <a:bodyPr wrap="square" rtlCol="0">
            <a:spAutoFit/>
          </a:bodyPr>
          <a:lstStyle/>
          <a:p>
            <a:r>
              <a:rPr lang="en-US" altLang="zh-CN" dirty="0" smtClean="0"/>
              <a:t>N</a:t>
            </a:r>
            <a:endParaRPr lang="zh-CN" altLang="en-US" dirty="0"/>
          </a:p>
        </p:txBody>
      </p:sp>
      <p:cxnSp>
        <p:nvCxnSpPr>
          <p:cNvPr id="37" name="直接箭头连接符 36"/>
          <p:cNvCxnSpPr>
            <a:stCxn id="11" idx="2"/>
            <a:endCxn id="29" idx="0"/>
          </p:cNvCxnSpPr>
          <p:nvPr/>
        </p:nvCxnSpPr>
        <p:spPr bwMode="auto">
          <a:xfrm>
            <a:off x="5364088" y="4077072"/>
            <a:ext cx="0" cy="504056"/>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形状 39"/>
          <p:cNvCxnSpPr>
            <a:endCxn id="8" idx="1"/>
          </p:cNvCxnSpPr>
          <p:nvPr/>
        </p:nvCxnSpPr>
        <p:spPr bwMode="auto">
          <a:xfrm rot="16200000" flipV="1">
            <a:off x="3779912" y="3356992"/>
            <a:ext cx="2520280" cy="648072"/>
          </a:xfrm>
          <a:prstGeom prst="bentConnector4">
            <a:avLst>
              <a:gd name="adj1" fmla="val -18236"/>
              <a:gd name="adj2" fmla="val 135274"/>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5364088" y="5013176"/>
            <a:ext cx="288032" cy="369332"/>
          </a:xfrm>
          <a:prstGeom prst="rect">
            <a:avLst/>
          </a:prstGeom>
          <a:noFill/>
        </p:spPr>
        <p:txBody>
          <a:bodyPr wrap="square" rtlCol="0">
            <a:spAutoFit/>
          </a:bodyPr>
          <a:lstStyle/>
          <a:p>
            <a:r>
              <a:rPr lang="en-US" altLang="zh-CN" dirty="0" smtClean="0"/>
              <a:t>Y</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监控总体图</a:t>
            </a:r>
            <a:endParaRPr lang="zh-CN" altLang="en-US" dirty="0"/>
          </a:p>
        </p:txBody>
      </p:sp>
      <p:sp>
        <p:nvSpPr>
          <p:cNvPr id="4" name="矩形 3"/>
          <p:cNvSpPr/>
          <p:nvPr/>
        </p:nvSpPr>
        <p:spPr bwMode="auto">
          <a:xfrm>
            <a:off x="2339752" y="1124744"/>
            <a:ext cx="1944216" cy="3600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Arial" charset="0"/>
                <a:ea typeface="宋体" charset="-122"/>
              </a:rPr>
              <a:t>检查所有</a:t>
            </a:r>
            <a:r>
              <a:rPr lang="en-US" altLang="zh-CN" sz="1200" dirty="0" smtClean="0">
                <a:latin typeface="Arial" charset="0"/>
                <a:ea typeface="宋体" charset="-122"/>
              </a:rPr>
              <a:t> </a:t>
            </a:r>
            <a:r>
              <a:rPr lang="en-US" altLang="zh-CN" sz="1200" dirty="0" err="1" smtClean="0">
                <a:latin typeface="Arial" charset="0"/>
                <a:ea typeface="宋体" charset="-122"/>
              </a:rPr>
              <a:t>dns</a:t>
            </a:r>
            <a:r>
              <a:rPr lang="zh-CN" altLang="en-US" sz="1200" dirty="0" smtClean="0">
                <a:latin typeface="Arial" charset="0"/>
                <a:ea typeface="宋体" charset="-122"/>
              </a:rPr>
              <a:t>是否合规</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5" name="矩形 4"/>
          <p:cNvSpPr/>
          <p:nvPr/>
        </p:nvSpPr>
        <p:spPr bwMode="auto">
          <a:xfrm>
            <a:off x="2339752" y="1772816"/>
            <a:ext cx="3096344" cy="3600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Arial" charset="0"/>
                <a:ea typeface="宋体" charset="-122"/>
              </a:rPr>
              <a:t>每分钟记录</a:t>
            </a:r>
            <a:r>
              <a:rPr lang="en-US" altLang="zh-CN" sz="1200" dirty="0" smtClean="0">
                <a:latin typeface="Arial" charset="0"/>
                <a:ea typeface="宋体" charset="-122"/>
              </a:rPr>
              <a:t>yarn</a:t>
            </a:r>
            <a:r>
              <a:rPr lang="zh-CN" altLang="en-US" sz="1200" dirty="0" smtClean="0">
                <a:latin typeface="Arial" charset="0"/>
                <a:ea typeface="宋体" charset="-122"/>
              </a:rPr>
              <a:t>中任务状态，杀掉异常任务</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6" name="矩形 5"/>
          <p:cNvSpPr/>
          <p:nvPr/>
        </p:nvSpPr>
        <p:spPr bwMode="auto">
          <a:xfrm>
            <a:off x="4716016" y="2348880"/>
            <a:ext cx="3528392" cy="3600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Arial" charset="0"/>
                <a:ea typeface="宋体" charset="-122"/>
              </a:rPr>
              <a:t>实时监控</a:t>
            </a:r>
            <a:r>
              <a:rPr lang="en-US" altLang="zh-CN" sz="1200" dirty="0" smtClean="0">
                <a:latin typeface="Arial" charset="0"/>
                <a:ea typeface="宋体" charset="-122"/>
              </a:rPr>
              <a:t>hiveserver-hive.log ,metastore.log</a:t>
            </a:r>
            <a:r>
              <a:rPr lang="zh-CN" altLang="en-US" sz="1200" dirty="0" smtClean="0">
                <a:latin typeface="Arial" charset="0"/>
                <a:ea typeface="宋体" charset="-122"/>
              </a:rPr>
              <a:t>日志</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7" name="矩形 6"/>
          <p:cNvSpPr/>
          <p:nvPr/>
        </p:nvSpPr>
        <p:spPr bwMode="auto">
          <a:xfrm>
            <a:off x="2339752" y="2492896"/>
            <a:ext cx="1008112" cy="3600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Arial" charset="0"/>
                <a:ea typeface="宋体" charset="-122"/>
              </a:rPr>
              <a:t>日志监控</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8" name="矩形 7"/>
          <p:cNvSpPr/>
          <p:nvPr/>
        </p:nvSpPr>
        <p:spPr bwMode="auto">
          <a:xfrm>
            <a:off x="4716016" y="2780928"/>
            <a:ext cx="3528392" cy="3600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Arial" charset="0"/>
                <a:ea typeface="宋体" charset="-122"/>
              </a:rPr>
              <a:t>按日统计错误日志</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10" name="直接箭头连接符 9"/>
          <p:cNvCxnSpPr>
            <a:stCxn id="7" idx="3"/>
            <a:endCxn id="6" idx="1"/>
          </p:cNvCxnSpPr>
          <p:nvPr/>
        </p:nvCxnSpPr>
        <p:spPr bwMode="auto">
          <a:xfrm flipV="1">
            <a:off x="3347864" y="2528900"/>
            <a:ext cx="1368152" cy="144016"/>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箭头连接符 11"/>
          <p:cNvCxnSpPr>
            <a:stCxn id="7" idx="3"/>
            <a:endCxn id="8" idx="1"/>
          </p:cNvCxnSpPr>
          <p:nvPr/>
        </p:nvCxnSpPr>
        <p:spPr bwMode="auto">
          <a:xfrm>
            <a:off x="3347864" y="2672916"/>
            <a:ext cx="1368152" cy="288032"/>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 name="矩形 12"/>
          <p:cNvSpPr/>
          <p:nvPr/>
        </p:nvSpPr>
        <p:spPr bwMode="auto">
          <a:xfrm>
            <a:off x="2339752" y="3356992"/>
            <a:ext cx="1152128"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Arial" charset="0"/>
                <a:ea typeface="宋体" charset="-122"/>
              </a:rPr>
              <a:t>性能数据采集</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4" name="左大括号 13"/>
          <p:cNvSpPr/>
          <p:nvPr/>
        </p:nvSpPr>
        <p:spPr bwMode="auto">
          <a:xfrm>
            <a:off x="1403648" y="1412776"/>
            <a:ext cx="360040" cy="4536504"/>
          </a:xfrm>
          <a:prstGeom prst="leftBrac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5" name="矩形 14"/>
          <p:cNvSpPr/>
          <p:nvPr/>
        </p:nvSpPr>
        <p:spPr bwMode="auto">
          <a:xfrm>
            <a:off x="2339752" y="4005064"/>
            <a:ext cx="1944216"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Arial" charset="0"/>
                <a:ea typeface="宋体" charset="-122"/>
              </a:rPr>
              <a:t>每日检查目录增长情况</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9234</TotalTime>
  <Words>192</Words>
  <Application>Microsoft Office PowerPoint</Application>
  <PresentationFormat>全屏显示(4:3)</PresentationFormat>
  <Paragraphs>56</Paragraphs>
  <Slides>10</Slides>
  <Notes>0</Notes>
  <HiddenSlides>0</HiddenSlides>
  <MMClips>0</MMClips>
  <ScaleCrop>false</ScaleCrop>
  <HeadingPairs>
    <vt:vector size="4" baseType="variant">
      <vt:variant>
        <vt:lpstr>主题</vt:lpstr>
      </vt:variant>
      <vt:variant>
        <vt:i4>9</vt:i4>
      </vt:variant>
      <vt:variant>
        <vt:lpstr>幻灯片标题</vt:lpstr>
      </vt:variant>
      <vt:variant>
        <vt:i4>10</vt:i4>
      </vt:variant>
    </vt:vector>
  </HeadingPairs>
  <TitlesOfParts>
    <vt:vector size="19" baseType="lpstr">
      <vt:lpstr>Blank</vt:lpstr>
      <vt:lpstr>1_主题1</vt:lpstr>
      <vt:lpstr>4_主题1</vt:lpstr>
      <vt:lpstr>5_主题1</vt:lpstr>
      <vt:lpstr>6_主题1</vt:lpstr>
      <vt:lpstr>7_主题1</vt:lpstr>
      <vt:lpstr>8_主题1</vt:lpstr>
      <vt:lpstr>9_主题1</vt:lpstr>
      <vt:lpstr>10_主题1</vt:lpstr>
      <vt:lpstr>集群巡检器</vt:lpstr>
      <vt:lpstr>Base</vt:lpstr>
      <vt:lpstr>任务</vt:lpstr>
      <vt:lpstr>执行</vt:lpstr>
      <vt:lpstr>回收数据</vt:lpstr>
      <vt:lpstr>执行动作</vt:lpstr>
      <vt:lpstr>日志告警</vt:lpstr>
      <vt:lpstr>监控总体图</vt:lpstr>
      <vt:lpstr>幻灯片 9</vt:lpstr>
      <vt:lpstr>幻灯片 10</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35</cp:revision>
  <dcterms:created xsi:type="dcterms:W3CDTF">2016-12-29T03:12:00Z</dcterms:created>
  <dcterms:modified xsi:type="dcterms:W3CDTF">2017-01-09T08:11:29Z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1483411554</vt:lpwstr>
  </property>
  <property fmtid="{D5CDD505-2E9C-101B-9397-08002B2CF9AE}" pid="10" name="_2015_ms_pID_725343">
    <vt:lpwstr>(3)5Ck5SKuK4fTDbcrXfAVWx8bqvU5M6agpm+zM73VQ+g0yW5tsk5PcvcLstkUy1ag2/0itJkTN
WFA+LA7G3Vk6n+X9f6s9MGEvX0Q7M+uFSfDPj0BDBwyt3X0QUJrTGWrxdMGrhRiffslrRQSO
0bhZ6phEcA63sbEnAxsVs7Lz+elVqBlXHbLt2Yb/VxvfnB7NmIL9QEJLMbZmCyGVM47NRR8Q
IJTDOVws2bOX3MCAeb</vt:lpwstr>
  </property>
  <property fmtid="{D5CDD505-2E9C-101B-9397-08002B2CF9AE}" pid="11" name="_2015_ms_pID_7253431">
    <vt:lpwstr>WLYIStnmafRjqhw/n+T7/8LEsdAQeGbGhCjCS3olxCOhoDZuentrRh
pfeoqhowMBPujMXIenuCmq4ZS0gvkCgjSdqeWzldAyOr7Dy+ne9HMa8tckxOi09OEb/AtVBj
PtHv0DElec71oknqXU0S9/qZj4VC2JrSpEBtFVfymQNDR7ss8MkQDuomZog534PYBK5wxVDh
KTMKNm8t/uIF3rTA4klZHQ48p0lyvhr0Ezer</vt:lpwstr>
  </property>
  <property fmtid="{D5CDD505-2E9C-101B-9397-08002B2CF9AE}" pid="12" name="_2015_ms_pID_7253432">
    <vt:lpwstr>TQ==</vt:lpwstr>
  </property>
</Properties>
</file>