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BF01A4"/>
    <a:srgbClr val="2007B9"/>
    <a:srgbClr val="CCFF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75" autoAdjust="0"/>
  </p:normalViewPr>
  <p:slideViewPr>
    <p:cSldViewPr>
      <p:cViewPr>
        <p:scale>
          <a:sx n="87" d="100"/>
          <a:sy n="87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2012-9-18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0" y="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整改任务清单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23528" y="665312"/>
            <a:ext cx="5760640" cy="41318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b="1" smtClean="0"/>
              <a:t>列出现有对外开放的节点系统软件名称及版本信息</a:t>
            </a:r>
            <a:endParaRPr lang="en-US" altLang="zh-CN" sz="1600" b="1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100" smtClean="0"/>
              <a:t>OS</a:t>
            </a: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100" smtClean="0"/>
              <a:t>DB  (MySQL)</a:t>
            </a: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100" smtClean="0"/>
              <a:t>WebServer </a:t>
            </a:r>
            <a:r>
              <a:rPr lang="zh-CN" altLang="en-US" sz="1100" smtClean="0"/>
              <a:t>（</a:t>
            </a:r>
            <a:r>
              <a:rPr lang="en-US" altLang="zh-CN" sz="1100" smtClean="0"/>
              <a:t>Apache/Nginx/Tomcat)</a:t>
            </a: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100" smtClean="0"/>
              <a:t>Hadoop</a:t>
            </a:r>
            <a:endParaRPr lang="en-US" altLang="zh-CN" sz="1000" dirty="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b="1" smtClean="0"/>
              <a:t>对所有开放的</a:t>
            </a:r>
            <a:r>
              <a:rPr lang="en-US" altLang="zh-CN" sz="1600" b="1" smtClean="0"/>
              <a:t>Web</a:t>
            </a:r>
            <a:r>
              <a:rPr lang="zh-CN" altLang="en-US" sz="1600" b="1" smtClean="0"/>
              <a:t>服务</a:t>
            </a:r>
            <a:endParaRPr lang="en-US" altLang="zh-CN" sz="1600" b="1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400" smtClean="0"/>
              <a:t>明确划分管理界面和用户界面</a:t>
            </a:r>
            <a:endParaRPr lang="en-US" altLang="zh-CN" sz="1400" smtClean="0">
              <a:solidFill>
                <a:srgbClr val="0066FF"/>
              </a:solidFill>
            </a:endParaRPr>
          </a:p>
          <a:p>
            <a:pPr marL="1166813" lvl="2" indent="-252413" defTabSz="671513" eaLnBrk="0" hangingPunct="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1200" smtClean="0"/>
              <a:t>管理界面，实施白名单限制访问</a:t>
            </a:r>
            <a:endParaRPr lang="en-US" altLang="zh-CN" sz="1200" smtClean="0"/>
          </a:p>
          <a:p>
            <a:pPr marL="1166813" lvl="2" indent="-252413" defTabSz="671513" eaLnBrk="0" hangingPunct="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1200" smtClean="0"/>
              <a:t>用户界面，列出整改计划</a:t>
            </a:r>
            <a:endParaRPr lang="en-US" altLang="zh-CN" sz="1200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400" smtClean="0"/>
              <a:t>对</a:t>
            </a:r>
            <a:r>
              <a:rPr lang="en-US" altLang="zh-CN" sz="1400" smtClean="0"/>
              <a:t>Nginx</a:t>
            </a:r>
            <a:r>
              <a:rPr lang="zh-CN" altLang="en-US" sz="1400" smtClean="0"/>
              <a:t>，升级到最新最稳定的版本</a:t>
            </a:r>
            <a:r>
              <a:rPr lang="en-US" altLang="zh-CN" sz="1400" smtClean="0"/>
              <a:t>(1.0</a:t>
            </a:r>
            <a:r>
              <a:rPr lang="zh-CN" altLang="en-US" sz="1400" smtClean="0"/>
              <a:t>以上的版本）</a:t>
            </a:r>
            <a:endParaRPr lang="en-US" altLang="zh-CN" sz="1400" smtClean="0">
              <a:solidFill>
                <a:srgbClr val="0066FF"/>
              </a:solidFill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400" smtClean="0"/>
              <a:t>对</a:t>
            </a:r>
            <a:r>
              <a:rPr lang="en-US" altLang="zh-CN" sz="1400" smtClean="0"/>
              <a:t>Tomcat</a:t>
            </a:r>
            <a:r>
              <a:rPr lang="zh-CN" altLang="en-US" sz="1400" smtClean="0"/>
              <a:t>，对照安全组提供的</a:t>
            </a:r>
            <a:r>
              <a:rPr lang="en-US" altLang="zh-CN" sz="1400" smtClean="0"/>
              <a:t>checkList, </a:t>
            </a:r>
            <a:r>
              <a:rPr lang="zh-CN" altLang="en-US" sz="1400" smtClean="0"/>
              <a:t>完成加固。</a:t>
            </a:r>
            <a:endParaRPr lang="en-US" altLang="zh-CN" sz="1400" smtClean="0">
              <a:solidFill>
                <a:srgbClr val="0066FF"/>
              </a:solidFill>
            </a:endParaRPr>
          </a:p>
          <a:p>
            <a:pPr marL="252413" lvl="1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400" b="1" smtClean="0"/>
              <a:t>对数据通道 </a:t>
            </a:r>
            <a:endParaRPr lang="en-US" altLang="zh-CN" sz="1400" b="1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400" smtClean="0"/>
              <a:t>白名单限制，只允许白名单来源的数据传输到</a:t>
            </a:r>
            <a:r>
              <a:rPr lang="en-US" altLang="zh-CN" sz="1400" smtClean="0"/>
              <a:t>BI</a:t>
            </a:r>
            <a:r>
              <a:rPr lang="zh-CN" altLang="en-US" sz="1400" smtClean="0"/>
              <a:t>系统内部。</a:t>
            </a: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0" y="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操作步骤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51520" y="404664"/>
            <a:ext cx="8640960" cy="6192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400" b="1" smtClean="0"/>
              <a:t>在</a:t>
            </a:r>
            <a:r>
              <a:rPr lang="zh-CN" altLang="en-US" sz="1400" b="1" smtClean="0"/>
              <a:t>已申请</a:t>
            </a:r>
            <a:r>
              <a:rPr lang="zh-CN" altLang="en-US" sz="1400" b="1" smtClean="0"/>
              <a:t>的</a:t>
            </a:r>
            <a:r>
              <a:rPr lang="zh-CN" altLang="en-US" sz="1400" b="1" smtClean="0"/>
              <a:t>空闲</a:t>
            </a:r>
            <a:r>
              <a:rPr lang="zh-CN" altLang="en-US" sz="1400" b="1" smtClean="0"/>
              <a:t>虚</a:t>
            </a:r>
            <a:r>
              <a:rPr lang="zh-CN" altLang="en-US" sz="1400" b="1" smtClean="0"/>
              <a:t>拟机上系统安装完整的测试环境</a:t>
            </a:r>
            <a:endParaRPr lang="en-US" altLang="zh-CN" sz="1400" b="1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100" smtClean="0"/>
              <a:t>OS, </a:t>
            </a:r>
            <a:r>
              <a:rPr lang="zh-CN" altLang="en-US" sz="1100" smtClean="0"/>
              <a:t> </a:t>
            </a:r>
            <a:r>
              <a:rPr lang="zh-CN" altLang="en-US" sz="1100" smtClean="0"/>
              <a:t>版本与</a:t>
            </a:r>
            <a:r>
              <a:rPr lang="en-US" altLang="zh-CN" sz="1100" smtClean="0"/>
              <a:t>BI</a:t>
            </a:r>
            <a:r>
              <a:rPr lang="zh-CN" altLang="en-US" sz="1100" smtClean="0"/>
              <a:t>节点相同</a:t>
            </a:r>
            <a:endParaRPr lang="en-US" altLang="zh-CN" sz="1100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100" smtClean="0"/>
              <a:t>DB , </a:t>
            </a:r>
            <a:r>
              <a:rPr lang="zh-CN" altLang="en-US" sz="1100" smtClean="0"/>
              <a:t>与待验证环境相同</a:t>
            </a:r>
            <a:endParaRPr lang="en-US" altLang="zh-CN" sz="1100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000" smtClean="0"/>
              <a:t>JDK</a:t>
            </a:r>
            <a:r>
              <a:rPr lang="en-US" altLang="zh-CN" sz="1000" smtClean="0"/>
              <a:t>, </a:t>
            </a:r>
            <a:r>
              <a:rPr lang="zh-CN" altLang="en-US" sz="1000" smtClean="0"/>
              <a:t>与待验证环境相同</a:t>
            </a:r>
            <a:endParaRPr lang="en-US" altLang="zh-CN" sz="1000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000" smtClean="0"/>
              <a:t>Nginx , </a:t>
            </a:r>
            <a:r>
              <a:rPr lang="zh-CN" altLang="en-US" sz="1000" smtClean="0"/>
              <a:t>升级到最新最稳定版本</a:t>
            </a:r>
            <a:endParaRPr lang="en-US" altLang="zh-CN" sz="1000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1000" smtClean="0"/>
              <a:t>Tomcat,  </a:t>
            </a:r>
            <a:r>
              <a:rPr lang="zh-CN" altLang="en-US" sz="1000" smtClean="0"/>
              <a:t>版本升级到最新最稳定版本，完成加固操作</a:t>
            </a:r>
            <a:endParaRPr lang="en-US" altLang="zh-CN" sz="1000" dirty="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200" b="1" smtClean="0">
                <a:solidFill>
                  <a:srgbClr val="0066FF"/>
                </a:solidFill>
              </a:rPr>
              <a:t>完成测试环境准备后，逐个业务验证测试</a:t>
            </a:r>
            <a:endParaRPr lang="en-US" altLang="zh-CN" sz="1200" b="1" smtClean="0">
              <a:solidFill>
                <a:srgbClr val="0066FF"/>
              </a:solidFill>
            </a:endParaRPr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200" smtClean="0"/>
              <a:t>列出待检查的业务清单（只验证对外</a:t>
            </a:r>
            <a:r>
              <a:rPr lang="zh-CN" altLang="en-US" sz="1200" smtClean="0"/>
              <a:t>开</a:t>
            </a:r>
            <a:r>
              <a:rPr lang="zh-CN" altLang="en-US" sz="1200" smtClean="0"/>
              <a:t>放的</a:t>
            </a:r>
            <a:r>
              <a:rPr lang="en-US" altLang="zh-CN" sz="1200" smtClean="0"/>
              <a:t>Web</a:t>
            </a:r>
            <a:r>
              <a:rPr lang="zh-CN" altLang="en-US" sz="1200" smtClean="0"/>
              <a:t>服务）</a:t>
            </a:r>
            <a:endParaRPr lang="en-US" altLang="zh-CN" sz="1200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200" smtClean="0"/>
              <a:t>与业务责任人一起完成业务验证。</a:t>
            </a:r>
            <a:endParaRPr lang="en-US" altLang="zh-CN" sz="1200" smtClean="0"/>
          </a:p>
          <a:p>
            <a:pPr marL="1166813" lvl="2" indent="-252413" defTabSz="671513" eaLnBrk="0" hangingPunct="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1000" smtClean="0"/>
              <a:t>要</a:t>
            </a:r>
            <a:r>
              <a:rPr lang="zh-CN" altLang="en-US" sz="1000" smtClean="0"/>
              <a:t>求业务责任人预先准备验证</a:t>
            </a:r>
            <a:r>
              <a:rPr lang="en-US" altLang="zh-CN" sz="1000" smtClean="0"/>
              <a:t>checkList</a:t>
            </a:r>
            <a:r>
              <a:rPr lang="zh-CN" altLang="en-US" sz="1000" smtClean="0"/>
              <a:t>（三条最重要的）</a:t>
            </a:r>
            <a:r>
              <a:rPr lang="en-US" altLang="zh-CN" sz="1000" smtClean="0"/>
              <a:t> </a:t>
            </a:r>
            <a:r>
              <a:rPr lang="zh-CN" altLang="en-US" sz="1000" smtClean="0"/>
              <a:t>。</a:t>
            </a:r>
            <a:endParaRPr lang="en-US" altLang="zh-CN" sz="1000" smtClean="0"/>
          </a:p>
          <a:p>
            <a:pPr marL="1166813" lvl="2" indent="-252413" defTabSz="671513" eaLnBrk="0" hangingPunct="0">
              <a:lnSpc>
                <a:spcPct val="140000"/>
              </a:lnSpc>
              <a:buFont typeface="Wingdings" pitchFamily="2" charset="2"/>
              <a:buChar char="ü"/>
            </a:pPr>
            <a:r>
              <a:rPr lang="zh-CN" altLang="en-US" sz="1000" smtClean="0"/>
              <a:t>与业务责任人一起完成业务安装和测试，对照</a:t>
            </a:r>
            <a:r>
              <a:rPr lang="en-US" altLang="zh-CN" sz="1000" smtClean="0"/>
              <a:t>checkList</a:t>
            </a:r>
            <a:r>
              <a:rPr lang="zh-CN" altLang="en-US" sz="1000" smtClean="0"/>
              <a:t>检查。</a:t>
            </a:r>
            <a:endParaRPr lang="en-US" altLang="zh-CN" sz="1000" smtClean="0"/>
          </a:p>
          <a:p>
            <a:pPr marL="709613" lvl="1" indent="-252413" defTabSz="671513" eaLnBrk="0" hangingPunct="0">
              <a:lnSpc>
                <a:spcPct val="140000"/>
              </a:lnSpc>
              <a:buFont typeface="Wingdings" pitchFamily="2" charset="2"/>
              <a:buChar char="Ø"/>
            </a:pPr>
            <a:endParaRPr lang="en-US" altLang="zh-CN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40000"/>
          </a:srgbClr>
        </a:solidFill>
        <a:ln w="9525"/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348</Words>
  <Application>Microsoft Office PowerPoint</Application>
  <PresentationFormat>全屏显示(4:3)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Wangguangming</cp:lastModifiedBy>
  <cp:revision>344</cp:revision>
  <dcterms:created xsi:type="dcterms:W3CDTF">2011-12-24T07:09:07Z</dcterms:created>
  <dcterms:modified xsi:type="dcterms:W3CDTF">2012-09-18T11:57:30Z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(3)VWlkWXgeoJp3/K7mTPajXKL7MW0NiMFdo6Tf+7JcfiCr/WmQJWGDjB/RPojjVQrvu0vtZJO5
1hSQOXDRMRWLSp8xwOfNdNyVBOXWFSouQNl9KI4OT8h0BCp+NwmR2pqfh6eCEDWeJOE67BQQ
fU6navF4V4+j0Oo/7pmbRlhxAVoNXEsB2clcSk/0jWPWhOe2HsMSZxFVzJDqFVuKAX12nNQ9
gTCDsGx2wEcyw8AAF3qaJ</vt:lpwstr>
  </property>
  <property fmtid="{D5CDD505-2E9C-101B-9397-08002B2CF9AE}" pid="3" name="_ms_pID_7253431">
    <vt:lpwstr>4wsvX5R+chOGOoQRdjGaZBu4m7HfPS7zMrj90lCe4NfiAToYZnY
fdvkYfqtDq981FFkMSHnRsnh44vCD7hHGqTUvT4MyKKSiTT46LZ2hUmmzIGqfo8fvBIYq1MU
aGzWfaYxb84/jiL/QWEeHTXaUzT9//nNbfFBKAzsbDGVcQpo8B87A5SaUeALTozP1wIOq8F8
yioogFV5EhLp4N9+kLJcyEddK71d5imYBe/43jJEB+</vt:lpwstr>
  </property>
  <property fmtid="{D5CDD505-2E9C-101B-9397-08002B2CF9AE}" pid="4" name="_ms_pID_7253432">
    <vt:lpwstr>te/wdPbO5rsz7U6HGHIRl8BIfwZm3g
DIILHOdslc7tfaRYZmZPcpCVNhMNPvuTiOYA6aUK3eRzi/xmEFtfsA25WpWwFsupcEpItyLC
mNIBMnaO4/wu04cvWemHAg==</vt:lpwstr>
  </property>
  <property fmtid="{D5CDD505-2E9C-101B-9397-08002B2CF9AE}" pid="5" name="sflag">
    <vt:lpwstr>1347968757</vt:lpwstr>
  </property>
</Properties>
</file>