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7"/>
  </p:handoutMasterIdLst>
  <p:sldIdLst>
    <p:sldId id="262" r:id="rId10"/>
    <p:sldId id="267" r:id="rId11"/>
    <p:sldId id="258" r:id="rId12"/>
    <p:sldId id="265" r:id="rId13"/>
    <p:sldId id="268" r:id="rId14"/>
    <p:sldId id="266" r:id="rId15"/>
    <p:sldId id="260"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777777"/>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p:scale>
          <a:sx n="75" d="100"/>
          <a:sy n="75" d="100"/>
        </p:scale>
        <p:origin x="-984" y="-29"/>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2017/4/6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xmlns=""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rgbClr val="FFCC66"/>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endParaRPr lang="zh-CN" altLang="en-US" dirty="0"/>
          </a:p>
        </p:txBody>
      </p:sp>
      <p:sp>
        <p:nvSpPr>
          <p:cNvPr id="12" name="副标题 11"/>
          <p:cNvSpPr>
            <a:spLocks noGrp="1"/>
          </p:cNvSpPr>
          <p:nvPr>
            <p:ph type="subTitle" idx="11"/>
          </p:nvPr>
        </p:nvSpPr>
        <p:spPr/>
        <p:txBody>
          <a:bodyPr/>
          <a:lstStyle/>
          <a:p>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功能描述</a:t>
            </a:r>
            <a:endParaRPr lang="zh-CN" altLang="en-US" dirty="0"/>
          </a:p>
        </p:txBody>
      </p:sp>
      <p:sp>
        <p:nvSpPr>
          <p:cNvPr id="3" name="内容占位符 2"/>
          <p:cNvSpPr>
            <a:spLocks noGrp="1"/>
          </p:cNvSpPr>
          <p:nvPr>
            <p:ph idx="1"/>
          </p:nvPr>
        </p:nvSpPr>
        <p:spPr/>
        <p:txBody>
          <a:bodyPr/>
          <a:lstStyle/>
          <a:p>
            <a:r>
              <a:rPr lang="zh-CN" altLang="en-US" dirty="0" smtClean="0"/>
              <a:t>节点宕机后，读取节点</a:t>
            </a:r>
            <a:r>
              <a:rPr lang="en-US" altLang="zh-CN" dirty="0" smtClean="0"/>
              <a:t>yarn </a:t>
            </a:r>
            <a:r>
              <a:rPr lang="en-US" altLang="zh-CN" dirty="0" err="1" smtClean="0"/>
              <a:t>namenode</a:t>
            </a:r>
            <a:r>
              <a:rPr lang="zh-CN" altLang="en-US" dirty="0" smtClean="0"/>
              <a:t>下的日志，分析出启动</a:t>
            </a:r>
            <a:r>
              <a:rPr lang="en-US" altLang="zh-CN" dirty="0" smtClean="0"/>
              <a:t>container</a:t>
            </a:r>
            <a:r>
              <a:rPr lang="zh-CN" altLang="en-US" dirty="0" smtClean="0"/>
              <a:t>最多的</a:t>
            </a:r>
            <a:r>
              <a:rPr lang="en-US" altLang="zh-CN" dirty="0" smtClean="0"/>
              <a:t>job</a:t>
            </a:r>
          </a:p>
          <a:p>
            <a:endParaRPr lang="en-US" altLang="zh-CN" dirty="0" smtClean="0"/>
          </a:p>
          <a:p>
            <a:r>
              <a:rPr lang="en-US" altLang="zh-CN" dirty="0" smtClean="0"/>
              <a:t>ScpLog.rar </a:t>
            </a:r>
            <a:r>
              <a:rPr lang="zh-CN" altLang="en-US" dirty="0" smtClean="0"/>
              <a:t>按时间段获取节点上的日志</a:t>
            </a:r>
            <a:endParaRPr lang="en-US" altLang="zh-CN" dirty="0" smtClean="0"/>
          </a:p>
          <a:p>
            <a:r>
              <a:rPr lang="en-US" altLang="zh-CN" dirty="0" smtClean="0"/>
              <a:t>YarnAna.rar(</a:t>
            </a:r>
            <a:r>
              <a:rPr lang="en-US" altLang="zh-CN" dirty="0" err="1" smtClean="0"/>
              <a:t>NodemanagerCheck</a:t>
            </a:r>
            <a:r>
              <a:rPr lang="en-US" altLang="zh-CN" dirty="0" smtClean="0"/>
              <a:t>)</a:t>
            </a:r>
            <a:r>
              <a:rPr lang="zh-CN" altLang="en-US" dirty="0" smtClean="0"/>
              <a:t>分析日志，统计结果</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编译</a:t>
            </a:r>
          </a:p>
        </p:txBody>
      </p:sp>
      <p:sp>
        <p:nvSpPr>
          <p:cNvPr id="4" name="TextBox 3"/>
          <p:cNvSpPr txBox="1"/>
          <p:nvPr/>
        </p:nvSpPr>
        <p:spPr>
          <a:xfrm>
            <a:off x="755576" y="1700808"/>
            <a:ext cx="6120680" cy="1200329"/>
          </a:xfrm>
          <a:prstGeom prst="rect">
            <a:avLst/>
          </a:prstGeom>
          <a:noFill/>
        </p:spPr>
        <p:txBody>
          <a:bodyPr wrap="square" rtlCol="0">
            <a:spAutoFit/>
          </a:bodyPr>
          <a:lstStyle/>
          <a:p>
            <a:r>
              <a:rPr lang="en-US" altLang="zh-CN" dirty="0" smtClean="0"/>
              <a:t>1.</a:t>
            </a:r>
            <a:r>
              <a:rPr lang="zh-CN" altLang="en-US" dirty="0" smtClean="0"/>
              <a:t>使用</a:t>
            </a:r>
            <a:r>
              <a:rPr lang="en-US" altLang="zh-CN" dirty="0" smtClean="0"/>
              <a:t>eclipse</a:t>
            </a:r>
            <a:r>
              <a:rPr lang="zh-CN" altLang="en-US" dirty="0" smtClean="0"/>
              <a:t>编译。</a:t>
            </a:r>
            <a:endParaRPr lang="en-US" altLang="zh-CN" dirty="0" smtClean="0"/>
          </a:p>
          <a:p>
            <a:r>
              <a:rPr lang="en-US" altLang="zh-CN" dirty="0" smtClean="0"/>
              <a:t>2. </a:t>
            </a:r>
            <a:r>
              <a:rPr lang="en-US" altLang="zh-CN" dirty="0" err="1" smtClean="0"/>
              <a:t>ScpLog</a:t>
            </a:r>
            <a:r>
              <a:rPr lang="zh-CN" altLang="en-US" dirty="0" smtClean="0"/>
              <a:t>把自己和</a:t>
            </a:r>
            <a:r>
              <a:rPr lang="en-US" altLang="zh-CN" dirty="0" smtClean="0"/>
              <a:t>lib</a:t>
            </a:r>
            <a:r>
              <a:rPr lang="zh-CN" altLang="en-US" dirty="0" smtClean="0"/>
              <a:t>合并打包，生成</a:t>
            </a:r>
            <a:r>
              <a:rPr lang="en-US" altLang="zh-CN" dirty="0" smtClean="0"/>
              <a:t>scplog.jar</a:t>
            </a:r>
            <a:r>
              <a:rPr lang="zh-CN" altLang="en-US" dirty="0" smtClean="0"/>
              <a:t>。</a:t>
            </a:r>
            <a:endParaRPr lang="en-US" altLang="zh-CN" dirty="0" smtClean="0"/>
          </a:p>
          <a:p>
            <a:r>
              <a:rPr lang="en-US" altLang="zh-CN" dirty="0" smtClean="0"/>
              <a:t>2. </a:t>
            </a:r>
            <a:r>
              <a:rPr lang="en-US" altLang="zh-CN" dirty="0" smtClean="0"/>
              <a:t>YarnAna.jar</a:t>
            </a:r>
            <a:r>
              <a:rPr lang="zh-CN" altLang="en-US" dirty="0" smtClean="0"/>
              <a:t>把自己和</a:t>
            </a:r>
            <a:r>
              <a:rPr lang="en-US" altLang="zh-CN" dirty="0" smtClean="0"/>
              <a:t>lib</a:t>
            </a:r>
            <a:r>
              <a:rPr lang="zh-CN" altLang="en-US" dirty="0" smtClean="0"/>
              <a:t>合并打包，</a:t>
            </a:r>
            <a:r>
              <a:rPr lang="zh-CN" altLang="en-US" dirty="0" smtClean="0"/>
              <a:t>生成</a:t>
            </a:r>
            <a:r>
              <a:rPr lang="en-US" altLang="zh-CN" dirty="0" smtClean="0"/>
              <a:t>YarnAna.jar</a:t>
            </a:r>
            <a:endParaRPr lang="en-US" altLang="zh-CN" dirty="0" smtClean="0"/>
          </a:p>
          <a:p>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配置与运行</a:t>
            </a:r>
            <a:endParaRPr lang="zh-CN" altLang="en-US" dirty="0"/>
          </a:p>
        </p:txBody>
      </p:sp>
      <p:sp>
        <p:nvSpPr>
          <p:cNvPr id="5" name="TextBox 4"/>
          <p:cNvSpPr txBox="1"/>
          <p:nvPr/>
        </p:nvSpPr>
        <p:spPr>
          <a:xfrm>
            <a:off x="755576" y="1124744"/>
            <a:ext cx="6408712" cy="523220"/>
          </a:xfrm>
          <a:prstGeom prst="rect">
            <a:avLst/>
          </a:prstGeom>
          <a:noFill/>
        </p:spPr>
        <p:txBody>
          <a:bodyPr wrap="square" rtlCol="0">
            <a:spAutoFit/>
          </a:bodyPr>
          <a:lstStyle/>
          <a:p>
            <a:r>
              <a:rPr lang="zh-CN" altLang="en-US" sz="1400" dirty="0" smtClean="0"/>
              <a:t>必须安装到</a:t>
            </a:r>
            <a:r>
              <a:rPr lang="en-US" altLang="zh-CN" sz="1400" dirty="0" smtClean="0"/>
              <a:t>FI </a:t>
            </a:r>
            <a:r>
              <a:rPr lang="zh-CN" altLang="en-US" sz="1400" dirty="0" smtClean="0"/>
              <a:t>管理节点</a:t>
            </a:r>
            <a:r>
              <a:rPr lang="en-US" altLang="zh-CN" sz="1400" dirty="0" err="1" smtClean="0"/>
              <a:t>omm</a:t>
            </a:r>
            <a:r>
              <a:rPr lang="zh-CN" altLang="en-US" sz="1400" dirty="0" smtClean="0"/>
              <a:t>用户下，因为要访问集群内的其它机器。 </a:t>
            </a:r>
            <a:endParaRPr lang="en-US" altLang="zh-CN" sz="1400" dirty="0" smtClean="0"/>
          </a:p>
          <a:p>
            <a:r>
              <a:rPr lang="en-US" altLang="zh-CN" sz="1400" dirty="0" smtClean="0"/>
              <a:t>1.</a:t>
            </a:r>
            <a:r>
              <a:rPr lang="zh-CN" altLang="en-US" sz="1400" dirty="0" smtClean="0"/>
              <a:t>使用 “</a:t>
            </a:r>
            <a:r>
              <a:rPr lang="en-US" altLang="zh-CN" sz="1400" dirty="0" smtClean="0"/>
              <a:t>scplog.xlsx</a:t>
            </a:r>
            <a:r>
              <a:rPr lang="zh-CN" altLang="en-US" sz="1400" dirty="0" smtClean="0"/>
              <a:t>”</a:t>
            </a:r>
            <a:r>
              <a:rPr lang="en-US" altLang="zh-CN" sz="1400" dirty="0" smtClean="0"/>
              <a:t>,</a:t>
            </a:r>
            <a:r>
              <a:rPr lang="zh-CN" altLang="en-US" sz="1400" dirty="0" smtClean="0"/>
              <a:t>生成配置，</a:t>
            </a:r>
            <a:r>
              <a:rPr lang="zh-CN" altLang="en-US" sz="1400" dirty="0" smtClean="0"/>
              <a:t>放</a:t>
            </a:r>
            <a:r>
              <a:rPr lang="zh-CN" altLang="en-US" sz="1400" dirty="0" smtClean="0"/>
              <a:t>到</a:t>
            </a:r>
            <a:r>
              <a:rPr lang="en-US" altLang="zh-CN" sz="1400" dirty="0" err="1" smtClean="0"/>
              <a:t>ScpLog</a:t>
            </a:r>
            <a:r>
              <a:rPr lang="en-US" altLang="zh-CN" sz="1400" dirty="0" smtClean="0"/>
              <a:t>\ </a:t>
            </a:r>
            <a:r>
              <a:rPr lang="en-US" altLang="zh-CN" sz="1400" dirty="0" smtClean="0"/>
              <a:t>cfg.xml</a:t>
            </a:r>
            <a:endParaRPr lang="en-US" altLang="zh-CN" sz="1400" dirty="0" smtClean="0"/>
          </a:p>
        </p:txBody>
      </p:sp>
      <p:pic>
        <p:nvPicPr>
          <p:cNvPr id="1026" name="Picture 2"/>
          <p:cNvPicPr>
            <a:picLocks noChangeAspect="1" noChangeArrowheads="1"/>
          </p:cNvPicPr>
          <p:nvPr/>
        </p:nvPicPr>
        <p:blipFill>
          <a:blip r:embed="rId2" cstate="print"/>
          <a:srcRect/>
          <a:stretch>
            <a:fillRect/>
          </a:stretch>
        </p:blipFill>
        <p:spPr bwMode="auto">
          <a:xfrm>
            <a:off x="711200" y="1844824"/>
            <a:ext cx="8432800" cy="8763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971600" y="3212976"/>
            <a:ext cx="8451850" cy="1250950"/>
          </a:xfrm>
          <a:prstGeom prst="rect">
            <a:avLst/>
          </a:prstGeom>
          <a:noFill/>
          <a:ln w="9525">
            <a:noFill/>
            <a:miter lim="800000"/>
            <a:headEnd/>
            <a:tailEnd/>
          </a:ln>
        </p:spPr>
      </p:pic>
      <p:sp>
        <p:nvSpPr>
          <p:cNvPr id="8" name="TextBox 7"/>
          <p:cNvSpPr txBox="1"/>
          <p:nvPr/>
        </p:nvSpPr>
        <p:spPr>
          <a:xfrm>
            <a:off x="827584" y="2780928"/>
            <a:ext cx="6408712" cy="523220"/>
          </a:xfrm>
          <a:prstGeom prst="rect">
            <a:avLst/>
          </a:prstGeom>
          <a:noFill/>
        </p:spPr>
        <p:txBody>
          <a:bodyPr wrap="square" rtlCol="0">
            <a:spAutoFit/>
          </a:bodyPr>
          <a:lstStyle/>
          <a:p>
            <a:r>
              <a:rPr lang="en-US" altLang="zh-CN" sz="1400" dirty="0" smtClean="0"/>
              <a:t>2</a:t>
            </a:r>
            <a:r>
              <a:rPr lang="en-US" altLang="zh-CN" sz="1400" dirty="0" smtClean="0"/>
              <a:t>.source_log_path </a:t>
            </a:r>
            <a:r>
              <a:rPr lang="zh-CN" altLang="en-US" sz="1400" dirty="0" smtClean="0"/>
              <a:t>是宕机节点日志的目录；</a:t>
            </a:r>
            <a:r>
              <a:rPr lang="en-US" altLang="zh-CN" sz="1400" dirty="0" err="1" smtClean="0"/>
              <a:t>file_flag_reg</a:t>
            </a:r>
            <a:r>
              <a:rPr lang="zh-CN" altLang="en-US" sz="1400" dirty="0" smtClean="0"/>
              <a:t>是哪些文件名的日志需要获取；</a:t>
            </a:r>
            <a:endParaRPr lang="en-US" altLang="zh-CN" sz="1400" dirty="0" smtClean="0"/>
          </a:p>
        </p:txBody>
      </p:sp>
      <p:sp>
        <p:nvSpPr>
          <p:cNvPr id="9" name="TextBox 8"/>
          <p:cNvSpPr txBox="1"/>
          <p:nvPr/>
        </p:nvSpPr>
        <p:spPr>
          <a:xfrm>
            <a:off x="899592" y="4653136"/>
            <a:ext cx="6408712" cy="307777"/>
          </a:xfrm>
          <a:prstGeom prst="rect">
            <a:avLst/>
          </a:prstGeom>
          <a:noFill/>
        </p:spPr>
        <p:txBody>
          <a:bodyPr wrap="square" rtlCol="0">
            <a:spAutoFit/>
          </a:bodyPr>
          <a:lstStyle/>
          <a:p>
            <a:r>
              <a:rPr lang="en-US" altLang="zh-CN" sz="1400" dirty="0" smtClean="0"/>
              <a:t>3</a:t>
            </a:r>
            <a:r>
              <a:rPr lang="en-US" altLang="zh-CN" sz="1400" dirty="0" smtClean="0"/>
              <a:t>.</a:t>
            </a:r>
            <a:r>
              <a:rPr lang="zh-CN" altLang="en-US" sz="1400" dirty="0" smtClean="0"/>
              <a:t>修改</a:t>
            </a:r>
            <a:r>
              <a:rPr lang="en-US" altLang="zh-CN" sz="1400" dirty="0" err="1" smtClean="0"/>
              <a:t>ScpLog</a:t>
            </a:r>
            <a:r>
              <a:rPr lang="en-US" altLang="zh-CN" sz="1400" dirty="0" smtClean="0"/>
              <a:t>/start_scplog.sh ,</a:t>
            </a:r>
            <a:r>
              <a:rPr lang="zh-CN" altLang="en-US" sz="1400" dirty="0" smtClean="0"/>
              <a:t>配置正确的路径</a:t>
            </a:r>
            <a:endParaRPr lang="en-US" altLang="zh-CN" sz="1400" dirty="0" smtClean="0"/>
          </a:p>
        </p:txBody>
      </p:sp>
      <p:pic>
        <p:nvPicPr>
          <p:cNvPr id="1028" name="Picture 4"/>
          <p:cNvPicPr>
            <a:picLocks noChangeAspect="1" noChangeArrowheads="1"/>
          </p:cNvPicPr>
          <p:nvPr/>
        </p:nvPicPr>
        <p:blipFill>
          <a:blip r:embed="rId4" cstate="print"/>
          <a:srcRect/>
          <a:stretch>
            <a:fillRect/>
          </a:stretch>
        </p:blipFill>
        <p:spPr bwMode="auto">
          <a:xfrm>
            <a:off x="1043608" y="4941168"/>
            <a:ext cx="6267450" cy="13620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692696"/>
            <a:ext cx="6408712" cy="307777"/>
          </a:xfrm>
          <a:prstGeom prst="rect">
            <a:avLst/>
          </a:prstGeom>
          <a:noFill/>
        </p:spPr>
        <p:txBody>
          <a:bodyPr wrap="square" rtlCol="0">
            <a:spAutoFit/>
          </a:bodyPr>
          <a:lstStyle/>
          <a:p>
            <a:r>
              <a:rPr lang="en-US" altLang="zh-CN" sz="1400" dirty="0" smtClean="0"/>
              <a:t>4</a:t>
            </a:r>
            <a:r>
              <a:rPr lang="en-US" altLang="zh-CN" sz="1400" dirty="0" smtClean="0"/>
              <a:t>.</a:t>
            </a:r>
            <a:r>
              <a:rPr lang="zh-CN" altLang="en-US" sz="1400" dirty="0" smtClean="0"/>
              <a:t>修改</a:t>
            </a:r>
            <a:r>
              <a:rPr lang="en-US" altLang="zh-CN" sz="1400" dirty="0" err="1" smtClean="0"/>
              <a:t>ScpLog</a:t>
            </a:r>
            <a:r>
              <a:rPr lang="en-US" altLang="zh-CN" sz="1400" dirty="0" smtClean="0"/>
              <a:t>/ autoScpPut.sh,</a:t>
            </a:r>
            <a:r>
              <a:rPr lang="zh-CN" altLang="en-US" sz="1400" dirty="0" smtClean="0"/>
              <a:t>配置正确的路径</a:t>
            </a:r>
            <a:endParaRPr lang="en-US" altLang="zh-CN" sz="1400" dirty="0" smtClean="0"/>
          </a:p>
        </p:txBody>
      </p:sp>
      <p:pic>
        <p:nvPicPr>
          <p:cNvPr id="2050" name="Picture 2"/>
          <p:cNvPicPr>
            <a:picLocks noChangeAspect="1" noChangeArrowheads="1"/>
          </p:cNvPicPr>
          <p:nvPr/>
        </p:nvPicPr>
        <p:blipFill>
          <a:blip r:embed="rId2" cstate="print"/>
          <a:srcRect/>
          <a:stretch>
            <a:fillRect/>
          </a:stretch>
        </p:blipFill>
        <p:spPr bwMode="auto">
          <a:xfrm>
            <a:off x="899592" y="1052736"/>
            <a:ext cx="7515225" cy="2038350"/>
          </a:xfrm>
          <a:prstGeom prst="rect">
            <a:avLst/>
          </a:prstGeom>
          <a:noFill/>
          <a:ln w="9525">
            <a:noFill/>
            <a:miter lim="800000"/>
            <a:headEnd/>
            <a:tailEnd/>
          </a:ln>
        </p:spPr>
      </p:pic>
      <p:sp>
        <p:nvSpPr>
          <p:cNvPr id="6" name="TextBox 5"/>
          <p:cNvSpPr txBox="1"/>
          <p:nvPr/>
        </p:nvSpPr>
        <p:spPr>
          <a:xfrm>
            <a:off x="755576" y="3284984"/>
            <a:ext cx="6408712" cy="307777"/>
          </a:xfrm>
          <a:prstGeom prst="rect">
            <a:avLst/>
          </a:prstGeom>
          <a:noFill/>
        </p:spPr>
        <p:txBody>
          <a:bodyPr wrap="square" rtlCol="0">
            <a:spAutoFit/>
          </a:bodyPr>
          <a:lstStyle/>
          <a:p>
            <a:r>
              <a:rPr lang="en-US" altLang="zh-CN" sz="1400" dirty="0" smtClean="0"/>
              <a:t>5.</a:t>
            </a:r>
            <a:r>
              <a:rPr lang="zh-CN" altLang="en-US" sz="1400" dirty="0" smtClean="0"/>
              <a:t>执行 </a:t>
            </a:r>
            <a:r>
              <a:rPr lang="en-US" altLang="zh-CN" sz="1400" dirty="0" smtClean="0"/>
              <a:t>./start_scplog.sh</a:t>
            </a:r>
            <a:r>
              <a:rPr lang="zh-CN" altLang="en-US" sz="1400" dirty="0" smtClean="0"/>
              <a:t>获取到所需的日志文件</a:t>
            </a:r>
            <a:r>
              <a:rPr lang="en-US" altLang="zh-CN" sz="1400" dirty="0" smtClean="0"/>
              <a:t> </a:t>
            </a:r>
            <a:endParaRPr lang="en-US" altLang="zh-CN" sz="1400" dirty="0" smtClean="0"/>
          </a:p>
        </p:txBody>
      </p:sp>
      <p:sp>
        <p:nvSpPr>
          <p:cNvPr id="7" name="TextBox 6"/>
          <p:cNvSpPr txBox="1"/>
          <p:nvPr/>
        </p:nvSpPr>
        <p:spPr>
          <a:xfrm>
            <a:off x="755576" y="3573016"/>
            <a:ext cx="6408712" cy="307777"/>
          </a:xfrm>
          <a:prstGeom prst="rect">
            <a:avLst/>
          </a:prstGeom>
          <a:noFill/>
        </p:spPr>
        <p:txBody>
          <a:bodyPr wrap="square" rtlCol="0">
            <a:spAutoFit/>
          </a:bodyPr>
          <a:lstStyle/>
          <a:p>
            <a:r>
              <a:rPr lang="en-US" altLang="zh-CN" sz="1400" dirty="0" smtClean="0"/>
              <a:t>6</a:t>
            </a:r>
            <a:r>
              <a:rPr lang="en-US" altLang="zh-CN" sz="1400" dirty="0" smtClean="0"/>
              <a:t>.</a:t>
            </a:r>
            <a:r>
              <a:rPr lang="zh-CN" altLang="en-US" sz="1400" dirty="0" smtClean="0"/>
              <a:t>修改</a:t>
            </a:r>
            <a:r>
              <a:rPr lang="en-US" altLang="zh-CN" sz="1400" dirty="0" err="1" smtClean="0"/>
              <a:t>NodemanagerCheck</a:t>
            </a:r>
            <a:r>
              <a:rPr lang="en-US" altLang="zh-CN" sz="1400" dirty="0" smtClean="0"/>
              <a:t>/ </a:t>
            </a:r>
            <a:r>
              <a:rPr lang="en-US" altLang="zh-CN" sz="1400" dirty="0" smtClean="0"/>
              <a:t>start_yarnana.sh</a:t>
            </a:r>
            <a:r>
              <a:rPr lang="zh-CN" altLang="en-US" sz="1400" dirty="0" smtClean="0"/>
              <a:t>，配置正确的路径</a:t>
            </a:r>
            <a:endParaRPr lang="en-US" altLang="zh-CN" sz="1400" dirty="0" smtClean="0"/>
          </a:p>
        </p:txBody>
      </p:sp>
      <p:pic>
        <p:nvPicPr>
          <p:cNvPr id="2051" name="Picture 3"/>
          <p:cNvPicPr>
            <a:picLocks noChangeAspect="1" noChangeArrowheads="1"/>
          </p:cNvPicPr>
          <p:nvPr/>
        </p:nvPicPr>
        <p:blipFill>
          <a:blip r:embed="rId3" cstate="print"/>
          <a:srcRect/>
          <a:stretch>
            <a:fillRect/>
          </a:stretch>
        </p:blipFill>
        <p:spPr bwMode="auto">
          <a:xfrm>
            <a:off x="971600" y="3933056"/>
            <a:ext cx="7378700" cy="933450"/>
          </a:xfrm>
          <a:prstGeom prst="rect">
            <a:avLst/>
          </a:prstGeom>
          <a:noFill/>
          <a:ln w="9525">
            <a:noFill/>
            <a:miter lim="800000"/>
            <a:headEnd/>
            <a:tailEnd/>
          </a:ln>
        </p:spPr>
      </p:pic>
      <p:sp>
        <p:nvSpPr>
          <p:cNvPr id="9" name="TextBox 8"/>
          <p:cNvSpPr txBox="1"/>
          <p:nvPr/>
        </p:nvSpPr>
        <p:spPr>
          <a:xfrm>
            <a:off x="827584" y="5085184"/>
            <a:ext cx="6408712" cy="307777"/>
          </a:xfrm>
          <a:prstGeom prst="rect">
            <a:avLst/>
          </a:prstGeom>
          <a:noFill/>
        </p:spPr>
        <p:txBody>
          <a:bodyPr wrap="square" rtlCol="0">
            <a:spAutoFit/>
          </a:bodyPr>
          <a:lstStyle/>
          <a:p>
            <a:r>
              <a:rPr lang="en-US" altLang="zh-CN" sz="1400" dirty="0" smtClean="0"/>
              <a:t>7</a:t>
            </a:r>
            <a:r>
              <a:rPr lang="en-US" altLang="zh-CN" sz="1400" dirty="0" smtClean="0"/>
              <a:t>.</a:t>
            </a:r>
            <a:r>
              <a:rPr lang="zh-CN" altLang="en-US" sz="1400" dirty="0" smtClean="0"/>
              <a:t>修改</a:t>
            </a:r>
            <a:r>
              <a:rPr lang="en-US" altLang="zh-CN" sz="1400" dirty="0" err="1" smtClean="0"/>
              <a:t>NodemanagerCheck</a:t>
            </a:r>
            <a:r>
              <a:rPr lang="en-US" altLang="zh-CN" sz="1400" dirty="0" smtClean="0"/>
              <a:t>/unzipFile.sh </a:t>
            </a:r>
            <a:r>
              <a:rPr lang="zh-CN" altLang="en-US" sz="1400" dirty="0" smtClean="0"/>
              <a:t>，配置正确的路径</a:t>
            </a:r>
            <a:endParaRPr lang="en-US" altLang="zh-CN" sz="1400" dirty="0" smtClean="0"/>
          </a:p>
        </p:txBody>
      </p:sp>
      <p:pic>
        <p:nvPicPr>
          <p:cNvPr id="2052" name="Picture 4"/>
          <p:cNvPicPr>
            <a:picLocks noChangeAspect="1" noChangeArrowheads="1"/>
          </p:cNvPicPr>
          <p:nvPr/>
        </p:nvPicPr>
        <p:blipFill>
          <a:blip r:embed="rId4" cstate="print"/>
          <a:srcRect/>
          <a:stretch>
            <a:fillRect/>
          </a:stretch>
        </p:blipFill>
        <p:spPr bwMode="auto">
          <a:xfrm>
            <a:off x="1115616" y="5517232"/>
            <a:ext cx="6264696" cy="189326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332656"/>
            <a:ext cx="6408712" cy="307777"/>
          </a:xfrm>
          <a:prstGeom prst="rect">
            <a:avLst/>
          </a:prstGeom>
          <a:noFill/>
        </p:spPr>
        <p:txBody>
          <a:bodyPr wrap="square" rtlCol="0">
            <a:spAutoFit/>
          </a:bodyPr>
          <a:lstStyle/>
          <a:p>
            <a:r>
              <a:rPr lang="en-US" altLang="zh-CN" sz="1400" dirty="0" smtClean="0"/>
              <a:t>8.</a:t>
            </a:r>
            <a:r>
              <a:rPr lang="zh-CN" altLang="en-US" sz="1400" dirty="0" smtClean="0"/>
              <a:t>运行</a:t>
            </a:r>
            <a:r>
              <a:rPr lang="en-US" altLang="zh-CN" sz="1400" dirty="0" err="1" smtClean="0"/>
              <a:t>NodemanagerCheck</a:t>
            </a:r>
            <a:r>
              <a:rPr lang="en-US" altLang="zh-CN" sz="1400" dirty="0" smtClean="0"/>
              <a:t>/ start_yarnana.sh </a:t>
            </a:r>
            <a:r>
              <a:rPr lang="zh-CN" altLang="en-US" sz="1400" dirty="0" smtClean="0"/>
              <a:t>，统计结果在</a:t>
            </a:r>
            <a:r>
              <a:rPr lang="en-US" altLang="zh-CN" sz="1400" dirty="0" smtClean="0"/>
              <a:t>sqlresult.log</a:t>
            </a:r>
            <a:r>
              <a:rPr lang="zh-CN" altLang="en-US" sz="1400" dirty="0" smtClean="0"/>
              <a:t>中</a:t>
            </a:r>
            <a:endParaRPr lang="en-US" altLang="zh-CN" sz="1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249</TotalTime>
  <Words>199</Words>
  <Application>Microsoft Office PowerPoint</Application>
  <PresentationFormat>全屏显示(4:3)</PresentationFormat>
  <Paragraphs>21</Paragraphs>
  <Slides>7</Slides>
  <Notes>0</Notes>
  <HiddenSlides>0</HiddenSlides>
  <MMClips>0</MMClips>
  <ScaleCrop>false</ScaleCrop>
  <HeadingPairs>
    <vt:vector size="4" baseType="variant">
      <vt:variant>
        <vt:lpstr>主题</vt:lpstr>
      </vt:variant>
      <vt:variant>
        <vt:i4>9</vt:i4>
      </vt:variant>
      <vt:variant>
        <vt:lpstr>幻灯片标题</vt:lpstr>
      </vt:variant>
      <vt:variant>
        <vt:i4>7</vt:i4>
      </vt:variant>
    </vt:vector>
  </HeadingPairs>
  <TitlesOfParts>
    <vt:vector size="16" baseType="lpstr">
      <vt:lpstr>Blank</vt:lpstr>
      <vt:lpstr>1_主题1</vt:lpstr>
      <vt:lpstr>4_主题1</vt:lpstr>
      <vt:lpstr>5_主题1</vt:lpstr>
      <vt:lpstr>6_主题1</vt:lpstr>
      <vt:lpstr>7_主题1</vt:lpstr>
      <vt:lpstr>8_主题1</vt:lpstr>
      <vt:lpstr>9_主题1</vt:lpstr>
      <vt:lpstr>10_主题1</vt:lpstr>
      <vt:lpstr>幻灯片 1</vt:lpstr>
      <vt:lpstr>功能描述</vt:lpstr>
      <vt:lpstr>编译</vt:lpstr>
      <vt:lpstr>配置与运行</vt:lpstr>
      <vt:lpstr>幻灯片 5</vt:lpstr>
      <vt:lpstr>幻灯片 6</vt:lpstr>
      <vt:lpstr>幻灯片 7</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8</cp:revision>
  <dcterms:created xsi:type="dcterms:W3CDTF">2017-04-06T03:32:48Z</dcterms:created>
  <dcterms:modified xsi:type="dcterms:W3CDTF">2017-04-06T09:22:31Z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(3)ptE52+ChRb1C2A/DRRv/QwQXwYz0dmuEfgAC4ZBkRNyDCZzITDS33ZV8k2/u4dgNZX+VY63e
qnBVSka9OnBsnBbLOUUeyMUyqRfe2uv1+ni/SuYK6l68DNnEp+ZEdApSYnn7BBn26CniIALF
ZdpGYkRFnkDjyJkVPpytQvCsapxQrC6+3moAlj6OOaVFn31oqVGfrHx/CgVFFSbUumQzPo76
AQ5noc6yAZXVUfLXU/</vt:lpwstr>
  </property>
  <property fmtid="{D5CDD505-2E9C-101B-9397-08002B2CF9AE}" pid="7" name="_2015_ms_pID_7253431">
    <vt:lpwstr>BPqwVW50Bguqcx/ecOBt5xMHACvHhRaQseGMF30HH6j2V4yn11wbxD
SL4CInwuo/UP/2M4D2tSsgLSFfF76TDmXF18SvwyG/XUByJbfaxLP54XzmypamcJBVjdrkTt
Cf1Wn5oPQQQkKk4lz+d/nhz2FdfVe/bPDk/+rIApNNOmkL2obf0z12tODbpJ06+0BishcYZf
AEeOT0GIGLdei0Bw3CmNw+Y1LHyZaL5C0OA/</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1491469121</vt:lpwstr>
  </property>
  <property fmtid="{D5CDD505-2E9C-101B-9397-08002B2CF9AE}" pid="12" name="_2015_ms_pID_7253432">
    <vt:lpwstr>cA==</vt:lpwstr>
  </property>
</Properties>
</file>