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Default Extension="png" ContentType="image/png"/>
  <Override PartName="/ppt/theme/theme4.xml" ContentType="application/vnd.openxmlformats-officedocument.them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4" r:id="rId10"/>
  </p:sldMasterIdLst>
  <p:notesMasterIdLst>
    <p:notesMasterId r:id="rId13"/>
  </p:notesMasterIdLst>
  <p:handoutMasterIdLst>
    <p:handoutMasterId r:id="rId14"/>
  </p:handoutMasterIdLst>
  <p:sldIdLst>
    <p:sldId id="266" r:id="rId11"/>
    <p:sldId id="267" r:id="rId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3300"/>
    <a:srgbClr val="777777"/>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99" autoAdjust="0"/>
    <p:restoredTop sz="96226" autoAdjust="0"/>
  </p:normalViewPr>
  <p:slideViewPr>
    <p:cSldViewPr showGuides="1">
      <p:cViewPr varScale="1">
        <p:scale>
          <a:sx n="105" d="100"/>
          <a:sy n="105" d="100"/>
        </p:scale>
        <p:origin x="-1572" y="-96"/>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Master" Target="slideMasters/slideMaster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2015/7/3</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xmlns=""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9AD42A-7A71-4C02-A190-4AB3E985205D}" type="datetimeFigureOut">
              <a:rPr lang="zh-CN" altLang="en-US" smtClean="0"/>
              <a:pPr/>
              <a:t>2015/7/3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434D13-60AB-40F4-AA70-F51B02A1937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12073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64" y="274864"/>
            <a:ext cx="8229872"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74" y="1534889"/>
            <a:ext cx="4040119" cy="639536"/>
          </a:xfrm>
        </p:spPr>
        <p:txBody>
          <a:bodyPr anchor="b"/>
          <a:lstStyle>
            <a:lvl1pPr marL="0" indent="0">
              <a:buNone/>
              <a:defRPr sz="2100" b="1"/>
            </a:lvl1pPr>
            <a:lvl2pPr marL="391115" indent="0">
              <a:buNone/>
              <a:defRPr sz="1700" b="1"/>
            </a:lvl2pPr>
            <a:lvl3pPr marL="782229" indent="0">
              <a:buNone/>
              <a:defRPr sz="1500" b="1"/>
            </a:lvl3pPr>
            <a:lvl4pPr marL="1173340" indent="0">
              <a:buNone/>
              <a:defRPr sz="1400" b="1"/>
            </a:lvl4pPr>
            <a:lvl5pPr marL="1564452" indent="0">
              <a:buNone/>
              <a:defRPr sz="1400" b="1"/>
            </a:lvl5pPr>
            <a:lvl6pPr marL="1955564" indent="0">
              <a:buNone/>
              <a:defRPr sz="1400" b="1"/>
            </a:lvl6pPr>
            <a:lvl7pPr marL="2346676" indent="0">
              <a:buNone/>
              <a:defRPr sz="1400" b="1"/>
            </a:lvl7pPr>
            <a:lvl8pPr marL="2737790" indent="0">
              <a:buNone/>
              <a:defRPr sz="1400" b="1"/>
            </a:lvl8pPr>
            <a:lvl9pPr marL="3128900" indent="0">
              <a:buNone/>
              <a:defRPr sz="1400" b="1"/>
            </a:lvl9pPr>
          </a:lstStyle>
          <a:p>
            <a:pPr lvl="0"/>
            <a:r>
              <a:rPr lang="zh-CN" altLang="en-US" smtClean="0"/>
              <a:t>单击此处编辑母版文本样式</a:t>
            </a:r>
          </a:p>
        </p:txBody>
      </p:sp>
      <p:sp>
        <p:nvSpPr>
          <p:cNvPr id="4" name="内容占位符 3"/>
          <p:cNvSpPr>
            <a:spLocks noGrp="1"/>
          </p:cNvSpPr>
          <p:nvPr>
            <p:ph sz="half" idx="2"/>
          </p:nvPr>
        </p:nvSpPr>
        <p:spPr>
          <a:xfrm>
            <a:off x="457074" y="2174422"/>
            <a:ext cx="4040119" cy="3951514"/>
          </a:xfrm>
        </p:spPr>
        <p:txBody>
          <a:bodyPr/>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457" y="1534889"/>
            <a:ext cx="4041479" cy="639536"/>
          </a:xfrm>
        </p:spPr>
        <p:txBody>
          <a:bodyPr anchor="b"/>
          <a:lstStyle>
            <a:lvl1pPr marL="0" indent="0">
              <a:buNone/>
              <a:defRPr sz="2100" b="1"/>
            </a:lvl1pPr>
            <a:lvl2pPr marL="391115" indent="0">
              <a:buNone/>
              <a:defRPr sz="1700" b="1"/>
            </a:lvl2pPr>
            <a:lvl3pPr marL="782229" indent="0">
              <a:buNone/>
              <a:defRPr sz="1500" b="1"/>
            </a:lvl3pPr>
            <a:lvl4pPr marL="1173340" indent="0">
              <a:buNone/>
              <a:defRPr sz="1400" b="1"/>
            </a:lvl4pPr>
            <a:lvl5pPr marL="1564452" indent="0">
              <a:buNone/>
              <a:defRPr sz="1400" b="1"/>
            </a:lvl5pPr>
            <a:lvl6pPr marL="1955564" indent="0">
              <a:buNone/>
              <a:defRPr sz="1400" b="1"/>
            </a:lvl6pPr>
            <a:lvl7pPr marL="2346676" indent="0">
              <a:buNone/>
              <a:defRPr sz="1400" b="1"/>
            </a:lvl7pPr>
            <a:lvl8pPr marL="2737790" indent="0">
              <a:buNone/>
              <a:defRPr sz="1400" b="1"/>
            </a:lvl8pPr>
            <a:lvl9pPr marL="3128900" indent="0">
              <a:buNone/>
              <a:defRPr sz="1400" b="1"/>
            </a:lvl9pPr>
          </a:lstStyle>
          <a:p>
            <a:pPr lvl="0"/>
            <a:r>
              <a:rPr lang="zh-CN" altLang="en-US" smtClean="0"/>
              <a:t>单击此处编辑母版文本样式</a:t>
            </a:r>
          </a:p>
        </p:txBody>
      </p:sp>
      <p:sp>
        <p:nvSpPr>
          <p:cNvPr id="6" name="内容占位符 5"/>
          <p:cNvSpPr>
            <a:spLocks noGrp="1"/>
          </p:cNvSpPr>
          <p:nvPr>
            <p:ph sz="quarter" idx="4"/>
          </p:nvPr>
        </p:nvSpPr>
        <p:spPr>
          <a:xfrm>
            <a:off x="4645457" y="2174422"/>
            <a:ext cx="4041479" cy="3951514"/>
          </a:xfrm>
        </p:spPr>
        <p:txBody>
          <a:bodyPr/>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842128B9-306F-4C93-B48D-7F32553767A8}" type="slidenum">
              <a:rPr lang="de-DE" altLang="zh-CN"/>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1E239694-2727-4926-893A-498D7207CD31}" type="slidenum">
              <a:rPr lang="de-DE" altLang="zh-CN"/>
              <a:pPr>
                <a:defRPr/>
              </a:pPr>
              <a:t>‹#›</a:t>
            </a:fld>
            <a:endParaRPr lang="en-GB"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211F921F-272E-4B74-92C6-CECC51DBDF8F}" type="slidenum">
              <a:rPr lang="de-DE" altLang="zh-CN"/>
              <a:pPr>
                <a:defRPr/>
              </a:pPr>
              <a:t>‹#›</a:t>
            </a:fld>
            <a:endParaRPr lang="en-GB"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64" y="273504"/>
            <a:ext cx="3009004" cy="1162050"/>
          </a:xfrm>
        </p:spPr>
        <p:txBody>
          <a:bodyPr anchor="b"/>
          <a:lstStyle>
            <a:lvl1pPr algn="l">
              <a:defRPr sz="1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904" y="273504"/>
            <a:ext cx="5112043" cy="5852432"/>
          </a:xfrm>
        </p:spPr>
        <p:txBody>
          <a:bodyPr/>
          <a:lstStyle>
            <a:lvl1pPr>
              <a:defRPr sz="2700"/>
            </a:lvl1pPr>
            <a:lvl2pPr>
              <a:defRPr sz="2400"/>
            </a:lvl2pPr>
            <a:lvl3pPr>
              <a:defRPr sz="21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64" y="1435554"/>
            <a:ext cx="3009004" cy="4690382"/>
          </a:xfrm>
        </p:spPr>
        <p:txBody>
          <a:bodyPr/>
          <a:lstStyle>
            <a:lvl1pPr marL="0" indent="0">
              <a:buNone/>
              <a:defRPr sz="1200"/>
            </a:lvl1pPr>
            <a:lvl2pPr marL="391115" indent="0">
              <a:buNone/>
              <a:defRPr sz="1000"/>
            </a:lvl2pPr>
            <a:lvl3pPr marL="782229" indent="0">
              <a:buNone/>
              <a:defRPr sz="900"/>
            </a:lvl3pPr>
            <a:lvl4pPr marL="1173340" indent="0">
              <a:buNone/>
              <a:defRPr sz="800"/>
            </a:lvl4pPr>
            <a:lvl5pPr marL="1564452" indent="0">
              <a:buNone/>
              <a:defRPr sz="800"/>
            </a:lvl5pPr>
            <a:lvl6pPr marL="1955564" indent="0">
              <a:buNone/>
              <a:defRPr sz="800"/>
            </a:lvl6pPr>
            <a:lvl7pPr marL="2346676" indent="0">
              <a:buNone/>
              <a:defRPr sz="800"/>
            </a:lvl7pPr>
            <a:lvl8pPr marL="2737790" indent="0">
              <a:buNone/>
              <a:defRPr sz="800"/>
            </a:lvl8pPr>
            <a:lvl9pPr marL="3128900" indent="0">
              <a:buNone/>
              <a:defRPr sz="8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BC1AC184-056C-410E-8E44-2589EADB5792}" type="slidenum">
              <a:rPr lang="de-DE" altLang="zh-CN"/>
              <a:pPr>
                <a:defRPr/>
              </a:pPr>
              <a:t>‹#›</a:t>
            </a:fld>
            <a:endParaRPr lang="en-GB"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888" y="4800600"/>
            <a:ext cx="5486128" cy="567418"/>
          </a:xfrm>
        </p:spPr>
        <p:txBody>
          <a:bodyPr anchor="b"/>
          <a:lstStyle>
            <a:lvl1pPr algn="l">
              <a:defRPr sz="1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888" y="612321"/>
            <a:ext cx="5486128" cy="4114800"/>
          </a:xfrm>
        </p:spPr>
        <p:txBody>
          <a:bodyPr/>
          <a:lstStyle>
            <a:lvl1pPr marL="0" indent="0">
              <a:buNone/>
              <a:defRPr sz="2700"/>
            </a:lvl1pPr>
            <a:lvl2pPr marL="391115" indent="0">
              <a:buNone/>
              <a:defRPr sz="2400"/>
            </a:lvl2pPr>
            <a:lvl3pPr marL="782229" indent="0">
              <a:buNone/>
              <a:defRPr sz="2100"/>
            </a:lvl3pPr>
            <a:lvl4pPr marL="1173340" indent="0">
              <a:buNone/>
              <a:defRPr sz="1700"/>
            </a:lvl4pPr>
            <a:lvl5pPr marL="1564452" indent="0">
              <a:buNone/>
              <a:defRPr sz="1700"/>
            </a:lvl5pPr>
            <a:lvl6pPr marL="1955564" indent="0">
              <a:buNone/>
              <a:defRPr sz="1700"/>
            </a:lvl6pPr>
            <a:lvl7pPr marL="2346676" indent="0">
              <a:buNone/>
              <a:defRPr sz="1700"/>
            </a:lvl7pPr>
            <a:lvl8pPr marL="2737790" indent="0">
              <a:buNone/>
              <a:defRPr sz="1700"/>
            </a:lvl8pPr>
            <a:lvl9pPr marL="3128900" indent="0">
              <a:buNone/>
              <a:defRPr sz="1700"/>
            </a:lvl9pPr>
          </a:lstStyle>
          <a:p>
            <a:pPr lvl="0"/>
            <a:endParaRPr lang="zh-CN" altLang="en-US" noProof="0" smtClean="0"/>
          </a:p>
        </p:txBody>
      </p:sp>
      <p:sp>
        <p:nvSpPr>
          <p:cNvPr id="4" name="文本占位符 3"/>
          <p:cNvSpPr>
            <a:spLocks noGrp="1"/>
          </p:cNvSpPr>
          <p:nvPr>
            <p:ph type="body" sz="half" idx="2"/>
          </p:nvPr>
        </p:nvSpPr>
        <p:spPr>
          <a:xfrm>
            <a:off x="1792888" y="5368018"/>
            <a:ext cx="5486128" cy="804182"/>
          </a:xfrm>
        </p:spPr>
        <p:txBody>
          <a:bodyPr/>
          <a:lstStyle>
            <a:lvl1pPr marL="0" indent="0">
              <a:buNone/>
              <a:defRPr sz="1200"/>
            </a:lvl1pPr>
            <a:lvl2pPr marL="391115" indent="0">
              <a:buNone/>
              <a:defRPr sz="1000"/>
            </a:lvl2pPr>
            <a:lvl3pPr marL="782229" indent="0">
              <a:buNone/>
              <a:defRPr sz="900"/>
            </a:lvl3pPr>
            <a:lvl4pPr marL="1173340" indent="0">
              <a:buNone/>
              <a:defRPr sz="800"/>
            </a:lvl4pPr>
            <a:lvl5pPr marL="1564452" indent="0">
              <a:buNone/>
              <a:defRPr sz="800"/>
            </a:lvl5pPr>
            <a:lvl6pPr marL="1955564" indent="0">
              <a:buNone/>
              <a:defRPr sz="800"/>
            </a:lvl6pPr>
            <a:lvl7pPr marL="2346676" indent="0">
              <a:buNone/>
              <a:defRPr sz="800"/>
            </a:lvl7pPr>
            <a:lvl8pPr marL="2737790" indent="0">
              <a:buNone/>
              <a:defRPr sz="800"/>
            </a:lvl8pPr>
            <a:lvl9pPr marL="3128900" indent="0">
              <a:buNone/>
              <a:defRPr sz="8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6C9AA7C1-46F5-4A6E-B720-477AA4A685FA}" type="slidenum">
              <a:rPr lang="de-DE" altLang="zh-CN"/>
              <a:pPr>
                <a:defRPr/>
              </a:pPr>
              <a:t>‹#›</a:t>
            </a:fld>
            <a:endParaRPr lang="en-GB"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07DE9991-7A36-4E79-9134-AC054E45BEC3}" type="slidenum">
              <a:rPr lang="de-DE" altLang="zh-CN"/>
              <a:pPr>
                <a:defRPr/>
              </a:pPr>
              <a:t>‹#›</a:t>
            </a:fld>
            <a:endParaRPr lang="en-GB"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0968" y="274865"/>
            <a:ext cx="2015979" cy="58510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1662" y="274865"/>
            <a:ext cx="5918706" cy="58510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BBA70C01-04CC-4657-A8AA-41C6E0601F34}" type="slidenum">
              <a:rPr lang="de-DE" altLang="zh-CN"/>
              <a:pPr>
                <a:defRPr/>
              </a:pPr>
              <a:t>‹#›</a:t>
            </a:fld>
            <a:endParaRPr lang="en-GB"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21662" y="274864"/>
            <a:ext cx="8065274"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21662" y="1600200"/>
            <a:ext cx="8065274" cy="4525736"/>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B2B9CB89-07C5-4769-9101-4CD0FE73D585}" type="slidenum">
              <a:rPr lang="de-DE" altLang="zh-CN"/>
              <a:pPr>
                <a:defRPr/>
              </a:pPr>
              <a:t>‹#›</a:t>
            </a:fld>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11079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77326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276640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92982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cstate="print"/>
          <a:srcRect/>
          <a:stretch>
            <a:fillRect/>
          </a:stretch>
        </p:blipFill>
        <p:spPr bwMode="auto">
          <a:xfrm>
            <a:off x="7508909" y="5578930"/>
            <a:ext cx="820267"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cstate="print"/>
          <a:srcRect/>
          <a:stretch>
            <a:fillRect/>
          </a:stretch>
        </p:blipFill>
        <p:spPr bwMode="auto">
          <a:xfrm>
            <a:off x="1362" y="783771"/>
            <a:ext cx="9142639" cy="3810000"/>
          </a:xfrm>
          <a:prstGeom prst="rect">
            <a:avLst/>
          </a:prstGeom>
          <a:noFill/>
          <a:ln w="9525">
            <a:noFill/>
            <a:miter lim="800000"/>
            <a:headEnd/>
            <a:tailEnd/>
          </a:ln>
        </p:spPr>
      </p:pic>
      <p:sp>
        <p:nvSpPr>
          <p:cNvPr id="4" name="Text Box 14"/>
          <p:cNvSpPr txBox="1">
            <a:spLocks noChangeArrowheads="1"/>
          </p:cNvSpPr>
          <p:nvPr userDrawn="1"/>
        </p:nvSpPr>
        <p:spPr bwMode="auto">
          <a:xfrm>
            <a:off x="652949" y="326571"/>
            <a:ext cx="1423522" cy="309770"/>
          </a:xfrm>
          <a:prstGeom prst="rect">
            <a:avLst/>
          </a:prstGeom>
          <a:noFill/>
          <a:ln w="9525">
            <a:noFill/>
            <a:miter lim="800000"/>
            <a:headEnd/>
            <a:tailEnd/>
          </a:ln>
        </p:spPr>
        <p:txBody>
          <a:bodyPr wrap="none" lIns="78164" tIns="39087" rIns="78164" bIns="39087">
            <a:spAutoFit/>
          </a:bodyPr>
          <a:lstStyle/>
          <a:p>
            <a:pPr eaLnBrk="0" hangingPunct="0">
              <a:defRPr/>
            </a:pPr>
            <a:r>
              <a:rPr lang="en-US" altLang="zh-CN" sz="1500" dirty="0">
                <a:solidFill>
                  <a:srgbClr val="666666"/>
                </a:solidFill>
                <a:latin typeface="FrutigerNext LT Regular" pitchFamily="34" charset="0"/>
                <a:ea typeface="ＭＳ Ｐゴシック" pitchFamily="34" charset="-128"/>
              </a:rPr>
              <a:t>25. Aug.</a:t>
            </a:r>
            <a:r>
              <a:rPr lang="zh-CN" altLang="en-US" sz="1500" dirty="0">
                <a:solidFill>
                  <a:srgbClr val="666666"/>
                </a:solidFill>
                <a:latin typeface="FrutigerNext LT Regular" pitchFamily="34" charset="0"/>
                <a:ea typeface="ＭＳ Ｐゴシック" pitchFamily="34" charset="-128"/>
              </a:rPr>
              <a:t> </a:t>
            </a:r>
            <a:r>
              <a:rPr lang="en-US" altLang="zh-CN" sz="1500" dirty="0">
                <a:solidFill>
                  <a:srgbClr val="666666"/>
                </a:solidFill>
                <a:latin typeface="FrutigerNext LT Regular" pitchFamily="34" charset="0"/>
                <a:ea typeface="ＭＳ Ｐゴシック" pitchFamily="34" charset="-128"/>
              </a:rPr>
              <a:t>2010</a:t>
            </a:r>
            <a:endParaRPr lang="en-US" altLang="zh-CN" sz="2100" dirty="0">
              <a:solidFill>
                <a:srgbClr val="000000"/>
              </a:solidFill>
              <a:latin typeface="Arial"/>
              <a:ea typeface="ＭＳ Ｐゴシック" pitchFamily="34" charset="-128"/>
            </a:endParaRPr>
          </a:p>
        </p:txBody>
      </p:sp>
      <p:sp>
        <p:nvSpPr>
          <p:cNvPr id="5" name="Text Box 15"/>
          <p:cNvSpPr txBox="1">
            <a:spLocks noChangeArrowheads="1"/>
          </p:cNvSpPr>
          <p:nvPr userDrawn="1"/>
        </p:nvSpPr>
        <p:spPr bwMode="auto">
          <a:xfrm>
            <a:off x="652950" y="6204857"/>
            <a:ext cx="2554661" cy="263979"/>
          </a:xfrm>
          <a:prstGeom prst="rect">
            <a:avLst/>
          </a:prstGeom>
          <a:noFill/>
          <a:ln w="9525">
            <a:noFill/>
            <a:miter lim="800000"/>
            <a:headEnd/>
            <a:tailEnd/>
          </a:ln>
        </p:spPr>
        <p:txBody>
          <a:bodyPr wrap="none" lIns="78164" tIns="39087" rIns="78164" bIns="39087">
            <a:spAutoFit/>
          </a:bodyPr>
          <a:lstStyle/>
          <a:p>
            <a:pPr eaLnBrk="0" hangingPunct="0">
              <a:defRPr/>
            </a:pPr>
            <a:r>
              <a:rPr lang="en-US" altLang="zh-CN" sz="1200" dirty="0">
                <a:solidFill>
                  <a:srgbClr val="000000"/>
                </a:solidFill>
                <a:latin typeface="FrutigerNext LT Bold" charset="0"/>
                <a:ea typeface="ＭＳ Ｐゴシック" pitchFamily="34" charset="-128"/>
              </a:rPr>
              <a:t>HUAWEI TECHNOLOGIES Co., Ltd.</a:t>
            </a:r>
            <a:endParaRPr lang="en-US" altLang="zh-CN" sz="2100" dirty="0">
              <a:solidFill>
                <a:srgbClr val="000000"/>
              </a:solidFill>
              <a:latin typeface="Arial"/>
              <a:ea typeface="ＭＳ Ｐゴシック" pitchFamily="34" charset="-128"/>
            </a:endParaRPr>
          </a:p>
        </p:txBody>
      </p:sp>
      <p:sp>
        <p:nvSpPr>
          <p:cNvPr id="6" name="Text Box 20"/>
          <p:cNvSpPr txBox="1">
            <a:spLocks noChangeArrowheads="1"/>
          </p:cNvSpPr>
          <p:nvPr userDrawn="1"/>
        </p:nvSpPr>
        <p:spPr bwMode="auto">
          <a:xfrm>
            <a:off x="7246369" y="3984173"/>
            <a:ext cx="1504502" cy="325211"/>
          </a:xfrm>
          <a:prstGeom prst="rect">
            <a:avLst/>
          </a:prstGeom>
          <a:noFill/>
          <a:ln w="9525">
            <a:noFill/>
            <a:miter lim="800000"/>
            <a:headEnd/>
            <a:tailEnd/>
          </a:ln>
          <a:effectLst/>
        </p:spPr>
        <p:txBody>
          <a:bodyPr lIns="91244" tIns="45616" rIns="91244" bIns="45616"/>
          <a:lstStyle/>
          <a:p>
            <a:pPr algn="ctr">
              <a:lnSpc>
                <a:spcPct val="140000"/>
              </a:lnSpc>
              <a:defRPr/>
            </a:pPr>
            <a:r>
              <a:rPr lang="en-US" altLang="zh-CN" sz="900" b="1" dirty="0" err="1">
                <a:solidFill>
                  <a:srgbClr val="FFFFFF"/>
                </a:solidFill>
                <a:latin typeface="FrutigerNext LT Medium" pitchFamily="34" charset="0"/>
                <a:ea typeface="黑体"/>
              </a:rPr>
              <a:t>www.huawei.com</a:t>
            </a:r>
            <a:endParaRPr lang="en-US" altLang="zh-CN" sz="900" b="1" dirty="0">
              <a:solidFill>
                <a:srgbClr val="FFFFFF"/>
              </a:solidFill>
              <a:latin typeface="FrutigerNext LT Medium" pitchFamily="34" charset="0"/>
              <a:ea typeface="黑体"/>
            </a:endParaRPr>
          </a:p>
        </p:txBody>
      </p:sp>
      <p:sp>
        <p:nvSpPr>
          <p:cNvPr id="7" name="Rectangle 22"/>
          <p:cNvSpPr>
            <a:spLocks noChangeArrowheads="1"/>
          </p:cNvSpPr>
          <p:nvPr userDrawn="1"/>
        </p:nvSpPr>
        <p:spPr bwMode="auto">
          <a:xfrm>
            <a:off x="4201998" y="6204857"/>
            <a:ext cx="1704467" cy="263979"/>
          </a:xfrm>
          <a:prstGeom prst="rect">
            <a:avLst/>
          </a:prstGeom>
          <a:noFill/>
          <a:ln w="9525" algn="ctr">
            <a:noFill/>
            <a:miter lim="800000"/>
            <a:headEnd/>
            <a:tailEnd/>
          </a:ln>
          <a:effectLst/>
        </p:spPr>
        <p:txBody>
          <a:bodyPr wrap="none" lIns="78164" tIns="39087" rIns="78164" bIns="39087">
            <a:spAutoFit/>
          </a:bodyPr>
          <a:lstStyle/>
          <a:p>
            <a:pPr eaLnBrk="0" hangingPunct="0">
              <a:defRPr/>
            </a:pPr>
            <a:r>
              <a:rPr lang="en-US" altLang="zh-CN" sz="1200" dirty="0">
                <a:solidFill>
                  <a:srgbClr val="000000"/>
                </a:solidFill>
                <a:latin typeface="FrutigerNext LT Bold" pitchFamily="20" charset="0"/>
                <a:ea typeface="MS PGothic" pitchFamily="34" charset="-128"/>
              </a:rPr>
              <a:t>HUAWEI Confidential </a:t>
            </a:r>
          </a:p>
        </p:txBody>
      </p:sp>
      <p:sp>
        <p:nvSpPr>
          <p:cNvPr id="8" name="Rectangle 23"/>
          <p:cNvSpPr>
            <a:spLocks noChangeArrowheads="1"/>
          </p:cNvSpPr>
          <p:nvPr userDrawn="1"/>
        </p:nvSpPr>
        <p:spPr bwMode="auto">
          <a:xfrm>
            <a:off x="6419300" y="326571"/>
            <a:ext cx="2256186" cy="309770"/>
          </a:xfrm>
          <a:prstGeom prst="rect">
            <a:avLst/>
          </a:prstGeom>
          <a:noFill/>
          <a:ln w="9525" algn="ctr">
            <a:noFill/>
            <a:miter lim="800000"/>
            <a:headEnd/>
            <a:tailEnd/>
          </a:ln>
          <a:effectLst/>
        </p:spPr>
        <p:txBody>
          <a:bodyPr wrap="none" lIns="78164" tIns="39087" rIns="78164" bIns="39087">
            <a:spAutoFit/>
          </a:bodyPr>
          <a:lstStyle/>
          <a:p>
            <a:pPr eaLnBrk="0" hangingPunct="0">
              <a:defRPr/>
            </a:pPr>
            <a:r>
              <a:rPr lang="en-US" altLang="zh-CN" sz="1500" dirty="0">
                <a:solidFill>
                  <a:srgbClr val="666666"/>
                </a:solidFill>
                <a:latin typeface="FrutigerNext LT Regular" pitchFamily="34" charset="0"/>
                <a:ea typeface="ＭＳ Ｐゴシック" pitchFamily="34" charset="-128"/>
              </a:rPr>
              <a:t>Security Level: </a:t>
            </a:r>
            <a:r>
              <a:rPr lang="zh-CN" altLang="en-US" sz="1500" dirty="0">
                <a:solidFill>
                  <a:srgbClr val="666666"/>
                </a:solidFill>
                <a:latin typeface="FrutigerNext LT Regular" pitchFamily="34" charset="0"/>
                <a:ea typeface="ＭＳ Ｐゴシック" pitchFamily="34" charset="-128"/>
              </a:rPr>
              <a:t>内部公开</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19D20F54-7627-451E-AA03-F8B2B7EDB7EB}" type="slidenum">
              <a:rPr lang="de-DE" altLang="zh-CN"/>
              <a:pPr>
                <a:defRPr/>
              </a:pPr>
              <a:t>‹#›</a:t>
            </a:fld>
            <a:endParaRPr lang="en-GB"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25" y="4407354"/>
            <a:ext cx="7772808" cy="1362075"/>
          </a:xfrm>
        </p:spPr>
        <p:txBody>
          <a:bodyPr anchor="t"/>
          <a:lstStyle>
            <a:lvl1pPr algn="l">
              <a:defRPr sz="34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25" y="2906486"/>
            <a:ext cx="7772808" cy="1500868"/>
          </a:xfrm>
        </p:spPr>
        <p:txBody>
          <a:bodyPr anchor="b"/>
          <a:lstStyle>
            <a:lvl1pPr marL="0" indent="0">
              <a:buNone/>
              <a:defRPr sz="1700"/>
            </a:lvl1pPr>
            <a:lvl2pPr marL="391115" indent="0">
              <a:buNone/>
              <a:defRPr sz="1500"/>
            </a:lvl2pPr>
            <a:lvl3pPr marL="782229" indent="0">
              <a:buNone/>
              <a:defRPr sz="1400"/>
            </a:lvl3pPr>
            <a:lvl4pPr marL="1173340" indent="0">
              <a:buNone/>
              <a:defRPr sz="1200"/>
            </a:lvl4pPr>
            <a:lvl5pPr marL="1564452" indent="0">
              <a:buNone/>
              <a:defRPr sz="1200"/>
            </a:lvl5pPr>
            <a:lvl6pPr marL="1955564" indent="0">
              <a:buNone/>
              <a:defRPr sz="1200"/>
            </a:lvl6pPr>
            <a:lvl7pPr marL="2346676" indent="0">
              <a:buNone/>
              <a:defRPr sz="1200"/>
            </a:lvl7pPr>
            <a:lvl8pPr marL="2737790" indent="0">
              <a:buNone/>
              <a:defRPr sz="1200"/>
            </a:lvl8pPr>
            <a:lvl9pPr marL="3128900" indent="0">
              <a:buNone/>
              <a:defRPr sz="12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05F26430-D892-4606-966D-3DB69FC96E90}" type="slidenum">
              <a:rPr lang="de-DE" altLang="zh-CN"/>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1662" y="1600200"/>
            <a:ext cx="3966662" cy="4525736"/>
          </a:xfrm>
        </p:spPr>
        <p:txBody>
          <a:bodyPr/>
          <a:lstStyle>
            <a:lvl1pPr>
              <a:defRPr sz="24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8914" y="1600200"/>
            <a:ext cx="3968022" cy="4525736"/>
          </a:xfrm>
        </p:spPr>
        <p:txBody>
          <a:bodyPr/>
          <a:lstStyle>
            <a:lvl1pPr>
              <a:defRPr sz="24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870EA3E0-D138-4EB8-826E-8E578928A055}" type="slidenum">
              <a:rPr lang="de-DE" altLang="zh-CN"/>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10.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16.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5.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21662" y="274864"/>
            <a:ext cx="8065274" cy="1143000"/>
          </a:xfrm>
          <a:prstGeom prst="rect">
            <a:avLst/>
          </a:prstGeom>
          <a:noFill/>
          <a:ln w="9525">
            <a:noFill/>
            <a:miter lim="800000"/>
            <a:headEnd/>
            <a:tailEnd/>
          </a:ln>
        </p:spPr>
        <p:txBody>
          <a:bodyPr vert="horz" wrap="square" lIns="78164" tIns="39087" rIns="78164" bIns="39087" numCol="1" anchor="ctr" anchorCtr="0" compatLnSpc="1">
            <a:prstTxWarp prst="textNoShape">
              <a:avLst/>
            </a:prstTxWarp>
          </a:bodyPr>
          <a:lstStyle/>
          <a:p>
            <a:pPr lvl="0"/>
            <a:r>
              <a:rPr lang="zh-CN" altLang="en-US" smtClean="0"/>
              <a:t>单击此处编辑母版标题样式</a:t>
            </a:r>
          </a:p>
        </p:txBody>
      </p:sp>
      <p:sp>
        <p:nvSpPr>
          <p:cNvPr id="6147" name="Rectangle 3"/>
          <p:cNvSpPr>
            <a:spLocks noGrp="1" noChangeArrowheads="1"/>
          </p:cNvSpPr>
          <p:nvPr>
            <p:ph type="body" idx="1"/>
          </p:nvPr>
        </p:nvSpPr>
        <p:spPr bwMode="auto">
          <a:xfrm>
            <a:off x="621662" y="1600200"/>
            <a:ext cx="8065274" cy="4525736"/>
          </a:xfrm>
          <a:prstGeom prst="rect">
            <a:avLst/>
          </a:prstGeom>
          <a:noFill/>
          <a:ln w="9525">
            <a:noFill/>
            <a:miter lim="800000"/>
            <a:headEnd/>
            <a:tailEnd/>
          </a:ln>
        </p:spPr>
        <p:txBody>
          <a:bodyPr vert="horz" wrap="square" lIns="78164" tIns="39087" rIns="78164" bIns="3908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6148" name="Picture 7" descr="7"/>
          <p:cNvPicPr>
            <a:picLocks noChangeAspect="1" noChangeArrowheads="1"/>
          </p:cNvPicPr>
          <p:nvPr userDrawn="1"/>
        </p:nvPicPr>
        <p:blipFill>
          <a:blip r:embed="rId14" cstate="print"/>
          <a:srcRect/>
          <a:stretch>
            <a:fillRect/>
          </a:stretch>
        </p:blipFill>
        <p:spPr bwMode="auto">
          <a:xfrm>
            <a:off x="0" y="6221186"/>
            <a:ext cx="9142640" cy="636814"/>
          </a:xfrm>
          <a:prstGeom prst="rect">
            <a:avLst/>
          </a:prstGeom>
          <a:noFill/>
          <a:ln w="9525">
            <a:noFill/>
            <a:miter lim="800000"/>
            <a:headEnd/>
            <a:tailEnd/>
          </a:ln>
        </p:spPr>
      </p:pic>
      <p:sp>
        <p:nvSpPr>
          <p:cNvPr id="38920" name="Text Box 8"/>
          <p:cNvSpPr txBox="1">
            <a:spLocks noChangeArrowheads="1"/>
          </p:cNvSpPr>
          <p:nvPr userDrawn="1"/>
        </p:nvSpPr>
        <p:spPr bwMode="auto">
          <a:xfrm>
            <a:off x="652950" y="6466115"/>
            <a:ext cx="2554661" cy="263979"/>
          </a:xfrm>
          <a:prstGeom prst="rect">
            <a:avLst/>
          </a:prstGeom>
          <a:noFill/>
          <a:ln w="9525">
            <a:noFill/>
            <a:miter lim="800000"/>
            <a:headEnd/>
            <a:tailEnd/>
          </a:ln>
        </p:spPr>
        <p:txBody>
          <a:bodyPr wrap="none" lIns="78170" tIns="39093" rIns="78170" bIns="39093">
            <a:spAutoFit/>
          </a:bodyPr>
          <a:lstStyle/>
          <a:p>
            <a:pPr eaLnBrk="0" hangingPunct="0">
              <a:defRPr/>
            </a:pPr>
            <a:r>
              <a:rPr lang="en-US" altLang="zh-CN" sz="1200" dirty="0">
                <a:solidFill>
                  <a:srgbClr val="000000"/>
                </a:solidFill>
                <a:latin typeface="FrutigerNext LT Bold" charset="0"/>
                <a:ea typeface="ＭＳ Ｐゴシック" pitchFamily="34" charset="-128"/>
              </a:rPr>
              <a:t>HUAWEI TECHNOLOGIES Co., Ltd.</a:t>
            </a:r>
            <a:endParaRPr lang="en-US" altLang="zh-CN" sz="2100" dirty="0">
              <a:solidFill>
                <a:srgbClr val="000000"/>
              </a:solidFill>
              <a:latin typeface="Arial"/>
              <a:ea typeface="ＭＳ Ｐゴシック" pitchFamily="34" charset="-128"/>
            </a:endParaRPr>
          </a:p>
        </p:txBody>
      </p:sp>
      <p:sp>
        <p:nvSpPr>
          <p:cNvPr id="38921" name="Rectangle 9"/>
          <p:cNvSpPr>
            <a:spLocks noGrp="1" noChangeArrowheads="1"/>
          </p:cNvSpPr>
          <p:nvPr>
            <p:ph type="dt" sz="half" idx="2"/>
          </p:nvPr>
        </p:nvSpPr>
        <p:spPr bwMode="auto">
          <a:xfrm>
            <a:off x="5929591" y="6400800"/>
            <a:ext cx="1056960"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000">
                <a:solidFill>
                  <a:srgbClr val="000000"/>
                </a:solidFill>
                <a:latin typeface="FrutigerNext LT Medium" pitchFamily="34" charset="0"/>
              </a:defRPr>
            </a:lvl1pPr>
          </a:lstStyle>
          <a:p>
            <a:pPr eaLnBrk="0" hangingPunct="0">
              <a:defRPr/>
            </a:pPr>
            <a:endParaRPr lang="de-DE" altLang="zh-CN">
              <a:ea typeface="ＭＳ Ｐゴシック" pitchFamily="34" charset="-128"/>
            </a:endParaRPr>
          </a:p>
          <a:p>
            <a:pPr eaLnBrk="0" hangingPunct="0">
              <a:defRPr/>
            </a:pPr>
            <a:r>
              <a:rPr lang="de-DE" altLang="zh-CN">
                <a:ea typeface="ＭＳ Ｐゴシック" pitchFamily="34" charset="-128"/>
              </a:rPr>
              <a:t>Page </a:t>
            </a:r>
            <a:fld id="{1F283B4D-BB6E-4EB5-86D4-A5D595FF2709}" type="slidenum">
              <a:rPr lang="de-DE" altLang="zh-CN">
                <a:ea typeface="ＭＳ Ｐゴシック" pitchFamily="34" charset="-128"/>
              </a:rPr>
              <a:pPr eaLnBrk="0" hangingPunct="0">
                <a:defRPr/>
              </a:pPr>
              <a:t>‹#›</a:t>
            </a:fld>
            <a:endParaRPr lang="en-GB" altLang="zh-CN">
              <a:ea typeface="ＭＳ Ｐゴシック" pitchFamily="34" charset="-128"/>
            </a:endParaRPr>
          </a:p>
        </p:txBody>
      </p:sp>
      <p:pic>
        <p:nvPicPr>
          <p:cNvPr id="6151" name="Picture 10" descr="8"/>
          <p:cNvPicPr>
            <a:picLocks noChangeAspect="1" noChangeArrowheads="1"/>
          </p:cNvPicPr>
          <p:nvPr userDrawn="1"/>
        </p:nvPicPr>
        <p:blipFill>
          <a:blip r:embed="rId15" cstate="print"/>
          <a:srcRect/>
          <a:stretch>
            <a:fillRect/>
          </a:stretch>
        </p:blipFill>
        <p:spPr bwMode="auto">
          <a:xfrm>
            <a:off x="7508910" y="6400800"/>
            <a:ext cx="1309978" cy="308883"/>
          </a:xfrm>
          <a:prstGeom prst="rect">
            <a:avLst/>
          </a:prstGeom>
          <a:noFill/>
          <a:ln w="9525">
            <a:noFill/>
            <a:miter lim="800000"/>
            <a:headEnd/>
            <a:tailEnd/>
          </a:ln>
        </p:spPr>
      </p:pic>
      <p:sp>
        <p:nvSpPr>
          <p:cNvPr id="38923" name="Rectangle 11"/>
          <p:cNvSpPr>
            <a:spLocks noChangeArrowheads="1"/>
          </p:cNvSpPr>
          <p:nvPr userDrawn="1"/>
        </p:nvSpPr>
        <p:spPr bwMode="auto">
          <a:xfrm>
            <a:off x="3660595" y="6467477"/>
            <a:ext cx="1704467" cy="263979"/>
          </a:xfrm>
          <a:prstGeom prst="rect">
            <a:avLst/>
          </a:prstGeom>
          <a:noFill/>
          <a:ln w="9525" algn="ctr">
            <a:noFill/>
            <a:miter lim="800000"/>
            <a:headEnd/>
            <a:tailEnd/>
          </a:ln>
          <a:effectLst/>
        </p:spPr>
        <p:txBody>
          <a:bodyPr wrap="none" lIns="78164" tIns="39087" rIns="78164" bIns="39087">
            <a:spAutoFit/>
          </a:bodyPr>
          <a:lstStyle/>
          <a:p>
            <a:pPr eaLnBrk="0" hangingPunct="0">
              <a:defRPr/>
            </a:pPr>
            <a:r>
              <a:rPr lang="en-US" altLang="zh-CN" sz="1200" dirty="0">
                <a:solidFill>
                  <a:srgbClr val="000000"/>
                </a:solidFill>
                <a:latin typeface="FrutigerNext LT Bold" pitchFamily="20" charset="0"/>
                <a:ea typeface="MS PGothic" pitchFamily="34" charset="-128"/>
              </a:rPr>
              <a:t>HUAWEI Confidential </a:t>
            </a: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Lst>
  <p:timing>
    <p:tnLst>
      <p:par>
        <p:cTn id="1" dur="indefinite" restart="never" nodeType="tmRoot"/>
      </p:par>
    </p:tnLst>
  </p:timing>
  <p:hf sldNum="0" hdr="0" ftr="0"/>
  <p:txStyles>
    <p:titleStyle>
      <a:lvl1pPr algn="l" rtl="0" eaLnBrk="0" fontAlgn="base" hangingPunct="0">
        <a:spcBef>
          <a:spcPct val="0"/>
        </a:spcBef>
        <a:spcAft>
          <a:spcPct val="0"/>
        </a:spcAft>
        <a:defRPr sz="3000" b="1">
          <a:solidFill>
            <a:srgbClr val="990000"/>
          </a:solidFill>
          <a:latin typeface="+mj-lt"/>
          <a:ea typeface="+mj-ea"/>
          <a:cs typeface="+mj-cs"/>
        </a:defRPr>
      </a:lvl1pPr>
      <a:lvl2pPr algn="l" rtl="0" eaLnBrk="0" fontAlgn="base" hangingPunct="0">
        <a:spcBef>
          <a:spcPct val="0"/>
        </a:spcBef>
        <a:spcAft>
          <a:spcPct val="0"/>
        </a:spcAft>
        <a:defRPr sz="3000" b="1">
          <a:solidFill>
            <a:srgbClr val="990000"/>
          </a:solidFill>
          <a:latin typeface="Arial" charset="0"/>
          <a:ea typeface="黑体" pitchFamily="2" charset="-122"/>
        </a:defRPr>
      </a:lvl2pPr>
      <a:lvl3pPr algn="l" rtl="0" eaLnBrk="0" fontAlgn="base" hangingPunct="0">
        <a:spcBef>
          <a:spcPct val="0"/>
        </a:spcBef>
        <a:spcAft>
          <a:spcPct val="0"/>
        </a:spcAft>
        <a:defRPr sz="3000" b="1">
          <a:solidFill>
            <a:srgbClr val="990000"/>
          </a:solidFill>
          <a:latin typeface="Arial" charset="0"/>
          <a:ea typeface="黑体" pitchFamily="2" charset="-122"/>
        </a:defRPr>
      </a:lvl3pPr>
      <a:lvl4pPr algn="l" rtl="0" eaLnBrk="0" fontAlgn="base" hangingPunct="0">
        <a:spcBef>
          <a:spcPct val="0"/>
        </a:spcBef>
        <a:spcAft>
          <a:spcPct val="0"/>
        </a:spcAft>
        <a:defRPr sz="3000" b="1">
          <a:solidFill>
            <a:srgbClr val="990000"/>
          </a:solidFill>
          <a:latin typeface="Arial" charset="0"/>
          <a:ea typeface="黑体" pitchFamily="2" charset="-122"/>
        </a:defRPr>
      </a:lvl4pPr>
      <a:lvl5pPr algn="l" rtl="0" eaLnBrk="0" fontAlgn="base" hangingPunct="0">
        <a:spcBef>
          <a:spcPct val="0"/>
        </a:spcBef>
        <a:spcAft>
          <a:spcPct val="0"/>
        </a:spcAft>
        <a:defRPr sz="3000" b="1">
          <a:solidFill>
            <a:srgbClr val="990000"/>
          </a:solidFill>
          <a:latin typeface="Arial" charset="0"/>
          <a:ea typeface="黑体" pitchFamily="2" charset="-122"/>
        </a:defRPr>
      </a:lvl5pPr>
      <a:lvl6pPr marL="391115" algn="l" rtl="0" fontAlgn="base">
        <a:spcBef>
          <a:spcPct val="0"/>
        </a:spcBef>
        <a:spcAft>
          <a:spcPct val="0"/>
        </a:spcAft>
        <a:defRPr sz="3000" b="1">
          <a:solidFill>
            <a:srgbClr val="990000"/>
          </a:solidFill>
          <a:latin typeface="Arial" charset="0"/>
          <a:ea typeface="黑体" pitchFamily="2" charset="-122"/>
        </a:defRPr>
      </a:lvl6pPr>
      <a:lvl7pPr marL="782229" algn="l" rtl="0" fontAlgn="base">
        <a:spcBef>
          <a:spcPct val="0"/>
        </a:spcBef>
        <a:spcAft>
          <a:spcPct val="0"/>
        </a:spcAft>
        <a:defRPr sz="3000" b="1">
          <a:solidFill>
            <a:srgbClr val="990000"/>
          </a:solidFill>
          <a:latin typeface="Arial" charset="0"/>
          <a:ea typeface="黑体" pitchFamily="2" charset="-122"/>
        </a:defRPr>
      </a:lvl7pPr>
      <a:lvl8pPr marL="1173340" algn="l" rtl="0" fontAlgn="base">
        <a:spcBef>
          <a:spcPct val="0"/>
        </a:spcBef>
        <a:spcAft>
          <a:spcPct val="0"/>
        </a:spcAft>
        <a:defRPr sz="3000" b="1">
          <a:solidFill>
            <a:srgbClr val="990000"/>
          </a:solidFill>
          <a:latin typeface="Arial" charset="0"/>
          <a:ea typeface="黑体" pitchFamily="2" charset="-122"/>
        </a:defRPr>
      </a:lvl8pPr>
      <a:lvl9pPr marL="1564452" algn="l" rtl="0" fontAlgn="base">
        <a:spcBef>
          <a:spcPct val="0"/>
        </a:spcBef>
        <a:spcAft>
          <a:spcPct val="0"/>
        </a:spcAft>
        <a:defRPr sz="3000" b="1">
          <a:solidFill>
            <a:srgbClr val="990000"/>
          </a:solidFill>
          <a:latin typeface="Arial" charset="0"/>
          <a:ea typeface="黑体" pitchFamily="2" charset="-122"/>
        </a:defRPr>
      </a:lvl9pPr>
    </p:titleStyle>
    <p:bodyStyle>
      <a:lvl1pPr marL="289701" indent="-289701" algn="l" rtl="0" eaLnBrk="0" fontAlgn="base" hangingPunct="0">
        <a:lnSpc>
          <a:spcPct val="140000"/>
        </a:lnSpc>
        <a:spcBef>
          <a:spcPct val="0"/>
        </a:spcBef>
        <a:spcAft>
          <a:spcPct val="0"/>
        </a:spcAft>
        <a:buChar char="•"/>
        <a:defRPr sz="1900" b="1">
          <a:solidFill>
            <a:schemeClr val="tx1"/>
          </a:solidFill>
          <a:latin typeface="+mn-lt"/>
          <a:ea typeface="+mn-ea"/>
          <a:cs typeface="+mn-cs"/>
        </a:defRPr>
      </a:lvl1pPr>
      <a:lvl2pPr marL="632446" indent="-240738" algn="l" rtl="0" eaLnBrk="0" fontAlgn="base" hangingPunct="0">
        <a:lnSpc>
          <a:spcPct val="140000"/>
        </a:lnSpc>
        <a:spcBef>
          <a:spcPct val="0"/>
        </a:spcBef>
        <a:spcAft>
          <a:spcPct val="0"/>
        </a:spcAft>
        <a:buChar char="–"/>
        <a:defRPr sz="1900">
          <a:solidFill>
            <a:schemeClr val="tx1"/>
          </a:solidFill>
          <a:latin typeface="+mn-lt"/>
          <a:ea typeface="华文细黑" pitchFamily="2" charset="-122"/>
        </a:defRPr>
      </a:lvl2pPr>
      <a:lvl3pPr marL="975191" indent="-191774" algn="l" rtl="0" eaLnBrk="0" fontAlgn="base" hangingPunct="0">
        <a:lnSpc>
          <a:spcPct val="140000"/>
        </a:lnSpc>
        <a:spcBef>
          <a:spcPct val="0"/>
        </a:spcBef>
        <a:spcAft>
          <a:spcPct val="0"/>
        </a:spcAft>
        <a:buChar char="•"/>
        <a:defRPr sz="1900">
          <a:solidFill>
            <a:schemeClr val="tx1"/>
          </a:solidFill>
          <a:latin typeface="+mn-lt"/>
          <a:ea typeface="华文细黑" pitchFamily="2" charset="-122"/>
        </a:defRPr>
      </a:lvl3pPr>
      <a:lvl4pPr marL="1366899" indent="-193134" algn="l" rtl="0" eaLnBrk="0" fontAlgn="base" hangingPunct="0">
        <a:lnSpc>
          <a:spcPct val="140000"/>
        </a:lnSpc>
        <a:spcBef>
          <a:spcPct val="0"/>
        </a:spcBef>
        <a:spcAft>
          <a:spcPct val="0"/>
        </a:spcAft>
        <a:buChar char="–"/>
        <a:defRPr sz="1900">
          <a:solidFill>
            <a:schemeClr val="tx1"/>
          </a:solidFill>
          <a:latin typeface="+mn-lt"/>
          <a:ea typeface="华文细黑" pitchFamily="2" charset="-122"/>
        </a:defRPr>
      </a:lvl4pPr>
      <a:lvl5pPr marL="1755888" indent="-190413" algn="l" rtl="0" eaLnBrk="0" fontAlgn="base" hangingPunct="0">
        <a:lnSpc>
          <a:spcPct val="140000"/>
        </a:lnSpc>
        <a:spcBef>
          <a:spcPct val="0"/>
        </a:spcBef>
        <a:spcAft>
          <a:spcPct val="0"/>
        </a:spcAft>
        <a:buChar char="»"/>
        <a:defRPr sz="1900">
          <a:solidFill>
            <a:schemeClr val="tx1"/>
          </a:solidFill>
          <a:latin typeface="+mn-lt"/>
          <a:ea typeface="华文细黑" pitchFamily="2" charset="-122"/>
        </a:defRPr>
      </a:lvl5pPr>
      <a:lvl6pPr marL="2149762" indent="-194198" algn="l" rtl="0" fontAlgn="base">
        <a:lnSpc>
          <a:spcPct val="140000"/>
        </a:lnSpc>
        <a:spcBef>
          <a:spcPct val="0"/>
        </a:spcBef>
        <a:spcAft>
          <a:spcPct val="0"/>
        </a:spcAft>
        <a:defRPr sz="1900">
          <a:solidFill>
            <a:schemeClr val="tx1"/>
          </a:solidFill>
          <a:latin typeface="+mn-lt"/>
          <a:ea typeface="华文细黑" pitchFamily="2" charset="-122"/>
        </a:defRPr>
      </a:lvl6pPr>
      <a:lvl7pPr marL="2540875" indent="-194198" algn="l" rtl="0" fontAlgn="base">
        <a:lnSpc>
          <a:spcPct val="140000"/>
        </a:lnSpc>
        <a:spcBef>
          <a:spcPct val="0"/>
        </a:spcBef>
        <a:spcAft>
          <a:spcPct val="0"/>
        </a:spcAft>
        <a:defRPr sz="1900">
          <a:solidFill>
            <a:schemeClr val="tx1"/>
          </a:solidFill>
          <a:latin typeface="+mn-lt"/>
          <a:ea typeface="华文细黑" pitchFamily="2" charset="-122"/>
        </a:defRPr>
      </a:lvl7pPr>
      <a:lvl8pPr marL="2931987" indent="-194198" algn="l" rtl="0" fontAlgn="base">
        <a:lnSpc>
          <a:spcPct val="140000"/>
        </a:lnSpc>
        <a:spcBef>
          <a:spcPct val="0"/>
        </a:spcBef>
        <a:spcAft>
          <a:spcPct val="0"/>
        </a:spcAft>
        <a:defRPr sz="1900">
          <a:solidFill>
            <a:schemeClr val="tx1"/>
          </a:solidFill>
          <a:latin typeface="+mn-lt"/>
          <a:ea typeface="华文细黑" pitchFamily="2" charset="-122"/>
        </a:defRPr>
      </a:lvl8pPr>
      <a:lvl9pPr marL="3323100" indent="-194198" algn="l" rtl="0" fontAlgn="base">
        <a:lnSpc>
          <a:spcPct val="140000"/>
        </a:lnSpc>
        <a:spcBef>
          <a:spcPct val="0"/>
        </a:spcBef>
        <a:spcAft>
          <a:spcPct val="0"/>
        </a:spcAft>
        <a:defRPr sz="1900">
          <a:solidFill>
            <a:schemeClr val="tx1"/>
          </a:solidFill>
          <a:latin typeface="+mn-lt"/>
          <a:ea typeface="华文细黑" pitchFamily="2" charset="-122"/>
        </a:defRPr>
      </a:lvl9pPr>
    </p:bodyStyle>
    <p:otherStyle>
      <a:defPPr>
        <a:defRPr lang="zh-CN"/>
      </a:defPPr>
      <a:lvl1pPr marL="0" algn="l" defTabSz="782229" rtl="0" eaLnBrk="1" latinLnBrk="0" hangingPunct="1">
        <a:defRPr sz="1500" kern="1200">
          <a:solidFill>
            <a:schemeClr val="tx1"/>
          </a:solidFill>
          <a:latin typeface="+mn-lt"/>
          <a:ea typeface="+mn-ea"/>
          <a:cs typeface="+mn-cs"/>
        </a:defRPr>
      </a:lvl1pPr>
      <a:lvl2pPr marL="391115" algn="l" defTabSz="782229" rtl="0" eaLnBrk="1" latinLnBrk="0" hangingPunct="1">
        <a:defRPr sz="1500" kern="1200">
          <a:solidFill>
            <a:schemeClr val="tx1"/>
          </a:solidFill>
          <a:latin typeface="+mn-lt"/>
          <a:ea typeface="+mn-ea"/>
          <a:cs typeface="+mn-cs"/>
        </a:defRPr>
      </a:lvl2pPr>
      <a:lvl3pPr marL="782229" algn="l" defTabSz="782229" rtl="0" eaLnBrk="1" latinLnBrk="0" hangingPunct="1">
        <a:defRPr sz="1500" kern="1200">
          <a:solidFill>
            <a:schemeClr val="tx1"/>
          </a:solidFill>
          <a:latin typeface="+mn-lt"/>
          <a:ea typeface="+mn-ea"/>
          <a:cs typeface="+mn-cs"/>
        </a:defRPr>
      </a:lvl3pPr>
      <a:lvl4pPr marL="1173340" algn="l" defTabSz="782229" rtl="0" eaLnBrk="1" latinLnBrk="0" hangingPunct="1">
        <a:defRPr sz="1500" kern="1200">
          <a:solidFill>
            <a:schemeClr val="tx1"/>
          </a:solidFill>
          <a:latin typeface="+mn-lt"/>
          <a:ea typeface="+mn-ea"/>
          <a:cs typeface="+mn-cs"/>
        </a:defRPr>
      </a:lvl4pPr>
      <a:lvl5pPr marL="1564452" algn="l" defTabSz="782229" rtl="0" eaLnBrk="1" latinLnBrk="0" hangingPunct="1">
        <a:defRPr sz="1500" kern="1200">
          <a:solidFill>
            <a:schemeClr val="tx1"/>
          </a:solidFill>
          <a:latin typeface="+mn-lt"/>
          <a:ea typeface="+mn-ea"/>
          <a:cs typeface="+mn-cs"/>
        </a:defRPr>
      </a:lvl5pPr>
      <a:lvl6pPr marL="1955564" algn="l" defTabSz="782229" rtl="0" eaLnBrk="1" latinLnBrk="0" hangingPunct="1">
        <a:defRPr sz="1500" kern="1200">
          <a:solidFill>
            <a:schemeClr val="tx1"/>
          </a:solidFill>
          <a:latin typeface="+mn-lt"/>
          <a:ea typeface="+mn-ea"/>
          <a:cs typeface="+mn-cs"/>
        </a:defRPr>
      </a:lvl6pPr>
      <a:lvl7pPr marL="2346676" algn="l" defTabSz="782229" rtl="0" eaLnBrk="1" latinLnBrk="0" hangingPunct="1">
        <a:defRPr sz="1500" kern="1200">
          <a:solidFill>
            <a:schemeClr val="tx1"/>
          </a:solidFill>
          <a:latin typeface="+mn-lt"/>
          <a:ea typeface="+mn-ea"/>
          <a:cs typeface="+mn-cs"/>
        </a:defRPr>
      </a:lvl7pPr>
      <a:lvl8pPr marL="2737790" algn="l" defTabSz="782229" rtl="0" eaLnBrk="1" latinLnBrk="0" hangingPunct="1">
        <a:defRPr sz="1500" kern="1200">
          <a:solidFill>
            <a:schemeClr val="tx1"/>
          </a:solidFill>
          <a:latin typeface="+mn-lt"/>
          <a:ea typeface="+mn-ea"/>
          <a:cs typeface="+mn-cs"/>
        </a:defRPr>
      </a:lvl8pPr>
      <a:lvl9pPr marL="3128900" algn="l" defTabSz="782229"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5201" name="Picture 81" descr="未标题-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6225" name="Picture 81" descr="未标题-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7249" name="Picture 81" descr="未标题-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8273" name="Picture 81" descr="未标题-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rgbClr val="FFCC66"/>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6149" name="Rectangle 5"/>
          <p:cNvSpPr>
            <a:spLocks noChangeArrowheads="1"/>
          </p:cNvSpPr>
          <p:nvPr/>
        </p:nvSpPr>
        <p:spPr bwMode="auto">
          <a:xfrm>
            <a:off x="6361113" y="6489701"/>
            <a:ext cx="2099319"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dirty="0">
                <a:solidFill>
                  <a:srgbClr val="000000"/>
                </a:solidFill>
                <a:latin typeface="FrutigerNext LT Bold" pitchFamily="34" charset="0"/>
                <a:ea typeface="MS PGothic" pitchFamily="34" charset="-128"/>
              </a:rPr>
              <a:t>Page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
        <p:nvSpPr>
          <p:cNvPr id="80" name="Rectangle 21"/>
          <p:cNvSpPr>
            <a:spLocks noChangeArrowheads="1"/>
          </p:cNvSpPr>
          <p:nvPr/>
        </p:nvSpPr>
        <p:spPr bwMode="auto">
          <a:xfrm>
            <a:off x="3785716" y="6465937"/>
            <a:ext cx="2085332" cy="153888"/>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zh-CN" altLang="en-US" sz="1000" baseline="0" dirty="0" smtClean="0">
                <a:solidFill>
                  <a:srgbClr val="000000"/>
                </a:solidFill>
                <a:latin typeface="+mn-ea"/>
                <a:ea typeface="+mn-ea"/>
              </a:rPr>
              <a:t>华为保密信息，未经授权禁止扩散</a:t>
            </a:r>
            <a:endParaRPr lang="en-US" altLang="zh-CN" sz="1000" dirty="0">
              <a:latin typeface="+mn-ea"/>
              <a:ea typeface="+mn-ea"/>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467544" y="4912364"/>
            <a:ext cx="7336432" cy="820891"/>
          </a:xfrm>
          <a:prstGeom prst="roundRect">
            <a:avLst>
              <a:gd name="adj" fmla="val 2979"/>
            </a:avLst>
          </a:prstGeom>
          <a:solidFill>
            <a:srgbClr val="E4FFC9"/>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sp>
        <p:nvSpPr>
          <p:cNvPr id="5" name="圆角矩形 4"/>
          <p:cNvSpPr/>
          <p:nvPr/>
        </p:nvSpPr>
        <p:spPr bwMode="auto">
          <a:xfrm>
            <a:off x="467544" y="3737193"/>
            <a:ext cx="8331125" cy="1036915"/>
          </a:xfrm>
          <a:prstGeom prst="roundRect">
            <a:avLst>
              <a:gd name="adj" fmla="val 2979"/>
            </a:avLst>
          </a:prstGeom>
          <a:solidFill>
            <a:srgbClr val="E4FFC9"/>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dirty="0" smtClean="0">
              <a:ln>
                <a:noFill/>
              </a:ln>
              <a:solidFill>
                <a:schemeClr val="tx1"/>
              </a:solidFill>
              <a:effectLst/>
              <a:latin typeface="Arial" charset="0"/>
              <a:ea typeface="宋体" charset="-122"/>
            </a:endParaRPr>
          </a:p>
        </p:txBody>
      </p:sp>
      <p:cxnSp>
        <p:nvCxnSpPr>
          <p:cNvPr id="188" name="直接连接符 187"/>
          <p:cNvCxnSpPr/>
          <p:nvPr/>
        </p:nvCxnSpPr>
        <p:spPr bwMode="auto">
          <a:xfrm>
            <a:off x="4563616" y="4733875"/>
            <a:ext cx="0" cy="720080"/>
          </a:xfrm>
          <a:prstGeom prst="line">
            <a:avLst/>
          </a:prstGeom>
          <a:solidFill>
            <a:srgbClr val="FFCC66"/>
          </a:solidFill>
          <a:ln w="9525" cap="flat" cmpd="sng" algn="ctr">
            <a:solidFill>
              <a:schemeClr val="tx1"/>
            </a:solidFill>
            <a:prstDash val="solid"/>
            <a:round/>
            <a:headEnd type="none" w="med" len="med"/>
            <a:tailEnd type="none" w="med" len="med"/>
          </a:ln>
          <a:effectLst/>
        </p:spPr>
      </p:cxnSp>
      <p:sp>
        <p:nvSpPr>
          <p:cNvPr id="4" name="日期占位符 3"/>
          <p:cNvSpPr>
            <a:spLocks noGrp="1"/>
          </p:cNvSpPr>
          <p:nvPr>
            <p:ph type="dt" sz="half" idx="10"/>
          </p:nvPr>
        </p:nvSpPr>
        <p:spPr/>
        <p:txBody>
          <a:bodyPr/>
          <a:lstStyle/>
          <a:p>
            <a:pPr>
              <a:defRPr/>
            </a:pPr>
            <a:endParaRPr lang="de-DE" altLang="zh-CN" smtClean="0"/>
          </a:p>
          <a:p>
            <a:pPr>
              <a:defRPr/>
            </a:pPr>
            <a:r>
              <a:rPr lang="de-DE" altLang="zh-CN" smtClean="0"/>
              <a:t>Page </a:t>
            </a:r>
            <a:fld id="{19D20F54-7627-451E-AA03-F8B2B7EDB7EB}" type="slidenum">
              <a:rPr lang="de-DE" altLang="zh-CN" smtClean="0"/>
              <a:pPr>
                <a:defRPr/>
              </a:pPr>
              <a:t>1</a:t>
            </a:fld>
            <a:endParaRPr lang="en-GB" altLang="zh-CN"/>
          </a:p>
        </p:txBody>
      </p:sp>
      <p:sp>
        <p:nvSpPr>
          <p:cNvPr id="7" name="圆角矩形 6"/>
          <p:cNvSpPr/>
          <p:nvPr/>
        </p:nvSpPr>
        <p:spPr bwMode="auto">
          <a:xfrm>
            <a:off x="467544" y="2492896"/>
            <a:ext cx="8331125" cy="1008112"/>
          </a:xfrm>
          <a:prstGeom prst="roundRect">
            <a:avLst>
              <a:gd name="adj" fmla="val 2979"/>
            </a:avLst>
          </a:prstGeom>
          <a:solidFill>
            <a:srgbClr val="E4FFC9"/>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sp>
        <p:nvSpPr>
          <p:cNvPr id="8" name="圆角矩形 7"/>
          <p:cNvSpPr/>
          <p:nvPr/>
        </p:nvSpPr>
        <p:spPr bwMode="auto">
          <a:xfrm>
            <a:off x="467544" y="1196751"/>
            <a:ext cx="8352928" cy="720081"/>
          </a:xfrm>
          <a:prstGeom prst="roundRect">
            <a:avLst>
              <a:gd name="adj" fmla="val 8902"/>
            </a:avLst>
          </a:prstGeom>
          <a:solidFill>
            <a:srgbClr val="E4FFC9"/>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sp>
        <p:nvSpPr>
          <p:cNvPr id="9" name="TextBox 8"/>
          <p:cNvSpPr txBox="1"/>
          <p:nvPr/>
        </p:nvSpPr>
        <p:spPr>
          <a:xfrm>
            <a:off x="251520" y="1151165"/>
            <a:ext cx="607859" cy="261610"/>
          </a:xfrm>
          <a:prstGeom prst="rect">
            <a:avLst/>
          </a:prstGeom>
          <a:noFill/>
        </p:spPr>
        <p:txBody>
          <a:bodyPr wrap="none" rtlCol="0">
            <a:spAutoFit/>
          </a:bodyPr>
          <a:lstStyle/>
          <a:p>
            <a:r>
              <a:rPr lang="zh-CN" altLang="en-US" sz="1050" b="1" dirty="0" smtClean="0">
                <a:solidFill>
                  <a:schemeClr val="tx1"/>
                </a:solidFill>
              </a:rPr>
              <a:t>客户端</a:t>
            </a:r>
            <a:endParaRPr lang="zh-CN" altLang="en-US" sz="1050" b="1" dirty="0">
              <a:solidFill>
                <a:schemeClr val="tx1"/>
              </a:solidFill>
            </a:endParaRPr>
          </a:p>
        </p:txBody>
      </p:sp>
      <p:sp>
        <p:nvSpPr>
          <p:cNvPr id="10" name="矩形 9"/>
          <p:cNvSpPr/>
          <p:nvPr/>
        </p:nvSpPr>
        <p:spPr bwMode="auto">
          <a:xfrm>
            <a:off x="1538510" y="1412775"/>
            <a:ext cx="1089274" cy="360040"/>
          </a:xfrm>
          <a:prstGeom prst="rect">
            <a:avLst/>
          </a:prstGeom>
          <a:solidFill>
            <a:srgbClr val="99CCCC"/>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STUN/TURN</a:t>
            </a:r>
            <a:endParaRPr kumimoji="0" lang="zh-CN" altLang="en-US" sz="1050" b="0" i="0" u="none" strike="noStrike" cap="none" normalizeH="0" baseline="0" dirty="0" smtClean="0">
              <a:ln>
                <a:noFill/>
              </a:ln>
              <a:solidFill>
                <a:schemeClr val="tx1"/>
              </a:solidFill>
              <a:effectLst/>
              <a:latin typeface="Arial" charset="0"/>
              <a:ea typeface="宋体" charset="-122"/>
            </a:endParaRPr>
          </a:p>
        </p:txBody>
      </p:sp>
      <p:sp>
        <p:nvSpPr>
          <p:cNvPr id="14" name="矩形 13"/>
          <p:cNvSpPr/>
          <p:nvPr/>
        </p:nvSpPr>
        <p:spPr bwMode="auto">
          <a:xfrm>
            <a:off x="1403648" y="3956099"/>
            <a:ext cx="936104" cy="481013"/>
          </a:xfrm>
          <a:prstGeom prst="rect">
            <a:avLst/>
          </a:prstGeom>
          <a:solidFill>
            <a:srgbClr val="FFCA7D"/>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altLang="zh-CN" sz="1050" b="0" i="0" u="none" strike="noStrike" cap="none" normalizeH="0" baseline="0" dirty="0" smtClean="0">
              <a:ln>
                <a:noFill/>
              </a:ln>
              <a:solidFill>
                <a:schemeClr val="tx1"/>
              </a:solidFill>
              <a:effectLst/>
              <a:latin typeface="Arial" charset="0"/>
              <a:ea typeface="宋体" charset="-122"/>
            </a:endParaRPr>
          </a:p>
        </p:txBody>
      </p:sp>
      <p:sp>
        <p:nvSpPr>
          <p:cNvPr id="15" name="矩形 14"/>
          <p:cNvSpPr/>
          <p:nvPr/>
        </p:nvSpPr>
        <p:spPr bwMode="auto">
          <a:xfrm>
            <a:off x="4076328" y="2769406"/>
            <a:ext cx="1141145" cy="553021"/>
          </a:xfrm>
          <a:prstGeom prst="rect">
            <a:avLst/>
          </a:prstGeom>
          <a:solidFill>
            <a:schemeClr val="bg2">
              <a:lumMod val="40000"/>
              <a:lumOff val="60000"/>
            </a:schemeClr>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CM</a:t>
            </a:r>
          </a:p>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050" b="0" i="0" u="none" strike="noStrike" cap="none" normalizeH="0" baseline="0" dirty="0" smtClean="0">
                <a:ln>
                  <a:noFill/>
                </a:ln>
                <a:solidFill>
                  <a:schemeClr val="tx1"/>
                </a:solidFill>
                <a:effectLst/>
                <a:latin typeface="Arial" charset="0"/>
                <a:ea typeface="宋体" charset="-122"/>
              </a:rPr>
              <a:t>（</a:t>
            </a:r>
            <a:r>
              <a:rPr kumimoji="0" lang="en-US" altLang="zh-CN" sz="1050" b="0" i="0" u="none" strike="noStrike" cap="none" normalizeH="0" baseline="0" dirty="0" err="1" smtClean="0">
                <a:ln>
                  <a:noFill/>
                </a:ln>
                <a:solidFill>
                  <a:schemeClr val="tx1"/>
                </a:solidFill>
                <a:effectLst/>
                <a:latin typeface="Arial" charset="0"/>
                <a:ea typeface="宋体" charset="-122"/>
              </a:rPr>
              <a:t>xmpp</a:t>
            </a:r>
            <a:r>
              <a:rPr kumimoji="0" lang="zh-CN" altLang="en-US" sz="1050" b="0" i="0" u="none" strike="noStrike" cap="none" normalizeH="0" baseline="0" dirty="0" smtClean="0">
                <a:ln>
                  <a:noFill/>
                </a:ln>
                <a:solidFill>
                  <a:schemeClr val="tx1"/>
                </a:solidFill>
                <a:effectLst/>
                <a:latin typeface="Arial" charset="0"/>
                <a:ea typeface="宋体" charset="-122"/>
              </a:rPr>
              <a:t>接入）</a:t>
            </a:r>
          </a:p>
        </p:txBody>
      </p:sp>
      <p:sp>
        <p:nvSpPr>
          <p:cNvPr id="16" name="矩形 15"/>
          <p:cNvSpPr/>
          <p:nvPr/>
        </p:nvSpPr>
        <p:spPr bwMode="auto">
          <a:xfrm>
            <a:off x="4139952" y="3956099"/>
            <a:ext cx="1008112" cy="553021"/>
          </a:xfrm>
          <a:prstGeom prst="rect">
            <a:avLst/>
          </a:prstGeom>
          <a:solidFill>
            <a:srgbClr val="FF0000"/>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050" dirty="0" err="1" smtClean="0">
                <a:latin typeface="Arial" charset="0"/>
                <a:ea typeface="宋体" charset="-122"/>
              </a:rPr>
              <a:t>OpenFire</a:t>
            </a:r>
            <a:r>
              <a:rPr lang="zh-CN" altLang="en-US" sz="1050" dirty="0" smtClean="0">
                <a:latin typeface="Arial" charset="0"/>
                <a:ea typeface="宋体" charset="-122"/>
              </a:rPr>
              <a:t>（</a:t>
            </a:r>
            <a:r>
              <a:rPr lang="en-US" altLang="zh-CN" sz="1050" dirty="0" err="1" smtClean="0">
                <a:latin typeface="Arial" charset="0"/>
                <a:ea typeface="宋体" charset="-122"/>
              </a:rPr>
              <a:t>xmpp</a:t>
            </a:r>
            <a:r>
              <a:rPr lang="en-US" altLang="zh-CN" sz="1050" dirty="0" smtClean="0">
                <a:latin typeface="Arial" charset="0"/>
                <a:ea typeface="宋体" charset="-122"/>
              </a:rPr>
              <a:t>/jingle route</a:t>
            </a:r>
            <a:r>
              <a:rPr lang="zh-CN" altLang="en-US" sz="1050" dirty="0" smtClean="0">
                <a:latin typeface="Arial" charset="0"/>
                <a:ea typeface="宋体" charset="-122"/>
              </a:rPr>
              <a:t>）</a:t>
            </a:r>
          </a:p>
        </p:txBody>
      </p:sp>
      <p:sp>
        <p:nvSpPr>
          <p:cNvPr id="20" name="矩形 19"/>
          <p:cNvSpPr/>
          <p:nvPr/>
        </p:nvSpPr>
        <p:spPr bwMode="auto">
          <a:xfrm>
            <a:off x="1979712" y="2769406"/>
            <a:ext cx="1008112" cy="553021"/>
          </a:xfrm>
          <a:prstGeom prst="rect">
            <a:avLst/>
          </a:prstGeom>
          <a:solidFill>
            <a:schemeClr val="bg2">
              <a:lumMod val="40000"/>
              <a:lumOff val="60000"/>
            </a:schemeClr>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TRS</a:t>
            </a:r>
            <a:endParaRPr kumimoji="0" lang="zh-CN" altLang="en-US" sz="1050" b="0" i="0" u="none" strike="noStrike" cap="none" normalizeH="0" baseline="0" dirty="0" smtClean="0">
              <a:ln>
                <a:noFill/>
              </a:ln>
              <a:solidFill>
                <a:schemeClr val="tx1"/>
              </a:solidFill>
              <a:effectLst/>
              <a:latin typeface="Arial" charset="0"/>
              <a:ea typeface="宋体" charset="-122"/>
            </a:endParaRPr>
          </a:p>
        </p:txBody>
      </p:sp>
      <p:sp>
        <p:nvSpPr>
          <p:cNvPr id="21" name="矩形 20"/>
          <p:cNvSpPr/>
          <p:nvPr/>
        </p:nvSpPr>
        <p:spPr bwMode="auto">
          <a:xfrm>
            <a:off x="6795864" y="5157191"/>
            <a:ext cx="769510" cy="432048"/>
          </a:xfrm>
          <a:prstGeom prst="rect">
            <a:avLst/>
          </a:prstGeom>
          <a:solidFill>
            <a:srgbClr val="92D050"/>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050" dirty="0" err="1" smtClean="0">
                <a:latin typeface="Arial" charset="0"/>
                <a:ea typeface="宋体" charset="-122"/>
              </a:rPr>
              <a:t>MySQL</a:t>
            </a:r>
            <a:endParaRPr lang="en-US" altLang="zh-CN" sz="1050" dirty="0" smtClean="0">
              <a:latin typeface="Arial" charset="0"/>
              <a:ea typeface="宋体" charset="-122"/>
            </a:endParaRPr>
          </a:p>
        </p:txBody>
      </p:sp>
      <p:sp>
        <p:nvSpPr>
          <p:cNvPr id="22" name="矩形 21"/>
          <p:cNvSpPr/>
          <p:nvPr/>
        </p:nvSpPr>
        <p:spPr bwMode="auto">
          <a:xfrm>
            <a:off x="5546862" y="5157191"/>
            <a:ext cx="720080" cy="432048"/>
          </a:xfrm>
          <a:prstGeom prst="rect">
            <a:avLst/>
          </a:prstGeom>
          <a:solidFill>
            <a:srgbClr val="92D050"/>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050" dirty="0" err="1" smtClean="0">
                <a:solidFill>
                  <a:schemeClr val="tx1"/>
                </a:solidFill>
                <a:latin typeface="Arial" charset="0"/>
                <a:ea typeface="宋体" charset="-122"/>
              </a:rPr>
              <a:t>Redis</a:t>
            </a:r>
            <a:endParaRPr kumimoji="0" lang="en-US" altLang="zh-CN" sz="1050" b="0" i="0" u="none" strike="noStrike" cap="none" normalizeH="0" baseline="0" dirty="0" smtClean="0">
              <a:ln>
                <a:noFill/>
              </a:ln>
              <a:solidFill>
                <a:schemeClr val="tx1"/>
              </a:solidFill>
              <a:effectLst/>
              <a:latin typeface="Arial" charset="0"/>
              <a:ea typeface="宋体" charset="-122"/>
            </a:endParaRPr>
          </a:p>
        </p:txBody>
      </p:sp>
      <p:sp>
        <p:nvSpPr>
          <p:cNvPr id="23" name="矩形 22"/>
          <p:cNvSpPr/>
          <p:nvPr/>
        </p:nvSpPr>
        <p:spPr bwMode="auto">
          <a:xfrm>
            <a:off x="4136146" y="5157191"/>
            <a:ext cx="881794" cy="432048"/>
          </a:xfrm>
          <a:prstGeom prst="rect">
            <a:avLst/>
          </a:prstGeom>
          <a:solidFill>
            <a:srgbClr val="92D050"/>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050" dirty="0" smtClean="0">
                <a:latin typeface="Arial" charset="0"/>
                <a:ea typeface="宋体" charset="-122"/>
              </a:rPr>
              <a:t>Rabbit MQ</a:t>
            </a:r>
          </a:p>
        </p:txBody>
      </p:sp>
      <p:sp>
        <p:nvSpPr>
          <p:cNvPr id="25" name="矩形 24"/>
          <p:cNvSpPr/>
          <p:nvPr/>
        </p:nvSpPr>
        <p:spPr bwMode="auto">
          <a:xfrm>
            <a:off x="1115616" y="5139086"/>
            <a:ext cx="881794" cy="432048"/>
          </a:xfrm>
          <a:prstGeom prst="rect">
            <a:avLst/>
          </a:prstGeom>
          <a:solidFill>
            <a:srgbClr val="92D050"/>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050" dirty="0" smtClean="0">
                <a:latin typeface="Arial" charset="0"/>
                <a:ea typeface="宋体" charset="-122"/>
              </a:rPr>
              <a:t>Log</a:t>
            </a:r>
          </a:p>
          <a:p>
            <a:pPr algn="ctr">
              <a:buClr>
                <a:srgbClr val="CC9900"/>
              </a:buClr>
            </a:pPr>
            <a:r>
              <a:rPr lang="en-US" altLang="zh-CN" sz="1050" dirty="0" smtClean="0">
                <a:latin typeface="Arial" charset="0"/>
                <a:ea typeface="宋体" charset="-122"/>
              </a:rPr>
              <a:t>(</a:t>
            </a:r>
            <a:r>
              <a:rPr lang="en-US" altLang="zh-CN" sz="1050" dirty="0" err="1" smtClean="0">
                <a:latin typeface="Arial" charset="0"/>
                <a:ea typeface="宋体" charset="-122"/>
              </a:rPr>
              <a:t>logback</a:t>
            </a:r>
            <a:r>
              <a:rPr lang="en-US" altLang="zh-CN" sz="1050" dirty="0" smtClean="0">
                <a:latin typeface="Arial" charset="0"/>
                <a:ea typeface="宋体" charset="-122"/>
              </a:rPr>
              <a:t>)</a:t>
            </a:r>
          </a:p>
        </p:txBody>
      </p:sp>
      <p:sp>
        <p:nvSpPr>
          <p:cNvPr id="26" name="矩形 25"/>
          <p:cNvSpPr/>
          <p:nvPr/>
        </p:nvSpPr>
        <p:spPr bwMode="auto">
          <a:xfrm>
            <a:off x="2348136" y="5139086"/>
            <a:ext cx="1089274" cy="432048"/>
          </a:xfrm>
          <a:prstGeom prst="rect">
            <a:avLst/>
          </a:prstGeom>
          <a:solidFill>
            <a:srgbClr val="92D050"/>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050" b="0" i="0" u="none" strike="noStrike" cap="none" normalizeH="0" baseline="0" dirty="0" smtClean="0">
                <a:ln>
                  <a:noFill/>
                </a:ln>
                <a:solidFill>
                  <a:schemeClr val="tx1"/>
                </a:solidFill>
                <a:effectLst/>
                <a:latin typeface="Arial" charset="0"/>
                <a:ea typeface="宋体" charset="-122"/>
              </a:rPr>
              <a:t>告警</a:t>
            </a:r>
            <a:endParaRPr kumimoji="0" lang="en-US" altLang="zh-CN" sz="1050" b="0" i="0" u="none" strike="noStrike" cap="none" normalizeH="0" baseline="0" dirty="0" smtClean="0">
              <a:ln>
                <a:noFill/>
              </a:ln>
              <a:solidFill>
                <a:schemeClr val="tx1"/>
              </a:solidFill>
              <a:effectLst/>
              <a:latin typeface="Arial" charset="0"/>
              <a:ea typeface="宋体" charset="-122"/>
            </a:endParaRP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a:t>
            </a:r>
            <a:r>
              <a:rPr kumimoji="0" lang="en-US" altLang="zh-CN" sz="1050" b="0" i="0" u="none" strike="noStrike" cap="none" normalizeH="0" baseline="0" dirty="0" err="1" smtClean="0">
                <a:ln>
                  <a:noFill/>
                </a:ln>
                <a:solidFill>
                  <a:schemeClr val="tx1"/>
                </a:solidFill>
                <a:effectLst/>
                <a:latin typeface="Arial" charset="0"/>
                <a:ea typeface="宋体" charset="-122"/>
              </a:rPr>
              <a:t>Zabbix</a:t>
            </a:r>
            <a:r>
              <a:rPr kumimoji="0" lang="zh-CN" altLang="en-US" sz="1050" b="0" i="0" u="none" strike="noStrike" cap="none" normalizeH="0" baseline="0" dirty="0" smtClean="0">
                <a:ln>
                  <a:noFill/>
                </a:ln>
                <a:solidFill>
                  <a:schemeClr val="tx1"/>
                </a:solidFill>
                <a:effectLst/>
                <a:latin typeface="Arial" charset="0"/>
                <a:ea typeface="宋体" charset="-122"/>
              </a:rPr>
              <a:t>对接</a:t>
            </a:r>
            <a:r>
              <a:rPr kumimoji="0" lang="en-US" altLang="zh-CN" sz="1050" b="0" i="0" u="none" strike="noStrike" cap="none" normalizeH="0" baseline="0" dirty="0" smtClean="0">
                <a:ln>
                  <a:noFill/>
                </a:ln>
                <a:solidFill>
                  <a:schemeClr val="tx1"/>
                </a:solidFill>
                <a:effectLst/>
                <a:latin typeface="Arial" charset="0"/>
                <a:ea typeface="宋体" charset="-122"/>
              </a:rPr>
              <a:t>)</a:t>
            </a:r>
          </a:p>
        </p:txBody>
      </p:sp>
      <p:sp>
        <p:nvSpPr>
          <p:cNvPr id="31" name="矩形 30"/>
          <p:cNvSpPr/>
          <p:nvPr/>
        </p:nvSpPr>
        <p:spPr bwMode="auto">
          <a:xfrm>
            <a:off x="6740787" y="2769406"/>
            <a:ext cx="1141145" cy="553021"/>
          </a:xfrm>
          <a:prstGeom prst="rect">
            <a:avLst/>
          </a:prstGeom>
          <a:solidFill>
            <a:schemeClr val="bg2">
              <a:lumMod val="40000"/>
              <a:lumOff val="60000"/>
            </a:schemeClr>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err="1" smtClean="0">
                <a:ln>
                  <a:noFill/>
                </a:ln>
                <a:solidFill>
                  <a:schemeClr val="tx1"/>
                </a:solidFill>
                <a:effectLst/>
                <a:latin typeface="Arial" charset="0"/>
                <a:ea typeface="宋体" charset="-122"/>
              </a:rPr>
              <a:t>Nignx</a:t>
            </a:r>
            <a:endParaRPr kumimoji="0" lang="zh-CN" altLang="en-US" sz="1050" b="0" i="0" u="none" strike="noStrike" cap="none" normalizeH="0" baseline="0" dirty="0" smtClean="0">
              <a:ln>
                <a:noFill/>
              </a:ln>
              <a:solidFill>
                <a:schemeClr val="tx1"/>
              </a:solidFill>
              <a:effectLst/>
              <a:latin typeface="Arial" charset="0"/>
              <a:ea typeface="宋体" charset="-122"/>
            </a:endParaRPr>
          </a:p>
        </p:txBody>
      </p:sp>
      <p:sp>
        <p:nvSpPr>
          <p:cNvPr id="33" name="TextBox 32"/>
          <p:cNvSpPr txBox="1"/>
          <p:nvPr/>
        </p:nvSpPr>
        <p:spPr>
          <a:xfrm>
            <a:off x="382117" y="2492895"/>
            <a:ext cx="453970" cy="253916"/>
          </a:xfrm>
          <a:prstGeom prst="rect">
            <a:avLst/>
          </a:prstGeom>
          <a:noFill/>
        </p:spPr>
        <p:txBody>
          <a:bodyPr wrap="none" rtlCol="0">
            <a:spAutoFit/>
          </a:bodyPr>
          <a:lstStyle/>
          <a:p>
            <a:r>
              <a:rPr lang="zh-CN" altLang="en-US" sz="1050" b="1" dirty="0" smtClean="0">
                <a:solidFill>
                  <a:schemeClr val="tx1"/>
                </a:solidFill>
              </a:rPr>
              <a:t>接入</a:t>
            </a:r>
            <a:endParaRPr lang="zh-CN" altLang="en-US" sz="1050" b="1" dirty="0">
              <a:solidFill>
                <a:schemeClr val="tx1"/>
              </a:solidFill>
            </a:endParaRPr>
          </a:p>
        </p:txBody>
      </p:sp>
      <p:sp>
        <p:nvSpPr>
          <p:cNvPr id="34" name="TextBox 33"/>
          <p:cNvSpPr txBox="1"/>
          <p:nvPr/>
        </p:nvSpPr>
        <p:spPr>
          <a:xfrm>
            <a:off x="375398" y="3737193"/>
            <a:ext cx="466794" cy="261610"/>
          </a:xfrm>
          <a:prstGeom prst="rect">
            <a:avLst/>
          </a:prstGeom>
          <a:noFill/>
        </p:spPr>
        <p:txBody>
          <a:bodyPr wrap="none" rtlCol="0">
            <a:spAutoFit/>
          </a:bodyPr>
          <a:lstStyle/>
          <a:p>
            <a:r>
              <a:rPr lang="zh-CN" altLang="en-US" sz="1050" b="1" dirty="0" smtClean="0">
                <a:solidFill>
                  <a:schemeClr val="tx1"/>
                </a:solidFill>
              </a:rPr>
              <a:t>业务</a:t>
            </a:r>
            <a:endParaRPr lang="zh-CN" altLang="en-US" sz="1050" b="1" dirty="0">
              <a:solidFill>
                <a:schemeClr val="tx1"/>
              </a:solidFill>
            </a:endParaRPr>
          </a:p>
        </p:txBody>
      </p:sp>
      <p:sp>
        <p:nvSpPr>
          <p:cNvPr id="35" name="TextBox 34"/>
          <p:cNvSpPr txBox="1"/>
          <p:nvPr/>
        </p:nvSpPr>
        <p:spPr>
          <a:xfrm>
            <a:off x="386483" y="4941168"/>
            <a:ext cx="466794" cy="261610"/>
          </a:xfrm>
          <a:prstGeom prst="rect">
            <a:avLst/>
          </a:prstGeom>
          <a:noFill/>
        </p:spPr>
        <p:txBody>
          <a:bodyPr wrap="none" rtlCol="0">
            <a:spAutoFit/>
          </a:bodyPr>
          <a:lstStyle/>
          <a:p>
            <a:r>
              <a:rPr lang="zh-CN" altLang="en-US" sz="1050" b="1" dirty="0" smtClean="0">
                <a:solidFill>
                  <a:schemeClr val="tx1"/>
                </a:solidFill>
              </a:rPr>
              <a:t>公共</a:t>
            </a:r>
            <a:endParaRPr lang="zh-CN" altLang="en-US" sz="1050" b="1" dirty="0">
              <a:solidFill>
                <a:schemeClr val="tx1"/>
              </a:solidFill>
            </a:endParaRPr>
          </a:p>
        </p:txBody>
      </p:sp>
      <p:sp>
        <p:nvSpPr>
          <p:cNvPr id="44" name="上下箭头 43"/>
          <p:cNvSpPr/>
          <p:nvPr/>
        </p:nvSpPr>
        <p:spPr bwMode="auto">
          <a:xfrm>
            <a:off x="2195736" y="1772816"/>
            <a:ext cx="144016" cy="936104"/>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53" name="矩形 52"/>
          <p:cNvSpPr/>
          <p:nvPr/>
        </p:nvSpPr>
        <p:spPr bwMode="auto">
          <a:xfrm>
            <a:off x="1475656" y="3861048"/>
            <a:ext cx="1008112" cy="504056"/>
          </a:xfrm>
          <a:prstGeom prst="rect">
            <a:avLst/>
          </a:prstGeom>
          <a:solidFill>
            <a:srgbClr val="FFCA7D"/>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STUN/TURN</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050" dirty="0" smtClean="0">
                <a:solidFill>
                  <a:schemeClr val="tx1"/>
                </a:solidFill>
                <a:latin typeface="Arial" charset="0"/>
                <a:ea typeface="宋体" charset="-122"/>
              </a:rPr>
              <a:t>Server</a:t>
            </a:r>
            <a:endParaRPr kumimoji="0" lang="zh-CN" altLang="en-US" sz="1050" b="0" i="0" u="none" strike="noStrike" cap="none" normalizeH="0" baseline="0" dirty="0" smtClean="0">
              <a:ln>
                <a:noFill/>
              </a:ln>
              <a:solidFill>
                <a:schemeClr val="tx1"/>
              </a:solidFill>
              <a:effectLst/>
              <a:latin typeface="Arial" charset="0"/>
              <a:ea typeface="宋体" charset="-122"/>
            </a:endParaRPr>
          </a:p>
        </p:txBody>
      </p:sp>
      <p:sp>
        <p:nvSpPr>
          <p:cNvPr id="58" name="矩形 57"/>
          <p:cNvSpPr/>
          <p:nvPr/>
        </p:nvSpPr>
        <p:spPr bwMode="auto">
          <a:xfrm>
            <a:off x="4124540" y="2708919"/>
            <a:ext cx="1141145" cy="553021"/>
          </a:xfrm>
          <a:prstGeom prst="rect">
            <a:avLst/>
          </a:prstGeom>
          <a:solidFill>
            <a:schemeClr val="bg2">
              <a:lumMod val="40000"/>
              <a:lumOff val="60000"/>
            </a:schemeClr>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CM</a:t>
            </a:r>
          </a:p>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050" b="0" i="0" u="none" strike="noStrike" cap="none" normalizeH="0" baseline="0" dirty="0" smtClean="0">
                <a:ln>
                  <a:noFill/>
                </a:ln>
                <a:solidFill>
                  <a:schemeClr val="tx1"/>
                </a:solidFill>
                <a:effectLst/>
                <a:latin typeface="Arial" charset="0"/>
                <a:ea typeface="宋体" charset="-122"/>
              </a:rPr>
              <a:t>（</a:t>
            </a:r>
            <a:r>
              <a:rPr kumimoji="0" lang="en-US" altLang="zh-CN" sz="1050" b="0" i="0" u="none" strike="noStrike" cap="none" normalizeH="0" baseline="0" dirty="0" err="1" smtClean="0">
                <a:ln>
                  <a:noFill/>
                </a:ln>
                <a:solidFill>
                  <a:schemeClr val="tx1"/>
                </a:solidFill>
                <a:effectLst/>
                <a:latin typeface="Arial" charset="0"/>
                <a:ea typeface="宋体" charset="-122"/>
              </a:rPr>
              <a:t>xmpp</a:t>
            </a:r>
            <a:r>
              <a:rPr kumimoji="0" lang="zh-CN" altLang="en-US" sz="1050" b="0" i="0" u="none" strike="noStrike" cap="none" normalizeH="0" baseline="0" dirty="0" smtClean="0">
                <a:ln>
                  <a:noFill/>
                </a:ln>
                <a:solidFill>
                  <a:schemeClr val="tx1"/>
                </a:solidFill>
                <a:effectLst/>
                <a:latin typeface="Arial" charset="0"/>
                <a:ea typeface="宋体" charset="-122"/>
              </a:rPr>
              <a:t>接入）</a:t>
            </a:r>
          </a:p>
        </p:txBody>
      </p:sp>
      <p:sp>
        <p:nvSpPr>
          <p:cNvPr id="59" name="矩形 58"/>
          <p:cNvSpPr/>
          <p:nvPr/>
        </p:nvSpPr>
        <p:spPr bwMode="auto">
          <a:xfrm>
            <a:off x="4196548" y="2659954"/>
            <a:ext cx="1141145" cy="553021"/>
          </a:xfrm>
          <a:prstGeom prst="rect">
            <a:avLst/>
          </a:prstGeom>
          <a:solidFill>
            <a:schemeClr val="bg2">
              <a:lumMod val="40000"/>
              <a:lumOff val="60000"/>
            </a:schemeClr>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050" dirty="0" smtClean="0">
                <a:latin typeface="Arial" charset="0"/>
                <a:ea typeface="宋体" charset="-122"/>
              </a:rPr>
              <a:t>CM</a:t>
            </a:r>
          </a:p>
          <a:p>
            <a:pPr algn="ctr">
              <a:buClr>
                <a:srgbClr val="CC9900"/>
              </a:buClr>
            </a:pPr>
            <a:r>
              <a:rPr lang="zh-CN" altLang="en-US" sz="1050" dirty="0" smtClean="0">
                <a:latin typeface="Arial" charset="0"/>
                <a:ea typeface="宋体" charset="-122"/>
              </a:rPr>
              <a:t>（</a:t>
            </a:r>
            <a:r>
              <a:rPr lang="en-US" altLang="zh-CN" sz="1050" dirty="0" err="1" smtClean="0">
                <a:latin typeface="Arial" charset="0"/>
                <a:ea typeface="宋体" charset="-122"/>
              </a:rPr>
              <a:t>xmpp</a:t>
            </a:r>
            <a:r>
              <a:rPr lang="zh-CN" altLang="en-US" sz="1050" dirty="0" smtClean="0">
                <a:latin typeface="Arial" charset="0"/>
                <a:ea typeface="宋体" charset="-122"/>
              </a:rPr>
              <a:t>接入）</a:t>
            </a:r>
          </a:p>
        </p:txBody>
      </p:sp>
      <p:sp>
        <p:nvSpPr>
          <p:cNvPr id="60" name="矩形 59"/>
          <p:cNvSpPr/>
          <p:nvPr/>
        </p:nvSpPr>
        <p:spPr bwMode="auto">
          <a:xfrm>
            <a:off x="2051720" y="2708919"/>
            <a:ext cx="1008112" cy="553021"/>
          </a:xfrm>
          <a:prstGeom prst="rect">
            <a:avLst/>
          </a:prstGeom>
          <a:solidFill>
            <a:schemeClr val="bg2">
              <a:lumMod val="40000"/>
              <a:lumOff val="60000"/>
            </a:schemeClr>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TRS</a:t>
            </a:r>
            <a:endParaRPr kumimoji="0" lang="zh-CN" altLang="en-US" sz="1050" b="0" i="0" u="none" strike="noStrike" cap="none" normalizeH="0" baseline="0" dirty="0" smtClean="0">
              <a:ln>
                <a:noFill/>
              </a:ln>
              <a:solidFill>
                <a:schemeClr val="tx1"/>
              </a:solidFill>
              <a:effectLst/>
              <a:latin typeface="Arial" charset="0"/>
              <a:ea typeface="宋体" charset="-122"/>
            </a:endParaRPr>
          </a:p>
        </p:txBody>
      </p:sp>
      <p:sp>
        <p:nvSpPr>
          <p:cNvPr id="61" name="矩形 60"/>
          <p:cNvSpPr/>
          <p:nvPr/>
        </p:nvSpPr>
        <p:spPr bwMode="auto">
          <a:xfrm>
            <a:off x="4174129" y="3933055"/>
            <a:ext cx="1117951" cy="553021"/>
          </a:xfrm>
          <a:prstGeom prst="rect">
            <a:avLst/>
          </a:prstGeom>
          <a:solidFill>
            <a:srgbClr val="FF0000"/>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050" dirty="0" err="1" smtClean="0">
                <a:latin typeface="Arial" charset="0"/>
                <a:ea typeface="宋体" charset="-122"/>
              </a:rPr>
              <a:t>OpenFire</a:t>
            </a:r>
            <a:endParaRPr lang="zh-CN" altLang="en-US" sz="1050" dirty="0" err="1" smtClean="0">
              <a:latin typeface="Arial" charset="0"/>
              <a:ea typeface="宋体" charset="-122"/>
            </a:endParaRPr>
          </a:p>
        </p:txBody>
      </p:sp>
      <p:sp>
        <p:nvSpPr>
          <p:cNvPr id="75" name="矩形 74"/>
          <p:cNvSpPr/>
          <p:nvPr/>
        </p:nvSpPr>
        <p:spPr bwMode="auto">
          <a:xfrm>
            <a:off x="7607319" y="1430057"/>
            <a:ext cx="781105" cy="342758"/>
          </a:xfrm>
          <a:prstGeom prst="rect">
            <a:avLst/>
          </a:prstGeom>
          <a:solidFill>
            <a:srgbClr val="99CCCC"/>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Contacts</a:t>
            </a:r>
            <a:endParaRPr kumimoji="0" lang="zh-CN" altLang="en-US" sz="1050" b="0" i="0" u="none" strike="noStrike" cap="none" normalizeH="0" baseline="0" dirty="0" smtClean="0">
              <a:ln>
                <a:noFill/>
              </a:ln>
              <a:solidFill>
                <a:schemeClr val="tx1"/>
              </a:solidFill>
              <a:effectLst/>
              <a:latin typeface="Arial" charset="0"/>
              <a:ea typeface="宋体" charset="-122"/>
            </a:endParaRPr>
          </a:p>
        </p:txBody>
      </p:sp>
      <p:sp>
        <p:nvSpPr>
          <p:cNvPr id="76" name="矩形 75"/>
          <p:cNvSpPr/>
          <p:nvPr/>
        </p:nvSpPr>
        <p:spPr bwMode="auto">
          <a:xfrm>
            <a:off x="6815231" y="2731962"/>
            <a:ext cx="1141145" cy="553021"/>
          </a:xfrm>
          <a:prstGeom prst="rect">
            <a:avLst/>
          </a:prstGeom>
          <a:solidFill>
            <a:schemeClr val="bg2">
              <a:lumMod val="40000"/>
              <a:lumOff val="60000"/>
            </a:schemeClr>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err="1" smtClean="0">
                <a:ln>
                  <a:noFill/>
                </a:ln>
                <a:solidFill>
                  <a:schemeClr val="tx1"/>
                </a:solidFill>
                <a:effectLst/>
                <a:latin typeface="Arial" charset="0"/>
                <a:ea typeface="宋体" charset="-122"/>
              </a:rPr>
              <a:t>Nignx</a:t>
            </a:r>
            <a:endParaRPr kumimoji="0" lang="zh-CN" altLang="en-US" sz="1050" b="0" i="0" u="none" strike="noStrike" cap="none" normalizeH="0" baseline="0" dirty="0" smtClean="0">
              <a:ln>
                <a:noFill/>
              </a:ln>
              <a:solidFill>
                <a:schemeClr val="tx1"/>
              </a:solidFill>
              <a:effectLst/>
              <a:latin typeface="Arial" charset="0"/>
              <a:ea typeface="宋体" charset="-122"/>
            </a:endParaRPr>
          </a:p>
        </p:txBody>
      </p:sp>
      <p:sp>
        <p:nvSpPr>
          <p:cNvPr id="77" name="矩形 76"/>
          <p:cNvSpPr/>
          <p:nvPr/>
        </p:nvSpPr>
        <p:spPr bwMode="auto">
          <a:xfrm>
            <a:off x="6887239" y="2682997"/>
            <a:ext cx="1141145" cy="553021"/>
          </a:xfrm>
          <a:prstGeom prst="rect">
            <a:avLst/>
          </a:prstGeom>
          <a:solidFill>
            <a:schemeClr val="bg2">
              <a:lumMod val="40000"/>
              <a:lumOff val="60000"/>
            </a:schemeClr>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err="1" smtClean="0">
                <a:ln>
                  <a:noFill/>
                </a:ln>
                <a:solidFill>
                  <a:schemeClr val="tx1"/>
                </a:solidFill>
                <a:effectLst/>
                <a:latin typeface="Arial" charset="0"/>
                <a:ea typeface="宋体" charset="-122"/>
              </a:rPr>
              <a:t>Nginx</a:t>
            </a:r>
            <a:endParaRPr kumimoji="0" lang="zh-CN" altLang="en-US" sz="1050" b="0" i="0" u="none" strike="noStrike" cap="none" normalizeH="0" baseline="0" dirty="0" smtClean="0">
              <a:ln>
                <a:noFill/>
              </a:ln>
              <a:solidFill>
                <a:schemeClr val="tx1"/>
              </a:solidFill>
              <a:effectLst/>
              <a:latin typeface="Arial" charset="0"/>
              <a:ea typeface="宋体" charset="-122"/>
            </a:endParaRPr>
          </a:p>
        </p:txBody>
      </p:sp>
      <p:sp>
        <p:nvSpPr>
          <p:cNvPr id="78" name="上下箭头 77"/>
          <p:cNvSpPr/>
          <p:nvPr/>
        </p:nvSpPr>
        <p:spPr bwMode="auto">
          <a:xfrm>
            <a:off x="2743114" y="4787029"/>
            <a:ext cx="244710" cy="352056"/>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21" name="圆角矩形 120"/>
          <p:cNvSpPr/>
          <p:nvPr/>
        </p:nvSpPr>
        <p:spPr bwMode="auto">
          <a:xfrm>
            <a:off x="7947992" y="5085183"/>
            <a:ext cx="288031" cy="648072"/>
          </a:xfrm>
          <a:prstGeom prst="roundRect">
            <a:avLst>
              <a:gd name="adj" fmla="val 2979"/>
            </a:avLst>
          </a:prstGeom>
          <a:solidFill>
            <a:srgbClr val="E4FFC9"/>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000" b="1" i="0" u="none" strike="noStrike" cap="none" normalizeH="0" baseline="0" dirty="0" smtClean="0">
                <a:ln>
                  <a:noFill/>
                </a:ln>
                <a:solidFill>
                  <a:schemeClr val="tx1"/>
                </a:solidFill>
                <a:effectLst/>
                <a:latin typeface="Arial" charset="0"/>
                <a:ea typeface="宋体" charset="-122"/>
              </a:rPr>
              <a:t>PUSH</a:t>
            </a:r>
            <a:endParaRPr kumimoji="0" lang="zh-CN" altLang="en-US" sz="1000" b="1" i="0" u="none" strike="noStrike" cap="none" normalizeH="0" baseline="0" dirty="0" smtClean="0">
              <a:ln>
                <a:noFill/>
              </a:ln>
              <a:solidFill>
                <a:schemeClr val="tx1"/>
              </a:solidFill>
              <a:effectLst/>
              <a:latin typeface="Arial" charset="0"/>
              <a:ea typeface="宋体" charset="-122"/>
            </a:endParaRPr>
          </a:p>
        </p:txBody>
      </p:sp>
      <p:sp>
        <p:nvSpPr>
          <p:cNvPr id="122" name="圆角矩形 121"/>
          <p:cNvSpPr/>
          <p:nvPr/>
        </p:nvSpPr>
        <p:spPr bwMode="auto">
          <a:xfrm>
            <a:off x="8452049" y="5085184"/>
            <a:ext cx="288031" cy="648072"/>
          </a:xfrm>
          <a:prstGeom prst="roundRect">
            <a:avLst>
              <a:gd name="adj" fmla="val 2979"/>
            </a:avLst>
          </a:prstGeom>
          <a:solidFill>
            <a:srgbClr val="E4FFC9"/>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00" b="1" i="0" u="none" strike="noStrike" cap="none" normalizeH="0" baseline="0" dirty="0" smtClean="0">
                <a:ln>
                  <a:noFill/>
                </a:ln>
                <a:solidFill>
                  <a:schemeClr val="tx1"/>
                </a:solidFill>
                <a:effectLst/>
                <a:latin typeface="Arial" charset="0"/>
                <a:ea typeface="宋体" charset="-122"/>
              </a:rPr>
              <a:t>UP</a:t>
            </a:r>
            <a:endParaRPr kumimoji="0" lang="zh-CN" altLang="en-US" sz="1000" b="1" i="0" u="none" strike="noStrike" cap="none" normalizeH="0" baseline="0" dirty="0" smtClean="0">
              <a:ln>
                <a:noFill/>
              </a:ln>
              <a:solidFill>
                <a:schemeClr val="tx1"/>
              </a:solidFill>
              <a:effectLst/>
              <a:latin typeface="Arial" charset="0"/>
              <a:ea typeface="宋体" charset="-122"/>
            </a:endParaRPr>
          </a:p>
        </p:txBody>
      </p:sp>
      <p:sp>
        <p:nvSpPr>
          <p:cNvPr id="123" name="上下箭头 122"/>
          <p:cNvSpPr/>
          <p:nvPr/>
        </p:nvSpPr>
        <p:spPr bwMode="auto">
          <a:xfrm>
            <a:off x="8020000" y="4725143"/>
            <a:ext cx="216024" cy="352056"/>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24" name="上下箭头 123"/>
          <p:cNvSpPr/>
          <p:nvPr/>
        </p:nvSpPr>
        <p:spPr bwMode="auto">
          <a:xfrm>
            <a:off x="8452048" y="4725143"/>
            <a:ext cx="216024" cy="352056"/>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25" name="上下箭头 124"/>
          <p:cNvSpPr/>
          <p:nvPr/>
        </p:nvSpPr>
        <p:spPr bwMode="auto">
          <a:xfrm>
            <a:off x="4652392" y="1772815"/>
            <a:ext cx="144016" cy="864096"/>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26" name="上下箭头 125"/>
          <p:cNvSpPr/>
          <p:nvPr/>
        </p:nvSpPr>
        <p:spPr bwMode="auto">
          <a:xfrm>
            <a:off x="7308304" y="2276871"/>
            <a:ext cx="144016" cy="360040"/>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29" name="上下箭头 128"/>
          <p:cNvSpPr/>
          <p:nvPr/>
        </p:nvSpPr>
        <p:spPr bwMode="auto">
          <a:xfrm>
            <a:off x="7319287" y="3302674"/>
            <a:ext cx="144016" cy="288032"/>
          </a:xfrm>
          <a:prstGeom prst="upDownArrow">
            <a:avLst/>
          </a:prstGeom>
          <a:solidFill>
            <a:srgbClr val="FFCC66"/>
          </a:solidFill>
          <a:ln w="9525" cap="flat" cmpd="sng" algn="ctr">
            <a:solidFill>
              <a:schemeClr val="tx1"/>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30" name="矩形 129"/>
          <p:cNvSpPr/>
          <p:nvPr/>
        </p:nvSpPr>
        <p:spPr bwMode="auto">
          <a:xfrm>
            <a:off x="6291139" y="1430057"/>
            <a:ext cx="792087" cy="342758"/>
          </a:xfrm>
          <a:prstGeom prst="rect">
            <a:avLst/>
          </a:prstGeom>
          <a:solidFill>
            <a:srgbClr val="99CCCC"/>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Media</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Message</a:t>
            </a:r>
          </a:p>
        </p:txBody>
      </p:sp>
      <p:sp>
        <p:nvSpPr>
          <p:cNvPr id="131" name="上下箭头 130"/>
          <p:cNvSpPr/>
          <p:nvPr/>
        </p:nvSpPr>
        <p:spPr bwMode="auto">
          <a:xfrm>
            <a:off x="1403648" y="4779045"/>
            <a:ext cx="216024" cy="360040"/>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32" name="上下箭头 131"/>
          <p:cNvSpPr/>
          <p:nvPr/>
        </p:nvSpPr>
        <p:spPr bwMode="auto">
          <a:xfrm>
            <a:off x="5787752" y="4805135"/>
            <a:ext cx="216024" cy="352056"/>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33" name="上下箭头 132"/>
          <p:cNvSpPr/>
          <p:nvPr/>
        </p:nvSpPr>
        <p:spPr bwMode="auto">
          <a:xfrm>
            <a:off x="7011888" y="4797151"/>
            <a:ext cx="216024" cy="360040"/>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39" name="矩形 138"/>
          <p:cNvSpPr/>
          <p:nvPr/>
        </p:nvSpPr>
        <p:spPr bwMode="auto">
          <a:xfrm>
            <a:off x="7380312" y="4005063"/>
            <a:ext cx="648072" cy="553021"/>
          </a:xfrm>
          <a:prstGeom prst="rect">
            <a:avLst/>
          </a:prstGeom>
          <a:solidFill>
            <a:srgbClr val="FFC000"/>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Contact</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 Match </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Server</a:t>
            </a:r>
            <a:endParaRPr kumimoji="0" lang="zh-CN" altLang="en-US" sz="1050" b="0" i="0" u="none" strike="noStrike" cap="none" normalizeH="0" baseline="0" dirty="0" smtClean="0">
              <a:ln>
                <a:noFill/>
              </a:ln>
              <a:solidFill>
                <a:schemeClr val="tx1"/>
              </a:solidFill>
              <a:effectLst/>
              <a:latin typeface="Arial" charset="0"/>
              <a:ea typeface="宋体" charset="-122"/>
            </a:endParaRPr>
          </a:p>
        </p:txBody>
      </p:sp>
      <p:sp>
        <p:nvSpPr>
          <p:cNvPr id="154" name="矩形 153"/>
          <p:cNvSpPr/>
          <p:nvPr/>
        </p:nvSpPr>
        <p:spPr bwMode="auto">
          <a:xfrm>
            <a:off x="6444208" y="4005063"/>
            <a:ext cx="648072" cy="553021"/>
          </a:xfrm>
          <a:prstGeom prst="rect">
            <a:avLst/>
          </a:prstGeom>
          <a:solidFill>
            <a:srgbClr val="FFCA7D"/>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WEB</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Component</a:t>
            </a:r>
          </a:p>
        </p:txBody>
      </p:sp>
      <p:sp>
        <p:nvSpPr>
          <p:cNvPr id="161" name="矩形 160"/>
          <p:cNvSpPr/>
          <p:nvPr/>
        </p:nvSpPr>
        <p:spPr>
          <a:xfrm>
            <a:off x="7155904" y="4797151"/>
            <a:ext cx="542136" cy="276999"/>
          </a:xfrm>
          <a:prstGeom prst="rect">
            <a:avLst/>
          </a:prstGeom>
        </p:spPr>
        <p:txBody>
          <a:bodyPr wrap="none">
            <a:spAutoFit/>
          </a:bodyPr>
          <a:lstStyle/>
          <a:p>
            <a:pPr algn="ctr">
              <a:buClr>
                <a:srgbClr val="CC9900"/>
              </a:buClr>
            </a:pPr>
            <a:r>
              <a:rPr lang="en-US" altLang="zh-CN" sz="1200" dirty="0" err="1" smtClean="0">
                <a:latin typeface="Arial" pitchFamily="34" charset="0"/>
                <a:cs typeface="Arial" pitchFamily="34" charset="0"/>
              </a:rPr>
              <a:t>ibatis</a:t>
            </a:r>
            <a:endParaRPr lang="zh-CN" altLang="en-US" sz="1200" dirty="0" smtClean="0">
              <a:latin typeface="Arial" pitchFamily="34" charset="0"/>
              <a:ea typeface="宋体" charset="-122"/>
              <a:cs typeface="Arial" pitchFamily="34" charset="0"/>
            </a:endParaRPr>
          </a:p>
        </p:txBody>
      </p:sp>
      <p:sp>
        <p:nvSpPr>
          <p:cNvPr id="162" name="矩形 161"/>
          <p:cNvSpPr/>
          <p:nvPr/>
        </p:nvSpPr>
        <p:spPr bwMode="auto">
          <a:xfrm>
            <a:off x="6516216" y="3933055"/>
            <a:ext cx="648072" cy="553021"/>
          </a:xfrm>
          <a:prstGeom prst="rect">
            <a:avLst/>
          </a:prstGeom>
          <a:solidFill>
            <a:srgbClr val="FFCA7D"/>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050" dirty="0" smtClean="0">
                <a:latin typeface="Arial" charset="0"/>
                <a:ea typeface="宋体" charset="-122"/>
              </a:rPr>
              <a:t>WEB</a:t>
            </a:r>
          </a:p>
          <a:p>
            <a:pPr algn="ctr">
              <a:buClr>
                <a:srgbClr val="CC9900"/>
              </a:buClr>
            </a:pPr>
            <a:r>
              <a:rPr lang="en-US" altLang="zh-CN" sz="1050" dirty="0" smtClean="0">
                <a:latin typeface="Arial" charset="0"/>
                <a:ea typeface="宋体" charset="-122"/>
              </a:rPr>
              <a:t>Component</a:t>
            </a:r>
          </a:p>
        </p:txBody>
      </p:sp>
      <p:sp>
        <p:nvSpPr>
          <p:cNvPr id="177" name="上下箭头 176"/>
          <p:cNvSpPr/>
          <p:nvPr/>
        </p:nvSpPr>
        <p:spPr bwMode="auto">
          <a:xfrm>
            <a:off x="2103792" y="3356991"/>
            <a:ext cx="144016" cy="504056"/>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82" name="上下箭头 181"/>
          <p:cNvSpPr/>
          <p:nvPr/>
        </p:nvSpPr>
        <p:spPr bwMode="auto">
          <a:xfrm rot="5400000">
            <a:off x="7250106" y="1606605"/>
            <a:ext cx="180019" cy="1232520"/>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83" name="上下箭头 182"/>
          <p:cNvSpPr/>
          <p:nvPr/>
        </p:nvSpPr>
        <p:spPr bwMode="auto">
          <a:xfrm>
            <a:off x="6651179" y="1844823"/>
            <a:ext cx="144016" cy="360040"/>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84" name="上下箭头 183"/>
          <p:cNvSpPr/>
          <p:nvPr/>
        </p:nvSpPr>
        <p:spPr bwMode="auto">
          <a:xfrm>
            <a:off x="7884368" y="1844823"/>
            <a:ext cx="144016" cy="360040"/>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85" name="矩形 184"/>
          <p:cNvSpPr/>
          <p:nvPr/>
        </p:nvSpPr>
        <p:spPr bwMode="auto">
          <a:xfrm>
            <a:off x="4292352" y="1430057"/>
            <a:ext cx="792087" cy="342758"/>
          </a:xfrm>
          <a:prstGeom prst="rect">
            <a:avLst/>
          </a:prstGeom>
          <a:solidFill>
            <a:srgbClr val="99CCCC"/>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XMPP</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050" dirty="0" smtClean="0">
                <a:latin typeface="Arial" charset="0"/>
                <a:ea typeface="宋体" charset="-122"/>
              </a:rPr>
              <a:t>stack</a:t>
            </a:r>
            <a:endParaRPr kumimoji="0" lang="en-US" altLang="zh-CN" sz="1050" b="0" i="0" u="none" strike="noStrike" cap="none" normalizeH="0" baseline="0" dirty="0" smtClean="0">
              <a:ln>
                <a:noFill/>
              </a:ln>
              <a:solidFill>
                <a:schemeClr val="tx1"/>
              </a:solidFill>
              <a:effectLst/>
              <a:latin typeface="Arial" charset="0"/>
              <a:ea typeface="宋体" charset="-122"/>
            </a:endParaRPr>
          </a:p>
        </p:txBody>
      </p:sp>
      <p:sp>
        <p:nvSpPr>
          <p:cNvPr id="187" name="矩形 186"/>
          <p:cNvSpPr/>
          <p:nvPr/>
        </p:nvSpPr>
        <p:spPr bwMode="auto">
          <a:xfrm>
            <a:off x="7452320" y="3956098"/>
            <a:ext cx="648072" cy="553021"/>
          </a:xfrm>
          <a:prstGeom prst="rect">
            <a:avLst/>
          </a:prstGeom>
          <a:solidFill>
            <a:srgbClr val="FFCA7D"/>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eaLnBrk="1" latinLnBrk="0" hangingPunct="1">
              <a:lnSpc>
                <a:spcPct val="100000"/>
              </a:lnSpc>
              <a:buClr>
                <a:srgbClr val="CC9900"/>
              </a:buClr>
              <a:buSzTx/>
              <a:tabLst/>
            </a:pPr>
            <a:r>
              <a:rPr lang="en-US" altLang="zh-CN" sz="1050" dirty="0" smtClean="0">
                <a:latin typeface="Arial" charset="0"/>
                <a:ea typeface="宋体" charset="-122"/>
              </a:rPr>
              <a:t>Contact</a:t>
            </a:r>
          </a:p>
          <a:p>
            <a:pPr marL="0" marR="0" indent="0" algn="ctr" defTabSz="914400" eaLnBrk="1" latinLnBrk="0" hangingPunct="1">
              <a:lnSpc>
                <a:spcPct val="100000"/>
              </a:lnSpc>
              <a:buClr>
                <a:srgbClr val="CC9900"/>
              </a:buClr>
              <a:buSzTx/>
              <a:tabLst/>
            </a:pPr>
            <a:r>
              <a:rPr lang="en-US" altLang="zh-CN" sz="1050" dirty="0" smtClean="0">
                <a:latin typeface="Arial" charset="0"/>
                <a:ea typeface="宋体" charset="-122"/>
              </a:rPr>
              <a:t> Match </a:t>
            </a:r>
          </a:p>
          <a:p>
            <a:pPr marL="0" marR="0" indent="0" algn="ctr" defTabSz="914400" eaLnBrk="1" latinLnBrk="0" hangingPunct="1">
              <a:lnSpc>
                <a:spcPct val="100000"/>
              </a:lnSpc>
              <a:buClr>
                <a:srgbClr val="CC9900"/>
              </a:buClr>
              <a:buSzTx/>
              <a:tabLst/>
            </a:pPr>
            <a:r>
              <a:rPr lang="en-US" altLang="zh-CN" sz="1050" dirty="0" smtClean="0">
                <a:latin typeface="Arial" charset="0"/>
                <a:ea typeface="宋体" charset="-122"/>
              </a:rPr>
              <a:t>Server</a:t>
            </a:r>
            <a:endParaRPr lang="zh-CN" altLang="en-US" sz="1050" dirty="0" smtClean="0">
              <a:latin typeface="Arial" charset="0"/>
              <a:ea typeface="宋体" charset="-122"/>
            </a:endParaRPr>
          </a:p>
        </p:txBody>
      </p:sp>
      <p:sp>
        <p:nvSpPr>
          <p:cNvPr id="194" name="上下箭头 193"/>
          <p:cNvSpPr/>
          <p:nvPr/>
        </p:nvSpPr>
        <p:spPr bwMode="auto">
          <a:xfrm rot="5400000">
            <a:off x="7312497" y="3136778"/>
            <a:ext cx="144014" cy="1016496"/>
          </a:xfrm>
          <a:prstGeom prst="upDownArrow">
            <a:avLst/>
          </a:prstGeom>
          <a:solidFill>
            <a:srgbClr val="FFCC66"/>
          </a:solidFill>
          <a:ln w="9525" cap="flat" cmpd="sng" algn="ctr">
            <a:solidFill>
              <a:schemeClr val="tx1"/>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96" name="上下箭头 195"/>
          <p:cNvSpPr/>
          <p:nvPr/>
        </p:nvSpPr>
        <p:spPr bwMode="auto">
          <a:xfrm>
            <a:off x="7812360" y="3645023"/>
            <a:ext cx="144016" cy="288032"/>
          </a:xfrm>
          <a:prstGeom prst="upDownArrow">
            <a:avLst/>
          </a:prstGeom>
          <a:solidFill>
            <a:srgbClr val="FFCC66"/>
          </a:solidFill>
          <a:ln w="9525" cap="flat" cmpd="sng" algn="ctr">
            <a:solidFill>
              <a:schemeClr val="tx1"/>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97" name="上下箭头 196"/>
          <p:cNvSpPr/>
          <p:nvPr/>
        </p:nvSpPr>
        <p:spPr bwMode="auto">
          <a:xfrm>
            <a:off x="6804248" y="3645023"/>
            <a:ext cx="144016" cy="288032"/>
          </a:xfrm>
          <a:prstGeom prst="upDownArrow">
            <a:avLst/>
          </a:prstGeom>
          <a:solidFill>
            <a:srgbClr val="FFCC66"/>
          </a:solidFill>
          <a:ln w="9525" cap="flat" cmpd="sng" algn="ctr">
            <a:solidFill>
              <a:schemeClr val="tx1"/>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cxnSp>
        <p:nvCxnSpPr>
          <p:cNvPr id="223" name="直接连接符 222"/>
          <p:cNvCxnSpPr/>
          <p:nvPr/>
        </p:nvCxnSpPr>
        <p:spPr bwMode="auto">
          <a:xfrm flipV="1">
            <a:off x="4427984" y="4509120"/>
            <a:ext cx="0" cy="216024"/>
          </a:xfrm>
          <a:prstGeom prst="line">
            <a:avLst/>
          </a:prstGeom>
          <a:solidFill>
            <a:srgbClr val="FFCC66"/>
          </a:solidFill>
          <a:ln w="9525" cap="flat" cmpd="sng" algn="ctr">
            <a:solidFill>
              <a:schemeClr val="tx1"/>
            </a:solidFill>
            <a:prstDash val="solid"/>
            <a:round/>
            <a:headEnd type="none" w="med" len="med"/>
            <a:tailEnd type="none" w="med" len="med"/>
          </a:ln>
          <a:effectLst/>
        </p:spPr>
      </p:cxnSp>
      <p:sp>
        <p:nvSpPr>
          <p:cNvPr id="233" name="上下箭头 232"/>
          <p:cNvSpPr/>
          <p:nvPr/>
        </p:nvSpPr>
        <p:spPr bwMode="auto">
          <a:xfrm>
            <a:off x="1691680" y="1799237"/>
            <a:ext cx="144016" cy="2061810"/>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234" name="矩形 233"/>
          <p:cNvSpPr/>
          <p:nvPr/>
        </p:nvSpPr>
        <p:spPr>
          <a:xfrm>
            <a:off x="2259360" y="2072461"/>
            <a:ext cx="558166" cy="338554"/>
          </a:xfrm>
          <a:prstGeom prst="rect">
            <a:avLst/>
          </a:prstGeom>
        </p:spPr>
        <p:txBody>
          <a:bodyPr wrap="none">
            <a:spAutoFit/>
          </a:bodyPr>
          <a:lstStyle/>
          <a:p>
            <a:r>
              <a:rPr lang="en-US" altLang="zh-CN" sz="800" dirty="0" smtClean="0">
                <a:latin typeface="Arial" charset="0"/>
                <a:ea typeface="宋体" charset="-122"/>
              </a:rPr>
              <a:t>STUN</a:t>
            </a:r>
          </a:p>
          <a:p>
            <a:r>
              <a:rPr lang="en-US" altLang="zh-CN" sz="800" dirty="0" smtClean="0"/>
              <a:t>Signaling</a:t>
            </a:r>
            <a:endParaRPr lang="zh-CN" altLang="en-US" sz="800" dirty="0"/>
          </a:p>
        </p:txBody>
      </p:sp>
      <p:sp>
        <p:nvSpPr>
          <p:cNvPr id="236" name="矩形 235"/>
          <p:cNvSpPr/>
          <p:nvPr/>
        </p:nvSpPr>
        <p:spPr>
          <a:xfrm>
            <a:off x="477427" y="2036747"/>
            <a:ext cx="566181" cy="461665"/>
          </a:xfrm>
          <a:prstGeom prst="rect">
            <a:avLst/>
          </a:prstGeom>
        </p:spPr>
        <p:txBody>
          <a:bodyPr wrap="none">
            <a:spAutoFit/>
          </a:bodyPr>
          <a:lstStyle/>
          <a:p>
            <a:r>
              <a:rPr lang="en-US" altLang="zh-CN" sz="800" b="1" dirty="0" smtClean="0">
                <a:latin typeface="Arial" charset="0"/>
                <a:ea typeface="宋体" charset="-122"/>
              </a:rPr>
              <a:t>STUN</a:t>
            </a:r>
          </a:p>
          <a:p>
            <a:r>
              <a:rPr lang="en-US" altLang="zh-CN" sz="800" b="1" dirty="0" smtClean="0"/>
              <a:t>Signaling</a:t>
            </a:r>
          </a:p>
          <a:p>
            <a:r>
              <a:rPr lang="en-US" altLang="zh-CN" sz="800" b="1" dirty="0" smtClean="0"/>
              <a:t>&amp; Media</a:t>
            </a:r>
            <a:endParaRPr lang="zh-CN" altLang="en-US" sz="800" b="1" dirty="0"/>
          </a:p>
        </p:txBody>
      </p:sp>
      <p:sp>
        <p:nvSpPr>
          <p:cNvPr id="238" name="矩形 237"/>
          <p:cNvSpPr/>
          <p:nvPr/>
        </p:nvSpPr>
        <p:spPr>
          <a:xfrm>
            <a:off x="4292352" y="2006550"/>
            <a:ext cx="428322" cy="584775"/>
          </a:xfrm>
          <a:prstGeom prst="rect">
            <a:avLst/>
          </a:prstGeom>
        </p:spPr>
        <p:txBody>
          <a:bodyPr wrap="none">
            <a:spAutoFit/>
          </a:bodyPr>
          <a:lstStyle/>
          <a:p>
            <a:r>
              <a:rPr lang="en-US" altLang="zh-CN" sz="800" dirty="0" err="1" smtClean="0"/>
              <a:t>Xmpp</a:t>
            </a:r>
            <a:endParaRPr lang="en-US" altLang="zh-CN" sz="800" dirty="0" smtClean="0"/>
          </a:p>
          <a:p>
            <a:r>
              <a:rPr lang="en-US" altLang="zh-CN" sz="800" dirty="0" smtClean="0"/>
              <a:t>Over </a:t>
            </a:r>
          </a:p>
          <a:p>
            <a:r>
              <a:rPr lang="en-US" altLang="zh-CN" sz="800" dirty="0" smtClean="0"/>
              <a:t>https</a:t>
            </a:r>
          </a:p>
          <a:p>
            <a:endParaRPr lang="zh-CN" altLang="en-US" sz="800" dirty="0"/>
          </a:p>
        </p:txBody>
      </p:sp>
      <p:sp>
        <p:nvSpPr>
          <p:cNvPr id="241" name="上下箭头 240"/>
          <p:cNvSpPr/>
          <p:nvPr/>
        </p:nvSpPr>
        <p:spPr bwMode="auto">
          <a:xfrm>
            <a:off x="4644008" y="3356991"/>
            <a:ext cx="144016" cy="504056"/>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242" name="TextBox 241"/>
          <p:cNvSpPr txBox="1"/>
          <p:nvPr/>
        </p:nvSpPr>
        <p:spPr>
          <a:xfrm>
            <a:off x="2175800" y="3428999"/>
            <a:ext cx="379976" cy="276999"/>
          </a:xfrm>
          <a:prstGeom prst="rect">
            <a:avLst/>
          </a:prstGeom>
          <a:noFill/>
        </p:spPr>
        <p:txBody>
          <a:bodyPr wrap="none" rtlCol="0">
            <a:spAutoFit/>
          </a:bodyPr>
          <a:lstStyle/>
          <a:p>
            <a:r>
              <a:rPr lang="en-US" altLang="zh-CN" sz="1200" dirty="0" err="1" smtClean="0"/>
              <a:t>tcp</a:t>
            </a:r>
            <a:endParaRPr lang="zh-CN" altLang="en-US" sz="1200" dirty="0"/>
          </a:p>
        </p:txBody>
      </p:sp>
      <p:sp>
        <p:nvSpPr>
          <p:cNvPr id="243" name="TextBox 242"/>
          <p:cNvSpPr txBox="1"/>
          <p:nvPr/>
        </p:nvSpPr>
        <p:spPr>
          <a:xfrm>
            <a:off x="4716016" y="3440032"/>
            <a:ext cx="576064" cy="276999"/>
          </a:xfrm>
          <a:prstGeom prst="rect">
            <a:avLst/>
          </a:prstGeom>
          <a:noFill/>
        </p:spPr>
        <p:txBody>
          <a:bodyPr wrap="square" rtlCol="0">
            <a:spAutoFit/>
          </a:bodyPr>
          <a:lstStyle/>
          <a:p>
            <a:r>
              <a:rPr lang="en-US" altLang="zh-CN" sz="1200" smtClean="0"/>
              <a:t>XMPP</a:t>
            </a:r>
            <a:endParaRPr lang="zh-CN" altLang="en-US" sz="1200" dirty="0"/>
          </a:p>
        </p:txBody>
      </p:sp>
      <p:sp>
        <p:nvSpPr>
          <p:cNvPr id="244" name="矩形 243"/>
          <p:cNvSpPr/>
          <p:nvPr/>
        </p:nvSpPr>
        <p:spPr>
          <a:xfrm>
            <a:off x="6362191" y="1844823"/>
            <a:ext cx="360996" cy="338554"/>
          </a:xfrm>
          <a:prstGeom prst="rect">
            <a:avLst/>
          </a:prstGeom>
          <a:ln>
            <a:noFill/>
            <a:prstDash val="solid"/>
          </a:ln>
        </p:spPr>
        <p:txBody>
          <a:bodyPr wrap="none">
            <a:spAutoFit/>
          </a:bodyPr>
          <a:lstStyle/>
          <a:p>
            <a:r>
              <a:rPr lang="en-US" altLang="zh-CN" sz="800" dirty="0" smtClean="0"/>
              <a:t>http</a:t>
            </a:r>
          </a:p>
          <a:p>
            <a:endParaRPr lang="zh-CN" altLang="en-US" sz="800" dirty="0"/>
          </a:p>
        </p:txBody>
      </p:sp>
      <p:sp>
        <p:nvSpPr>
          <p:cNvPr id="245" name="矩形 244"/>
          <p:cNvSpPr/>
          <p:nvPr/>
        </p:nvSpPr>
        <p:spPr>
          <a:xfrm>
            <a:off x="7596336" y="1866309"/>
            <a:ext cx="360996" cy="338554"/>
          </a:xfrm>
          <a:prstGeom prst="rect">
            <a:avLst/>
          </a:prstGeom>
          <a:ln>
            <a:noFill/>
            <a:prstDash val="solid"/>
          </a:ln>
        </p:spPr>
        <p:txBody>
          <a:bodyPr wrap="none">
            <a:spAutoFit/>
          </a:bodyPr>
          <a:lstStyle/>
          <a:p>
            <a:r>
              <a:rPr lang="en-US" altLang="zh-CN" sz="800" dirty="0" smtClean="0"/>
              <a:t>http</a:t>
            </a:r>
          </a:p>
          <a:p>
            <a:endParaRPr lang="zh-CN" altLang="en-US" sz="800" dirty="0"/>
          </a:p>
        </p:txBody>
      </p:sp>
      <p:pic>
        <p:nvPicPr>
          <p:cNvPr id="249" name="Picture 4489" descr="图片347"/>
          <p:cNvPicPr>
            <a:picLocks noChangeAspect="1" noChangeArrowheads="1"/>
          </p:cNvPicPr>
          <p:nvPr/>
        </p:nvPicPr>
        <p:blipFill>
          <a:blip r:embed="rId2" cstate="print"/>
          <a:srcRect/>
          <a:stretch>
            <a:fillRect/>
          </a:stretch>
        </p:blipFill>
        <p:spPr bwMode="auto">
          <a:xfrm>
            <a:off x="3555504" y="798242"/>
            <a:ext cx="504056" cy="614534"/>
          </a:xfrm>
          <a:prstGeom prst="rect">
            <a:avLst/>
          </a:prstGeom>
          <a:noFill/>
        </p:spPr>
      </p:pic>
      <p:sp>
        <p:nvSpPr>
          <p:cNvPr id="251" name="TextBox 250"/>
          <p:cNvSpPr txBox="1"/>
          <p:nvPr/>
        </p:nvSpPr>
        <p:spPr>
          <a:xfrm>
            <a:off x="4283968" y="4725143"/>
            <a:ext cx="676788" cy="276999"/>
          </a:xfrm>
          <a:prstGeom prst="rect">
            <a:avLst/>
          </a:prstGeom>
          <a:noFill/>
        </p:spPr>
        <p:txBody>
          <a:bodyPr wrap="none" rtlCol="0">
            <a:spAutoFit/>
          </a:bodyPr>
          <a:lstStyle/>
          <a:p>
            <a:r>
              <a:rPr lang="en-US" altLang="zh-CN" sz="1200" dirty="0" smtClean="0"/>
              <a:t>MQ bus</a:t>
            </a:r>
            <a:endParaRPr lang="zh-CN" altLang="en-US" sz="1200" dirty="0"/>
          </a:p>
        </p:txBody>
      </p:sp>
      <p:sp>
        <p:nvSpPr>
          <p:cNvPr id="253" name="矩形 252"/>
          <p:cNvSpPr/>
          <p:nvPr/>
        </p:nvSpPr>
        <p:spPr>
          <a:xfrm>
            <a:off x="1537090" y="4836245"/>
            <a:ext cx="370614" cy="230832"/>
          </a:xfrm>
          <a:prstGeom prst="rect">
            <a:avLst/>
          </a:prstGeom>
        </p:spPr>
        <p:txBody>
          <a:bodyPr wrap="none">
            <a:spAutoFit/>
          </a:bodyPr>
          <a:lstStyle/>
          <a:p>
            <a:pPr algn="ctr">
              <a:buClr>
                <a:srgbClr val="CC9900"/>
              </a:buClr>
            </a:pPr>
            <a:r>
              <a:rPr lang="en-US" altLang="zh-CN" sz="900" smtClean="0">
                <a:latin typeface="Arial" pitchFamily="34" charset="0"/>
                <a:ea typeface="宋体" charset="-122"/>
                <a:cs typeface="Arial" pitchFamily="34" charset="0"/>
              </a:rPr>
              <a:t>API</a:t>
            </a:r>
            <a:endParaRPr lang="zh-CN" altLang="en-US" sz="900" dirty="0" smtClean="0">
              <a:latin typeface="Arial" pitchFamily="34" charset="0"/>
              <a:ea typeface="宋体" charset="-122"/>
              <a:cs typeface="Arial" pitchFamily="34" charset="0"/>
            </a:endParaRPr>
          </a:p>
        </p:txBody>
      </p:sp>
      <p:sp>
        <p:nvSpPr>
          <p:cNvPr id="254" name="矩形 253"/>
          <p:cNvSpPr/>
          <p:nvPr/>
        </p:nvSpPr>
        <p:spPr>
          <a:xfrm>
            <a:off x="2915816" y="4851053"/>
            <a:ext cx="370614" cy="230832"/>
          </a:xfrm>
          <a:prstGeom prst="rect">
            <a:avLst/>
          </a:prstGeom>
        </p:spPr>
        <p:txBody>
          <a:bodyPr wrap="none">
            <a:spAutoFit/>
          </a:bodyPr>
          <a:lstStyle/>
          <a:p>
            <a:pPr algn="ctr">
              <a:buClr>
                <a:srgbClr val="CC9900"/>
              </a:buClr>
            </a:pPr>
            <a:r>
              <a:rPr lang="en-US" altLang="zh-CN" sz="900" dirty="0" smtClean="0">
                <a:latin typeface="Arial" pitchFamily="34" charset="0"/>
                <a:ea typeface="宋体" charset="-122"/>
                <a:cs typeface="Arial" pitchFamily="34" charset="0"/>
              </a:rPr>
              <a:t>API</a:t>
            </a:r>
            <a:endParaRPr lang="zh-CN" altLang="en-US" sz="900" dirty="0" smtClean="0">
              <a:latin typeface="Arial" pitchFamily="34" charset="0"/>
              <a:ea typeface="宋体" charset="-122"/>
              <a:cs typeface="Arial" pitchFamily="34" charset="0"/>
            </a:endParaRPr>
          </a:p>
        </p:txBody>
      </p:sp>
      <p:sp>
        <p:nvSpPr>
          <p:cNvPr id="255" name="线形标注 1(带强调线) 254"/>
          <p:cNvSpPr/>
          <p:nvPr/>
        </p:nvSpPr>
        <p:spPr bwMode="auto">
          <a:xfrm>
            <a:off x="467544" y="4005064"/>
            <a:ext cx="539552" cy="936104"/>
          </a:xfrm>
          <a:prstGeom prst="accentCallout1">
            <a:avLst>
              <a:gd name="adj1" fmla="val 26524"/>
              <a:gd name="adj2" fmla="val 105209"/>
              <a:gd name="adj3" fmla="val 26075"/>
              <a:gd name="adj4" fmla="val 177733"/>
            </a:avLst>
          </a:prstGeom>
          <a:solidFill>
            <a:srgbClr val="FFCC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800" dirty="0" smtClean="0">
                <a:latin typeface="FrutigerNext LT BlackCn" pitchFamily="34" charset="0"/>
                <a:ea typeface="MS PGothic" pitchFamily="34" charset="-128"/>
              </a:rPr>
              <a:t>提供公私网</a:t>
            </a:r>
            <a:endParaRPr lang="en-US" altLang="zh-CN" sz="800" dirty="0" smtClean="0">
              <a:latin typeface="FrutigerNext LT BlackCn" pitchFamily="34" charset="0"/>
              <a:ea typeface="MS PGothic"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sz="800" dirty="0" smtClean="0">
                <a:latin typeface="FrutigerNext LT BlackCn" pitchFamily="34" charset="0"/>
                <a:ea typeface="MS PGothic" pitchFamily="34" charset="-128"/>
              </a:rPr>
              <a:t>媒体穿越代</a:t>
            </a:r>
            <a:endParaRPr lang="en-US" altLang="zh-CN" sz="800" dirty="0" smtClean="0">
              <a:latin typeface="FrutigerNext LT BlackCn" pitchFamily="34" charset="0"/>
              <a:ea typeface="MS PGothic"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sz="800" dirty="0" smtClean="0">
                <a:latin typeface="FrutigerNext LT BlackCn" pitchFamily="34" charset="0"/>
                <a:ea typeface="MS PGothic" pitchFamily="34" charset="-128"/>
              </a:rPr>
              <a:t>理服务，</a:t>
            </a:r>
            <a:endParaRPr lang="en-US" altLang="zh-CN" sz="800" dirty="0" smtClean="0">
              <a:latin typeface="FrutigerNext LT BlackCn" pitchFamily="34" charset="0"/>
              <a:ea typeface="MS PGothic"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sz="800" dirty="0" smtClean="0">
                <a:latin typeface="FrutigerNext LT BlackCn" pitchFamily="34" charset="0"/>
                <a:ea typeface="MS PGothic" pitchFamily="34" charset="-128"/>
              </a:rPr>
              <a:t>已经支持</a:t>
            </a:r>
            <a:endParaRPr lang="en-US" altLang="zh-CN" sz="800" dirty="0" smtClean="0">
              <a:latin typeface="FrutigerNext LT BlackCn" pitchFamily="34" charset="0"/>
              <a:ea typeface="MS PGothic"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zh-CN" sz="800" dirty="0" smtClean="0">
                <a:latin typeface="FrutigerNext LT BlackCn" pitchFamily="34" charset="0"/>
                <a:ea typeface="MS PGothic" pitchFamily="34" charset="-128"/>
              </a:rPr>
              <a:t>UDP/TCP</a:t>
            </a:r>
          </a:p>
          <a:p>
            <a:pPr marL="0" marR="0" indent="0" algn="ctr" defTabSz="914400" rtl="0" eaLnBrk="0" fontAlgn="base" latinLnBrk="0" hangingPunct="0">
              <a:lnSpc>
                <a:spcPct val="100000"/>
              </a:lnSpc>
              <a:spcBef>
                <a:spcPct val="0"/>
              </a:spcBef>
              <a:spcAft>
                <a:spcPct val="0"/>
              </a:spcAft>
              <a:buClrTx/>
              <a:buSzTx/>
              <a:buFontTx/>
              <a:buNone/>
              <a:tabLst/>
            </a:pPr>
            <a:r>
              <a:rPr lang="zh-CN" altLang="en-US" sz="800" dirty="0" smtClean="0">
                <a:latin typeface="FrutigerNext LT BlackCn" pitchFamily="34" charset="0"/>
                <a:ea typeface="MS PGothic" pitchFamily="34" charset="-128"/>
              </a:rPr>
              <a:t>穿越</a:t>
            </a:r>
            <a:endParaRPr kumimoji="0" lang="zh-CN" altLang="en-US" sz="800" b="0" u="none" strike="noStrike" cap="none" normalizeH="0" baseline="0" dirty="0" smtClean="0">
              <a:ln>
                <a:noFill/>
              </a:ln>
              <a:solidFill>
                <a:schemeClr val="tx1"/>
              </a:solidFill>
              <a:effectLst/>
              <a:latin typeface="FrutigerNext LT BlackCn" pitchFamily="34" charset="0"/>
              <a:ea typeface="MS PGothic" pitchFamily="34" charset="-128"/>
            </a:endParaRPr>
          </a:p>
        </p:txBody>
      </p:sp>
      <p:sp>
        <p:nvSpPr>
          <p:cNvPr id="256" name="线形标注 1(带强调线) 255"/>
          <p:cNvSpPr/>
          <p:nvPr/>
        </p:nvSpPr>
        <p:spPr bwMode="auto">
          <a:xfrm rot="16200000">
            <a:off x="3633287" y="5447833"/>
            <a:ext cx="470874" cy="1041719"/>
          </a:xfrm>
          <a:prstGeom prst="accentCallout1">
            <a:avLst>
              <a:gd name="adj1" fmla="val 24968"/>
              <a:gd name="adj2" fmla="val 99913"/>
              <a:gd name="adj3" fmla="val 77007"/>
              <a:gd name="adj4" fmla="val 412114"/>
            </a:avLst>
          </a:prstGeom>
          <a:solidFill>
            <a:srgbClr val="FFCC66"/>
          </a:solidFill>
          <a:ln w="9525" cap="flat" cmpd="sng" algn="ctr">
            <a:solidFill>
              <a:schemeClr val="tx1"/>
            </a:solidFill>
            <a:prstDash val="solid"/>
            <a:round/>
            <a:headEnd type="none" w="med" len="med"/>
            <a:tailEnd type="none" w="med" len="med"/>
          </a:ln>
          <a:effectLst/>
        </p:spPr>
        <p:txBody>
          <a:bodyPr vert="eaVert" wrap="none" lIns="91440" tIns="45720" rIns="91440" bIns="45720" numCol="1" rtlCol="0" anchor="ctr" anchorCtr="0" compatLnSpc="1">
            <a:prstTxWarp prst="textNoShape">
              <a:avLst/>
            </a:prstTxWarp>
          </a:bodyPr>
          <a:lstStyle/>
          <a:p>
            <a:pPr algn="ctr" eaLnBrk="0" hangingPunct="0"/>
            <a:r>
              <a:rPr lang="zh-CN" altLang="en-US" sz="800" dirty="0" smtClean="0">
                <a:latin typeface="FrutigerNext LT BlackCn" pitchFamily="34" charset="0"/>
                <a:ea typeface="MS PGothic" pitchFamily="34" charset="-128"/>
              </a:rPr>
              <a:t>消息、呼叫信令</a:t>
            </a:r>
            <a:endParaRPr lang="en-US" altLang="zh-CN" sz="800" dirty="0" smtClean="0">
              <a:latin typeface="FrutigerNext LT BlackCn" pitchFamily="34" charset="0"/>
              <a:ea typeface="MS PGothic" pitchFamily="34" charset="-128"/>
            </a:endParaRPr>
          </a:p>
          <a:p>
            <a:pPr algn="ctr" eaLnBrk="0" hangingPunct="0"/>
            <a:r>
              <a:rPr lang="zh-CN" altLang="en-US" sz="800" dirty="0" smtClean="0">
                <a:latin typeface="FrutigerNext LT BlackCn" pitchFamily="34" charset="0"/>
                <a:ea typeface="MS PGothic" pitchFamily="34" charset="-128"/>
              </a:rPr>
              <a:t>核心部件，提供用户</a:t>
            </a:r>
            <a:endParaRPr lang="en-US" altLang="zh-CN" sz="800" dirty="0" smtClean="0">
              <a:latin typeface="FrutigerNext LT BlackCn" pitchFamily="34" charset="0"/>
              <a:ea typeface="MS PGothic" pitchFamily="34" charset="-128"/>
            </a:endParaRPr>
          </a:p>
          <a:p>
            <a:pPr algn="ctr" eaLnBrk="0" hangingPunct="0"/>
            <a:r>
              <a:rPr lang="zh-CN" altLang="en-US" sz="800" dirty="0" smtClean="0">
                <a:latin typeface="FrutigerNext LT BlackCn" pitchFamily="34" charset="0"/>
                <a:ea typeface="MS PGothic" pitchFamily="34" charset="-128"/>
              </a:rPr>
              <a:t>控制、信令寻址、</a:t>
            </a:r>
            <a:endParaRPr lang="en-US" altLang="zh-CN" sz="800" dirty="0" smtClean="0">
              <a:latin typeface="FrutigerNext LT BlackCn" pitchFamily="34" charset="0"/>
              <a:ea typeface="MS PGothic" pitchFamily="34" charset="-128"/>
            </a:endParaRPr>
          </a:p>
          <a:p>
            <a:pPr algn="ctr" eaLnBrk="0" hangingPunct="0"/>
            <a:r>
              <a:rPr lang="zh-CN" altLang="en-US" sz="800" dirty="0" smtClean="0">
                <a:latin typeface="FrutigerNext LT BlackCn" pitchFamily="34" charset="0"/>
                <a:ea typeface="MS PGothic" pitchFamily="34" charset="-128"/>
              </a:rPr>
              <a:t>路由转发</a:t>
            </a:r>
          </a:p>
        </p:txBody>
      </p:sp>
      <p:sp>
        <p:nvSpPr>
          <p:cNvPr id="257" name="线形标注 1(带强调线) 256"/>
          <p:cNvSpPr/>
          <p:nvPr/>
        </p:nvSpPr>
        <p:spPr bwMode="auto">
          <a:xfrm rot="16200000">
            <a:off x="5145455" y="5447833"/>
            <a:ext cx="470874" cy="1041719"/>
          </a:xfrm>
          <a:prstGeom prst="accentCallout1">
            <a:avLst>
              <a:gd name="adj1" fmla="val 24968"/>
              <a:gd name="adj2" fmla="val 99913"/>
              <a:gd name="adj3" fmla="val -25926"/>
              <a:gd name="adj4" fmla="val 133043"/>
            </a:avLst>
          </a:prstGeom>
          <a:solidFill>
            <a:srgbClr val="FFCC66"/>
          </a:solidFill>
          <a:ln w="9525" cap="flat" cmpd="sng" algn="ctr">
            <a:solidFill>
              <a:schemeClr val="tx1"/>
            </a:solidFill>
            <a:prstDash val="solid"/>
            <a:round/>
            <a:headEnd type="none" w="med" len="med"/>
            <a:tailEnd type="none" w="med" len="med"/>
          </a:ln>
          <a:effectLst/>
        </p:spPr>
        <p:txBody>
          <a:bodyPr vert="eaVert" wrap="none" lIns="91440" tIns="45720" rIns="91440" bIns="45720" numCol="1" rtlCol="0" anchor="ctr" anchorCtr="0" compatLnSpc="1">
            <a:prstTxWarp prst="textNoShape">
              <a:avLst/>
            </a:prstTxWarp>
          </a:bodyPr>
          <a:lstStyle/>
          <a:p>
            <a:pPr marL="0" marR="0" indent="0" algn="ctr" defTabSz="914400" eaLnBrk="0" latinLnBrk="0" hangingPunct="0">
              <a:lnSpc>
                <a:spcPct val="100000"/>
              </a:lnSpc>
              <a:buClrTx/>
              <a:buSzTx/>
              <a:buFontTx/>
              <a:buNone/>
              <a:tabLst/>
            </a:pPr>
            <a:r>
              <a:rPr lang="zh-CN" altLang="en-US" sz="800" dirty="0" smtClean="0">
                <a:latin typeface="FrutigerNext LT BlackCn" pitchFamily="34" charset="0"/>
                <a:ea typeface="MS PGothic" pitchFamily="34" charset="-128"/>
              </a:rPr>
              <a:t>通过</a:t>
            </a:r>
            <a:r>
              <a:rPr lang="en-US" altLang="zh-CN" sz="800" dirty="0" smtClean="0">
                <a:latin typeface="FrutigerNext LT BlackCn" pitchFamily="34" charset="0"/>
                <a:ea typeface="MS PGothic" pitchFamily="34" charset="-128"/>
              </a:rPr>
              <a:t>MQ</a:t>
            </a:r>
            <a:r>
              <a:rPr lang="zh-CN" altLang="en-US" sz="800" dirty="0" smtClean="0">
                <a:latin typeface="FrutigerNext LT BlackCn" pitchFamily="34" charset="0"/>
                <a:ea typeface="MS PGothic" pitchFamily="34" charset="-128"/>
              </a:rPr>
              <a:t>总线在</a:t>
            </a:r>
            <a:endParaRPr lang="en-US" altLang="zh-CN" sz="800" dirty="0" smtClean="0">
              <a:latin typeface="FrutigerNext LT BlackCn" pitchFamily="34" charset="0"/>
              <a:ea typeface="MS PGothic" pitchFamily="34" charset="-128"/>
            </a:endParaRPr>
          </a:p>
          <a:p>
            <a:pPr marL="0" marR="0" indent="0" algn="ctr" defTabSz="914400" eaLnBrk="0" latinLnBrk="0" hangingPunct="0">
              <a:lnSpc>
                <a:spcPct val="100000"/>
              </a:lnSpc>
              <a:buClrTx/>
              <a:buSzTx/>
              <a:buFontTx/>
              <a:buNone/>
              <a:tabLst/>
            </a:pPr>
            <a:r>
              <a:rPr lang="zh-CN" altLang="en-US" sz="800" dirty="0" smtClean="0">
                <a:latin typeface="FrutigerNext LT BlackCn" pitchFamily="34" charset="0"/>
                <a:ea typeface="MS PGothic" pitchFamily="34" charset="-128"/>
              </a:rPr>
              <a:t>服务器间交互</a:t>
            </a:r>
            <a:endParaRPr lang="en-US" altLang="zh-CN" sz="800" dirty="0" smtClean="0">
              <a:latin typeface="FrutigerNext LT BlackCn" pitchFamily="34" charset="0"/>
              <a:ea typeface="MS PGothic" pitchFamily="34" charset="-128"/>
            </a:endParaRPr>
          </a:p>
          <a:p>
            <a:pPr marL="0" marR="0" indent="0" algn="ctr" defTabSz="914400" eaLnBrk="0" latinLnBrk="0" hangingPunct="0">
              <a:lnSpc>
                <a:spcPct val="100000"/>
              </a:lnSpc>
              <a:buClrTx/>
              <a:buSzTx/>
              <a:buFontTx/>
              <a:buNone/>
              <a:tabLst/>
            </a:pPr>
            <a:r>
              <a:rPr lang="zh-CN" altLang="en-US" sz="800" dirty="0" smtClean="0">
                <a:latin typeface="FrutigerNext LT BlackCn" pitchFamily="34" charset="0"/>
                <a:ea typeface="MS PGothic" pitchFamily="34" charset="-128"/>
              </a:rPr>
              <a:t>信息，简化网络架构</a:t>
            </a:r>
          </a:p>
        </p:txBody>
      </p:sp>
      <p:sp>
        <p:nvSpPr>
          <p:cNvPr id="258" name="线形标注 1(带强调线) 257"/>
          <p:cNvSpPr/>
          <p:nvPr/>
        </p:nvSpPr>
        <p:spPr bwMode="auto">
          <a:xfrm rot="16200000">
            <a:off x="6369591" y="5447833"/>
            <a:ext cx="470874" cy="1041719"/>
          </a:xfrm>
          <a:prstGeom prst="accentCallout1">
            <a:avLst>
              <a:gd name="adj1" fmla="val 24968"/>
              <a:gd name="adj2" fmla="val 99913"/>
              <a:gd name="adj3" fmla="val 52737"/>
              <a:gd name="adj4" fmla="val 348965"/>
            </a:avLst>
          </a:prstGeom>
          <a:solidFill>
            <a:srgbClr val="FFCC66"/>
          </a:solidFill>
          <a:ln w="9525" cap="flat" cmpd="sng" algn="ctr">
            <a:solidFill>
              <a:schemeClr val="tx1"/>
            </a:solidFill>
            <a:prstDash val="solid"/>
            <a:round/>
            <a:headEnd type="none" w="med" len="med"/>
            <a:tailEnd type="none" w="med" len="med"/>
          </a:ln>
          <a:effectLst/>
        </p:spPr>
        <p:txBody>
          <a:bodyPr vert="eaVert" wrap="none" lIns="91440" tIns="45720" rIns="91440" bIns="45720" numCol="1" rtlCol="0" anchor="ctr" anchorCtr="0" compatLnSpc="1">
            <a:prstTxWarp prst="textNoShape">
              <a:avLst/>
            </a:prstTxWarp>
          </a:bodyPr>
          <a:lstStyle/>
          <a:p>
            <a:pPr algn="ctr" eaLnBrk="0" hangingPunct="0"/>
            <a:r>
              <a:rPr lang="zh-CN" altLang="en-US" sz="800" dirty="0" smtClean="0">
                <a:latin typeface="FrutigerNext LT BlackCn" pitchFamily="34" charset="0"/>
                <a:ea typeface="MS PGothic" pitchFamily="34" charset="-128"/>
              </a:rPr>
              <a:t>负责通讯地址</a:t>
            </a:r>
            <a:endParaRPr lang="en-US" altLang="zh-CN" sz="800" dirty="0" smtClean="0">
              <a:latin typeface="FrutigerNext LT BlackCn" pitchFamily="34" charset="0"/>
              <a:ea typeface="MS PGothic" pitchFamily="34" charset="-128"/>
            </a:endParaRPr>
          </a:p>
          <a:p>
            <a:pPr algn="ctr" eaLnBrk="0" hangingPunct="0"/>
            <a:r>
              <a:rPr lang="zh-CN" altLang="en-US" sz="800" dirty="0" smtClean="0">
                <a:latin typeface="FrutigerNext LT BlackCn" pitchFamily="34" charset="0"/>
                <a:ea typeface="MS PGothic" pitchFamily="34" charset="-128"/>
              </a:rPr>
              <a:t>相关的用户信息</a:t>
            </a:r>
            <a:endParaRPr lang="en-US" altLang="zh-CN" sz="800" dirty="0" smtClean="0">
              <a:latin typeface="FrutigerNext LT BlackCn" pitchFamily="34" charset="0"/>
              <a:ea typeface="MS PGothic" pitchFamily="34" charset="-128"/>
            </a:endParaRPr>
          </a:p>
          <a:p>
            <a:pPr algn="ctr" eaLnBrk="0" hangingPunct="0"/>
            <a:r>
              <a:rPr lang="zh-CN" altLang="en-US" sz="800" dirty="0" smtClean="0">
                <a:latin typeface="FrutigerNext LT BlackCn" pitchFamily="34" charset="0"/>
                <a:ea typeface="MS PGothic" pitchFamily="34" charset="-128"/>
              </a:rPr>
              <a:t>维护如客户端</a:t>
            </a:r>
            <a:endParaRPr lang="en-US" altLang="zh-CN" sz="800" dirty="0" smtClean="0">
              <a:latin typeface="FrutigerNext LT BlackCn" pitchFamily="34" charset="0"/>
              <a:ea typeface="MS PGothic" pitchFamily="34" charset="-128"/>
            </a:endParaRPr>
          </a:p>
          <a:p>
            <a:pPr algn="ctr" eaLnBrk="0" hangingPunct="0"/>
            <a:r>
              <a:rPr lang="zh-CN" altLang="en-US" sz="800" dirty="0" smtClean="0">
                <a:latin typeface="FrutigerNext LT BlackCn" pitchFamily="34" charset="0"/>
                <a:ea typeface="MS PGothic" pitchFamily="34" charset="-128"/>
              </a:rPr>
              <a:t>能力匹配等</a:t>
            </a:r>
          </a:p>
        </p:txBody>
      </p:sp>
      <p:sp>
        <p:nvSpPr>
          <p:cNvPr id="262" name="Rectangle 2"/>
          <p:cNvSpPr>
            <a:spLocks noGrp="1" noChangeArrowheads="1"/>
          </p:cNvSpPr>
          <p:nvPr>
            <p:ph type="title"/>
          </p:nvPr>
        </p:nvSpPr>
        <p:spPr>
          <a:xfrm>
            <a:off x="0" y="-99392"/>
            <a:ext cx="9144000" cy="872218"/>
          </a:xfrm>
        </p:spPr>
        <p:txBody>
          <a:bodyPr/>
          <a:lstStyle/>
          <a:p>
            <a:pPr eaLnBrk="1" hangingPunct="1"/>
            <a:r>
              <a:rPr lang="zh-CN" altLang="en-US" dirty="0" smtClean="0"/>
              <a:t>亲情关怀总体技术视图</a:t>
            </a:r>
            <a:endParaRPr lang="zh-CN" altLang="en-US" sz="2400" dirty="0" smtClean="0"/>
          </a:p>
        </p:txBody>
      </p:sp>
      <p:sp>
        <p:nvSpPr>
          <p:cNvPr id="104" name="矩形 103"/>
          <p:cNvSpPr/>
          <p:nvPr/>
        </p:nvSpPr>
        <p:spPr>
          <a:xfrm>
            <a:off x="8387468" y="4818638"/>
            <a:ext cx="360996" cy="338554"/>
          </a:xfrm>
          <a:prstGeom prst="rect">
            <a:avLst/>
          </a:prstGeom>
          <a:ln>
            <a:noFill/>
            <a:prstDash val="solid"/>
          </a:ln>
        </p:spPr>
        <p:txBody>
          <a:bodyPr wrap="none">
            <a:spAutoFit/>
          </a:bodyPr>
          <a:lstStyle/>
          <a:p>
            <a:r>
              <a:rPr lang="en-US" altLang="zh-CN" sz="800" dirty="0" smtClean="0"/>
              <a:t>http</a:t>
            </a:r>
          </a:p>
          <a:p>
            <a:endParaRPr lang="zh-CN" altLang="en-US" sz="800" dirty="0"/>
          </a:p>
        </p:txBody>
      </p:sp>
      <p:sp>
        <p:nvSpPr>
          <p:cNvPr id="105" name="矩形 104"/>
          <p:cNvSpPr/>
          <p:nvPr/>
        </p:nvSpPr>
        <p:spPr>
          <a:xfrm>
            <a:off x="7955420" y="4818638"/>
            <a:ext cx="360996" cy="338554"/>
          </a:xfrm>
          <a:prstGeom prst="rect">
            <a:avLst/>
          </a:prstGeom>
          <a:ln>
            <a:noFill/>
            <a:prstDash val="solid"/>
          </a:ln>
        </p:spPr>
        <p:txBody>
          <a:bodyPr wrap="none">
            <a:spAutoFit/>
          </a:bodyPr>
          <a:lstStyle/>
          <a:p>
            <a:r>
              <a:rPr lang="en-US" altLang="zh-CN" sz="800" dirty="0" smtClean="0"/>
              <a:t>http</a:t>
            </a:r>
          </a:p>
          <a:p>
            <a:endParaRPr lang="zh-CN" altLang="en-US" sz="800" dirty="0"/>
          </a:p>
        </p:txBody>
      </p:sp>
      <p:cxnSp>
        <p:nvCxnSpPr>
          <p:cNvPr id="110" name="直接连接符 109"/>
          <p:cNvCxnSpPr/>
          <p:nvPr/>
        </p:nvCxnSpPr>
        <p:spPr bwMode="auto">
          <a:xfrm>
            <a:off x="4427984" y="4725560"/>
            <a:ext cx="3384376" cy="0"/>
          </a:xfrm>
          <a:prstGeom prst="line">
            <a:avLst/>
          </a:prstGeom>
          <a:solidFill>
            <a:srgbClr val="FFCC66"/>
          </a:solidFill>
          <a:ln w="9525" cap="flat" cmpd="sng" algn="ctr">
            <a:solidFill>
              <a:schemeClr val="tx1"/>
            </a:solidFill>
            <a:prstDash val="solid"/>
            <a:round/>
            <a:headEnd type="none" w="med" len="med"/>
            <a:tailEnd type="none" w="med" len="med"/>
          </a:ln>
          <a:effectLst/>
        </p:spPr>
      </p:cxnSp>
      <p:sp>
        <p:nvSpPr>
          <p:cNvPr id="109" name="上下箭头 108"/>
          <p:cNvSpPr/>
          <p:nvPr/>
        </p:nvSpPr>
        <p:spPr bwMode="auto">
          <a:xfrm>
            <a:off x="2771800" y="3356992"/>
            <a:ext cx="144016" cy="504056"/>
          </a:xfrm>
          <a:prstGeom prst="upDownArrow">
            <a:avLst/>
          </a:prstGeom>
          <a:solidFill>
            <a:srgbClr val="FFCC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500" b="0" i="1" u="none" strike="noStrike" cap="none" normalizeH="0" baseline="0" smtClean="0">
              <a:ln>
                <a:noFill/>
              </a:ln>
              <a:solidFill>
                <a:schemeClr val="tx1"/>
              </a:solidFill>
              <a:effectLst/>
              <a:latin typeface="FrutigerNext LT BlackCn" pitchFamily="34" charset="0"/>
              <a:ea typeface="MS PGothic" pitchFamily="34" charset="-128"/>
            </a:endParaRPr>
          </a:p>
        </p:txBody>
      </p:sp>
      <p:sp>
        <p:nvSpPr>
          <p:cNvPr id="111" name="TextBox 110"/>
          <p:cNvSpPr txBox="1"/>
          <p:nvPr/>
        </p:nvSpPr>
        <p:spPr>
          <a:xfrm>
            <a:off x="2843808" y="3429000"/>
            <a:ext cx="502061" cy="276999"/>
          </a:xfrm>
          <a:prstGeom prst="rect">
            <a:avLst/>
          </a:prstGeom>
          <a:noFill/>
        </p:spPr>
        <p:txBody>
          <a:bodyPr wrap="none" rtlCol="0">
            <a:spAutoFit/>
          </a:bodyPr>
          <a:lstStyle/>
          <a:p>
            <a:r>
              <a:rPr lang="en-US" altLang="zh-CN" sz="1200" dirty="0" smtClean="0"/>
              <a:t>thrift</a:t>
            </a:r>
            <a:endParaRPr lang="zh-CN" altLang="en-US" sz="1200" dirty="0"/>
          </a:p>
        </p:txBody>
      </p:sp>
      <p:sp>
        <p:nvSpPr>
          <p:cNvPr id="112" name="矩形 111"/>
          <p:cNvSpPr/>
          <p:nvPr/>
        </p:nvSpPr>
        <p:spPr bwMode="auto">
          <a:xfrm>
            <a:off x="2627784" y="3933056"/>
            <a:ext cx="720080" cy="504056"/>
          </a:xfrm>
          <a:prstGeom prst="rect">
            <a:avLst/>
          </a:prstGeom>
          <a:solidFill>
            <a:srgbClr val="FFCA7D"/>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err="1" smtClean="0">
                <a:ln>
                  <a:noFill/>
                </a:ln>
                <a:solidFill>
                  <a:schemeClr val="tx1"/>
                </a:solidFill>
                <a:effectLst/>
                <a:latin typeface="Arial" charset="0"/>
                <a:ea typeface="宋体" charset="-122"/>
              </a:rPr>
              <a:t>CallTest</a:t>
            </a:r>
            <a:endParaRPr kumimoji="0" lang="en-US" altLang="zh-CN" sz="1050" b="0" i="0" u="none" strike="noStrike" cap="none" normalizeH="0" baseline="0" dirty="0" smtClean="0">
              <a:ln>
                <a:noFill/>
              </a:ln>
              <a:solidFill>
                <a:schemeClr val="tx1"/>
              </a:solidFill>
              <a:effectLst/>
              <a:latin typeface="Arial" charset="0"/>
              <a:ea typeface="宋体" charset="-122"/>
            </a:endParaRP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Center</a:t>
            </a:r>
          </a:p>
        </p:txBody>
      </p:sp>
      <p:sp>
        <p:nvSpPr>
          <p:cNvPr id="113" name="矩形 112"/>
          <p:cNvSpPr/>
          <p:nvPr/>
        </p:nvSpPr>
        <p:spPr bwMode="auto">
          <a:xfrm>
            <a:off x="2699792" y="3861048"/>
            <a:ext cx="720080" cy="504056"/>
          </a:xfrm>
          <a:prstGeom prst="rect">
            <a:avLst/>
          </a:prstGeom>
          <a:solidFill>
            <a:srgbClr val="FFCA7D"/>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Policy</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50" b="0" i="0" u="none" strike="noStrike" cap="none" normalizeH="0" baseline="0" dirty="0" smtClean="0">
                <a:ln>
                  <a:noFill/>
                </a:ln>
                <a:solidFill>
                  <a:schemeClr val="tx1"/>
                </a:solidFill>
                <a:effectLst/>
                <a:latin typeface="Arial" charset="0"/>
                <a:ea typeface="宋体" charset="-122"/>
              </a:rPr>
              <a:t>Server</a:t>
            </a:r>
          </a:p>
        </p:txBody>
      </p:sp>
      <p:cxnSp>
        <p:nvCxnSpPr>
          <p:cNvPr id="118" name="直接连接符 117"/>
          <p:cNvCxnSpPr/>
          <p:nvPr/>
        </p:nvCxnSpPr>
        <p:spPr bwMode="auto">
          <a:xfrm flipV="1">
            <a:off x="7812360" y="4509120"/>
            <a:ext cx="0" cy="216024"/>
          </a:xfrm>
          <a:prstGeom prst="line">
            <a:avLst/>
          </a:prstGeom>
          <a:solidFill>
            <a:srgbClr val="FFCC66"/>
          </a:solidFill>
          <a:ln w="9525" cap="flat" cmpd="sng" algn="ctr">
            <a:solidFill>
              <a:schemeClr val="tx1"/>
            </a:solidFill>
            <a:prstDash val="solid"/>
            <a:round/>
            <a:headEnd type="none" w="med" len="med"/>
            <a:tailEnd type="none" w="med" len="med"/>
          </a:ln>
          <a:effectLst/>
        </p:spPr>
      </p:cxnSp>
      <p:cxnSp>
        <p:nvCxnSpPr>
          <p:cNvPr id="120" name="直接连接符 119"/>
          <p:cNvCxnSpPr/>
          <p:nvPr/>
        </p:nvCxnSpPr>
        <p:spPr bwMode="auto">
          <a:xfrm flipV="1">
            <a:off x="6804248" y="4509120"/>
            <a:ext cx="0" cy="216024"/>
          </a:xfrm>
          <a:prstGeom prst="line">
            <a:avLst/>
          </a:prstGeom>
          <a:solidFill>
            <a:srgbClr val="FFCC66"/>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065274" cy="620688"/>
          </a:xfrm>
        </p:spPr>
        <p:txBody>
          <a:bodyPr/>
          <a:lstStyle/>
          <a:p>
            <a:r>
              <a:rPr lang="zh-CN" altLang="en-US" dirty="0" smtClean="0"/>
              <a:t>亲情关怀通信矩阵视图</a:t>
            </a:r>
            <a:endParaRPr lang="zh-CN" altLang="en-US" dirty="0"/>
          </a:p>
        </p:txBody>
      </p:sp>
      <p:sp>
        <p:nvSpPr>
          <p:cNvPr id="4" name="日期占位符 3"/>
          <p:cNvSpPr>
            <a:spLocks noGrp="1"/>
          </p:cNvSpPr>
          <p:nvPr>
            <p:ph type="dt" sz="half" idx="10"/>
          </p:nvPr>
        </p:nvSpPr>
        <p:spPr/>
        <p:txBody>
          <a:bodyPr/>
          <a:lstStyle/>
          <a:p>
            <a:pPr>
              <a:defRPr/>
            </a:pPr>
            <a:endParaRPr lang="de-DE" altLang="zh-CN" smtClean="0"/>
          </a:p>
          <a:p>
            <a:pPr>
              <a:defRPr/>
            </a:pPr>
            <a:r>
              <a:rPr lang="de-DE" altLang="zh-CN" smtClean="0"/>
              <a:t>Page </a:t>
            </a:r>
            <a:fld id="{19D20F54-7627-451E-AA03-F8B2B7EDB7EB}" type="slidenum">
              <a:rPr lang="de-DE" altLang="zh-CN" smtClean="0"/>
              <a:pPr>
                <a:defRPr/>
              </a:pPr>
              <a:t>2</a:t>
            </a:fld>
            <a:endParaRPr lang="en-GB" altLang="zh-CN"/>
          </a:p>
        </p:txBody>
      </p:sp>
      <p:pic>
        <p:nvPicPr>
          <p:cNvPr id="5" name="图片 4" descr="Phone+ Server通讯矩阵流程图.jpg"/>
          <p:cNvPicPr>
            <a:picLocks noChangeAspect="1"/>
          </p:cNvPicPr>
          <p:nvPr/>
        </p:nvPicPr>
        <p:blipFill>
          <a:blip r:embed="rId2" cstate="print"/>
          <a:stretch>
            <a:fillRect/>
          </a:stretch>
        </p:blipFill>
        <p:spPr>
          <a:xfrm>
            <a:off x="179512" y="572805"/>
            <a:ext cx="8820472" cy="6240571"/>
          </a:xfrm>
          <a:prstGeom prst="rect">
            <a:avLst/>
          </a:prstGeom>
        </p:spPr>
      </p:pic>
    </p:spTree>
  </p:cSld>
  <p:clrMapOvr>
    <a:masterClrMapping/>
  </p:clrMapOvr>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3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66"/>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500" b="0" i="1" u="none" strike="noStrike" cap="none" normalizeH="0" baseline="0" smtClean="0">
            <a:ln>
              <a:noFill/>
            </a:ln>
            <a:solidFill>
              <a:schemeClr val="tx1"/>
            </a:solidFill>
            <a:effectLst/>
            <a:latin typeface="FrutigerNext LT BlackCn" pitchFamily="34" charset="0"/>
            <a:ea typeface="MS PGothic" pitchFamily="34" charset="-128"/>
          </a:defRPr>
        </a:defPPr>
      </a:lstStyle>
    </a:spDef>
    <a:lnDef>
      <a:spPr bwMode="auto">
        <a:solidFill>
          <a:srgbClr val="FFCC66"/>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433</TotalTime>
  <Words>218</Words>
  <Application>Microsoft Office PowerPoint</Application>
  <PresentationFormat>全屏显示(4:3)</PresentationFormat>
  <Paragraphs>90</Paragraphs>
  <Slides>2</Slides>
  <Notes>0</Notes>
  <HiddenSlides>0</HiddenSlides>
  <MMClips>0</MMClips>
  <ScaleCrop>false</ScaleCrop>
  <HeadingPairs>
    <vt:vector size="4" baseType="variant">
      <vt:variant>
        <vt:lpstr>主题</vt:lpstr>
      </vt:variant>
      <vt:variant>
        <vt:i4>10</vt:i4>
      </vt:variant>
      <vt:variant>
        <vt:lpstr>幻灯片标题</vt:lpstr>
      </vt:variant>
      <vt:variant>
        <vt:i4>2</vt:i4>
      </vt:variant>
    </vt:vector>
  </HeadingPairs>
  <TitlesOfParts>
    <vt:vector size="12" baseType="lpstr">
      <vt:lpstr>Blank</vt:lpstr>
      <vt:lpstr>1_主题1</vt:lpstr>
      <vt:lpstr>4_主题1</vt:lpstr>
      <vt:lpstr>5_主题1</vt:lpstr>
      <vt:lpstr>6_主题1</vt:lpstr>
      <vt:lpstr>7_主题1</vt:lpstr>
      <vt:lpstr>8_主题1</vt:lpstr>
      <vt:lpstr>9_主题1</vt:lpstr>
      <vt:lpstr>10_主题1</vt:lpstr>
      <vt:lpstr>3_自定义设计方案</vt:lpstr>
      <vt:lpstr>亲情关怀总体技术视图</vt:lpstr>
      <vt:lpstr>亲情关怀通信矩阵视图</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总体技术架构－0层  技术视图</dc:title>
  <dc:creator>y00137445</dc:creator>
  <cp:lastModifiedBy>d00346997</cp:lastModifiedBy>
  <cp:revision>31</cp:revision>
  <dcterms:created xsi:type="dcterms:W3CDTF">2013-04-08T02:15:10Z</dcterms:created>
  <dcterms:modified xsi:type="dcterms:W3CDTF">2015-07-03T03:37:10Z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(3)mlp2G5I+WmaHoherwCY6J8OucsvaYPNLq6NvQrslOw2kLJvBint1n2fJbbOOSWuLOXoyMmgq
ZUMPQeGwklVZFhlvtgtADvvPhGvdl/DlDsNYEZTWfa01h6cEOEvWh46GAe8H1KjLQVrhjsf6
ChXaPjLj9l1unIXGEknQhabK3yeffnNC9fxL6lkv0Otyb+xsWgcATRUax8ArJVCyfSZGlCSr
jPhbFjxLg7YGWHZTNu8cw</vt:lpwstr>
  </property>
  <property fmtid="{D5CDD505-2E9C-101B-9397-08002B2CF9AE}" pid="3" name="_ms_pID_7253431">
    <vt:lpwstr>3tpx+snmpGaDNB7XMQay0MLtGy+iiE3WLvnw8U54jVQas81sj9D
NiiJT3kpiJJurPfac/T+W6EeQhFAURzR3VJk4/GMmFLKl64nGMQ6vKUyu5h0E1ug6jIaQubt
oEPQHNTTf75J4UMkXHtqvvDVvbdYwAY4WMKKJH+7d1Mn7DQGaXkKzGBTHO8BV903ssAssWQy
XWZKK83YkjTHEtL0r8Jr3Eb8DUI/QquMqpTunTLq8c</vt:lpwstr>
  </property>
  <property fmtid="{D5CDD505-2E9C-101B-9397-08002B2CF9AE}" pid="4" name="_ms_pID_7253432">
    <vt:lpwstr>EO8FOJl/VPvkLtgc1CHDI2JOKW579r
WjCncYzZ</vt:lpwstr>
  </property>
  <property fmtid="{D5CDD505-2E9C-101B-9397-08002B2CF9AE}" pid="5" name="sflag">
    <vt:lpwstr>1430898274</vt:lpwstr>
  </property>
  <property fmtid="{D5CDD505-2E9C-101B-9397-08002B2CF9AE}" pid="6" name="_new_ms_pID_72543">
    <vt:lpwstr>(3)vHQr0AV584MNzxW/TNbOvhGTV8dCiI0OG0m+39ajbXiqAqTOAXvm9P2ft2TGm0pkxIz+PvgK
zfA3toEtzXsb32N/ZvoXafjtHkPccxVzpjVeOf7QKrqvC4QHdU1IWlY6jX6LeS3XURviSCcS
ncgYOz+RPw5e29woFTgu8wNSzTA3v3ci90Q7KAXNVSyOqvFuaVZyYbYgkm5O0EKcunNju2r8
n13aHTBdr2wYZEe+zw</vt:lpwstr>
  </property>
  <property fmtid="{D5CDD505-2E9C-101B-9397-08002B2CF9AE}" pid="7" name="_new_ms_pID_725431">
    <vt:lpwstr>8cpD5Fx5SZHDAfvrJn8kZ0ypcGY9/mJdUlz6+AXADPNe6a8HPO8Wo+
XD92/hqgfrbJrViqROYeDZcTvHX9UHCcOpvWQXMCTWxXW5FXSEhlHesCHyeZfYQBfpIUweGn
eJ13Y/wpcQYnqZNI2z3i011HF+vo3+UgqWuYEuMJwLN2gj6kRWoMsZwmeQSrYZm4RWIUpr6D
DVVYQc2/tFHLRnnz2aFz2G1xo7RBzW2pKtlE</vt:lpwstr>
  </property>
  <property fmtid="{D5CDD505-2E9C-101B-9397-08002B2CF9AE}" pid="8" name="_new_ms_pID_725432">
    <vt:lpwstr>qlZCmSlacolomZISSJ5sXmnWYTIVkMqEBuIG
5f1WoKWrIXt6MdEgm5p0ECTWAIn29dzeZDwb3sjBbYVEPWX5a8bWAZKLDrZi5MZjAfX0gzvE
</vt:lpwstr>
  </property>
  <property fmtid="{D5CDD505-2E9C-101B-9397-08002B2CF9AE}" pid="9" name="_2015_ms_pID_725343">
    <vt:lpwstr>(2)xOBAIgeutPnvSD0iVRb2oZcWPqaO8cTcLjop25/34BguskiVkNWtGMdpe08DkzBbBoUdS6Z9
gnZSyIv/5vKFi71bkoPOuIfwudxfPK7iDldVi55VC94gjZZD1C9CsqBJQsklGcPKx/sKcH20
8+llbOSBssxEWJJwX8IGSAwsu/Fd2TVFzAVi11phiVqLPlfRf8sTFo3baN6vkkHAFC6zFIOx
wEltwd3IgK6iOnPDN4</vt:lpwstr>
  </property>
  <property fmtid="{D5CDD505-2E9C-101B-9397-08002B2CF9AE}" pid="10" name="_2015_ms_pID_7253431">
    <vt:lpwstr>EmlkHfze28jSEDSotFrrkwJPJikicTC/wa9FJ30MLFs84i1D1ltPkl
ULV/gXg28+Ret8A5tH92nsUgMXK2sFNCeCGyz1d7J8uC67y3hWCoajh+hzcRGzAKFCyLEeeF
+pBzLkn59xjl7wls+dO2Fz0eyFlrASfbBZ/HqhymfZyeB9nEPEcrSKm4nkjmHlGPKDTUJK/m
jXD1xoX+mKhy0Y/h</vt:lpwstr>
  </property>
</Properties>
</file>