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46" y="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7884368" y="1124744"/>
            <a:ext cx="0" cy="3528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5616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开发人员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2584" y="7003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运维</a:t>
            </a:r>
            <a:r>
              <a:rPr lang="zh-CN" altLang="en-US" dirty="0" smtClean="0"/>
              <a:t>部署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6834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数据处理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619672" y="1268760"/>
            <a:ext cx="0" cy="3528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7624" y="1556792"/>
            <a:ext cx="100811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下载客户端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7584" y="2132856"/>
            <a:ext cx="158417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用免费账号开发、测试爬取数据的任务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87624" y="2924944"/>
            <a:ext cx="100811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导出任务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624" y="3573016"/>
            <a:ext cx="100811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申请变更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491880" y="1196752"/>
            <a:ext cx="0" cy="3528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59832" y="1700808"/>
            <a:ext cx="100811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</a:rPr>
              <a:t>实施变更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形状 18"/>
          <p:cNvCxnSpPr>
            <a:stCxn id="14" idx="2"/>
            <a:endCxn id="17" idx="1"/>
          </p:cNvCxnSpPr>
          <p:nvPr/>
        </p:nvCxnSpPr>
        <p:spPr>
          <a:xfrm rot="5400000" flipH="1" flipV="1">
            <a:off x="1349642" y="2222866"/>
            <a:ext cx="2052228" cy="1368152"/>
          </a:xfrm>
          <a:prstGeom prst="bentConnector4">
            <a:avLst>
              <a:gd name="adj1" fmla="val -11139"/>
              <a:gd name="adj2" fmla="val 6842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780404" y="1697380"/>
            <a:ext cx="1944216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TCC</a:t>
            </a:r>
            <a:r>
              <a:rPr lang="zh-CN" altLang="en-US" sz="1200" dirty="0" smtClean="0">
                <a:solidFill>
                  <a:schemeClr val="tx1"/>
                </a:solidFill>
              </a:rPr>
              <a:t>配置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获取任务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zh-CN" altLang="en-US" sz="1200" dirty="0" smtClean="0">
                <a:solidFill>
                  <a:schemeClr val="tx1"/>
                </a:solidFill>
              </a:rPr>
              <a:t>输入</a:t>
            </a:r>
            <a:r>
              <a:rPr lang="zh-CN" altLang="en-US" sz="1200" dirty="0" smtClean="0">
                <a:solidFill>
                  <a:schemeClr val="tx1"/>
                </a:solidFill>
              </a:rPr>
              <a:t>时间、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taskid</a:t>
            </a:r>
            <a:r>
              <a:rPr lang="zh-CN" altLang="en-US" sz="1200" dirty="0" smtClean="0">
                <a:solidFill>
                  <a:schemeClr val="tx1"/>
                </a:solidFill>
              </a:rPr>
              <a:t>，定时获取数据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0404" y="980728"/>
            <a:ext cx="17281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</a:rPr>
              <a:t>任务导入到八爪鱼正式账号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80404" y="2708920"/>
            <a:ext cx="194421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TCC</a:t>
            </a:r>
            <a:r>
              <a:rPr lang="zh-CN" altLang="en-US" sz="1200" dirty="0" smtClean="0">
                <a:solidFill>
                  <a:schemeClr val="tx1"/>
                </a:solidFill>
              </a:rPr>
              <a:t>配置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导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入任务</a:t>
            </a:r>
            <a:r>
              <a:rPr lang="zh-CN" altLang="en-US" sz="1200" dirty="0" smtClean="0">
                <a:solidFill>
                  <a:schemeClr val="tx1"/>
                </a:solidFill>
              </a:rPr>
              <a:t>，将数据导入到表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crawler_data_dm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3"/>
            <a:endCxn id="21" idx="1"/>
          </p:cNvCxnSpPr>
          <p:nvPr/>
        </p:nvCxnSpPr>
        <p:spPr>
          <a:xfrm flipV="1">
            <a:off x="4067944" y="1232756"/>
            <a:ext cx="71246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3"/>
            <a:endCxn id="20" idx="1"/>
          </p:cNvCxnSpPr>
          <p:nvPr/>
        </p:nvCxnSpPr>
        <p:spPr>
          <a:xfrm>
            <a:off x="4067944" y="1880828"/>
            <a:ext cx="712460" cy="176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3"/>
            <a:endCxn id="22" idx="1"/>
          </p:cNvCxnSpPr>
          <p:nvPr/>
        </p:nvCxnSpPr>
        <p:spPr>
          <a:xfrm>
            <a:off x="4067944" y="1880828"/>
            <a:ext cx="712460" cy="1188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020272" y="1268760"/>
            <a:ext cx="194421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</a:rPr>
              <a:t>预先建立表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crawler_data_dm</a:t>
            </a:r>
            <a:r>
              <a:rPr lang="en-US" altLang="zh-CN" sz="1200" dirty="0" smtClean="0">
                <a:solidFill>
                  <a:schemeClr val="tx1"/>
                </a:solidFill>
              </a:rPr>
              <a:t>(data String) partitioned by (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pt_d</a:t>
            </a:r>
            <a:r>
              <a:rPr lang="en-US" altLang="zh-CN" sz="1200" dirty="0" smtClean="0">
                <a:solidFill>
                  <a:schemeClr val="tx1"/>
                </a:solidFill>
              </a:rPr>
              <a:t> string,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task_id</a:t>
            </a:r>
            <a:r>
              <a:rPr lang="en-US" altLang="zh-CN" sz="1200" dirty="0" smtClean="0">
                <a:solidFill>
                  <a:schemeClr val="tx1"/>
                </a:solidFill>
              </a:rPr>
              <a:t> string)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88024" y="3861048"/>
            <a:ext cx="1944216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TCC</a:t>
            </a:r>
            <a:r>
              <a:rPr lang="zh-CN" altLang="en-US" sz="1200" dirty="0" smtClean="0">
                <a:solidFill>
                  <a:schemeClr val="tx1"/>
                </a:solidFill>
              </a:rPr>
              <a:t>配置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分解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任务</a:t>
            </a:r>
            <a:r>
              <a:rPr lang="zh-CN" altLang="en-US" sz="1200" dirty="0" smtClean="0">
                <a:solidFill>
                  <a:schemeClr val="tx1"/>
                </a:solidFill>
              </a:rPr>
              <a:t>，根据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pt_d</a:t>
            </a:r>
            <a:r>
              <a:rPr lang="en-US" altLang="zh-CN" sz="1200" dirty="0" smtClean="0">
                <a:solidFill>
                  <a:schemeClr val="tx1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task_id</a:t>
            </a:r>
            <a:r>
              <a:rPr lang="zh-CN" altLang="en-US" sz="1200" dirty="0" smtClean="0">
                <a:solidFill>
                  <a:schemeClr val="tx1"/>
                </a:solidFill>
              </a:rPr>
              <a:t>分解  </a:t>
            </a:r>
            <a:r>
              <a:rPr lang="en-US" altLang="zh-CN" sz="1200" dirty="0" smtClean="0">
                <a:solidFill>
                  <a:schemeClr val="tx1"/>
                </a:solidFill>
              </a:rPr>
              <a:t>data</a:t>
            </a:r>
            <a:r>
              <a:rPr lang="zh-CN" altLang="en-US" sz="1200" dirty="0" smtClean="0">
                <a:solidFill>
                  <a:schemeClr val="tx1"/>
                </a:solidFill>
              </a:rPr>
              <a:t>数据，到需要的表中去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17" idx="3"/>
            <a:endCxn id="37" idx="1"/>
          </p:cNvCxnSpPr>
          <p:nvPr/>
        </p:nvCxnSpPr>
        <p:spPr>
          <a:xfrm>
            <a:off x="4067944" y="1880828"/>
            <a:ext cx="720080" cy="2340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Chenzhiliang (Conearth)</dc:creator>
  <cp:lastModifiedBy>Dell</cp:lastModifiedBy>
  <cp:revision>4</cp:revision>
  <dcterms:created xsi:type="dcterms:W3CDTF">2017-05-31T06:12:10Z</dcterms:created>
  <dcterms:modified xsi:type="dcterms:W3CDTF">2017-05-31T06:38:34Z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1496211139</vt:lpwstr>
  </property>
  <property fmtid="{D5CDD505-2E9C-101B-9397-08002B2CF9AE}" pid="6" name="_2015_ms_pID_725343">
    <vt:lpwstr>(3)DalDTQ9+Dx7PlLzZ261bdOKE0jGmIYfi3sYgFYnPsucYI/febxn4dbev57sImdnM3ufGjBLQ
/ItdwUI8UefSsv2ZUv9HBIXs/X6A6FBa29dnWQslYaYQQRzAdOPy3BZGJi10tSzkROz8W1KM
cfCnNRKau81SiKZ9v6lzyMrVyNXSj/SCQO1aoZ4vBbr8e93o7vr6JpyDNbSVK4eEPXpNgQRD
mEWi3Yo3RVyktzYJv/</vt:lpwstr>
  </property>
  <property fmtid="{D5CDD505-2E9C-101B-9397-08002B2CF9AE}" pid="7" name="_2015_ms_pID_7253431">
    <vt:lpwstr>uCqXyunSkRx3UzOLbXELba7WrCmFEqcl3A/BIoJ06rgwBrhZm4/Lq8
nCdnAH2W7u/xXHjshqJr5X9s/7S88cc+d+djn9V9//2alGgFJPE6AUDd0IlwvjieqIa9c9JP
VOMQsOR7cIwkJad8ZPQCM/0iM4IYN4Oqk1+RUNFwBwfR00ArRZjlJuXoUKmt42ovdWupcDN7
fLtr6xEhzowcJ3EkCaKRjwXvckA7F01aO4PV</vt:lpwstr>
  </property>
  <property fmtid="{D5CDD505-2E9C-101B-9397-08002B2CF9AE}" pid="8" name="_2015_ms_pID_7253432">
    <vt:lpwstr>3A==</vt:lpwstr>
  </property>
</Properties>
</file>