
<file path=[Content_Types].xml><?xml version="1.0" encoding="utf-8"?>
<Types xmlns="http://schemas.openxmlformats.org/package/2006/content-types"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Masters/slideMaster44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29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Masters/slideMaster33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36.xml" ContentType="application/vnd.openxmlformats-officedocument.presentationml.slideLayout+xml"/>
  <Override PartName="/ppt/theme/theme54.xml" ContentType="application/vnd.openxmlformats-officedocument.theme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43.xml" ContentType="application/vnd.openxmlformats-officedocument.theme+xml"/>
  <Override PartName="/ppt/slideLayouts/slideLayout225.xml" ContentType="application/vnd.openxmlformats-officedocument.presentationml.slideLayout+xml"/>
  <Override PartName="/ppt/theme/theme21.xml" ContentType="application/vnd.openxmlformats-officedocument.theme+xml"/>
  <Override PartName="/ppt/theme/theme32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10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Masters/slideMaster49.xml" ContentType="application/vnd.openxmlformats-officedocument.presentationml.slideMaster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37.xml" ContentType="application/vnd.openxmlformats-officedocument.theme+xml"/>
  <Override PartName="/ppt/slideLayouts/slideLayout219.xml" ContentType="application/vnd.openxmlformats-officedocument.presentationml.slideLayout+xml"/>
  <Override PartName="/ppt/theme/theme48.xml" ContentType="application/vnd.openxmlformats-officedocument.theme+xml"/>
  <Override PartName="/docProps/app.xml" ContentType="application/vnd.openxmlformats-officedocument.extended-properties+xml"/>
  <Override PartName="/ppt/slideMasters/slideMaster52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6.xml" ContentType="application/vnd.openxmlformats-officedocument.theme+xml"/>
  <Override PartName="/ppt/slideLayouts/slideLayout208.xml" ContentType="application/vnd.openxmlformats-officedocument.presentationml.slideLayout+xml"/>
  <Override PartName="/ppt/slideMasters/slideMaster3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40.xml" ContentType="application/vnd.openxmlformats-officedocument.theme+xml"/>
  <Override PartName="/ppt/slideLayouts/slideLayout222.xml" ContentType="application/vnd.openxmlformats-officedocument.presentationml.slideLayout+xml"/>
  <Override PartName="/ppt/theme/theme51.xml" ContentType="application/vnd.openxmlformats-officedocument.theme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Masters/slideMaster46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slideLayouts/slideLayout249.xml" ContentType="application/vnd.openxmlformats-officedocument.presentationml.slideLayout+xml"/>
  <Override PartName="/ppt/slideMasters/slideMaster35.xml" ContentType="application/vnd.openxmlformats-officedocument.presentationml.slideMaster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56.xml" ContentType="application/vnd.openxmlformats-officedocument.theme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45.xml" ContentType="application/vnd.openxmlformats-officedocument.theme+xml"/>
  <Override PartName="/ppt/slideMasters/slideMaster13.xml" ContentType="application/vnd.openxmlformats-officedocument.presentationml.slideMaster+xml"/>
  <Override PartName="/ppt/theme/theme23.xml" ContentType="application/vnd.openxmlformats-officedocument.theme+xml"/>
  <Override PartName="/ppt/theme/theme34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2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Masters/slideMaster29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39.xml" ContentType="application/vnd.openxmlformats-officedocument.theme+xml"/>
  <Override PartName="/ppt/slideLayouts/slideLayout181.xml" ContentType="application/vnd.openxmlformats-officedocument.presentationml.slideLayout+xml"/>
  <Override PartName="/ppt/slideMasters/slideMaster5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28.xml" ContentType="application/vnd.openxmlformats-officedocument.theme+xml"/>
  <Override PartName="/ppt/slideLayouts/slideLayout170.xml" ContentType="application/vnd.openxmlformats-officedocument.presentationml.slideLayout+xml"/>
  <Override PartName="/ppt/slideMasters/slideMaster3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Masters/slideMaster21.xml" ContentType="application/vnd.openxmlformats-officedocument.presentationml.slideMaster+xml"/>
  <Override PartName="/ppt/theme/theme42.xml" ContentType="application/vnd.openxmlformats-officedocument.theme+xml"/>
  <Override PartName="/ppt/slideLayouts/slideLayout224.xml" ContentType="application/vnd.openxmlformats-officedocument.presentationml.slideLayout+xml"/>
  <Override PartName="/ppt/theme/theme53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31.xml" ContentType="application/vnd.openxmlformats-officedocument.theme+xml"/>
  <Override PartName="/ppt/slideLayouts/slideLayout213.xml" ContentType="application/vnd.openxmlformats-officedocument.presentationml.slideLayout+xml"/>
  <Override PartName="/ppt/theme/theme20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Masters/slideMaster48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ags/tag4.xml" ContentType="application/vnd.openxmlformats-officedocument.presentationml.tags+xml"/>
  <Override PartName="/ppt/slideMasters/slideMaster37.xml" ContentType="application/vnd.openxmlformats-officedocument.presentationml.slideMaster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47.xml" ContentType="application/vnd.openxmlformats-officedocument.theme+xml"/>
  <Override PartName="/ppt/slideMasters/slideMaster15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36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docProps/custom.xml" ContentType="application/vnd.openxmlformats-officedocument.custom-properties+xml"/>
  <Override PartName="/ppt/slideMasters/slideMaster40.xml" ContentType="application/vnd.openxmlformats-officedocument.presentationml.slideMaster+xml"/>
  <Override PartName="/ppt/theme/theme14.xml" ContentType="application/vnd.openxmlformats-officedocument.theme+xml"/>
  <Override PartName="/ppt/theme/theme25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50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Default Extension="bin" ContentType="application/vnd.openxmlformats-officedocument.oleObject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Masters/slideMaster3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ags/tag1.xml" ContentType="application/vnd.openxmlformats-officedocument.presentationml.tags+xml"/>
  <Override PartName="/ppt/slideLayouts/slideLayout248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theme/theme44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55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theme/theme33.xml" ContentType="application/vnd.openxmlformats-officedocument.theme+xml"/>
  <Default Extension="vml" ContentType="application/vnd.openxmlformats-officedocument.vmlDrawing"/>
  <Override PartName="/ppt/slideLayouts/slideLayout215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2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1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39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49.xml" ContentType="application/vnd.openxmlformats-officedocument.theme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38.xml" ContentType="application/vnd.openxmlformats-officedocument.theme+xml"/>
  <Override PartName="/ppt/slideLayouts/slideLayout209.xml" ContentType="application/vnd.openxmlformats-officedocument.presentationml.slideLayout+xml"/>
  <Override PartName="/ppt/slideMasters/slideMaster42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slideLayouts/slideLayout111.xml" ContentType="application/vnd.openxmlformats-officedocument.presentationml.slideLayout+xml"/>
  <Override PartName="/ppt/theme/theme27.xml" ContentType="application/vnd.openxmlformats-officedocument.theme+xml"/>
  <Override PartName="/ppt/slideLayouts/slideLayout245.xml" ContentType="application/vnd.openxmlformats-officedocument.presentationml.slideLayout+xml"/>
  <Override PartName="/ppt/slideMasters/slideMaster31.xml" ContentType="application/vnd.openxmlformats-officedocument.presentationml.slideMaster+xml"/>
  <Override PartName="/ppt/commentAuthors.xml" ContentType="application/vnd.openxmlformats-officedocument.presentationml.commentAuthors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52.xml" ContentType="application/vnd.openxmlformats-officedocument.them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41.xml" ContentType="application/vnd.openxmlformats-officedocument.theme+xml"/>
  <Override PartName="/ppt/slideLayouts/slideLayout223.xml" ContentType="application/vnd.openxmlformats-officedocument.presentationml.slideLayout+xml"/>
  <Override PartName="/ppt/theme/theme30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Masters/slideMaster47.xml" ContentType="application/vnd.openxmlformats-officedocument.presentationml.slideMaster+xml"/>
  <Override PartName="/ppt/slideLayouts/slideLayout16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ags/tag3.xml" ContentType="application/vnd.openxmlformats-officedocument.presentationml.tags+xml"/>
  <Override PartName="/ppt/slideMasters/slideMaster2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46.xml" ContentType="application/vnd.openxmlformats-officedocument.theme+xml"/>
  <Override PartName="/ppt/slideMasters/slideMaster14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35.xml" ContentType="application/vnd.openxmlformats-officedocument.theme+xml"/>
  <Override PartName="/ppt/slideLayouts/slideLayout217.xml" ContentType="application/vnd.openxmlformats-officedocument.presentationml.slideLayout+xml"/>
  <Override PartName="/ppt/slideMasters/slideMaster50.xml" ContentType="application/vnd.openxmlformats-officedocument.presentationml.slideMaster+xml"/>
  <Override PartName="/ppt/theme/theme24.xml" ContentType="application/vnd.openxmlformats-officedocument.theme+xml"/>
  <Override PartName="/ppt/slideLayouts/slideLayout206.xml" ContentType="application/vnd.openxmlformats-officedocument.presentationml.slideLayout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885" r:id="rId1"/>
    <p:sldMasterId id="2147483888" r:id="rId2"/>
    <p:sldMasterId id="2147483901" r:id="rId3"/>
    <p:sldMasterId id="2147483907" r:id="rId4"/>
    <p:sldMasterId id="2147483913" r:id="rId5"/>
    <p:sldMasterId id="2147483918" r:id="rId6"/>
    <p:sldMasterId id="2147483923" r:id="rId7"/>
    <p:sldMasterId id="2147483927" r:id="rId8"/>
    <p:sldMasterId id="2147483940" r:id="rId9"/>
    <p:sldMasterId id="2147483947" r:id="rId10"/>
    <p:sldMasterId id="2147483955" r:id="rId11"/>
    <p:sldMasterId id="2147483959" r:id="rId12"/>
    <p:sldMasterId id="2147483965" r:id="rId13"/>
    <p:sldMasterId id="2147483973" r:id="rId14"/>
    <p:sldMasterId id="2147483977" r:id="rId15"/>
    <p:sldMasterId id="2147483982" r:id="rId16"/>
    <p:sldMasterId id="2147483986" r:id="rId17"/>
    <p:sldMasterId id="2147483991" r:id="rId18"/>
    <p:sldMasterId id="2147483996" r:id="rId19"/>
    <p:sldMasterId id="2147484010" r:id="rId20"/>
    <p:sldMasterId id="2147484017" r:id="rId21"/>
    <p:sldMasterId id="2147484039" r:id="rId22"/>
    <p:sldMasterId id="2147484052" r:id="rId23"/>
    <p:sldMasterId id="2147484068" r:id="rId24"/>
    <p:sldMasterId id="2147484070" r:id="rId25"/>
    <p:sldMasterId id="2147484075" r:id="rId26"/>
    <p:sldMasterId id="2147484080" r:id="rId27"/>
    <p:sldMasterId id="2147484086" r:id="rId28"/>
    <p:sldMasterId id="2147484099" r:id="rId29"/>
    <p:sldMasterId id="2147484103" r:id="rId30"/>
    <p:sldMasterId id="2147484105" r:id="rId31"/>
    <p:sldMasterId id="2147484111" r:id="rId32"/>
    <p:sldMasterId id="2147484143" r:id="rId33"/>
    <p:sldMasterId id="2147484149" r:id="rId34"/>
    <p:sldMasterId id="2147484153" r:id="rId35"/>
    <p:sldMasterId id="2147484158" r:id="rId36"/>
    <p:sldMasterId id="2147484164" r:id="rId37"/>
    <p:sldMasterId id="2147484168" r:id="rId38"/>
    <p:sldMasterId id="2147484174" r:id="rId39"/>
    <p:sldMasterId id="2147484178" r:id="rId40"/>
    <p:sldMasterId id="2147484183" r:id="rId41"/>
    <p:sldMasterId id="2147484188" r:id="rId42"/>
    <p:sldMasterId id="2147484193" r:id="rId43"/>
    <p:sldMasterId id="2147484197" r:id="rId44"/>
    <p:sldMasterId id="2147484223" r:id="rId45"/>
    <p:sldMasterId id="2147484249" r:id="rId46"/>
    <p:sldMasterId id="2147484262" r:id="rId47"/>
    <p:sldMasterId id="2147484263" r:id="rId48"/>
    <p:sldMasterId id="2147484265" r:id="rId49"/>
    <p:sldMasterId id="2147484267" r:id="rId50"/>
    <p:sldMasterId id="2147484273" r:id="rId51"/>
    <p:sldMasterId id="2147484276" r:id="rId52"/>
    <p:sldMasterId id="2147484277" r:id="rId53"/>
    <p:sldMasterId id="2147484278" r:id="rId54"/>
  </p:sldMasterIdLst>
  <p:notesMasterIdLst>
    <p:notesMasterId r:id="rId63"/>
  </p:notesMasterIdLst>
  <p:handoutMasterIdLst>
    <p:handoutMasterId r:id="rId64"/>
  </p:handoutMasterIdLst>
  <p:sldIdLst>
    <p:sldId id="833" r:id="rId55"/>
    <p:sldId id="998" r:id="rId56"/>
    <p:sldId id="1011" r:id="rId57"/>
    <p:sldId id="1008" r:id="rId58"/>
    <p:sldId id="1009" r:id="rId59"/>
    <p:sldId id="1010" r:id="rId60"/>
    <p:sldId id="999" r:id="rId61"/>
    <p:sldId id="911" r:id="rId62"/>
  </p:sldIdLst>
  <p:sldSz cx="12198350" cy="6858000"/>
  <p:notesSz cx="6858000" cy="9144000"/>
  <p:defaultTextStyle>
    <a:defPPr>
      <a:defRPr lang="en-US"/>
    </a:defPPr>
    <a:lvl1pPr algn="ctr" defTabSz="406383" rtl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1pPr>
    <a:lvl2pPr marL="169326" indent="169326" algn="ctr" defTabSz="406383" rtl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2pPr>
    <a:lvl3pPr marL="340769" indent="340769" algn="ctr" defTabSz="406383" rtl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3pPr>
    <a:lvl4pPr marL="512212" indent="512212" algn="ctr" defTabSz="406383" rtl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4pPr>
    <a:lvl5pPr marL="683655" indent="683655" algn="ctr" defTabSz="406383" rtl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5pPr>
    <a:lvl6pPr marL="3047872" algn="l" defTabSz="1219149" rtl="0" eaLnBrk="1" latinLnBrk="0" hangingPunct="1"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6pPr>
    <a:lvl7pPr marL="3657447" algn="l" defTabSz="1219149" rtl="0" eaLnBrk="1" latinLnBrk="0" hangingPunct="1"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7pPr>
    <a:lvl8pPr marL="4267020" algn="l" defTabSz="1219149" rtl="0" eaLnBrk="1" latinLnBrk="0" hangingPunct="1"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8pPr>
    <a:lvl9pPr marL="4876594" algn="l" defTabSz="1219149" rtl="0" eaLnBrk="1" latinLnBrk="0" hangingPunct="1"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orient="horz" pos="483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395">
          <p15:clr>
            <a:srgbClr val="A4A3A4"/>
          </p15:clr>
        </p15:guide>
        <p15:guide id="5" pos="73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6180" initials="w00286180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66"/>
    <a:srgbClr val="0000FF"/>
    <a:srgbClr val="FF9900"/>
    <a:srgbClr val="D80010"/>
    <a:srgbClr val="CB0E13"/>
    <a:srgbClr val="FF99FF"/>
    <a:srgbClr val="0365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62086" autoAdjust="0"/>
  </p:normalViewPr>
  <p:slideViewPr>
    <p:cSldViewPr snapToObjects="1" showGuides="1">
      <p:cViewPr>
        <p:scale>
          <a:sx n="75" d="100"/>
          <a:sy n="75" d="100"/>
        </p:scale>
        <p:origin x="-726" y="72"/>
      </p:cViewPr>
      <p:guideLst>
        <p:guide orient="horz" pos="2161"/>
        <p:guide orient="horz" pos="483"/>
        <p:guide orient="horz" pos="4065"/>
        <p:guide pos="395"/>
        <p:guide pos="73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51" d="100"/>
          <a:sy n="51" d="100"/>
        </p:scale>
        <p:origin x="-28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Master" Target="slideMasters/slideMaster50.xml"/><Relationship Id="rId55" Type="http://schemas.openxmlformats.org/officeDocument/2006/relationships/slide" Target="slides/slide1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Master" Target="slideMasters/slideMaster53.xml"/><Relationship Id="rId58" Type="http://schemas.openxmlformats.org/officeDocument/2006/relationships/slide" Target="slides/slide4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3.xml"/><Relationship Id="rId61" Type="http://schemas.openxmlformats.org/officeDocument/2006/relationships/slide" Target="slides/slide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" Target="slides/slide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5.xml"/><Relationship Id="rId67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C3FCC7-800A-4983-AFC7-B7399F3E392C}" type="datetimeFigureOut">
              <a:rPr lang="en-US" altLang="en-US"/>
              <a:pPr>
                <a:defRPr/>
              </a:pPr>
              <a:t>9/19/2016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040FCD-2A28-49EF-8D25-88BC7A8EA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4528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Lucida Grande" pitchFamily="-109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Lucida Grande" pitchFamily="-109" charset="0"/>
              </a:rPr>
              <a:t>Second level</a:t>
            </a:r>
          </a:p>
          <a:p>
            <a:pPr lvl="2"/>
            <a:r>
              <a:rPr lang="en-US" noProof="0" smtClean="0">
                <a:sym typeface="Lucida Grande" pitchFamily="-109" charset="0"/>
              </a:rPr>
              <a:t>Third level</a:t>
            </a:r>
          </a:p>
          <a:p>
            <a:pPr lvl="3"/>
            <a:r>
              <a:rPr lang="en-US" noProof="0" smtClean="0">
                <a:sym typeface="Lucida Grande" pitchFamily="-109" charset="0"/>
              </a:rPr>
              <a:t>Fourth level</a:t>
            </a:r>
          </a:p>
          <a:p>
            <a:pPr lvl="4"/>
            <a:r>
              <a:rPr lang="en-US" noProof="0" smtClean="0">
                <a:sym typeface="Lucida Grande" pitchFamily="-109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106432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06383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Lucida Grande" charset="0"/>
        <a:ea typeface="MS PGothic" pitchFamily="34" charset="-128"/>
        <a:cs typeface="Lucida Grande" charset="0"/>
        <a:sym typeface="Lucida Grande" charset="0"/>
      </a:defRPr>
    </a:lvl1pPr>
    <a:lvl2pPr marL="169326" algn="l" defTabSz="406383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340769" algn="l" defTabSz="406383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512212" algn="l" defTabSz="406383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683655" algn="l" defTabSz="406383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1712797" algn="l" defTabSz="34255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5356" algn="l" defTabSz="34255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7915" algn="l" defTabSz="34255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0475" algn="l" defTabSz="34255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3.png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3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3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3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Relationship Id="rId4" Type="http://schemas.openxmlformats.org/officeDocument/2006/relationships/image" Target="../media/image3.pn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Relationship Id="rId4" Type="http://schemas.openxmlformats.org/officeDocument/2006/relationships/image" Target="../media/image3.png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Relationship Id="rId4" Type="http://schemas.openxmlformats.org/officeDocument/2006/relationships/image" Target="../media/image3.pn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Relationship Id="rId4" Type="http://schemas.openxmlformats.org/officeDocument/2006/relationships/image" Target="../media/image3.png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png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1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3.xml"/><Relationship Id="rId4" Type="http://schemas.openxmlformats.org/officeDocument/2006/relationships/image" Target="../media/image3.png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3.xml"/><Relationship Id="rId4" Type="http://schemas.openxmlformats.org/officeDocument/2006/relationships/image" Target="../media/image3.png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Relationship Id="rId4" Type="http://schemas.openxmlformats.org/officeDocument/2006/relationships/image" Target="../media/image8.jpeg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4.xml"/><Relationship Id="rId4" Type="http://schemas.openxmlformats.org/officeDocument/2006/relationships/image" Target="../media/image3.png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5.xml"/><Relationship Id="rId4" Type="http://schemas.openxmlformats.org/officeDocument/2006/relationships/image" Target="../media/image3.png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6.xml"/><Relationship Id="rId4" Type="http://schemas.openxmlformats.org/officeDocument/2006/relationships/image" Target="../media/image3.png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6.xml"/><Relationship Id="rId4" Type="http://schemas.openxmlformats.org/officeDocument/2006/relationships/image" Target="../media/image3.png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6.xml"/><Relationship Id="rId4" Type="http://schemas.openxmlformats.org/officeDocument/2006/relationships/image" Target="../media/image8.jpeg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7.xml"/><Relationship Id="rId4" Type="http://schemas.openxmlformats.org/officeDocument/2006/relationships/image" Target="../media/image3.png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8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8.xml"/><Relationship Id="rId4" Type="http://schemas.openxmlformats.org/officeDocument/2006/relationships/image" Target="../media/image3.png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8.xml"/><Relationship Id="rId4" Type="http://schemas.openxmlformats.org/officeDocument/2006/relationships/image" Target="../media/image3.png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8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9.xml"/><Relationship Id="rId4" Type="http://schemas.openxmlformats.org/officeDocument/2006/relationships/image" Target="../media/image3.png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9.xml"/><Relationship Id="rId4" Type="http://schemas.openxmlformats.org/officeDocument/2006/relationships/image" Target="../media/image3.png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0.xml"/><Relationship Id="rId4" Type="http://schemas.openxmlformats.org/officeDocument/2006/relationships/image" Target="../media/image3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0.xml"/><Relationship Id="rId4" Type="http://schemas.openxmlformats.org/officeDocument/2006/relationships/image" Target="../media/image3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1.xml"/><Relationship Id="rId4" Type="http://schemas.openxmlformats.org/officeDocument/2006/relationships/image" Target="../media/image3.png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1.xml"/><Relationship Id="rId4" Type="http://schemas.openxmlformats.org/officeDocument/2006/relationships/image" Target="../media/image3.png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2.xml"/><Relationship Id="rId4" Type="http://schemas.openxmlformats.org/officeDocument/2006/relationships/image" Target="../media/image3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2.xml"/><Relationship Id="rId4" Type="http://schemas.openxmlformats.org/officeDocument/2006/relationships/image" Target="../media/image3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3.xml"/><Relationship Id="rId4" Type="http://schemas.openxmlformats.org/officeDocument/2006/relationships/image" Target="../media/image3.png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3.xml"/><Relationship Id="rId4" Type="http://schemas.openxmlformats.org/officeDocument/2006/relationships/image" Target="../media/image3.png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3.xml"/><Relationship Id="rId4" Type="http://schemas.openxmlformats.org/officeDocument/2006/relationships/image" Target="../media/image3.png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44.xml"/><Relationship Id="rId1" Type="http://schemas.openxmlformats.org/officeDocument/2006/relationships/vmlDrawing" Target="../drawings/vmlDrawing2.v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44.xml"/><Relationship Id="rId1" Type="http://schemas.openxmlformats.org/officeDocument/2006/relationships/vmlDrawing" Target="../drawings/vmlDrawing3.v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4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4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45.xml"/><Relationship Id="rId1" Type="http://schemas.openxmlformats.org/officeDocument/2006/relationships/vmlDrawing" Target="../drawings/vmlDrawing5.v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45.xml"/><Relationship Id="rId1" Type="http://schemas.openxmlformats.org/officeDocument/2006/relationships/vmlDrawing" Target="../drawings/vmlDrawing6.v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4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0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1.xml"/><Relationship Id="rId4" Type="http://schemas.openxmlformats.org/officeDocument/2006/relationships/image" Target="../media/image3.png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1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8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8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8.jpe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8.jpe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3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9.jpe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9.jpe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3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3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3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" y="1844824"/>
            <a:ext cx="12198349" cy="3096344"/>
          </a:xfr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2508" y="4221088"/>
            <a:ext cx="8538845" cy="694928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11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5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5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3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526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3" y="6577018"/>
            <a:ext cx="480025" cy="25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28" tIns="34264" rIns="68528" bIns="34264">
            <a:spAutoFit/>
          </a:bodyPr>
          <a:lstStyle/>
          <a:p>
            <a:pPr defTabSz="408146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46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5" y="1553772"/>
            <a:ext cx="4717332" cy="4251499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66"/>
            <a:ext cx="5003230" cy="212419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49" y="512678"/>
            <a:ext cx="5803695" cy="428625"/>
          </a:xfrm>
          <a:prstGeom prst="rect">
            <a:avLst/>
          </a:prstGeom>
        </p:spPr>
        <p:txBody>
          <a:bodyPr lIns="68528" tIns="34264" rIns="68528" bIns="34264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8"/>
            <a:ext cx="1000648" cy="428625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44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6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1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35" y="6577014"/>
            <a:ext cx="480025" cy="254793"/>
          </a:xfrm>
          <a:prstGeom prst="rect">
            <a:avLst/>
          </a:prstGeom>
          <a:noFill/>
        </p:spPr>
        <p:txBody>
          <a:bodyPr lIns="68567" tIns="34283" rIns="68567" bIns="34283">
            <a:spAutoFit/>
          </a:bodyPr>
          <a:lstStyle/>
          <a:p>
            <a:pPr algn="l" defTabSz="914339" hangingPunct="1">
              <a:defRPr/>
            </a:pPr>
            <a:fld id="{8AA04AE1-5A0F-4D2B-A403-3CF7D6E053F2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4" y="1553766"/>
            <a:ext cx="4717332" cy="4251499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07" y="1553766"/>
            <a:ext cx="5003228" cy="2124194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07" y="3754320"/>
            <a:ext cx="5003228" cy="2050944"/>
          </a:xfrm>
          <a:prstGeom prst="rect">
            <a:avLst/>
          </a:prstGeom>
        </p:spPr>
        <p:txBody>
          <a:bodyPr vert="horz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69" y="512678"/>
            <a:ext cx="5803695" cy="428625"/>
          </a:xfrm>
          <a:prstGeom prst="rect">
            <a:avLst/>
          </a:prstGeom>
        </p:spPr>
        <p:txBody>
          <a:bodyPr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8"/>
            <a:ext cx="1000646" cy="428625"/>
          </a:xfrm>
          <a:prstGeom prst="rect">
            <a:avLst/>
          </a:prstGeom>
        </p:spPr>
        <p:txBody>
          <a:bodyPr vert="horz"/>
          <a:lstStyle>
            <a:lvl1pPr algn="r">
              <a:spcAft>
                <a:spcPts val="1800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123" y="5578931"/>
            <a:ext cx="1094259" cy="82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" y="783771"/>
            <a:ext cx="1219653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871082" y="6206219"/>
            <a:ext cx="2782628" cy="2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0" tIns="45689" rIns="91380" bIns="45689">
            <a:spAutoFit/>
          </a:bodyPr>
          <a:lstStyle/>
          <a:p>
            <a:pPr algn="l" defTabSz="914339" eaLnBrk="0">
              <a:defRPr/>
            </a:pPr>
            <a:r>
              <a:rPr lang="en-US" altLang="zh-CN" sz="1300" dirty="0">
                <a:solidFill>
                  <a:prstClr val="black"/>
                </a:solidFill>
                <a:latin typeface="FrutigerNext LT Bold" pitchFamily="1" charset="0"/>
              </a:rPr>
              <a:t>HUAWEI TECHNOLOGIES Co., Ltd.</a:t>
            </a:r>
            <a:endParaRPr lang="en-US" altLang="zh-CN" sz="25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9666862" y="3984174"/>
            <a:ext cx="2007047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67" tIns="53333" rIns="106667" bIns="53333"/>
          <a:lstStyle/>
          <a:p>
            <a:pPr defTabSz="914339" hangingPunct="1">
              <a:lnSpc>
                <a:spcPct val="140000"/>
              </a:lnSpc>
              <a:defRPr/>
            </a:pPr>
            <a:r>
              <a:rPr lang="en-US" altLang="zh-CN" sz="900" b="1" dirty="0">
                <a:solidFill>
                  <a:prstClr val="white"/>
                </a:solidFill>
                <a:latin typeface="FrutigerNext LT Medium" pitchFamily="34" charset="0"/>
                <a:ea typeface="黑体" pitchFamily="2" charset="-122"/>
              </a:rPr>
              <a:t>www.huawei.com</a:t>
            </a:r>
          </a:p>
        </p:txBody>
      </p:sp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5605581" y="6206219"/>
            <a:ext cx="1861286" cy="29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80" tIns="45689" rIns="91380" bIns="45689">
            <a:spAutoFit/>
          </a:bodyPr>
          <a:lstStyle/>
          <a:p>
            <a:pPr algn="l" defTabSz="914339" eaLnBrk="0">
              <a:defRPr/>
            </a:pPr>
            <a:r>
              <a:rPr lang="en-US" altLang="zh-CN" sz="1300" dirty="0">
                <a:solidFill>
                  <a:prstClr val="black"/>
                </a:solidFill>
                <a:latin typeface="FrutigerNext LT Bold" pitchFamily="20" charset="0"/>
              </a:rPr>
              <a:t>HUAWEI Confidential </a:t>
            </a:r>
          </a:p>
        </p:txBody>
      </p: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8799467" y="314351"/>
            <a:ext cx="2163770" cy="3270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7" tIns="40041" rIns="80087" bIns="40041">
            <a:spAutoFit/>
          </a:bodyPr>
          <a:lstStyle/>
          <a:p>
            <a:pPr algn="l" defTabSz="801635" eaLnBrk="0">
              <a:defRPr/>
            </a:pPr>
            <a:r>
              <a:rPr lang="en-US" altLang="zh-CN" sz="1600" b="1" dirty="0">
                <a:solidFill>
                  <a:srgbClr val="666666"/>
                </a:solidFill>
                <a:latin typeface="FrutigerNext LT Regular" pitchFamily="34" charset="0"/>
              </a:rPr>
              <a:t>Security Level: Secret</a:t>
            </a:r>
            <a:endParaRPr lang="zh-CN" altLang="en-US" sz="1600" b="1" dirty="0">
              <a:solidFill>
                <a:srgbClr val="666666"/>
              </a:solidFill>
              <a:latin typeface="FrutigerNext LT Regular" pitchFamily="34" charset="0"/>
            </a:endParaRP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dt" sz="quarter" idx="10"/>
          </p:nvPr>
        </p:nvSpPr>
        <p:spPr>
          <a:xfrm>
            <a:off x="782133" y="242209"/>
            <a:ext cx="2438944" cy="406854"/>
          </a:xfrm>
        </p:spPr>
        <p:txBody>
          <a:bodyPr lIns="80133" tIns="40067" rIns="80133" bIns="40067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8490F6BE-A250-4119-8C37-397414BEE4B8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04" y="4407354"/>
            <a:ext cx="1036914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04" y="2906486"/>
            <a:ext cx="10369142" cy="150086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0" indent="0">
              <a:buNone/>
              <a:defRPr sz="1700"/>
            </a:lvl2pPr>
            <a:lvl3pPr marL="914339" indent="0">
              <a:buNone/>
              <a:defRPr sz="1600"/>
            </a:lvl3pPr>
            <a:lvl4pPr marL="1371509" indent="0">
              <a:buNone/>
              <a:defRPr sz="1300"/>
            </a:lvl4pPr>
            <a:lvl5pPr marL="1828678" indent="0">
              <a:buNone/>
              <a:defRPr sz="1300"/>
            </a:lvl5pPr>
            <a:lvl6pPr marL="2285848" indent="0">
              <a:buNone/>
              <a:defRPr sz="1300"/>
            </a:lvl6pPr>
            <a:lvl7pPr marL="2743016" indent="0">
              <a:buNone/>
              <a:defRPr sz="1300"/>
            </a:lvl7pPr>
            <a:lvl8pPr marL="3200187" indent="0">
              <a:buNone/>
              <a:defRPr sz="1300"/>
            </a:lvl8pPr>
            <a:lvl9pPr marL="365735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E6B123DA-A827-4357-9355-4B91B2C3DDC6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9314" y="1021900"/>
            <a:ext cx="5291639" cy="5104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5166" y="1021900"/>
            <a:ext cx="5293452" cy="5104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76C7E6CB-2A8E-467E-9028-F43909B0DBB7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40" y="274864"/>
            <a:ext cx="1097887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67" y="1534889"/>
            <a:ext cx="5389631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7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8" indent="0">
              <a:buNone/>
              <a:defRPr sz="1600" b="1"/>
            </a:lvl6pPr>
            <a:lvl7pPr marL="2743016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67" y="2174422"/>
            <a:ext cx="5389631" cy="3951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7171" y="1534889"/>
            <a:ext cx="5391445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7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8" indent="0">
              <a:buNone/>
              <a:defRPr sz="1600" b="1"/>
            </a:lvl6pPr>
            <a:lvl7pPr marL="2743016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171" y="2174422"/>
            <a:ext cx="5391445" cy="3951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4B8FDCC3-D9E8-4A4A-A35D-8D5B6EE0231E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64BA9575-9202-4270-8529-9A3A47422DAA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4E0988B5-A6CE-4BD4-A70D-7345BE225EE1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37" y="273504"/>
            <a:ext cx="401409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038" y="273504"/>
            <a:ext cx="6819607" cy="58524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37" y="1435555"/>
            <a:ext cx="4014096" cy="4690383"/>
          </a:xfrm>
        </p:spPr>
        <p:txBody>
          <a:bodyPr/>
          <a:lstStyle>
            <a:lvl1pPr marL="0" indent="0">
              <a:buNone/>
              <a:defRPr sz="1300"/>
            </a:lvl1pPr>
            <a:lvl2pPr marL="457170" indent="0">
              <a:buNone/>
              <a:defRPr sz="1200"/>
            </a:lvl2pPr>
            <a:lvl3pPr marL="914339" indent="0">
              <a:buNone/>
              <a:defRPr sz="900"/>
            </a:lvl3pPr>
            <a:lvl4pPr marL="1371509" indent="0">
              <a:buNone/>
              <a:defRPr sz="900"/>
            </a:lvl4pPr>
            <a:lvl5pPr marL="1828678" indent="0">
              <a:buNone/>
              <a:defRPr sz="900"/>
            </a:lvl5pPr>
            <a:lvl6pPr marL="2285848" indent="0">
              <a:buNone/>
              <a:defRPr sz="900"/>
            </a:lvl6pPr>
            <a:lvl7pPr marL="2743016" indent="0">
              <a:buNone/>
              <a:defRPr sz="900"/>
            </a:lvl7pPr>
            <a:lvl8pPr marL="3200187" indent="0">
              <a:buNone/>
              <a:defRPr sz="900"/>
            </a:lvl8pPr>
            <a:lvl9pPr marL="36573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555C8C60-5D0B-41E4-8667-DA92092F6CB2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0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3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3" y="6577018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2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763" y="4800601"/>
            <a:ext cx="7318648" cy="5674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763" y="612321"/>
            <a:ext cx="731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09" indent="0">
              <a:buNone/>
              <a:defRPr sz="2000"/>
            </a:lvl4pPr>
            <a:lvl5pPr marL="1828678" indent="0">
              <a:buNone/>
              <a:defRPr sz="2000"/>
            </a:lvl5pPr>
            <a:lvl6pPr marL="2285848" indent="0">
              <a:buNone/>
              <a:defRPr sz="2000"/>
            </a:lvl6pPr>
            <a:lvl7pPr marL="2743016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763" y="5368018"/>
            <a:ext cx="7318648" cy="804182"/>
          </a:xfrm>
        </p:spPr>
        <p:txBody>
          <a:bodyPr/>
          <a:lstStyle>
            <a:lvl1pPr marL="0" indent="0">
              <a:buNone/>
              <a:defRPr sz="1300"/>
            </a:lvl1pPr>
            <a:lvl2pPr marL="457170" indent="0">
              <a:buNone/>
              <a:defRPr sz="1200"/>
            </a:lvl2pPr>
            <a:lvl3pPr marL="914339" indent="0">
              <a:buNone/>
              <a:defRPr sz="900"/>
            </a:lvl3pPr>
            <a:lvl4pPr marL="1371509" indent="0">
              <a:buNone/>
              <a:defRPr sz="900"/>
            </a:lvl4pPr>
            <a:lvl5pPr marL="1828678" indent="0">
              <a:buNone/>
              <a:defRPr sz="900"/>
            </a:lvl5pPr>
            <a:lvl6pPr marL="2285848" indent="0">
              <a:buNone/>
              <a:defRPr sz="900"/>
            </a:lvl6pPr>
            <a:lvl7pPr marL="2743016" indent="0">
              <a:buNone/>
              <a:defRPr sz="900"/>
            </a:lvl7pPr>
            <a:lvl8pPr marL="3200187" indent="0">
              <a:buNone/>
              <a:defRPr sz="900"/>
            </a:lvl8pPr>
            <a:lvl9pPr marL="36573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77AA499A-FE3C-48B7-80ED-68827CFBF523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F50B2F04-5A86-46E2-8006-D17FA5C504CD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9274" y="0"/>
            <a:ext cx="2689371" cy="61259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9314" y="0"/>
            <a:ext cx="7895718" cy="61259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03F52622-4D71-4CCF-85B6-00E01675A229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8" y="0"/>
            <a:ext cx="10759300" cy="7130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9318" y="1021900"/>
            <a:ext cx="10759300" cy="5104039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87274730-2480-4E05-B49B-25BED4016C72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8" y="0"/>
            <a:ext cx="10759300" cy="7130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9314" y="1021900"/>
            <a:ext cx="5291639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5166" y="1021900"/>
            <a:ext cx="5293452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F249E68A-6E16-49E9-9F3E-04E29A59CD44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8" y="0"/>
            <a:ext cx="10759300" cy="7130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9314" y="1021900"/>
            <a:ext cx="5291639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95166" y="1021923"/>
            <a:ext cx="5293452" cy="24860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95166" y="3638551"/>
            <a:ext cx="5293452" cy="2487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40556695-BDEC-4545-A969-4C9A029CDDD1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67" y="1471086"/>
            <a:ext cx="246277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6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12550866" y="3511549"/>
            <a:ext cx="986624" cy="3224213"/>
            <a:chOff x="5893" y="2251"/>
            <a:chExt cx="466" cy="2031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69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65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1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57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3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49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45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37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33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9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5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1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" name="矩形 72"/>
          <p:cNvSpPr/>
          <p:nvPr userDrawn="1"/>
        </p:nvSpPr>
        <p:spPr bwMode="auto">
          <a:xfrm>
            <a:off x="12507887" y="4912140"/>
            <a:ext cx="1080120" cy="28803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40637" tIns="40637" rIns="40637" bIns="40637" numCol="1" rtlCol="0" anchor="ctr" anchorCtr="0" compatLnSpc="1">
            <a:prstTxWarp prst="textNoShape">
              <a:avLst/>
            </a:prstTxWarp>
          </a:bodyPr>
          <a:lstStyle/>
          <a:p>
            <a:pPr marL="228584" defTabSz="546064"/>
            <a:endParaRPr lang="zh-CN" altLang="en-US" sz="2000" dirty="0" smtClean="0">
              <a:solidFill>
                <a:prstClr val="white"/>
              </a:solidFill>
              <a:latin typeface="华文细黑" pitchFamily="2" charset="-122"/>
              <a:ea typeface="华文细黑" pitchFamily="2" charset="-122"/>
              <a:cs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60" y="2636841"/>
            <a:ext cx="7492667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73860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29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47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0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1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19" y="68630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3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2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0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3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48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5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40" y="6577044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4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57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61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5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29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9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4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1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0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3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2" y="6577020"/>
            <a:ext cx="480025" cy="276998"/>
          </a:xfrm>
          <a:prstGeom prst="rect">
            <a:avLst/>
          </a:prstGeom>
          <a:noFill/>
        </p:spPr>
        <p:txBody>
          <a:bodyPr lIns="91418" tIns="45709" rIns="91418" bIns="45709">
            <a:spAutoFit/>
          </a:bodyPr>
          <a:lstStyle/>
          <a:p>
            <a:pPr algn="l" defTabSz="685606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685606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2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4"/>
            <a:ext cx="9515665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3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048" y="5589591"/>
            <a:ext cx="1018648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782638"/>
            <a:ext cx="121983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405" y="6207125"/>
            <a:ext cx="2640318" cy="26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9" tIns="40060" rIns="80119" bIns="40060">
            <a:spAutoFit/>
          </a:bodyPr>
          <a:lstStyle/>
          <a:p>
            <a:pPr algn="l" defTabSz="801635" eaLnBrk="0">
              <a:defRPr/>
            </a:pPr>
            <a:r>
              <a:rPr lang="en-US" altLang="zh-CN" sz="1200" dirty="0"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1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7969" y="4094163"/>
            <a:ext cx="1355109" cy="26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9" tIns="40060" rIns="80119" bIns="40060">
            <a:spAutoFit/>
          </a:bodyPr>
          <a:lstStyle/>
          <a:p>
            <a:pPr algn="l" defTabSz="801635" eaLnBrk="0">
              <a:defRPr/>
            </a:pPr>
            <a:r>
              <a:rPr lang="en-US" altLang="zh-CN" sz="1200" dirty="0">
                <a:solidFill>
                  <a:srgbClr val="FFFFFF"/>
                </a:solidFill>
                <a:latin typeface="FrutigerNext LT Regular" pitchFamily="34" charset="0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5602" y="6207126"/>
            <a:ext cx="1643351" cy="265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7" tIns="40041" rIns="80087" bIns="40041">
            <a:spAutoFit/>
          </a:bodyPr>
          <a:lstStyle/>
          <a:p>
            <a:pPr algn="l" defTabSz="801635" eaLnBrk="0">
              <a:defRPr/>
            </a:pPr>
            <a:r>
              <a:rPr lang="en-US" altLang="zh-CN" sz="1200" dirty="0">
                <a:latin typeface="FrutigerNext LT Bold" pitchFamily="1" charset="0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1936" y="247651"/>
            <a:ext cx="1348630" cy="2859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7" tIns="40041" rIns="80087" bIns="40041">
            <a:spAutoFit/>
          </a:bodyPr>
          <a:lstStyle/>
          <a:p>
            <a:pPr algn="l" defTabSz="801635" eaLnBrk="0">
              <a:defRPr/>
            </a:pPr>
            <a:r>
              <a:rPr lang="en-US" altLang="zh-CN" sz="1300" b="1" dirty="0">
                <a:solidFill>
                  <a:srgbClr val="666666"/>
                </a:solidFill>
                <a:latin typeface="FrutigerNext LT Regular" pitchFamily="34" charset="0"/>
              </a:rPr>
              <a:t>Security Level: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6034" y="1322388"/>
            <a:ext cx="2626034" cy="37626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3" tIns="40067" rIns="80133" bIns="40067">
            <a:spAutoFit/>
          </a:bodyPr>
          <a:lstStyle/>
          <a:p>
            <a:pPr algn="r" defTabSz="801635" eaLnBrk="0">
              <a:lnSpc>
                <a:spcPct val="125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:40-47pt  </a:t>
            </a:r>
          </a:p>
          <a:p>
            <a:pPr algn="r" defTabSz="801635" eaLnBrk="0">
              <a:lnSpc>
                <a:spcPct val="125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:26-30pt</a:t>
            </a:r>
          </a:p>
          <a:p>
            <a:pPr algn="r" defTabSz="801635" eaLnBrk="0">
              <a:lnSpc>
                <a:spcPct val="125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35" eaLnBrk="0">
              <a:lnSpc>
                <a:spcPct val="125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35" eaLnBrk="0">
              <a:lnSpc>
                <a:spcPct val="125000"/>
              </a:lnSpc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LT Medium</a:t>
            </a:r>
          </a:p>
          <a:p>
            <a:pPr algn="r" defTabSz="801635" eaLnBrk="0">
              <a:lnSpc>
                <a:spcPct val="125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eaLnBrk="0">
              <a:lnSpc>
                <a:spcPct val="125000"/>
              </a:lnSpc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eaLnBrk="0">
              <a:lnSpc>
                <a:spcPct val="125000"/>
              </a:lnSpc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eaLnBrk="0">
              <a:lnSpc>
                <a:spcPct val="125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:35-47pt</a:t>
            </a:r>
          </a:p>
          <a:p>
            <a:pPr algn="r" defTabSz="801635" eaLnBrk="0">
              <a:lnSpc>
                <a:spcPct val="125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35" eaLnBrk="0">
              <a:lnSpc>
                <a:spcPct val="125000"/>
              </a:lnSpc>
              <a:defRPr/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:24-28pt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eaLnBrk="0">
              <a:lnSpc>
                <a:spcPct val="125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35" eaLnBrk="0">
              <a:lnSpc>
                <a:spcPct val="125000"/>
              </a:lnSpc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635" eaLnBrk="0">
              <a:lnSpc>
                <a:spcPct val="125000"/>
              </a:lnSpc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eaLnBrk="0">
              <a:lnSpc>
                <a:spcPct val="125000"/>
              </a:lnSpc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eaLnBrk="0">
              <a:lnSpc>
                <a:spcPct val="125000"/>
              </a:lnSpc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eaLnBrk="0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 sz="1100" dirty="0">
              <a:latin typeface="Arial" charset="0"/>
              <a:ea typeface="华文细黑" pitchFamily="2" charset="-122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228" y="1392241"/>
            <a:ext cx="7075466" cy="1666875"/>
          </a:xfrm>
        </p:spPr>
        <p:txBody>
          <a:bodyPr/>
          <a:lstStyle>
            <a:lvl1pPr>
              <a:defRPr sz="39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761" y="3182940"/>
            <a:ext cx="7077584" cy="865188"/>
          </a:xfrm>
        </p:spPr>
        <p:txBody>
          <a:bodyPr lIns="80133" tIns="40067" rIns="80133" bIns="40067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759" y="282576"/>
            <a:ext cx="2846282" cy="474663"/>
          </a:xfrm>
        </p:spPr>
        <p:txBody>
          <a:bodyPr lIns="80133" tIns="40067" rIns="80133" bIns="40067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fld id="{6473F5F9-E4FA-4B10-8A2F-D35C33779D0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2016/9/19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75B0F7A-3746-4301-B8A1-BC3044BC8EF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4406902"/>
            <a:ext cx="103685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0" indent="0">
              <a:buNone/>
              <a:defRPr sz="1700"/>
            </a:lvl2pPr>
            <a:lvl3pPr marL="914339" indent="0">
              <a:buNone/>
              <a:defRPr sz="1600"/>
            </a:lvl3pPr>
            <a:lvl4pPr marL="1371509" indent="0">
              <a:buNone/>
              <a:defRPr sz="1300"/>
            </a:lvl4pPr>
            <a:lvl5pPr marL="1828678" indent="0">
              <a:buNone/>
              <a:defRPr sz="1300"/>
            </a:lvl5pPr>
            <a:lvl6pPr marL="2285848" indent="0">
              <a:buNone/>
              <a:defRPr sz="1300"/>
            </a:lvl6pPr>
            <a:lvl7pPr marL="2743016" indent="0">
              <a:buNone/>
              <a:defRPr sz="1300"/>
            </a:lvl7pPr>
            <a:lvl8pPr marL="3200187" indent="0">
              <a:buNone/>
              <a:defRPr sz="1300"/>
            </a:lvl8pPr>
            <a:lvl9pPr marL="365735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2533C238-AEF7-4215-A317-22837B19CB1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6" y="1641476"/>
            <a:ext cx="5186416" cy="41941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8" y="1641476"/>
            <a:ext cx="5188534" cy="41941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EE8EF582-454F-49D4-A3CD-71048CF3D04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9" y="1535113"/>
            <a:ext cx="53897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7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8" indent="0">
              <a:buNone/>
              <a:defRPr sz="1600" b="1"/>
            </a:lvl6pPr>
            <a:lvl7pPr marL="2743016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19" y="2174876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7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8" indent="0">
              <a:buNone/>
              <a:defRPr sz="1600" b="1"/>
            </a:lvl6pPr>
            <a:lvl7pPr marL="2743016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4" y="2174876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D9DFDE4-77EC-498D-9796-719093E2AD6F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9910251-36AB-4B01-B453-E0615C6BC19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3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2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20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6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3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53865D30-0F78-4ED6-86A9-406764C5B1BD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1"/>
            <a:ext cx="401317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053"/>
            <a:ext cx="68192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3"/>
            <a:ext cx="4013174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57170" indent="0">
              <a:buNone/>
              <a:defRPr sz="1200"/>
            </a:lvl2pPr>
            <a:lvl3pPr marL="914339" indent="0">
              <a:buNone/>
              <a:defRPr sz="900"/>
            </a:lvl3pPr>
            <a:lvl4pPr marL="1371509" indent="0">
              <a:buNone/>
              <a:defRPr sz="900"/>
            </a:lvl4pPr>
            <a:lvl5pPr marL="1828678" indent="0">
              <a:buNone/>
              <a:defRPr sz="900"/>
            </a:lvl5pPr>
            <a:lvl6pPr marL="2285848" indent="0">
              <a:buNone/>
              <a:defRPr sz="900"/>
            </a:lvl6pPr>
            <a:lvl7pPr marL="2743016" indent="0">
              <a:buNone/>
              <a:defRPr sz="900"/>
            </a:lvl7pPr>
            <a:lvl8pPr marL="3200187" indent="0">
              <a:buNone/>
              <a:defRPr sz="900"/>
            </a:lvl8pPr>
            <a:lvl9pPr marL="36573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E1532B7-3448-46B0-BDCB-5471FE10E46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3" y="4800600"/>
            <a:ext cx="73190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3" y="612776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09" indent="0">
              <a:buNone/>
              <a:defRPr sz="2000"/>
            </a:lvl4pPr>
            <a:lvl5pPr marL="1828678" indent="0">
              <a:buNone/>
              <a:defRPr sz="2000"/>
            </a:lvl5pPr>
            <a:lvl6pPr marL="2285848" indent="0">
              <a:buNone/>
              <a:defRPr sz="2000"/>
            </a:lvl6pPr>
            <a:lvl7pPr marL="2743016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3" y="5367338"/>
            <a:ext cx="731901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57170" indent="0">
              <a:buNone/>
              <a:defRPr sz="1200"/>
            </a:lvl2pPr>
            <a:lvl3pPr marL="914339" indent="0">
              <a:buNone/>
              <a:defRPr sz="900"/>
            </a:lvl3pPr>
            <a:lvl4pPr marL="1371509" indent="0">
              <a:buNone/>
              <a:defRPr sz="900"/>
            </a:lvl4pPr>
            <a:lvl5pPr marL="1828678" indent="0">
              <a:buNone/>
              <a:defRPr sz="900"/>
            </a:lvl5pPr>
            <a:lvl6pPr marL="2285848" indent="0">
              <a:buNone/>
              <a:defRPr sz="900"/>
            </a:lvl6pPr>
            <a:lvl7pPr marL="2743016" indent="0">
              <a:buNone/>
              <a:defRPr sz="900"/>
            </a:lvl7pPr>
            <a:lvl8pPr marL="3200187" indent="0">
              <a:buNone/>
              <a:defRPr sz="900"/>
            </a:lvl8pPr>
            <a:lvl9pPr marL="36573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E98B46D-FF27-42D8-95BA-B9307D089F9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254B7B0C-1624-4F20-85D7-2052EAD656B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05684" y="115888"/>
            <a:ext cx="2642976" cy="5719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0404" y="115888"/>
            <a:ext cx="7731974" cy="5719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0DB6DDBE-E653-4035-A9C3-6BC472EFB8A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0405" y="115890"/>
            <a:ext cx="10332593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404" y="1641476"/>
            <a:ext cx="10578256" cy="4194174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120ECD2-F40D-4A43-82DA-7DB7E20ECB5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2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3" y="6577016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1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2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3" y="6577016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1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29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47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0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1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19" y="68630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3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2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1" y="6577022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3" y="6577018"/>
            <a:ext cx="480025" cy="25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28" tIns="34264" rIns="68528" bIns="34264">
            <a:spAutoFit/>
          </a:bodyPr>
          <a:lstStyle/>
          <a:p>
            <a:pPr defTabSz="408146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46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5" y="1553772"/>
            <a:ext cx="4717332" cy="4251499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66"/>
            <a:ext cx="5003230" cy="212419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49" y="512678"/>
            <a:ext cx="5803695" cy="428625"/>
          </a:xfrm>
          <a:prstGeom prst="rect">
            <a:avLst/>
          </a:prstGeom>
        </p:spPr>
        <p:txBody>
          <a:bodyPr lIns="68528" tIns="34264" rIns="68528" bIns="34264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8"/>
            <a:ext cx="1000648" cy="428625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017094" y="5578929"/>
            <a:ext cx="1094259" cy="82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818" y="783771"/>
            <a:ext cx="1219653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871051" y="6206219"/>
            <a:ext cx="2782628" cy="2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0" tIns="45689" rIns="91380" bIns="45689">
            <a:spAutoFit/>
          </a:bodyPr>
          <a:lstStyle/>
          <a:p>
            <a:pPr algn="l" defTabSz="914339" eaLnBrk="0">
              <a:defRPr/>
            </a:pPr>
            <a:r>
              <a:rPr lang="en-US" altLang="zh-CN" sz="1300" dirty="0">
                <a:latin typeface="FrutigerNext LT Bold" pitchFamily="1" charset="0"/>
              </a:rPr>
              <a:t>HUAWEI TECHNOLOGIES Co., Ltd.</a:t>
            </a:r>
            <a:endParaRPr lang="en-US" altLang="zh-CN" sz="2500" dirty="0">
              <a:latin typeface="Arial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9666859" y="3984173"/>
            <a:ext cx="2007047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67" tIns="53333" rIns="106667" bIns="53333"/>
          <a:lstStyle/>
          <a:p>
            <a:pPr defTabSz="914339" hangingPunct="1">
              <a:lnSpc>
                <a:spcPct val="140000"/>
              </a:lnSpc>
              <a:defRPr/>
            </a:pPr>
            <a:r>
              <a:rPr lang="en-US" altLang="zh-CN" sz="900" b="1" dirty="0">
                <a:solidFill>
                  <a:srgbClr val="FFFFFF"/>
                </a:solidFill>
                <a:latin typeface="FrutigerNext LT Medium" pitchFamily="34" charset="0"/>
                <a:ea typeface="黑体" pitchFamily="2" charset="-122"/>
              </a:rPr>
              <a:t>www.huawei.com</a:t>
            </a:r>
          </a:p>
        </p:txBody>
      </p:sp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5605581" y="6206219"/>
            <a:ext cx="1861286" cy="29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80" tIns="45689" rIns="91380" bIns="45689">
            <a:spAutoFit/>
          </a:bodyPr>
          <a:lstStyle/>
          <a:p>
            <a:pPr algn="l" defTabSz="914339" eaLnBrk="0">
              <a:defRPr/>
            </a:pPr>
            <a:r>
              <a:rPr lang="en-US" altLang="zh-CN" sz="1300" dirty="0">
                <a:latin typeface="FrutigerNext LT Bold" pitchFamily="20" charset="0"/>
              </a:rPr>
              <a:t>HUAWEI Confidential </a:t>
            </a:r>
          </a:p>
        </p:txBody>
      </p: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8799438" y="314326"/>
            <a:ext cx="2163770" cy="3270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7" tIns="40041" rIns="80087" bIns="40041">
            <a:spAutoFit/>
          </a:bodyPr>
          <a:lstStyle/>
          <a:p>
            <a:pPr algn="l" defTabSz="801635" eaLnBrk="0">
              <a:defRPr/>
            </a:pPr>
            <a:r>
              <a:rPr lang="en-US" altLang="zh-CN" sz="1600" b="1" dirty="0">
                <a:solidFill>
                  <a:srgbClr val="666666"/>
                </a:solidFill>
                <a:latin typeface="FrutigerNext LT Regular" pitchFamily="34" charset="0"/>
              </a:rPr>
              <a:t>Security Level: Secret</a:t>
            </a:r>
            <a:endParaRPr lang="zh-CN" altLang="en-US" sz="1600" b="1" dirty="0">
              <a:solidFill>
                <a:srgbClr val="666666"/>
              </a:solidFill>
              <a:latin typeface="FrutigerNext LT Regular" pitchFamily="34" charset="0"/>
            </a:endParaRP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dt" sz="quarter" idx="10"/>
          </p:nvPr>
        </p:nvSpPr>
        <p:spPr>
          <a:xfrm>
            <a:off x="782133" y="242209"/>
            <a:ext cx="2438944" cy="406854"/>
          </a:xfrm>
        </p:spPr>
        <p:txBody>
          <a:bodyPr lIns="80133" tIns="40067" rIns="80133" bIns="40067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B981BCCB-FE44-4133-AFA1-093F755E2D6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02" y="4407354"/>
            <a:ext cx="1036914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02" y="2906486"/>
            <a:ext cx="10369142" cy="150086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0" indent="0">
              <a:buNone/>
              <a:defRPr sz="1700"/>
            </a:lvl2pPr>
            <a:lvl3pPr marL="914339" indent="0">
              <a:buNone/>
              <a:defRPr sz="1600"/>
            </a:lvl3pPr>
            <a:lvl4pPr marL="1371509" indent="0">
              <a:buNone/>
              <a:defRPr sz="1300"/>
            </a:lvl4pPr>
            <a:lvl5pPr marL="1828678" indent="0">
              <a:buNone/>
              <a:defRPr sz="1300"/>
            </a:lvl5pPr>
            <a:lvl6pPr marL="2285848" indent="0">
              <a:buNone/>
              <a:defRPr sz="1300"/>
            </a:lvl6pPr>
            <a:lvl7pPr marL="2743016" indent="0">
              <a:buNone/>
              <a:defRPr sz="1300"/>
            </a:lvl7pPr>
            <a:lvl8pPr marL="3200187" indent="0">
              <a:buNone/>
              <a:defRPr sz="1300"/>
            </a:lvl8pPr>
            <a:lvl9pPr marL="365735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CF62F212-BA30-46A1-8D77-CBAB4EBD4C9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9314" y="1021898"/>
            <a:ext cx="5291639" cy="5104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5163" y="1021898"/>
            <a:ext cx="5293452" cy="5104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11322CE3-A9C8-41BB-8740-DC20BADEEC3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37" y="274864"/>
            <a:ext cx="1097887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38" y="1534886"/>
            <a:ext cx="5389631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7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8" indent="0">
              <a:buNone/>
              <a:defRPr sz="1600" b="1"/>
            </a:lvl6pPr>
            <a:lvl7pPr marL="2743016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38" y="2174422"/>
            <a:ext cx="5389631" cy="3951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7171" y="1534886"/>
            <a:ext cx="5391445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7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8" indent="0">
              <a:buNone/>
              <a:defRPr sz="1600" b="1"/>
            </a:lvl6pPr>
            <a:lvl7pPr marL="2743016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171" y="2174422"/>
            <a:ext cx="5391445" cy="3951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1DF5E42D-7295-4639-9607-928E7748757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E92BF074-E5C0-4FFF-8652-8410ECDBD0C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05511C2B-D740-4074-9DAC-5E1E28389D1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37" y="273504"/>
            <a:ext cx="401409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009" y="273504"/>
            <a:ext cx="6819607" cy="58524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37" y="1435555"/>
            <a:ext cx="4014096" cy="4690383"/>
          </a:xfrm>
        </p:spPr>
        <p:txBody>
          <a:bodyPr/>
          <a:lstStyle>
            <a:lvl1pPr marL="0" indent="0">
              <a:buNone/>
              <a:defRPr sz="1300"/>
            </a:lvl1pPr>
            <a:lvl2pPr marL="457170" indent="0">
              <a:buNone/>
              <a:defRPr sz="1200"/>
            </a:lvl2pPr>
            <a:lvl3pPr marL="914339" indent="0">
              <a:buNone/>
              <a:defRPr sz="900"/>
            </a:lvl3pPr>
            <a:lvl4pPr marL="1371509" indent="0">
              <a:buNone/>
              <a:defRPr sz="900"/>
            </a:lvl4pPr>
            <a:lvl5pPr marL="1828678" indent="0">
              <a:buNone/>
              <a:defRPr sz="900"/>
            </a:lvl5pPr>
            <a:lvl6pPr marL="2285848" indent="0">
              <a:buNone/>
              <a:defRPr sz="900"/>
            </a:lvl6pPr>
            <a:lvl7pPr marL="2743016" indent="0">
              <a:buNone/>
              <a:defRPr sz="900"/>
            </a:lvl7pPr>
            <a:lvl8pPr marL="3200187" indent="0">
              <a:buNone/>
              <a:defRPr sz="900"/>
            </a:lvl8pPr>
            <a:lvl9pPr marL="36573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93A20879-A94F-4291-823B-0FE356C0E49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763" y="4800601"/>
            <a:ext cx="7318648" cy="5674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763" y="612321"/>
            <a:ext cx="731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09" indent="0">
              <a:buNone/>
              <a:defRPr sz="2000"/>
            </a:lvl4pPr>
            <a:lvl5pPr marL="1828678" indent="0">
              <a:buNone/>
              <a:defRPr sz="2000"/>
            </a:lvl5pPr>
            <a:lvl6pPr marL="2285848" indent="0">
              <a:buNone/>
              <a:defRPr sz="2000"/>
            </a:lvl6pPr>
            <a:lvl7pPr marL="2743016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763" y="5368018"/>
            <a:ext cx="7318648" cy="804182"/>
          </a:xfrm>
        </p:spPr>
        <p:txBody>
          <a:bodyPr/>
          <a:lstStyle>
            <a:lvl1pPr marL="0" indent="0">
              <a:buNone/>
              <a:defRPr sz="1300"/>
            </a:lvl1pPr>
            <a:lvl2pPr marL="457170" indent="0">
              <a:buNone/>
              <a:defRPr sz="1200"/>
            </a:lvl2pPr>
            <a:lvl3pPr marL="914339" indent="0">
              <a:buNone/>
              <a:defRPr sz="900"/>
            </a:lvl3pPr>
            <a:lvl4pPr marL="1371509" indent="0">
              <a:buNone/>
              <a:defRPr sz="900"/>
            </a:lvl4pPr>
            <a:lvl5pPr marL="1828678" indent="0">
              <a:buNone/>
              <a:defRPr sz="900"/>
            </a:lvl5pPr>
            <a:lvl6pPr marL="2285848" indent="0">
              <a:buNone/>
              <a:defRPr sz="900"/>
            </a:lvl6pPr>
            <a:lvl7pPr marL="2743016" indent="0">
              <a:buNone/>
              <a:defRPr sz="900"/>
            </a:lvl7pPr>
            <a:lvl8pPr marL="3200187" indent="0">
              <a:buNone/>
              <a:defRPr sz="900"/>
            </a:lvl8pPr>
            <a:lvl9pPr marL="36573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1E0F7417-888B-4349-B27B-E8C3E431DD49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12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16774013-7FB5-4000-B6F6-357A13F6BB4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9243" y="0"/>
            <a:ext cx="2689371" cy="61259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9314" y="0"/>
            <a:ext cx="7895718" cy="61259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76B4A0CF-86AD-4CA9-8E1E-5B4D02C8E15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5" y="0"/>
            <a:ext cx="10759300" cy="7130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9315" y="1021898"/>
            <a:ext cx="10759300" cy="5104039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D45F34AC-CC03-4032-8580-9A6F1F618D3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5" y="0"/>
            <a:ext cx="10759300" cy="7130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9314" y="1021898"/>
            <a:ext cx="5291639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5163" y="1021898"/>
            <a:ext cx="5293452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D31EC1BE-FCBE-4FBB-BD69-F81594BFB5F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5" y="0"/>
            <a:ext cx="10759300" cy="7130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9314" y="1021898"/>
            <a:ext cx="5291639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95163" y="1021898"/>
            <a:ext cx="5293452" cy="24860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95163" y="3638551"/>
            <a:ext cx="5293452" cy="2487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F10CA27F-ED75-44FC-BE13-D6CC0BA81CF0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1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45" y="6577015"/>
            <a:ext cx="480025" cy="254793"/>
          </a:xfrm>
          <a:prstGeom prst="rect">
            <a:avLst/>
          </a:prstGeom>
          <a:noFill/>
        </p:spPr>
        <p:txBody>
          <a:bodyPr lIns="68543" tIns="34271" rIns="68543" bIns="34271">
            <a:spAutoFit/>
          </a:bodyPr>
          <a:lstStyle/>
          <a:p>
            <a:pPr algn="l" defTabSz="914339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73" y="1553766"/>
            <a:ext cx="4717332" cy="4251499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99" y="1553766"/>
            <a:ext cx="5003228" cy="212419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99" y="3754320"/>
            <a:ext cx="5003228" cy="20509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2" y="350658"/>
            <a:ext cx="6645547" cy="432048"/>
          </a:xfrm>
          <a:prstGeom prst="rect">
            <a:avLst/>
          </a:prstGeom>
        </p:spPr>
        <p:txBody>
          <a:bodyPr lIns="68543" tIns="34271" rIns="68543" bIns="34271"/>
          <a:lstStyle>
            <a:lvl1pPr algn="l">
              <a:defRPr sz="29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5945" y="6577015"/>
            <a:ext cx="480025" cy="254793"/>
          </a:xfrm>
          <a:prstGeom prst="rect">
            <a:avLst/>
          </a:prstGeom>
          <a:noFill/>
        </p:spPr>
        <p:txBody>
          <a:bodyPr lIns="68543" tIns="34271" rIns="68543" bIns="34271">
            <a:spAutoFit/>
          </a:bodyPr>
          <a:lstStyle/>
          <a:p>
            <a:pPr algn="l" defTabSz="914339" hangingPunct="1">
              <a:defRPr/>
            </a:pPr>
            <a:fld id="{40A25FBC-8089-4AC6-9452-CA9125CBEB98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810056" y="782708"/>
            <a:ext cx="5746521" cy="428625"/>
          </a:xfrm>
          <a:prstGeom prst="rect">
            <a:avLst/>
          </a:prstGeom>
        </p:spPr>
        <p:txBody>
          <a:bodyPr lIns="68543" tIns="34271" rIns="68543" bIns="34271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973" y="1916832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8223" y="1970838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642" y="6599783"/>
            <a:ext cx="545960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7580" y="296349"/>
            <a:ext cx="123889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85599" y="5829342"/>
            <a:ext cx="592975" cy="57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-6352" y="6576503"/>
            <a:ext cx="480734" cy="195396"/>
          </a:xfrm>
          <a:prstGeom prst="rect">
            <a:avLst/>
          </a:prstGeom>
          <a:noFill/>
        </p:spPr>
        <p:txBody>
          <a:bodyPr lIns="51334" tIns="25668" rIns="51334" bIns="25668">
            <a:spAutoFit/>
          </a:bodyPr>
          <a:lstStyle/>
          <a:p>
            <a:pPr defTabSz="302991"/>
            <a:fld id="{2C4039B1-EBD8-4DDC-BBA8-D3AF2DB40735}" type="slidenum">
              <a:rPr lang="zh-CN" altLang="en-US" sz="900" smtClean="0">
                <a:latin typeface="Calibri" pitchFamily="34" charset="0"/>
                <a:sym typeface="Gill Sans" pitchFamily="-84" charset="0"/>
              </a:rPr>
              <a:pPr defTabSz="302991"/>
              <a:t>‹#›</a:t>
            </a:fld>
            <a:endParaRPr lang="zh-CN" altLang="en-US" sz="900" dirty="0" smtClean="0">
              <a:latin typeface="Calibri" pitchFamily="34" charset="0"/>
              <a:sym typeface="Gill Sans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242292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9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6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49" y="6577024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5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5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5941" y="6577015"/>
            <a:ext cx="480025" cy="254793"/>
          </a:xfrm>
          <a:prstGeom prst="rect">
            <a:avLst/>
          </a:prstGeom>
          <a:noFill/>
        </p:spPr>
        <p:txBody>
          <a:bodyPr lIns="68543" tIns="34271" rIns="68543" bIns="34271">
            <a:spAutoFit/>
          </a:bodyPr>
          <a:lstStyle/>
          <a:p>
            <a:pPr algn="l" defTabSz="914339" hangingPunct="1">
              <a:defRPr/>
            </a:pPr>
            <a:fld id="{40A25FBC-8089-4AC6-9452-CA9125CBEB98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810060" y="782708"/>
            <a:ext cx="5746521" cy="428625"/>
          </a:xfrm>
          <a:prstGeom prst="rect">
            <a:avLst/>
          </a:prstGeom>
        </p:spPr>
        <p:txBody>
          <a:bodyPr lIns="68543" tIns="34271" rIns="68543" bIns="34271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977" y="1916832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8227" y="1970838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1" y="6577022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1" y="1471086"/>
            <a:ext cx="246277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5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8" y="1062674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12550866" y="3511549"/>
            <a:ext cx="986624" cy="3224213"/>
            <a:chOff x="5893" y="2251"/>
            <a:chExt cx="466" cy="2031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69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65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1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57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3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49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45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37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33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9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5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1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" name="矩形 72"/>
          <p:cNvSpPr/>
          <p:nvPr userDrawn="1"/>
        </p:nvSpPr>
        <p:spPr bwMode="auto">
          <a:xfrm>
            <a:off x="12507887" y="4912140"/>
            <a:ext cx="1080120" cy="28803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40637" tIns="40637" rIns="40637" bIns="40637" numCol="1" rtlCol="0" anchor="ctr" anchorCtr="0" compatLnSpc="1">
            <a:prstTxWarp prst="textNoShape">
              <a:avLst/>
            </a:prstTxWarp>
          </a:bodyPr>
          <a:lstStyle/>
          <a:p>
            <a:pPr marL="228584" defTabSz="546064"/>
            <a:endParaRPr lang="zh-CN" altLang="en-US" sz="2000" dirty="0" smtClean="0">
              <a:solidFill>
                <a:prstClr val="white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1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45" y="6577015"/>
            <a:ext cx="480025" cy="254793"/>
          </a:xfrm>
          <a:prstGeom prst="rect">
            <a:avLst/>
          </a:prstGeom>
          <a:noFill/>
        </p:spPr>
        <p:txBody>
          <a:bodyPr lIns="68543" tIns="34271" rIns="68543" bIns="34271">
            <a:spAutoFit/>
          </a:bodyPr>
          <a:lstStyle/>
          <a:p>
            <a:pPr algn="l" defTabSz="914339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73" y="1553766"/>
            <a:ext cx="4717332" cy="4251499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99" y="1553766"/>
            <a:ext cx="5003228" cy="212419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99" y="3754320"/>
            <a:ext cx="5003228" cy="20509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2" y="350658"/>
            <a:ext cx="6645547" cy="432048"/>
          </a:xfrm>
          <a:prstGeom prst="rect">
            <a:avLst/>
          </a:prstGeom>
        </p:spPr>
        <p:txBody>
          <a:bodyPr lIns="68543" tIns="34271" rIns="68543" bIns="34271"/>
          <a:lstStyle>
            <a:lvl1pPr algn="l">
              <a:defRPr sz="29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5945" y="6577015"/>
            <a:ext cx="480025" cy="254793"/>
          </a:xfrm>
          <a:prstGeom prst="rect">
            <a:avLst/>
          </a:prstGeom>
          <a:noFill/>
        </p:spPr>
        <p:txBody>
          <a:bodyPr lIns="68543" tIns="34271" rIns="68543" bIns="34271">
            <a:spAutoFit/>
          </a:bodyPr>
          <a:lstStyle/>
          <a:p>
            <a:pPr algn="l" defTabSz="914339" hangingPunct="1">
              <a:defRPr/>
            </a:pPr>
            <a:fld id="{40A25FBC-8089-4AC6-9452-CA9125CBEB98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810056" y="782708"/>
            <a:ext cx="5746521" cy="428625"/>
          </a:xfrm>
          <a:prstGeom prst="rect">
            <a:avLst/>
          </a:prstGeom>
        </p:spPr>
        <p:txBody>
          <a:bodyPr lIns="68543" tIns="34271" rIns="68543" bIns="34271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973" y="1916832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8223" y="1970838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642" y="6599783"/>
            <a:ext cx="545960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7580" y="296349"/>
            <a:ext cx="123889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85599" y="5829342"/>
            <a:ext cx="592975" cy="57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-6352" y="6576503"/>
            <a:ext cx="480734" cy="195396"/>
          </a:xfrm>
          <a:prstGeom prst="rect">
            <a:avLst/>
          </a:prstGeom>
          <a:noFill/>
        </p:spPr>
        <p:txBody>
          <a:bodyPr lIns="51334" tIns="25668" rIns="51334" bIns="25668">
            <a:spAutoFit/>
          </a:bodyPr>
          <a:lstStyle/>
          <a:p>
            <a:pPr defTabSz="302991"/>
            <a:fld id="{2C4039B1-EBD8-4DDC-BBA8-D3AF2DB40735}" type="slidenum">
              <a:rPr lang="zh-CN" altLang="en-US" sz="900" smtClean="0">
                <a:latin typeface="Calibri" pitchFamily="34" charset="0"/>
                <a:sym typeface="Gill Sans" pitchFamily="-84" charset="0"/>
              </a:rPr>
              <a:pPr defTabSz="302991"/>
              <a:t>‹#›</a:t>
            </a:fld>
            <a:endParaRPr lang="zh-CN" altLang="en-US" sz="900" dirty="0" smtClean="0">
              <a:latin typeface="Calibri" pitchFamily="34" charset="0"/>
              <a:sym typeface="Gill Sans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242292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9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5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5941" y="6577015"/>
            <a:ext cx="480025" cy="254793"/>
          </a:xfrm>
          <a:prstGeom prst="rect">
            <a:avLst/>
          </a:prstGeom>
          <a:noFill/>
        </p:spPr>
        <p:txBody>
          <a:bodyPr lIns="68543" tIns="34271" rIns="68543" bIns="34271">
            <a:spAutoFit/>
          </a:bodyPr>
          <a:lstStyle/>
          <a:p>
            <a:pPr algn="l" defTabSz="914339" hangingPunct="1">
              <a:defRPr/>
            </a:pPr>
            <a:fld id="{40A25FBC-8089-4AC6-9452-CA9125CBEB98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810060" y="782708"/>
            <a:ext cx="5746521" cy="428625"/>
          </a:xfrm>
          <a:prstGeom prst="rect">
            <a:avLst/>
          </a:prstGeom>
        </p:spPr>
        <p:txBody>
          <a:bodyPr lIns="68543" tIns="34271" rIns="68543" bIns="34271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977" y="1916832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8227" y="1970838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2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3" y="6577016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1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6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49" y="6577024"/>
            <a:ext cx="480025" cy="276998"/>
          </a:xfrm>
          <a:prstGeom prst="rect">
            <a:avLst/>
          </a:prstGeom>
          <a:noFill/>
        </p:spPr>
        <p:txBody>
          <a:bodyPr lIns="91418" tIns="45709" rIns="91418" bIns="45709">
            <a:spAutoFit/>
          </a:bodyPr>
          <a:lstStyle/>
          <a:p>
            <a:pPr algn="l" defTabSz="685606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685606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5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4"/>
            <a:ext cx="9515665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3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29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47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0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1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19" y="68630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3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2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3" y="6577018"/>
            <a:ext cx="480025" cy="25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28" tIns="34264" rIns="68528" bIns="34264">
            <a:spAutoFit/>
          </a:bodyPr>
          <a:lstStyle/>
          <a:p>
            <a:pPr defTabSz="408146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46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5" y="1553772"/>
            <a:ext cx="4717332" cy="4251499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66"/>
            <a:ext cx="5003230" cy="212419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49" y="512678"/>
            <a:ext cx="5803695" cy="428625"/>
          </a:xfrm>
          <a:prstGeom prst="rect">
            <a:avLst/>
          </a:prstGeom>
        </p:spPr>
        <p:txBody>
          <a:bodyPr lIns="68528" tIns="34264" rIns="68528" bIns="34264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8"/>
            <a:ext cx="1000648" cy="428625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7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22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7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6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1" y="6577022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7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22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7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6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1" y="6577022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7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22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7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6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1" y="6577022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1" y="1471086"/>
            <a:ext cx="246277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5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8" y="1062674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12550866" y="3511549"/>
            <a:ext cx="986624" cy="3224213"/>
            <a:chOff x="5893" y="2251"/>
            <a:chExt cx="466" cy="2031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69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65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1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57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3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49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45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37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33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9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5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1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" name="矩形 72"/>
          <p:cNvSpPr/>
          <p:nvPr userDrawn="1"/>
        </p:nvSpPr>
        <p:spPr bwMode="auto">
          <a:xfrm>
            <a:off x="12507887" y="4912140"/>
            <a:ext cx="1080120" cy="28803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40637" tIns="40637" rIns="40637" bIns="40637" numCol="1" rtlCol="0" anchor="ctr" anchorCtr="0" compatLnSpc="1">
            <a:prstTxWarp prst="textNoShape">
              <a:avLst/>
            </a:prstTxWarp>
          </a:bodyPr>
          <a:lstStyle/>
          <a:p>
            <a:pPr marL="228584" defTabSz="546064"/>
            <a:endParaRPr lang="zh-CN" altLang="en-US" sz="2000" dirty="0" smtClean="0">
              <a:solidFill>
                <a:prstClr val="white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63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40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7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22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7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6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1" y="6577022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1" y="1471086"/>
            <a:ext cx="246277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5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8" y="1062674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12550866" y="3511549"/>
            <a:ext cx="986624" cy="3224213"/>
            <a:chOff x="5893" y="2251"/>
            <a:chExt cx="466" cy="2031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69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65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1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57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3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49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45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37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33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9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5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1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" name="矩形 72"/>
          <p:cNvSpPr/>
          <p:nvPr userDrawn="1"/>
        </p:nvSpPr>
        <p:spPr bwMode="auto">
          <a:xfrm>
            <a:off x="12507887" y="4912140"/>
            <a:ext cx="1080120" cy="28803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40637" tIns="40637" rIns="40637" bIns="40637" numCol="1" rtlCol="0" anchor="ctr" anchorCtr="0" compatLnSpc="1">
            <a:prstTxWarp prst="textNoShape">
              <a:avLst/>
            </a:prstTxWarp>
          </a:bodyPr>
          <a:lstStyle/>
          <a:p>
            <a:pPr marL="228584" defTabSz="546064"/>
            <a:endParaRPr lang="zh-CN" altLang="en-US" sz="2000" dirty="0" smtClean="0">
              <a:solidFill>
                <a:prstClr val="white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3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2" y="6577020"/>
            <a:ext cx="480025" cy="276998"/>
          </a:xfrm>
          <a:prstGeom prst="rect">
            <a:avLst/>
          </a:prstGeom>
          <a:noFill/>
        </p:spPr>
        <p:txBody>
          <a:bodyPr lIns="91418" tIns="45709" rIns="91418" bIns="45709">
            <a:spAutoFit/>
          </a:bodyPr>
          <a:lstStyle/>
          <a:p>
            <a:pPr algn="l" defTabSz="685606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685606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2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4"/>
            <a:ext cx="9515665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3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7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22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7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6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1" y="6577022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32025" y="2372783"/>
            <a:ext cx="11334302" cy="1344257"/>
          </a:xfrm>
        </p:spPr>
        <p:txBody>
          <a:bodyPr anchor="b"/>
          <a:lstStyle>
            <a:lvl1pPr>
              <a:defRPr sz="4800" b="0" cap="none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32025" y="3813055"/>
            <a:ext cx="11334303" cy="1535765"/>
          </a:xfrm>
        </p:spPr>
        <p:txBody>
          <a:bodyPr/>
          <a:lstStyle>
            <a:lvl1pPr marL="0" indent="0" algn="l">
              <a:spcBef>
                <a:spcPts val="800"/>
              </a:spcBef>
              <a:spcAft>
                <a:spcPts val="0"/>
              </a:spcAft>
              <a:buNone/>
              <a:defRPr sz="2700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2pPr>
            <a:lvl3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3pPr>
            <a:lvl4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4pPr>
            <a:lvl5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5pPr>
            <a:lvl6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6pPr>
            <a:lvl7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8pPr>
            <a:lvl9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Click to add subtitle of presentation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6570172"/>
            <a:ext cx="12198350" cy="287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2025" y="6117415"/>
            <a:ext cx="11334300" cy="288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xmlns="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31438" y="1316708"/>
            <a:ext cx="11334887" cy="5280943"/>
          </a:xfrm>
        </p:spPr>
        <p:txBody>
          <a:bodyPr/>
          <a:lstStyle/>
          <a:p>
            <a:r>
              <a:rPr lang="en-US" dirty="0" smtClean="0"/>
              <a:t>Click to the symbol to add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23566" y="2372786"/>
            <a:ext cx="10951221" cy="1344257"/>
          </a:xfrm>
        </p:spPr>
        <p:txBody>
          <a:bodyPr anchor="b"/>
          <a:lstStyle>
            <a:lvl1pPr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2820" y="3813053"/>
            <a:ext cx="10951947" cy="1536214"/>
          </a:xfrm>
        </p:spPr>
        <p:txBody>
          <a:bodyPr/>
          <a:lstStyle>
            <a:lvl1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1pPr>
            <a:lvl2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2pPr>
            <a:lvl3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3pPr>
            <a:lvl4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4pPr>
            <a:lvl5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5pPr>
            <a:lvl6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6pPr>
            <a:lvl7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8pPr>
            <a:lvl9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6570172"/>
            <a:ext cx="12198350" cy="287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3566" y="6117375"/>
            <a:ext cx="10951221" cy="288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xmlns="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31438" y="3429002"/>
            <a:ext cx="11335474" cy="28804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31438" y="1220696"/>
            <a:ext cx="11335474" cy="1344186"/>
          </a:xfrm>
        </p:spPr>
        <p:txBody>
          <a:bodyPr anchor="b"/>
          <a:lstStyle>
            <a:lvl1pPr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31438" y="2660895"/>
            <a:ext cx="11335474" cy="576079"/>
          </a:xfrm>
        </p:spPr>
        <p:txBody>
          <a:bodyPr tIns="0"/>
          <a:lstStyle>
            <a:lvl1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1pPr>
            <a:lvl2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2pPr>
            <a:lvl3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3pPr>
            <a:lvl4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4pPr>
            <a:lvl5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5pPr>
            <a:lvl6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6pPr>
            <a:lvl7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8pPr>
            <a:lvl9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6570172"/>
            <a:ext cx="12198350" cy="287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595" y="6309402"/>
            <a:ext cx="11334730" cy="288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smtClean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xmlns="" val="2430089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480064" indent="-480064"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11329509" algn="r"/>
              </a:tabLst>
              <a:defRPr sz="2400">
                <a:solidFill>
                  <a:schemeClr val="tx1"/>
                </a:solidFill>
              </a:defRPr>
            </a:lvl1pPr>
            <a:lvl2pPr marL="478430" indent="0">
              <a:spcBef>
                <a:spcPts val="1600"/>
              </a:spcBef>
              <a:spcAft>
                <a:spcPts val="0"/>
              </a:spcAft>
              <a:buClr>
                <a:schemeClr val="bg2"/>
              </a:buClr>
              <a:buFont typeface="+mj-lt"/>
              <a:buNone/>
              <a:tabLst>
                <a:tab pos="11041472" algn="r"/>
              </a:tabLst>
              <a:defRPr sz="2400">
                <a:solidFill>
                  <a:schemeClr val="bg2"/>
                </a:solidFill>
              </a:defRPr>
            </a:lvl2pPr>
            <a:lvl3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3pPr>
            <a:lvl4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4pPr>
            <a:lvl5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5pPr>
            <a:lvl6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6pPr>
            <a:lvl7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7pPr>
            <a:lvl8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8pPr>
            <a:lvl9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agenda</a:t>
            </a:r>
          </a:p>
        </p:txBody>
      </p:sp>
    </p:spTree>
    <p:extLst>
      <p:ext uri="{BB962C8B-B14F-4D97-AF65-F5344CB8AC3E}">
        <p14:creationId xmlns:p14="http://schemas.microsoft.com/office/powerpoint/2010/main" xmlns="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63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40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438" y="2372884"/>
            <a:ext cx="11335474" cy="1919747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57" tIns="0" rIns="43205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4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add text for divider slide</a:t>
            </a:r>
            <a:endParaRPr lang="en-US" dirty="0" smtClean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12198350" cy="21801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8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99"/>
            <a:ext cx="12198350" cy="218006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438" y="2372785"/>
            <a:ext cx="11334458" cy="1919817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57" tIns="0" rIns="43205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4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dirty="0" smtClean="0"/>
              <a:t>Click to add text for divider slide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431439" y="2372883"/>
            <a:ext cx="11335413" cy="96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</a:pPr>
            <a:endParaRPr lang="en-US" sz="2100" dirty="0" err="1" smtClean="0">
              <a:solidFill>
                <a:srgbClr val="000000"/>
              </a:solidFill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431438" y="4197085"/>
            <a:ext cx="11334057" cy="96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</a:pPr>
            <a:endParaRPr lang="en-US" sz="2100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17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438" y="1220755"/>
            <a:ext cx="11334887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1600" kern="1200" noProof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595" y="6404738"/>
            <a:ext cx="11334300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655637940"/>
              </p:ext>
            </p:extLst>
          </p:nvPr>
        </p:nvGraphicFramePr>
        <p:xfrm>
          <a:off x="2122" y="2120"/>
          <a:ext cx="2117" cy="2115"/>
        </p:xfrm>
        <a:graphic>
          <a:graphicData uri="http://schemas.openxmlformats.org/presentationml/2006/ole">
            <p:oleObj spid="_x0000_s331060" name="think-cell Slide" r:id="rId3" imgW="360" imgH="360" progId="">
              <p:embed/>
            </p:oleObj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31438" y="1700762"/>
            <a:ext cx="11334887" cy="460902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headline</a:t>
            </a:r>
            <a:endParaRPr lang="en-US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438" y="1220697"/>
            <a:ext cx="11335474" cy="38405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1600" kern="1200" noProof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438" y="6404738"/>
            <a:ext cx="11334458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438" y="1220755"/>
            <a:ext cx="11334887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31595" y="6404738"/>
            <a:ext cx="11334300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439" y="1700762"/>
            <a:ext cx="5571674" cy="460902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95238" y="1700762"/>
            <a:ext cx="5571674" cy="460902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438" y="1220695"/>
            <a:ext cx="11335474" cy="3840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31595" y="6404738"/>
            <a:ext cx="11334300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441" y="1700762"/>
            <a:ext cx="3649504" cy="460902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273972" y="1701802"/>
            <a:ext cx="3650408" cy="460798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8116505" y="1701802"/>
            <a:ext cx="3650407" cy="460798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57321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1136376537"/>
              </p:ext>
            </p:extLst>
          </p:nvPr>
        </p:nvGraphicFramePr>
        <p:xfrm>
          <a:off x="2122" y="2120"/>
          <a:ext cx="2117" cy="2115"/>
        </p:xfrm>
        <a:graphic>
          <a:graphicData uri="http://schemas.openxmlformats.org/presentationml/2006/ole">
            <p:oleObj spid="_x0000_s332084" name="think-cell Slide" r:id="rId3" imgW="360" imgH="360" progId="">
              <p:embed/>
            </p:oleObj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31439" y="1700762"/>
            <a:ext cx="2689774" cy="460902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3313343" y="1700762"/>
            <a:ext cx="2689772" cy="460798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195238" y="1700761"/>
            <a:ext cx="2689774" cy="460694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9077138" y="1700762"/>
            <a:ext cx="2689774" cy="4605905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438" y="1220755"/>
            <a:ext cx="11334887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31595" y="6404738"/>
            <a:ext cx="11334300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2127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438" y="1220755"/>
            <a:ext cx="11334887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31595" y="6404738"/>
            <a:ext cx="11334300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439" y="1700761"/>
            <a:ext cx="5571674" cy="2208306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95238" y="1700761"/>
            <a:ext cx="5571674" cy="2208306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439" y="4101096"/>
            <a:ext cx="5571674" cy="2208306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195238" y="4101096"/>
            <a:ext cx="5571674" cy="2208306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8594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40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044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2028" y="1221319"/>
            <a:ext cx="11334299" cy="2685635"/>
          </a:xfrm>
        </p:spPr>
        <p:txBody>
          <a:bodyPr vert="horz" lIns="0" tIns="24003" rIns="0" bIns="0" rtlCol="0" anchor="b" anchorCtr="0">
            <a:noAutofit/>
          </a:bodyPr>
          <a:lstStyle>
            <a:lvl1pPr>
              <a:defRPr lang="de-DE" sz="4800" cap="none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07" y="2"/>
            <a:ext cx="10978515" cy="634082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26" y="908720"/>
            <a:ext cx="11469813" cy="5184577"/>
          </a:xfrm>
        </p:spPr>
        <p:txBody>
          <a:bodyPr>
            <a:normAutofit/>
          </a:bodyPr>
          <a:lstStyle>
            <a:lvl1pPr marL="319989" indent="-319989">
              <a:buFont typeface="Wingdings" pitchFamily="2" charset="2"/>
              <a:buChar char="Ø"/>
              <a:defRPr sz="1300" b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6B69-760D-4C4F-9E18-CC173E95E1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Weibo BA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64704"/>
            <a:ext cx="12198350" cy="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90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63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40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 and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1219835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2030" y="1221319"/>
            <a:ext cx="11334299" cy="2688167"/>
          </a:xfrm>
        </p:spPr>
        <p:txBody>
          <a:bodyPr vert="horz" lIns="0" tIns="24003" rIns="0" bIns="0" rtlCol="0" anchor="b" anchorCtr="0">
            <a:noAutofit/>
          </a:bodyPr>
          <a:lstStyle>
            <a:lvl1pPr>
              <a:defRPr lang="de-DE" sz="48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gray"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432026" y="1221321"/>
            <a:ext cx="11334300" cy="2688166"/>
          </a:xfrm>
        </p:spPr>
        <p:txBody>
          <a:bodyPr vert="horz" lIns="0" tIns="24003" rIns="0" bIns="0" rtlCol="0" anchor="b" anchorCtr="0">
            <a:noAutofit/>
          </a:bodyPr>
          <a:lstStyle>
            <a:lvl1pPr>
              <a:defRPr lang="de-DE" sz="48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2025" y="1220755"/>
            <a:ext cx="11334300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431595" y="1700812"/>
            <a:ext cx="1729092" cy="22082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2352812" y="3046307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2352809" y="2470244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2352809" y="1701800"/>
            <a:ext cx="3650306" cy="76844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[name]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2352809" y="3334338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2352914" y="3622368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6196196" y="1701800"/>
            <a:ext cx="1729092" cy="220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8117413" y="3046307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8117409" y="2470244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8117409" y="1702432"/>
            <a:ext cx="3650306" cy="76800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8117409" y="3334338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8117515" y="3622368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xmlns="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31595" y="4101322"/>
            <a:ext cx="1729092" cy="220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352812" y="5445306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352809" y="4869244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352809" y="5733336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352914" y="6021369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196196" y="4101322"/>
            <a:ext cx="1729092" cy="220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17413" y="5445306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8117409" y="4869244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8117409" y="5733336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8117515" y="6021369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431595" y="1700812"/>
            <a:ext cx="1729092" cy="22082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2352812" y="3046307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2352809" y="2470244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2352809" y="3334338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2352914" y="3622368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6196196" y="1701800"/>
            <a:ext cx="1729092" cy="220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8117413" y="3046307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8117409" y="2470244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8117409" y="3334338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8117515" y="3622368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2025" y="1220755"/>
            <a:ext cx="11334300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2352809" y="1701800"/>
            <a:ext cx="3650306" cy="76844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[name]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8117409" y="1702432"/>
            <a:ext cx="3650306" cy="76800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2352809" y="4101094"/>
            <a:ext cx="3650306" cy="76844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smtClean="0"/>
              <a:t>[name]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117409" y="4101726"/>
            <a:ext cx="3650306" cy="76800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/>
              <a:t>[name]</a:t>
            </a:r>
          </a:p>
        </p:txBody>
      </p:sp>
    </p:spTree>
    <p:extLst>
      <p:ext uri="{BB962C8B-B14F-4D97-AF65-F5344CB8AC3E}">
        <p14:creationId xmlns:p14="http://schemas.microsoft.com/office/powerpoint/2010/main" xmlns="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gray"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431438" y="1316568"/>
            <a:ext cx="11335474" cy="2592917"/>
          </a:xfrm>
        </p:spPr>
        <p:txBody>
          <a:bodyPr anchor="b"/>
          <a:lstStyle>
            <a:lvl1pPr>
              <a:defRPr sz="4800" cap="none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597" y="6309410"/>
            <a:ext cx="11335159" cy="288032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add additional text, e.g. author, location, date</a:t>
            </a:r>
          </a:p>
        </p:txBody>
      </p:sp>
      <p:grpSp>
        <p:nvGrpSpPr>
          <p:cNvPr id="2" name="Group 5"/>
          <p:cNvGrpSpPr>
            <a:grpSpLocks noChangeAspect="1"/>
          </p:cNvGrpSpPr>
          <p:nvPr userDrawn="1"/>
        </p:nvGrpSpPr>
        <p:grpSpPr bwMode="auto">
          <a:xfrm>
            <a:off x="7251938" y="1718735"/>
            <a:ext cx="4104237" cy="4000500"/>
            <a:chOff x="3468" y="812"/>
            <a:chExt cx="1938" cy="189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4434" y="812"/>
              <a:ext cx="924" cy="688"/>
            </a:xfrm>
            <a:custGeom>
              <a:avLst/>
              <a:gdLst>
                <a:gd name="T0" fmla="*/ 843 w 924"/>
                <a:gd name="T1" fmla="*/ 0 h 688"/>
                <a:gd name="T2" fmla="*/ 0 w 924"/>
                <a:gd name="T3" fmla="*/ 0 h 688"/>
                <a:gd name="T4" fmla="*/ 0 w 924"/>
                <a:gd name="T5" fmla="*/ 532 h 688"/>
                <a:gd name="T6" fmla="*/ 225 w 924"/>
                <a:gd name="T7" fmla="*/ 532 h 688"/>
                <a:gd name="T8" fmla="*/ 145 w 924"/>
                <a:gd name="T9" fmla="*/ 688 h 688"/>
                <a:gd name="T10" fmla="*/ 442 w 924"/>
                <a:gd name="T11" fmla="*/ 532 h 688"/>
                <a:gd name="T12" fmla="*/ 924 w 924"/>
                <a:gd name="T13" fmla="*/ 532 h 688"/>
                <a:gd name="T14" fmla="*/ 924 w 924"/>
                <a:gd name="T15" fmla="*/ 5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4" h="688">
                  <a:moveTo>
                    <a:pt x="843" y="0"/>
                  </a:moveTo>
                  <a:lnTo>
                    <a:pt x="0" y="0"/>
                  </a:lnTo>
                  <a:lnTo>
                    <a:pt x="0" y="532"/>
                  </a:lnTo>
                  <a:lnTo>
                    <a:pt x="225" y="532"/>
                  </a:lnTo>
                  <a:lnTo>
                    <a:pt x="145" y="688"/>
                  </a:lnTo>
                  <a:lnTo>
                    <a:pt x="442" y="532"/>
                  </a:lnTo>
                  <a:lnTo>
                    <a:pt x="924" y="532"/>
                  </a:lnTo>
                  <a:lnTo>
                    <a:pt x="924" y="57"/>
                  </a:lnTo>
                </a:path>
              </a:pathLst>
            </a:custGeom>
            <a:no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39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700" dirty="0">
                <a:latin typeface="Arial"/>
                <a:ea typeface="宋体" pitchFamily="2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468" y="1339"/>
              <a:ext cx="870" cy="1363"/>
            </a:xfrm>
            <a:custGeom>
              <a:avLst/>
              <a:gdLst>
                <a:gd name="T0" fmla="*/ 408 w 512"/>
                <a:gd name="T1" fmla="*/ 803 h 803"/>
                <a:gd name="T2" fmla="*/ 104 w 512"/>
                <a:gd name="T3" fmla="*/ 803 h 803"/>
                <a:gd name="T4" fmla="*/ 104 w 512"/>
                <a:gd name="T5" fmla="*/ 483 h 803"/>
                <a:gd name="T6" fmla="*/ 408 w 512"/>
                <a:gd name="T7" fmla="*/ 483 h 803"/>
                <a:gd name="T8" fmla="*/ 408 w 512"/>
                <a:gd name="T9" fmla="*/ 803 h 803"/>
                <a:gd name="T10" fmla="*/ 0 w 512"/>
                <a:gd name="T11" fmla="*/ 483 h 803"/>
                <a:gd name="T12" fmla="*/ 512 w 512"/>
                <a:gd name="T13" fmla="*/ 483 h 803"/>
                <a:gd name="T14" fmla="*/ 459 w 512"/>
                <a:gd name="T15" fmla="*/ 435 h 803"/>
                <a:gd name="T16" fmla="*/ 319 w 512"/>
                <a:gd name="T17" fmla="*/ 182 h 803"/>
                <a:gd name="T18" fmla="*/ 359 w 512"/>
                <a:gd name="T19" fmla="*/ 102 h 803"/>
                <a:gd name="T20" fmla="*/ 257 w 512"/>
                <a:gd name="T21" fmla="*/ 0 h 803"/>
                <a:gd name="T22" fmla="*/ 155 w 512"/>
                <a:gd name="T23" fmla="*/ 102 h 803"/>
                <a:gd name="T24" fmla="*/ 197 w 512"/>
                <a:gd name="T25" fmla="*/ 184 h 803"/>
                <a:gd name="T26" fmla="*/ 58 w 512"/>
                <a:gd name="T27" fmla="*/ 435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2" h="803">
                  <a:moveTo>
                    <a:pt x="408" y="803"/>
                  </a:moveTo>
                  <a:cubicBezTo>
                    <a:pt x="104" y="803"/>
                    <a:pt x="104" y="803"/>
                    <a:pt x="104" y="803"/>
                  </a:cubicBezTo>
                  <a:cubicBezTo>
                    <a:pt x="104" y="483"/>
                    <a:pt x="104" y="483"/>
                    <a:pt x="104" y="483"/>
                  </a:cubicBezTo>
                  <a:cubicBezTo>
                    <a:pt x="408" y="483"/>
                    <a:pt x="408" y="483"/>
                    <a:pt x="408" y="483"/>
                  </a:cubicBezTo>
                  <a:lnTo>
                    <a:pt x="408" y="803"/>
                  </a:lnTo>
                  <a:close/>
                  <a:moveTo>
                    <a:pt x="0" y="483"/>
                  </a:moveTo>
                  <a:cubicBezTo>
                    <a:pt x="512" y="483"/>
                    <a:pt x="512" y="483"/>
                    <a:pt x="512" y="483"/>
                  </a:cubicBezTo>
                  <a:moveTo>
                    <a:pt x="459" y="435"/>
                  </a:moveTo>
                  <a:cubicBezTo>
                    <a:pt x="459" y="315"/>
                    <a:pt x="401" y="216"/>
                    <a:pt x="319" y="182"/>
                  </a:cubicBezTo>
                  <a:cubicBezTo>
                    <a:pt x="343" y="164"/>
                    <a:pt x="359" y="135"/>
                    <a:pt x="359" y="102"/>
                  </a:cubicBezTo>
                  <a:cubicBezTo>
                    <a:pt x="359" y="45"/>
                    <a:pt x="313" y="0"/>
                    <a:pt x="257" y="0"/>
                  </a:cubicBezTo>
                  <a:cubicBezTo>
                    <a:pt x="201" y="0"/>
                    <a:pt x="155" y="45"/>
                    <a:pt x="155" y="102"/>
                  </a:cubicBezTo>
                  <a:cubicBezTo>
                    <a:pt x="155" y="135"/>
                    <a:pt x="172" y="165"/>
                    <a:pt x="197" y="184"/>
                  </a:cubicBezTo>
                  <a:cubicBezTo>
                    <a:pt x="116" y="219"/>
                    <a:pt x="58" y="317"/>
                    <a:pt x="58" y="435"/>
                  </a:cubicBezTo>
                </a:path>
              </a:pathLst>
            </a:custGeom>
            <a:noFill/>
            <a:ln w="269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39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700" dirty="0">
                <a:latin typeface="Arial"/>
                <a:ea typeface="宋体" pitchFamily="2" charset="-122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4406" y="1772"/>
              <a:ext cx="1000" cy="664"/>
            </a:xfrm>
            <a:custGeom>
              <a:avLst/>
              <a:gdLst>
                <a:gd name="T0" fmla="*/ 544 w 589"/>
                <a:gd name="T1" fmla="*/ 391 h 391"/>
                <a:gd name="T2" fmla="*/ 460 w 589"/>
                <a:gd name="T3" fmla="*/ 238 h 391"/>
                <a:gd name="T4" fmla="*/ 484 w 589"/>
                <a:gd name="T5" fmla="*/ 190 h 391"/>
                <a:gd name="T6" fmla="*/ 422 w 589"/>
                <a:gd name="T7" fmla="*/ 128 h 391"/>
                <a:gd name="T8" fmla="*/ 360 w 589"/>
                <a:gd name="T9" fmla="*/ 190 h 391"/>
                <a:gd name="T10" fmla="*/ 386 w 589"/>
                <a:gd name="T11" fmla="*/ 239 h 391"/>
                <a:gd name="T12" fmla="*/ 302 w 589"/>
                <a:gd name="T13" fmla="*/ 391 h 391"/>
                <a:gd name="T14" fmla="*/ 287 w 589"/>
                <a:gd name="T15" fmla="*/ 391 h 391"/>
                <a:gd name="T16" fmla="*/ 203 w 589"/>
                <a:gd name="T17" fmla="*/ 238 h 391"/>
                <a:gd name="T18" fmla="*/ 227 w 589"/>
                <a:gd name="T19" fmla="*/ 190 h 391"/>
                <a:gd name="T20" fmla="*/ 165 w 589"/>
                <a:gd name="T21" fmla="*/ 128 h 391"/>
                <a:gd name="T22" fmla="*/ 103 w 589"/>
                <a:gd name="T23" fmla="*/ 190 h 391"/>
                <a:gd name="T24" fmla="*/ 129 w 589"/>
                <a:gd name="T25" fmla="*/ 239 h 391"/>
                <a:gd name="T26" fmla="*/ 45 w 589"/>
                <a:gd name="T27" fmla="*/ 391 h 391"/>
                <a:gd name="T28" fmla="*/ 589 w 589"/>
                <a:gd name="T29" fmla="*/ 190 h 391"/>
                <a:gd name="T30" fmla="*/ 528 w 589"/>
                <a:gd name="T31" fmla="*/ 80 h 391"/>
                <a:gd name="T32" fmla="*/ 546 w 589"/>
                <a:gd name="T33" fmla="*/ 44 h 391"/>
                <a:gd name="T34" fmla="*/ 501 w 589"/>
                <a:gd name="T35" fmla="*/ 0 h 391"/>
                <a:gd name="T36" fmla="*/ 456 w 589"/>
                <a:gd name="T37" fmla="*/ 44 h 391"/>
                <a:gd name="T38" fmla="*/ 475 w 589"/>
                <a:gd name="T39" fmla="*/ 80 h 391"/>
                <a:gd name="T40" fmla="*/ 428 w 589"/>
                <a:gd name="T41" fmla="*/ 129 h 391"/>
                <a:gd name="T42" fmla="*/ 376 w 589"/>
                <a:gd name="T43" fmla="*/ 148 h 391"/>
                <a:gd name="T44" fmla="*/ 376 w 589"/>
                <a:gd name="T45" fmla="*/ 145 h 391"/>
                <a:gd name="T46" fmla="*/ 376 w 589"/>
                <a:gd name="T47" fmla="*/ 145 h 391"/>
                <a:gd name="T48" fmla="*/ 321 w 589"/>
                <a:gd name="T49" fmla="*/ 80 h 391"/>
                <a:gd name="T50" fmla="*/ 338 w 589"/>
                <a:gd name="T51" fmla="*/ 44 h 391"/>
                <a:gd name="T52" fmla="*/ 294 w 589"/>
                <a:gd name="T53" fmla="*/ 0 h 391"/>
                <a:gd name="T54" fmla="*/ 249 w 589"/>
                <a:gd name="T55" fmla="*/ 44 h 391"/>
                <a:gd name="T56" fmla="*/ 267 w 589"/>
                <a:gd name="T57" fmla="*/ 80 h 391"/>
                <a:gd name="T58" fmla="*/ 212 w 589"/>
                <a:gd name="T59" fmla="*/ 150 h 391"/>
                <a:gd name="T60" fmla="*/ 162 w 589"/>
                <a:gd name="T61" fmla="*/ 128 h 391"/>
                <a:gd name="T62" fmla="*/ 114 w 589"/>
                <a:gd name="T63" fmla="*/ 80 h 391"/>
                <a:gd name="T64" fmla="*/ 131 w 589"/>
                <a:gd name="T65" fmla="*/ 44 h 391"/>
                <a:gd name="T66" fmla="*/ 87 w 589"/>
                <a:gd name="T67" fmla="*/ 0 h 391"/>
                <a:gd name="T68" fmla="*/ 42 w 589"/>
                <a:gd name="T69" fmla="*/ 44 h 391"/>
                <a:gd name="T70" fmla="*/ 60 w 589"/>
                <a:gd name="T71" fmla="*/ 80 h 391"/>
                <a:gd name="T72" fmla="*/ 0 w 589"/>
                <a:gd name="T73" fmla="*/ 1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9" h="391">
                  <a:moveTo>
                    <a:pt x="544" y="391"/>
                  </a:moveTo>
                  <a:cubicBezTo>
                    <a:pt x="544" y="319"/>
                    <a:pt x="509" y="259"/>
                    <a:pt x="460" y="238"/>
                  </a:cubicBezTo>
                  <a:cubicBezTo>
                    <a:pt x="474" y="227"/>
                    <a:pt x="484" y="210"/>
                    <a:pt x="484" y="190"/>
                  </a:cubicBezTo>
                  <a:cubicBezTo>
                    <a:pt x="484" y="156"/>
                    <a:pt x="456" y="128"/>
                    <a:pt x="422" y="128"/>
                  </a:cubicBezTo>
                  <a:cubicBezTo>
                    <a:pt x="388" y="128"/>
                    <a:pt x="360" y="156"/>
                    <a:pt x="360" y="190"/>
                  </a:cubicBezTo>
                  <a:cubicBezTo>
                    <a:pt x="360" y="210"/>
                    <a:pt x="370" y="228"/>
                    <a:pt x="386" y="239"/>
                  </a:cubicBezTo>
                  <a:cubicBezTo>
                    <a:pt x="337" y="260"/>
                    <a:pt x="302" y="320"/>
                    <a:pt x="302" y="391"/>
                  </a:cubicBezTo>
                  <a:moveTo>
                    <a:pt x="287" y="391"/>
                  </a:moveTo>
                  <a:cubicBezTo>
                    <a:pt x="287" y="319"/>
                    <a:pt x="252" y="259"/>
                    <a:pt x="203" y="238"/>
                  </a:cubicBezTo>
                  <a:cubicBezTo>
                    <a:pt x="217" y="227"/>
                    <a:pt x="227" y="210"/>
                    <a:pt x="227" y="190"/>
                  </a:cubicBezTo>
                  <a:cubicBezTo>
                    <a:pt x="227" y="156"/>
                    <a:pt x="199" y="128"/>
                    <a:pt x="165" y="128"/>
                  </a:cubicBezTo>
                  <a:cubicBezTo>
                    <a:pt x="131" y="128"/>
                    <a:pt x="103" y="156"/>
                    <a:pt x="103" y="190"/>
                  </a:cubicBezTo>
                  <a:cubicBezTo>
                    <a:pt x="103" y="210"/>
                    <a:pt x="113" y="228"/>
                    <a:pt x="129" y="239"/>
                  </a:cubicBezTo>
                  <a:cubicBezTo>
                    <a:pt x="80" y="260"/>
                    <a:pt x="45" y="320"/>
                    <a:pt x="45" y="391"/>
                  </a:cubicBezTo>
                  <a:moveTo>
                    <a:pt x="589" y="190"/>
                  </a:moveTo>
                  <a:cubicBezTo>
                    <a:pt x="589" y="138"/>
                    <a:pt x="564" y="94"/>
                    <a:pt x="528" y="80"/>
                  </a:cubicBezTo>
                  <a:cubicBezTo>
                    <a:pt x="539" y="72"/>
                    <a:pt x="546" y="59"/>
                    <a:pt x="546" y="44"/>
                  </a:cubicBezTo>
                  <a:cubicBezTo>
                    <a:pt x="546" y="20"/>
                    <a:pt x="526" y="0"/>
                    <a:pt x="501" y="0"/>
                  </a:cubicBezTo>
                  <a:cubicBezTo>
                    <a:pt x="476" y="0"/>
                    <a:pt x="456" y="20"/>
                    <a:pt x="456" y="44"/>
                  </a:cubicBezTo>
                  <a:cubicBezTo>
                    <a:pt x="456" y="59"/>
                    <a:pt x="464" y="72"/>
                    <a:pt x="475" y="80"/>
                  </a:cubicBezTo>
                  <a:cubicBezTo>
                    <a:pt x="455" y="89"/>
                    <a:pt x="438" y="106"/>
                    <a:pt x="428" y="129"/>
                  </a:cubicBezTo>
                  <a:moveTo>
                    <a:pt x="376" y="148"/>
                  </a:moveTo>
                  <a:cubicBezTo>
                    <a:pt x="376" y="145"/>
                    <a:pt x="376" y="145"/>
                    <a:pt x="376" y="145"/>
                  </a:cubicBezTo>
                  <a:moveTo>
                    <a:pt x="376" y="145"/>
                  </a:moveTo>
                  <a:cubicBezTo>
                    <a:pt x="366" y="114"/>
                    <a:pt x="346" y="90"/>
                    <a:pt x="321" y="80"/>
                  </a:cubicBezTo>
                  <a:cubicBezTo>
                    <a:pt x="332" y="72"/>
                    <a:pt x="338" y="59"/>
                    <a:pt x="338" y="44"/>
                  </a:cubicBezTo>
                  <a:cubicBezTo>
                    <a:pt x="338" y="20"/>
                    <a:pt x="318" y="0"/>
                    <a:pt x="294" y="0"/>
                  </a:cubicBezTo>
                  <a:cubicBezTo>
                    <a:pt x="269" y="0"/>
                    <a:pt x="249" y="20"/>
                    <a:pt x="249" y="44"/>
                  </a:cubicBezTo>
                  <a:cubicBezTo>
                    <a:pt x="249" y="59"/>
                    <a:pt x="256" y="72"/>
                    <a:pt x="267" y="80"/>
                  </a:cubicBezTo>
                  <a:cubicBezTo>
                    <a:pt x="242" y="91"/>
                    <a:pt x="221" y="117"/>
                    <a:pt x="212" y="150"/>
                  </a:cubicBezTo>
                  <a:moveTo>
                    <a:pt x="162" y="128"/>
                  </a:moveTo>
                  <a:cubicBezTo>
                    <a:pt x="151" y="105"/>
                    <a:pt x="134" y="88"/>
                    <a:pt x="114" y="80"/>
                  </a:cubicBezTo>
                  <a:cubicBezTo>
                    <a:pt x="124" y="72"/>
                    <a:pt x="131" y="59"/>
                    <a:pt x="131" y="44"/>
                  </a:cubicBezTo>
                  <a:cubicBezTo>
                    <a:pt x="131" y="20"/>
                    <a:pt x="111" y="0"/>
                    <a:pt x="87" y="0"/>
                  </a:cubicBezTo>
                  <a:cubicBezTo>
                    <a:pt x="62" y="0"/>
                    <a:pt x="42" y="20"/>
                    <a:pt x="42" y="44"/>
                  </a:cubicBezTo>
                  <a:cubicBezTo>
                    <a:pt x="42" y="59"/>
                    <a:pt x="49" y="72"/>
                    <a:pt x="60" y="80"/>
                  </a:cubicBezTo>
                  <a:cubicBezTo>
                    <a:pt x="25" y="96"/>
                    <a:pt x="0" y="139"/>
                    <a:pt x="0" y="190"/>
                  </a:cubicBezTo>
                </a:path>
              </a:pathLst>
            </a:custGeom>
            <a:noFill/>
            <a:ln w="269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39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700" dirty="0">
                <a:latin typeface="Arial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gray"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431438" y="1316568"/>
            <a:ext cx="11335474" cy="2592917"/>
          </a:xfrm>
        </p:spPr>
        <p:txBody>
          <a:bodyPr anchor="b"/>
          <a:lstStyle>
            <a:lvl1pPr>
              <a:defRPr sz="51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597" y="6309410"/>
            <a:ext cx="11335159" cy="288032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597" y="6021378"/>
            <a:ext cx="11335159" cy="288032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18498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34607" y="6245225"/>
            <a:ext cx="2846282" cy="476250"/>
          </a:xfrm>
          <a:prstGeom prst="rect">
            <a:avLst/>
          </a:prstGeom>
        </p:spPr>
        <p:txBody>
          <a:bodyPr lIns="121936" tIns="60968" rIns="121936" bIns="60968"/>
          <a:lstStyle>
            <a:lvl1pPr algn="l" defTabSz="914339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sz="1700" dirty="0">
              <a:latin typeface="Arial"/>
              <a:ea typeface="宋体" pitchFamily="2" charset="-12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04908" y="6245225"/>
            <a:ext cx="3862811" cy="476250"/>
          </a:xfrm>
          <a:prstGeom prst="rect">
            <a:avLst/>
          </a:prstGeom>
        </p:spPr>
        <p:txBody>
          <a:bodyPr lIns="121936" tIns="60968" rIns="121936" bIns="60968"/>
          <a:lstStyle>
            <a:lvl1pPr algn="l" defTabSz="914339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sz="1700" dirty="0">
              <a:latin typeface="Arial"/>
              <a:ea typeface="宋体" pitchFamily="2" charset="-122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24692" y="6245225"/>
            <a:ext cx="2846282" cy="476250"/>
          </a:xfrm>
          <a:prstGeom prst="rect">
            <a:avLst/>
          </a:prstGeom>
        </p:spPr>
        <p:txBody>
          <a:bodyPr lIns="121936" tIns="60968" rIns="121936" bIns="60968"/>
          <a:lstStyle>
            <a:lvl1pPr algn="l" defTabSz="914339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98AC3F87-02FB-46FA-8C66-7C1AE15A1E2C}" type="slidenum">
              <a:rPr lang="en-US" sz="1700" smtClean="0">
                <a:latin typeface="Arial"/>
                <a:ea typeface="宋体" pitchFamily="2" charset="-122"/>
              </a:rPr>
              <a:pPr/>
              <a:t>‹#›</a:t>
            </a:fld>
            <a:endParaRPr lang="en-US" sz="1700" dirty="0">
              <a:latin typeface="Arial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32325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for printing docu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2660893"/>
            <a:ext cx="12198350" cy="1536214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57" tIns="0" rIns="43205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4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0" y="2636912"/>
            <a:ext cx="12198350" cy="72008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</a:pPr>
            <a:endParaRPr lang="de-DE" sz="2100" dirty="0" err="1" smtClean="0">
              <a:solidFill>
                <a:srgbClr val="000000"/>
              </a:solidFill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0" y="4149081"/>
            <a:ext cx="12198350" cy="72008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</a:pPr>
            <a:endParaRPr lang="de-DE" sz="2100" dirty="0" err="1" smtClean="0">
              <a:solidFill>
                <a:srgbClr val="000000"/>
              </a:solidFill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2"/>
            <a:ext cx="12198350" cy="237278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de-DE" sz="2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61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121936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00"/>
            </a:lvl2pPr>
            <a:lvl3pPr marL="241332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3pPr>
            <a:lvl4pPr marL="480064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4pPr>
            <a:lvl5pPr marL="720096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5pPr>
            <a:lvl6pPr marL="720096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6pPr>
            <a:lvl7pPr marL="720096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7pPr>
            <a:lvl8pPr>
              <a:defRPr sz="2100"/>
            </a:lvl8pPr>
            <a:lvl9pPr marL="720096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3225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39196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63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40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6353"/>
            <a:ext cx="2846282" cy="365126"/>
          </a:xfrm>
          <a:prstGeom prst="rect">
            <a:avLst/>
          </a:prstGeom>
        </p:spPr>
        <p:txBody>
          <a:bodyPr lIns="121936" tIns="60968" rIns="121936" bIns="60968"/>
          <a:lstStyle>
            <a:lvl1pPr algn="l" defTabSz="914339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11E34AC8-80A1-4BC7-A775-F48C3854AC5E}" type="datetimeFigureOut">
              <a:rPr lang="zh-CN" altLang="en-US" sz="1700" smtClean="0">
                <a:latin typeface="Arial"/>
                <a:ea typeface="宋体" pitchFamily="2" charset="-122"/>
              </a:rPr>
              <a:pPr/>
              <a:t>2016/9/19</a:t>
            </a:fld>
            <a:endParaRPr lang="zh-CN" altLang="en-US" sz="1700" dirty="0">
              <a:latin typeface="Arial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1" y="6356353"/>
            <a:ext cx="3862811" cy="365126"/>
          </a:xfrm>
          <a:prstGeom prst="rect">
            <a:avLst/>
          </a:prstGeom>
        </p:spPr>
        <p:txBody>
          <a:bodyPr lIns="121936" tIns="60968" rIns="121936" bIns="60968"/>
          <a:lstStyle>
            <a:lvl1pPr algn="l" defTabSz="914339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zh-CN" altLang="en-US" sz="1700" dirty="0">
              <a:latin typeface="Arial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6353"/>
            <a:ext cx="2846282" cy="365126"/>
          </a:xfrm>
          <a:prstGeom prst="rect">
            <a:avLst/>
          </a:prstGeom>
        </p:spPr>
        <p:txBody>
          <a:bodyPr lIns="121936" tIns="60968" rIns="121936" bIns="60968"/>
          <a:lstStyle>
            <a:lvl1pPr algn="l" defTabSz="914339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7DED74A2-65CE-4639-AF42-2C4C4BD582C2}" type="slidenum">
              <a:rPr lang="zh-CN" altLang="en-US" sz="1700" smtClean="0">
                <a:latin typeface="Arial"/>
                <a:ea typeface="宋体" pitchFamily="2" charset="-122"/>
              </a:rPr>
              <a:pPr/>
              <a:t>‹#›</a:t>
            </a:fld>
            <a:endParaRPr lang="zh-CN" altLang="en-US" sz="1700" dirty="0">
              <a:latin typeface="Arial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05956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32028" y="2372783"/>
            <a:ext cx="11334302" cy="1344257"/>
          </a:xfrm>
        </p:spPr>
        <p:txBody>
          <a:bodyPr anchor="b"/>
          <a:lstStyle>
            <a:lvl1pPr>
              <a:defRPr sz="4800" b="0" cap="none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32025" y="3813059"/>
            <a:ext cx="11334303" cy="1535765"/>
          </a:xfrm>
        </p:spPr>
        <p:txBody>
          <a:bodyPr/>
          <a:lstStyle>
            <a:lvl1pPr marL="0" indent="0" algn="l">
              <a:spcBef>
                <a:spcPts val="800"/>
              </a:spcBef>
              <a:spcAft>
                <a:spcPts val="0"/>
              </a:spcAft>
              <a:buNone/>
              <a:defRPr sz="2700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2pPr>
            <a:lvl3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3pPr>
            <a:lvl4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4pPr>
            <a:lvl5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5pPr>
            <a:lvl6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6pPr>
            <a:lvl7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8pPr>
            <a:lvl9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Click to add subtitle of presentation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6570172"/>
            <a:ext cx="12198350" cy="287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2025" y="6117415"/>
            <a:ext cx="11334300" cy="288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xmlns="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31438" y="1316708"/>
            <a:ext cx="11334887" cy="5280943"/>
          </a:xfrm>
        </p:spPr>
        <p:txBody>
          <a:bodyPr/>
          <a:lstStyle/>
          <a:p>
            <a:r>
              <a:rPr lang="en-US" dirty="0" smtClean="0"/>
              <a:t>Click to the symbol to add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23566" y="2372786"/>
            <a:ext cx="10951221" cy="1344257"/>
          </a:xfrm>
        </p:spPr>
        <p:txBody>
          <a:bodyPr anchor="b"/>
          <a:lstStyle>
            <a:lvl1pPr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2820" y="3813053"/>
            <a:ext cx="10951947" cy="1536214"/>
          </a:xfrm>
        </p:spPr>
        <p:txBody>
          <a:bodyPr/>
          <a:lstStyle>
            <a:lvl1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1pPr>
            <a:lvl2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2pPr>
            <a:lvl3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3pPr>
            <a:lvl4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4pPr>
            <a:lvl5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5pPr>
            <a:lvl6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6pPr>
            <a:lvl7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8pPr>
            <a:lvl9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6570172"/>
            <a:ext cx="12198350" cy="287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3566" y="6117375"/>
            <a:ext cx="10951221" cy="288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xmlns="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31438" y="3429006"/>
            <a:ext cx="11335474" cy="28804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31438" y="1220700"/>
            <a:ext cx="11335474" cy="1344186"/>
          </a:xfrm>
        </p:spPr>
        <p:txBody>
          <a:bodyPr anchor="b"/>
          <a:lstStyle>
            <a:lvl1pPr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31438" y="2660895"/>
            <a:ext cx="11335474" cy="576079"/>
          </a:xfrm>
        </p:spPr>
        <p:txBody>
          <a:bodyPr tIns="0"/>
          <a:lstStyle>
            <a:lvl1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1pPr>
            <a:lvl2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2pPr>
            <a:lvl3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3pPr>
            <a:lvl4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4pPr>
            <a:lvl5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5pPr>
            <a:lvl6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6pPr>
            <a:lvl7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8pPr>
            <a:lvl9pPr marL="0" indent="0" algn="l">
              <a:spcBef>
                <a:spcPts val="800"/>
              </a:spcBef>
              <a:spcAft>
                <a:spcPts val="0"/>
              </a:spcAft>
              <a:buNone/>
              <a:defRPr sz="27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6570172"/>
            <a:ext cx="12198350" cy="287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595" y="6309406"/>
            <a:ext cx="11334730" cy="288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smtClean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xmlns="" val="2430089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480064" indent="-480064"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11329509" algn="r"/>
              </a:tabLst>
              <a:defRPr sz="2400">
                <a:solidFill>
                  <a:schemeClr val="tx1"/>
                </a:solidFill>
              </a:defRPr>
            </a:lvl1pPr>
            <a:lvl2pPr marL="478430" indent="0">
              <a:spcBef>
                <a:spcPts val="1600"/>
              </a:spcBef>
              <a:spcAft>
                <a:spcPts val="0"/>
              </a:spcAft>
              <a:buClr>
                <a:schemeClr val="bg2"/>
              </a:buClr>
              <a:buFont typeface="+mj-lt"/>
              <a:buNone/>
              <a:tabLst>
                <a:tab pos="11041472" algn="r"/>
              </a:tabLst>
              <a:defRPr sz="2400">
                <a:solidFill>
                  <a:schemeClr val="bg2"/>
                </a:solidFill>
              </a:defRPr>
            </a:lvl2pPr>
            <a:lvl3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3pPr>
            <a:lvl4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4pPr>
            <a:lvl5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5pPr>
            <a:lvl6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6pPr>
            <a:lvl7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7pPr>
            <a:lvl8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8pPr>
            <a:lvl9pPr marL="480064" indent="0">
              <a:spcBef>
                <a:spcPts val="1600"/>
              </a:spcBef>
              <a:spcAft>
                <a:spcPts val="0"/>
              </a:spcAft>
              <a:buFontTx/>
              <a:buNone/>
              <a:defRPr sz="24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agenda</a:t>
            </a:r>
          </a:p>
        </p:txBody>
      </p:sp>
    </p:spTree>
    <p:extLst>
      <p:ext uri="{BB962C8B-B14F-4D97-AF65-F5344CB8AC3E}">
        <p14:creationId xmlns:p14="http://schemas.microsoft.com/office/powerpoint/2010/main" xmlns="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438" y="2372884"/>
            <a:ext cx="11335474" cy="1919747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57" tIns="0" rIns="43205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4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add text for divider slide</a:t>
            </a:r>
            <a:endParaRPr lang="en-US" dirty="0" smtClean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12198350" cy="21801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8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99"/>
            <a:ext cx="12198350" cy="218006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438" y="2372785"/>
            <a:ext cx="11334458" cy="1919817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57" tIns="0" rIns="43205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4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dirty="0" smtClean="0"/>
              <a:t>Click to add text for divider slide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431439" y="2372883"/>
            <a:ext cx="11335413" cy="96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</a:pPr>
            <a:endParaRPr lang="en-US" sz="2100" dirty="0" err="1" smtClean="0">
              <a:solidFill>
                <a:srgbClr val="000000"/>
              </a:solidFill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431438" y="4197085"/>
            <a:ext cx="11334057" cy="96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</a:pPr>
            <a:endParaRPr lang="en-US" sz="2100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17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438" y="1220755"/>
            <a:ext cx="11334887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1600" kern="1200" noProof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595" y="6404742"/>
            <a:ext cx="11334300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655637940"/>
              </p:ext>
            </p:extLst>
          </p:nvPr>
        </p:nvGraphicFramePr>
        <p:xfrm>
          <a:off x="2122" y="2124"/>
          <a:ext cx="2117" cy="2115"/>
        </p:xfrm>
        <a:graphic>
          <a:graphicData uri="http://schemas.openxmlformats.org/presentationml/2006/ole">
            <p:oleObj spid="_x0000_s334132" name="think-cell Slide" r:id="rId3" imgW="360" imgH="360" progId="">
              <p:embed/>
            </p:oleObj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31438" y="1700766"/>
            <a:ext cx="11334887" cy="460902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headline</a:t>
            </a:r>
            <a:endParaRPr lang="en-US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438" y="1220701"/>
            <a:ext cx="11335474" cy="38405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1600" kern="1200" noProof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438" y="6404742"/>
            <a:ext cx="11334458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438" y="1220755"/>
            <a:ext cx="11334887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31595" y="6404742"/>
            <a:ext cx="11334300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439" y="1700766"/>
            <a:ext cx="5571674" cy="460902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95238" y="1700766"/>
            <a:ext cx="5571674" cy="460902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3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49" y="6577015"/>
            <a:ext cx="480025" cy="254793"/>
          </a:xfrm>
          <a:prstGeom prst="rect">
            <a:avLst/>
          </a:prstGeom>
          <a:noFill/>
        </p:spPr>
        <p:txBody>
          <a:bodyPr lIns="68538" tIns="34268" rIns="68538" bIns="34268">
            <a:spAutoFit/>
          </a:bodyPr>
          <a:lstStyle/>
          <a:p>
            <a:pPr algn="l" defTabSz="914339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9" y="1553766"/>
            <a:ext cx="4717332" cy="4251499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96" y="1553766"/>
            <a:ext cx="5003228" cy="2124194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96" y="3754320"/>
            <a:ext cx="5003228" cy="2050944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2" y="350658"/>
            <a:ext cx="6645547" cy="432048"/>
          </a:xfrm>
          <a:prstGeom prst="rect">
            <a:avLst/>
          </a:prstGeom>
        </p:spPr>
        <p:txBody>
          <a:bodyPr lIns="68538" tIns="34268" rIns="68538" bIns="34268"/>
          <a:lstStyle>
            <a:lvl1pPr algn="l">
              <a:defRPr sz="29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438" y="1220695"/>
            <a:ext cx="11335474" cy="3840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31595" y="6404742"/>
            <a:ext cx="11334300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441" y="1700766"/>
            <a:ext cx="3649504" cy="460902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273976" y="1701802"/>
            <a:ext cx="3650408" cy="460798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8116505" y="1701802"/>
            <a:ext cx="3650407" cy="460798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57321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1136376537"/>
              </p:ext>
            </p:extLst>
          </p:nvPr>
        </p:nvGraphicFramePr>
        <p:xfrm>
          <a:off x="2122" y="2124"/>
          <a:ext cx="2117" cy="2115"/>
        </p:xfrm>
        <a:graphic>
          <a:graphicData uri="http://schemas.openxmlformats.org/presentationml/2006/ole">
            <p:oleObj spid="_x0000_s335156" name="think-cell Slide" r:id="rId3" imgW="360" imgH="360" progId="">
              <p:embed/>
            </p:oleObj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31439" y="1700766"/>
            <a:ext cx="2689774" cy="460902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3313351" y="1700766"/>
            <a:ext cx="2689772" cy="460798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195238" y="1700765"/>
            <a:ext cx="2689774" cy="4606944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9077138" y="1700766"/>
            <a:ext cx="2689774" cy="4605905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438" y="1220755"/>
            <a:ext cx="11334887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31595" y="6404742"/>
            <a:ext cx="11334300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2127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438" y="1220755"/>
            <a:ext cx="11334887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31595" y="6404742"/>
            <a:ext cx="11334300" cy="192617"/>
          </a:xfrm>
        </p:spPr>
        <p:txBody>
          <a:bodyPr tIns="0" bIns="48007" anchor="b" anchorCtr="0">
            <a:noAutofit/>
          </a:bodyPr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11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add source information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439" y="1700765"/>
            <a:ext cx="5571674" cy="2208306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95238" y="1700765"/>
            <a:ext cx="5571674" cy="2208306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439" y="4101100"/>
            <a:ext cx="5571674" cy="2208306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195238" y="4101100"/>
            <a:ext cx="5571674" cy="2208306"/>
          </a:xfrm>
        </p:spPr>
        <p:txBody>
          <a:bodyPr/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8594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40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044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2030" y="1221319"/>
            <a:ext cx="11334299" cy="2685635"/>
          </a:xfrm>
        </p:spPr>
        <p:txBody>
          <a:bodyPr vert="horz" lIns="0" tIns="24003" rIns="0" bIns="0" rtlCol="0" anchor="b" anchorCtr="0">
            <a:noAutofit/>
          </a:bodyPr>
          <a:lstStyle>
            <a:lvl1pPr>
              <a:defRPr lang="de-DE" sz="4800" cap="none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 and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1219835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2030" y="1221319"/>
            <a:ext cx="11334299" cy="2688167"/>
          </a:xfrm>
        </p:spPr>
        <p:txBody>
          <a:bodyPr vert="horz" lIns="0" tIns="24003" rIns="0" bIns="0" rtlCol="0" anchor="b" anchorCtr="0">
            <a:noAutofit/>
          </a:bodyPr>
          <a:lstStyle>
            <a:lvl1pPr>
              <a:defRPr lang="de-DE" sz="48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gray"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432026" y="1221325"/>
            <a:ext cx="11334300" cy="2688166"/>
          </a:xfrm>
        </p:spPr>
        <p:txBody>
          <a:bodyPr vert="horz" lIns="0" tIns="24003" rIns="0" bIns="0" rtlCol="0" anchor="b" anchorCtr="0">
            <a:noAutofit/>
          </a:bodyPr>
          <a:lstStyle>
            <a:lvl1pPr>
              <a:defRPr lang="de-DE" sz="48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2025" y="1220755"/>
            <a:ext cx="11334300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431595" y="1700816"/>
            <a:ext cx="1729092" cy="22082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2352816" y="3046307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2352809" y="2470244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2352809" y="1701800"/>
            <a:ext cx="3650306" cy="76844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[name]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2352809" y="3334342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2352914" y="3622368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6196196" y="1701800"/>
            <a:ext cx="1729092" cy="220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8117413" y="3046307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8117409" y="2470244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8117409" y="1702432"/>
            <a:ext cx="3650306" cy="76800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8117409" y="3334342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8117515" y="3622368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xmlns="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smtClean="0"/>
              <a:t>Click to add headline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31595" y="4101326"/>
            <a:ext cx="1729092" cy="220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352816" y="5445310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352809" y="4869248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352809" y="5733336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352914" y="6021369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196196" y="4101326"/>
            <a:ext cx="1729092" cy="220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17413" y="5445310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8117409" y="4869248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8117409" y="5733336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8117515" y="6021369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431595" y="1700816"/>
            <a:ext cx="1729092" cy="22082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2352816" y="3046307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2352809" y="2470244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2352809" y="3334342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2352914" y="3622368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6196196" y="1701800"/>
            <a:ext cx="1729092" cy="220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8117413" y="3046307"/>
            <a:ext cx="3650304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8117409" y="2470244"/>
            <a:ext cx="3650306" cy="575999"/>
          </a:xfrm>
        </p:spPr>
        <p:txBody>
          <a:bodyPr tIns="48007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8117409" y="3334342"/>
            <a:ext cx="3650306" cy="28803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8117515" y="3622368"/>
            <a:ext cx="3650201" cy="28668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6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2025" y="1220755"/>
            <a:ext cx="11334300" cy="3843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lang="en-GB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lang="de-DE" sz="24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add </a:t>
            </a:r>
            <a:r>
              <a:rPr lang="en-US" dirty="0" err="1" smtClean="0"/>
              <a:t>subheadline</a:t>
            </a:r>
            <a:endParaRPr lang="en-US" dirty="0" smtClean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2352809" y="1701800"/>
            <a:ext cx="3650306" cy="76844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[name]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8117409" y="1702432"/>
            <a:ext cx="3650306" cy="76800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2352809" y="4101094"/>
            <a:ext cx="3650306" cy="76844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smtClean="0"/>
              <a:t>[name]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117409" y="4101726"/>
            <a:ext cx="3650306" cy="768000"/>
          </a:xfrm>
        </p:spPr>
        <p:txBody>
          <a:bodyPr tIns="0" bIns="48007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40429" algn="l"/>
              </a:tabLst>
              <a:defRPr sz="19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9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/>
              <a:t>[name]</a:t>
            </a:r>
          </a:p>
        </p:txBody>
      </p:sp>
    </p:spTree>
    <p:extLst>
      <p:ext uri="{BB962C8B-B14F-4D97-AF65-F5344CB8AC3E}">
        <p14:creationId xmlns:p14="http://schemas.microsoft.com/office/powerpoint/2010/main" xmlns="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gray"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431438" y="1316568"/>
            <a:ext cx="11335474" cy="2592917"/>
          </a:xfrm>
        </p:spPr>
        <p:txBody>
          <a:bodyPr anchor="b"/>
          <a:lstStyle>
            <a:lvl1pPr>
              <a:defRPr sz="4800" cap="none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597" y="6309414"/>
            <a:ext cx="11335159" cy="288032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add additional text, e.g. author, location, date</a:t>
            </a:r>
          </a:p>
        </p:txBody>
      </p:sp>
      <p:grpSp>
        <p:nvGrpSpPr>
          <p:cNvPr id="2" name="Group 5"/>
          <p:cNvGrpSpPr>
            <a:grpSpLocks noChangeAspect="1"/>
          </p:cNvGrpSpPr>
          <p:nvPr userDrawn="1"/>
        </p:nvGrpSpPr>
        <p:grpSpPr bwMode="auto">
          <a:xfrm>
            <a:off x="7251946" y="1718739"/>
            <a:ext cx="4104237" cy="4000500"/>
            <a:chOff x="3468" y="812"/>
            <a:chExt cx="1938" cy="189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4434" y="812"/>
              <a:ext cx="924" cy="688"/>
            </a:xfrm>
            <a:custGeom>
              <a:avLst/>
              <a:gdLst>
                <a:gd name="T0" fmla="*/ 843 w 924"/>
                <a:gd name="T1" fmla="*/ 0 h 688"/>
                <a:gd name="T2" fmla="*/ 0 w 924"/>
                <a:gd name="T3" fmla="*/ 0 h 688"/>
                <a:gd name="T4" fmla="*/ 0 w 924"/>
                <a:gd name="T5" fmla="*/ 532 h 688"/>
                <a:gd name="T6" fmla="*/ 225 w 924"/>
                <a:gd name="T7" fmla="*/ 532 h 688"/>
                <a:gd name="T8" fmla="*/ 145 w 924"/>
                <a:gd name="T9" fmla="*/ 688 h 688"/>
                <a:gd name="T10" fmla="*/ 442 w 924"/>
                <a:gd name="T11" fmla="*/ 532 h 688"/>
                <a:gd name="T12" fmla="*/ 924 w 924"/>
                <a:gd name="T13" fmla="*/ 532 h 688"/>
                <a:gd name="T14" fmla="*/ 924 w 924"/>
                <a:gd name="T15" fmla="*/ 5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4" h="688">
                  <a:moveTo>
                    <a:pt x="843" y="0"/>
                  </a:moveTo>
                  <a:lnTo>
                    <a:pt x="0" y="0"/>
                  </a:lnTo>
                  <a:lnTo>
                    <a:pt x="0" y="532"/>
                  </a:lnTo>
                  <a:lnTo>
                    <a:pt x="225" y="532"/>
                  </a:lnTo>
                  <a:lnTo>
                    <a:pt x="145" y="688"/>
                  </a:lnTo>
                  <a:lnTo>
                    <a:pt x="442" y="532"/>
                  </a:lnTo>
                  <a:lnTo>
                    <a:pt x="924" y="532"/>
                  </a:lnTo>
                  <a:lnTo>
                    <a:pt x="924" y="57"/>
                  </a:lnTo>
                </a:path>
              </a:pathLst>
            </a:custGeom>
            <a:no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400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800">
                <a:latin typeface="Arial"/>
                <a:ea typeface="宋体" pitchFamily="2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468" y="1339"/>
              <a:ext cx="870" cy="1363"/>
            </a:xfrm>
            <a:custGeom>
              <a:avLst/>
              <a:gdLst>
                <a:gd name="T0" fmla="*/ 408 w 512"/>
                <a:gd name="T1" fmla="*/ 803 h 803"/>
                <a:gd name="T2" fmla="*/ 104 w 512"/>
                <a:gd name="T3" fmla="*/ 803 h 803"/>
                <a:gd name="T4" fmla="*/ 104 w 512"/>
                <a:gd name="T5" fmla="*/ 483 h 803"/>
                <a:gd name="T6" fmla="*/ 408 w 512"/>
                <a:gd name="T7" fmla="*/ 483 h 803"/>
                <a:gd name="T8" fmla="*/ 408 w 512"/>
                <a:gd name="T9" fmla="*/ 803 h 803"/>
                <a:gd name="T10" fmla="*/ 0 w 512"/>
                <a:gd name="T11" fmla="*/ 483 h 803"/>
                <a:gd name="T12" fmla="*/ 512 w 512"/>
                <a:gd name="T13" fmla="*/ 483 h 803"/>
                <a:gd name="T14" fmla="*/ 459 w 512"/>
                <a:gd name="T15" fmla="*/ 435 h 803"/>
                <a:gd name="T16" fmla="*/ 319 w 512"/>
                <a:gd name="T17" fmla="*/ 182 h 803"/>
                <a:gd name="T18" fmla="*/ 359 w 512"/>
                <a:gd name="T19" fmla="*/ 102 h 803"/>
                <a:gd name="T20" fmla="*/ 257 w 512"/>
                <a:gd name="T21" fmla="*/ 0 h 803"/>
                <a:gd name="T22" fmla="*/ 155 w 512"/>
                <a:gd name="T23" fmla="*/ 102 h 803"/>
                <a:gd name="T24" fmla="*/ 197 w 512"/>
                <a:gd name="T25" fmla="*/ 184 h 803"/>
                <a:gd name="T26" fmla="*/ 58 w 512"/>
                <a:gd name="T27" fmla="*/ 435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2" h="803">
                  <a:moveTo>
                    <a:pt x="408" y="803"/>
                  </a:moveTo>
                  <a:cubicBezTo>
                    <a:pt x="104" y="803"/>
                    <a:pt x="104" y="803"/>
                    <a:pt x="104" y="803"/>
                  </a:cubicBezTo>
                  <a:cubicBezTo>
                    <a:pt x="104" y="483"/>
                    <a:pt x="104" y="483"/>
                    <a:pt x="104" y="483"/>
                  </a:cubicBezTo>
                  <a:cubicBezTo>
                    <a:pt x="408" y="483"/>
                    <a:pt x="408" y="483"/>
                    <a:pt x="408" y="483"/>
                  </a:cubicBezTo>
                  <a:lnTo>
                    <a:pt x="408" y="803"/>
                  </a:lnTo>
                  <a:close/>
                  <a:moveTo>
                    <a:pt x="0" y="483"/>
                  </a:moveTo>
                  <a:cubicBezTo>
                    <a:pt x="512" y="483"/>
                    <a:pt x="512" y="483"/>
                    <a:pt x="512" y="483"/>
                  </a:cubicBezTo>
                  <a:moveTo>
                    <a:pt x="459" y="435"/>
                  </a:moveTo>
                  <a:cubicBezTo>
                    <a:pt x="459" y="315"/>
                    <a:pt x="401" y="216"/>
                    <a:pt x="319" y="182"/>
                  </a:cubicBezTo>
                  <a:cubicBezTo>
                    <a:pt x="343" y="164"/>
                    <a:pt x="359" y="135"/>
                    <a:pt x="359" y="102"/>
                  </a:cubicBezTo>
                  <a:cubicBezTo>
                    <a:pt x="359" y="45"/>
                    <a:pt x="313" y="0"/>
                    <a:pt x="257" y="0"/>
                  </a:cubicBezTo>
                  <a:cubicBezTo>
                    <a:pt x="201" y="0"/>
                    <a:pt x="155" y="45"/>
                    <a:pt x="155" y="102"/>
                  </a:cubicBezTo>
                  <a:cubicBezTo>
                    <a:pt x="155" y="135"/>
                    <a:pt x="172" y="165"/>
                    <a:pt x="197" y="184"/>
                  </a:cubicBezTo>
                  <a:cubicBezTo>
                    <a:pt x="116" y="219"/>
                    <a:pt x="58" y="317"/>
                    <a:pt x="58" y="435"/>
                  </a:cubicBezTo>
                </a:path>
              </a:pathLst>
            </a:custGeom>
            <a:noFill/>
            <a:ln w="269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400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800">
                <a:latin typeface="Arial"/>
                <a:ea typeface="宋体" pitchFamily="2" charset="-122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4406" y="1772"/>
              <a:ext cx="1000" cy="664"/>
            </a:xfrm>
            <a:custGeom>
              <a:avLst/>
              <a:gdLst>
                <a:gd name="T0" fmla="*/ 544 w 589"/>
                <a:gd name="T1" fmla="*/ 391 h 391"/>
                <a:gd name="T2" fmla="*/ 460 w 589"/>
                <a:gd name="T3" fmla="*/ 238 h 391"/>
                <a:gd name="T4" fmla="*/ 484 w 589"/>
                <a:gd name="T5" fmla="*/ 190 h 391"/>
                <a:gd name="T6" fmla="*/ 422 w 589"/>
                <a:gd name="T7" fmla="*/ 128 h 391"/>
                <a:gd name="T8" fmla="*/ 360 w 589"/>
                <a:gd name="T9" fmla="*/ 190 h 391"/>
                <a:gd name="T10" fmla="*/ 386 w 589"/>
                <a:gd name="T11" fmla="*/ 239 h 391"/>
                <a:gd name="T12" fmla="*/ 302 w 589"/>
                <a:gd name="T13" fmla="*/ 391 h 391"/>
                <a:gd name="T14" fmla="*/ 287 w 589"/>
                <a:gd name="T15" fmla="*/ 391 h 391"/>
                <a:gd name="T16" fmla="*/ 203 w 589"/>
                <a:gd name="T17" fmla="*/ 238 h 391"/>
                <a:gd name="T18" fmla="*/ 227 w 589"/>
                <a:gd name="T19" fmla="*/ 190 h 391"/>
                <a:gd name="T20" fmla="*/ 165 w 589"/>
                <a:gd name="T21" fmla="*/ 128 h 391"/>
                <a:gd name="T22" fmla="*/ 103 w 589"/>
                <a:gd name="T23" fmla="*/ 190 h 391"/>
                <a:gd name="T24" fmla="*/ 129 w 589"/>
                <a:gd name="T25" fmla="*/ 239 h 391"/>
                <a:gd name="T26" fmla="*/ 45 w 589"/>
                <a:gd name="T27" fmla="*/ 391 h 391"/>
                <a:gd name="T28" fmla="*/ 589 w 589"/>
                <a:gd name="T29" fmla="*/ 190 h 391"/>
                <a:gd name="T30" fmla="*/ 528 w 589"/>
                <a:gd name="T31" fmla="*/ 80 h 391"/>
                <a:gd name="T32" fmla="*/ 546 w 589"/>
                <a:gd name="T33" fmla="*/ 44 h 391"/>
                <a:gd name="T34" fmla="*/ 501 w 589"/>
                <a:gd name="T35" fmla="*/ 0 h 391"/>
                <a:gd name="T36" fmla="*/ 456 w 589"/>
                <a:gd name="T37" fmla="*/ 44 h 391"/>
                <a:gd name="T38" fmla="*/ 475 w 589"/>
                <a:gd name="T39" fmla="*/ 80 h 391"/>
                <a:gd name="T40" fmla="*/ 428 w 589"/>
                <a:gd name="T41" fmla="*/ 129 h 391"/>
                <a:gd name="T42" fmla="*/ 376 w 589"/>
                <a:gd name="T43" fmla="*/ 148 h 391"/>
                <a:gd name="T44" fmla="*/ 376 w 589"/>
                <a:gd name="T45" fmla="*/ 145 h 391"/>
                <a:gd name="T46" fmla="*/ 376 w 589"/>
                <a:gd name="T47" fmla="*/ 145 h 391"/>
                <a:gd name="T48" fmla="*/ 321 w 589"/>
                <a:gd name="T49" fmla="*/ 80 h 391"/>
                <a:gd name="T50" fmla="*/ 338 w 589"/>
                <a:gd name="T51" fmla="*/ 44 h 391"/>
                <a:gd name="T52" fmla="*/ 294 w 589"/>
                <a:gd name="T53" fmla="*/ 0 h 391"/>
                <a:gd name="T54" fmla="*/ 249 w 589"/>
                <a:gd name="T55" fmla="*/ 44 h 391"/>
                <a:gd name="T56" fmla="*/ 267 w 589"/>
                <a:gd name="T57" fmla="*/ 80 h 391"/>
                <a:gd name="T58" fmla="*/ 212 w 589"/>
                <a:gd name="T59" fmla="*/ 150 h 391"/>
                <a:gd name="T60" fmla="*/ 162 w 589"/>
                <a:gd name="T61" fmla="*/ 128 h 391"/>
                <a:gd name="T62" fmla="*/ 114 w 589"/>
                <a:gd name="T63" fmla="*/ 80 h 391"/>
                <a:gd name="T64" fmla="*/ 131 w 589"/>
                <a:gd name="T65" fmla="*/ 44 h 391"/>
                <a:gd name="T66" fmla="*/ 87 w 589"/>
                <a:gd name="T67" fmla="*/ 0 h 391"/>
                <a:gd name="T68" fmla="*/ 42 w 589"/>
                <a:gd name="T69" fmla="*/ 44 h 391"/>
                <a:gd name="T70" fmla="*/ 60 w 589"/>
                <a:gd name="T71" fmla="*/ 80 h 391"/>
                <a:gd name="T72" fmla="*/ 0 w 589"/>
                <a:gd name="T73" fmla="*/ 1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9" h="391">
                  <a:moveTo>
                    <a:pt x="544" y="391"/>
                  </a:moveTo>
                  <a:cubicBezTo>
                    <a:pt x="544" y="319"/>
                    <a:pt x="509" y="259"/>
                    <a:pt x="460" y="238"/>
                  </a:cubicBezTo>
                  <a:cubicBezTo>
                    <a:pt x="474" y="227"/>
                    <a:pt x="484" y="210"/>
                    <a:pt x="484" y="190"/>
                  </a:cubicBezTo>
                  <a:cubicBezTo>
                    <a:pt x="484" y="156"/>
                    <a:pt x="456" y="128"/>
                    <a:pt x="422" y="128"/>
                  </a:cubicBezTo>
                  <a:cubicBezTo>
                    <a:pt x="388" y="128"/>
                    <a:pt x="360" y="156"/>
                    <a:pt x="360" y="190"/>
                  </a:cubicBezTo>
                  <a:cubicBezTo>
                    <a:pt x="360" y="210"/>
                    <a:pt x="370" y="228"/>
                    <a:pt x="386" y="239"/>
                  </a:cubicBezTo>
                  <a:cubicBezTo>
                    <a:pt x="337" y="260"/>
                    <a:pt x="302" y="320"/>
                    <a:pt x="302" y="391"/>
                  </a:cubicBezTo>
                  <a:moveTo>
                    <a:pt x="287" y="391"/>
                  </a:moveTo>
                  <a:cubicBezTo>
                    <a:pt x="287" y="319"/>
                    <a:pt x="252" y="259"/>
                    <a:pt x="203" y="238"/>
                  </a:cubicBezTo>
                  <a:cubicBezTo>
                    <a:pt x="217" y="227"/>
                    <a:pt x="227" y="210"/>
                    <a:pt x="227" y="190"/>
                  </a:cubicBezTo>
                  <a:cubicBezTo>
                    <a:pt x="227" y="156"/>
                    <a:pt x="199" y="128"/>
                    <a:pt x="165" y="128"/>
                  </a:cubicBezTo>
                  <a:cubicBezTo>
                    <a:pt x="131" y="128"/>
                    <a:pt x="103" y="156"/>
                    <a:pt x="103" y="190"/>
                  </a:cubicBezTo>
                  <a:cubicBezTo>
                    <a:pt x="103" y="210"/>
                    <a:pt x="113" y="228"/>
                    <a:pt x="129" y="239"/>
                  </a:cubicBezTo>
                  <a:cubicBezTo>
                    <a:pt x="80" y="260"/>
                    <a:pt x="45" y="320"/>
                    <a:pt x="45" y="391"/>
                  </a:cubicBezTo>
                  <a:moveTo>
                    <a:pt x="589" y="190"/>
                  </a:moveTo>
                  <a:cubicBezTo>
                    <a:pt x="589" y="138"/>
                    <a:pt x="564" y="94"/>
                    <a:pt x="528" y="80"/>
                  </a:cubicBezTo>
                  <a:cubicBezTo>
                    <a:pt x="539" y="72"/>
                    <a:pt x="546" y="59"/>
                    <a:pt x="546" y="44"/>
                  </a:cubicBezTo>
                  <a:cubicBezTo>
                    <a:pt x="546" y="20"/>
                    <a:pt x="526" y="0"/>
                    <a:pt x="501" y="0"/>
                  </a:cubicBezTo>
                  <a:cubicBezTo>
                    <a:pt x="476" y="0"/>
                    <a:pt x="456" y="20"/>
                    <a:pt x="456" y="44"/>
                  </a:cubicBezTo>
                  <a:cubicBezTo>
                    <a:pt x="456" y="59"/>
                    <a:pt x="464" y="72"/>
                    <a:pt x="475" y="80"/>
                  </a:cubicBezTo>
                  <a:cubicBezTo>
                    <a:pt x="455" y="89"/>
                    <a:pt x="438" y="106"/>
                    <a:pt x="428" y="129"/>
                  </a:cubicBezTo>
                  <a:moveTo>
                    <a:pt x="376" y="148"/>
                  </a:moveTo>
                  <a:cubicBezTo>
                    <a:pt x="376" y="145"/>
                    <a:pt x="376" y="145"/>
                    <a:pt x="376" y="145"/>
                  </a:cubicBezTo>
                  <a:moveTo>
                    <a:pt x="376" y="145"/>
                  </a:moveTo>
                  <a:cubicBezTo>
                    <a:pt x="366" y="114"/>
                    <a:pt x="346" y="90"/>
                    <a:pt x="321" y="80"/>
                  </a:cubicBezTo>
                  <a:cubicBezTo>
                    <a:pt x="332" y="72"/>
                    <a:pt x="338" y="59"/>
                    <a:pt x="338" y="44"/>
                  </a:cubicBezTo>
                  <a:cubicBezTo>
                    <a:pt x="338" y="20"/>
                    <a:pt x="318" y="0"/>
                    <a:pt x="294" y="0"/>
                  </a:cubicBezTo>
                  <a:cubicBezTo>
                    <a:pt x="269" y="0"/>
                    <a:pt x="249" y="20"/>
                    <a:pt x="249" y="44"/>
                  </a:cubicBezTo>
                  <a:cubicBezTo>
                    <a:pt x="249" y="59"/>
                    <a:pt x="256" y="72"/>
                    <a:pt x="267" y="80"/>
                  </a:cubicBezTo>
                  <a:cubicBezTo>
                    <a:pt x="242" y="91"/>
                    <a:pt x="221" y="117"/>
                    <a:pt x="212" y="150"/>
                  </a:cubicBezTo>
                  <a:moveTo>
                    <a:pt x="162" y="128"/>
                  </a:moveTo>
                  <a:cubicBezTo>
                    <a:pt x="151" y="105"/>
                    <a:pt x="134" y="88"/>
                    <a:pt x="114" y="80"/>
                  </a:cubicBezTo>
                  <a:cubicBezTo>
                    <a:pt x="124" y="72"/>
                    <a:pt x="131" y="59"/>
                    <a:pt x="131" y="44"/>
                  </a:cubicBezTo>
                  <a:cubicBezTo>
                    <a:pt x="131" y="20"/>
                    <a:pt x="111" y="0"/>
                    <a:pt x="87" y="0"/>
                  </a:cubicBezTo>
                  <a:cubicBezTo>
                    <a:pt x="62" y="0"/>
                    <a:pt x="42" y="20"/>
                    <a:pt x="42" y="44"/>
                  </a:cubicBezTo>
                  <a:cubicBezTo>
                    <a:pt x="42" y="59"/>
                    <a:pt x="49" y="72"/>
                    <a:pt x="60" y="80"/>
                  </a:cubicBezTo>
                  <a:cubicBezTo>
                    <a:pt x="25" y="96"/>
                    <a:pt x="0" y="139"/>
                    <a:pt x="0" y="190"/>
                  </a:cubicBezTo>
                </a:path>
              </a:pathLst>
            </a:custGeom>
            <a:noFill/>
            <a:ln w="269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400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800">
                <a:latin typeface="Arial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9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9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23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01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10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gray"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431438" y="1316568"/>
            <a:ext cx="11335474" cy="2592917"/>
          </a:xfrm>
        </p:spPr>
        <p:txBody>
          <a:bodyPr anchor="b"/>
          <a:lstStyle>
            <a:lvl1pPr>
              <a:defRPr sz="51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597" y="6309414"/>
            <a:ext cx="11335159" cy="288032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597" y="6021378"/>
            <a:ext cx="11335159" cy="288032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18498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34607" y="6245225"/>
            <a:ext cx="2846282" cy="476250"/>
          </a:xfrm>
          <a:prstGeom prst="rect">
            <a:avLst/>
          </a:prstGeom>
        </p:spPr>
        <p:txBody>
          <a:bodyPr lIns="121936" tIns="60968" rIns="121936" bIns="60968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algn="l" defTabSz="914400" hangingPunct="1"/>
            <a:endParaRPr lang="en-US" sz="1800">
              <a:latin typeface="Arial"/>
              <a:ea typeface="宋体" pitchFamily="2" charset="-12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04908" y="6245225"/>
            <a:ext cx="3862811" cy="476250"/>
          </a:xfrm>
          <a:prstGeom prst="rect">
            <a:avLst/>
          </a:prstGeom>
        </p:spPr>
        <p:txBody>
          <a:bodyPr lIns="121936" tIns="60968" rIns="121936" bIns="60968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algn="l" defTabSz="914400" hangingPunct="1"/>
            <a:endParaRPr lang="en-US" sz="1800">
              <a:latin typeface="Arial"/>
              <a:ea typeface="宋体" pitchFamily="2" charset="-122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24692" y="6245225"/>
            <a:ext cx="2846282" cy="476250"/>
          </a:xfrm>
          <a:prstGeom prst="rect">
            <a:avLst/>
          </a:prstGeom>
        </p:spPr>
        <p:txBody>
          <a:bodyPr lIns="121936" tIns="60968" rIns="121936" bIns="60968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algn="l" defTabSz="914400" hangingPunct="1"/>
            <a:fld id="{98AC3F87-02FB-46FA-8C66-7C1AE15A1E2C}" type="slidenum">
              <a:rPr lang="en-US" sz="1800" smtClean="0">
                <a:latin typeface="Arial"/>
                <a:ea typeface="宋体" pitchFamily="2" charset="-122"/>
              </a:rPr>
              <a:pPr algn="l" defTabSz="914400" hangingPunct="1"/>
              <a:t>‹#›</a:t>
            </a:fld>
            <a:endParaRPr lang="en-US" sz="1800">
              <a:latin typeface="Arial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32325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for printing docu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2660893"/>
            <a:ext cx="12198350" cy="1536214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57" tIns="0" rIns="43205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4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0" y="2636912"/>
            <a:ext cx="12198350" cy="72008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</a:pPr>
            <a:endParaRPr lang="de-DE" sz="2100" dirty="0" err="1" smtClean="0">
              <a:solidFill>
                <a:srgbClr val="000000"/>
              </a:solidFill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0" y="4149085"/>
            <a:ext cx="12198350" cy="72008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</a:pPr>
            <a:endParaRPr lang="de-DE" sz="2100" dirty="0" err="1" smtClean="0">
              <a:solidFill>
                <a:srgbClr val="000000"/>
              </a:solidFill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2"/>
            <a:ext cx="12198350" cy="237278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0"/>
              </a:spcBef>
              <a:spcAft>
                <a:spcPts val="0"/>
              </a:spcAft>
              <a:buFont typeface="Courier New" pitchFamily="49" charset="0"/>
              <a:buNone/>
            </a:pPr>
            <a:endParaRPr lang="de-DE" sz="21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61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marR="0" indent="0" algn="l" defTabSz="121936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121936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00"/>
            </a:lvl2pPr>
            <a:lvl3pPr marL="241332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3pPr>
            <a:lvl4pPr marL="480064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4pPr>
            <a:lvl5pPr marL="720096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5pPr>
            <a:lvl6pPr marL="720096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6pPr>
            <a:lvl7pPr marL="720096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7pPr>
            <a:lvl8pPr>
              <a:defRPr sz="2100"/>
            </a:lvl8pPr>
            <a:lvl9pPr marL="720096" marR="0" indent="-241332" algn="l" defTabSz="121936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3225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39196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6357"/>
            <a:ext cx="2846282" cy="365126"/>
          </a:xfrm>
          <a:prstGeom prst="rect">
            <a:avLst/>
          </a:prstGeom>
        </p:spPr>
        <p:txBody>
          <a:bodyPr lIns="121936" tIns="60968" rIns="121936" bIns="60968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algn="l" defTabSz="914400" hangingPunct="1"/>
            <a:fld id="{11E34AC8-80A1-4BC7-A775-F48C3854AC5E}" type="datetimeFigureOut">
              <a:rPr lang="zh-CN" altLang="en-US" sz="1800" smtClean="0">
                <a:latin typeface="Arial"/>
                <a:ea typeface="宋体" pitchFamily="2" charset="-122"/>
              </a:rPr>
              <a:pPr algn="l" defTabSz="914400" hangingPunct="1"/>
              <a:t>2016/9/19</a:t>
            </a:fld>
            <a:endParaRPr lang="zh-CN" altLang="en-US" sz="1800">
              <a:latin typeface="Arial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1" y="6356357"/>
            <a:ext cx="3862811" cy="365126"/>
          </a:xfrm>
          <a:prstGeom prst="rect">
            <a:avLst/>
          </a:prstGeom>
        </p:spPr>
        <p:txBody>
          <a:bodyPr lIns="121936" tIns="60968" rIns="121936" bIns="60968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algn="l" defTabSz="914400" hangingPunct="1"/>
            <a:endParaRPr lang="zh-CN" altLang="en-US" sz="1800">
              <a:latin typeface="Arial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6357"/>
            <a:ext cx="2846282" cy="365126"/>
          </a:xfrm>
          <a:prstGeom prst="rect">
            <a:avLst/>
          </a:prstGeom>
        </p:spPr>
        <p:txBody>
          <a:bodyPr lIns="121936" tIns="60968" rIns="121936" bIns="60968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algn="l" defTabSz="914400" hangingPunct="1"/>
            <a:fld id="{7DED74A2-65CE-4639-AF42-2C4C4BD582C2}" type="slidenum">
              <a:rPr lang="zh-CN" altLang="en-US" sz="1800" smtClean="0">
                <a:latin typeface="Arial"/>
                <a:ea typeface="宋体" pitchFamily="2" charset="-122"/>
              </a:rPr>
              <a:pPr algn="l" defTabSz="914400" hangingPunct="1"/>
              <a:t>‹#›</a:t>
            </a:fld>
            <a:endParaRPr lang="zh-CN" altLang="en-US" sz="1800">
              <a:latin typeface="Arial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05956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9" y="2129932"/>
            <a:ext cx="10369074" cy="1471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7" y="3886888"/>
            <a:ext cx="8539798" cy="175219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64" y="4407468"/>
            <a:ext cx="10369074" cy="13617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64" y="2906041"/>
            <a:ext cx="10369074" cy="150142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2880" y="1599830"/>
            <a:ext cx="5413197" cy="45249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8517" y="1599830"/>
            <a:ext cx="5413196" cy="45249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9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9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23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01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10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575"/>
            <a:ext cx="10978833" cy="114273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4758"/>
            <a:ext cx="5389378" cy="639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372"/>
            <a:ext cx="5389378" cy="3951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38" y="1534758"/>
            <a:ext cx="5392554" cy="639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38" y="2174372"/>
            <a:ext cx="5392554" cy="3951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2987"/>
            <a:ext cx="4012657" cy="1161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504" y="272987"/>
            <a:ext cx="6820087" cy="58533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4768"/>
            <a:ext cx="4012657" cy="46915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397" y="4801077"/>
            <a:ext cx="7318693" cy="5666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397" y="612633"/>
            <a:ext cx="7318693" cy="41154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FrutigerNext LT Regular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397" y="5367682"/>
            <a:ext cx="7318693" cy="8046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98743" y="274575"/>
            <a:ext cx="2762969" cy="58501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836" y="274575"/>
            <a:ext cx="8136468" cy="58501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836" y="274575"/>
            <a:ext cx="10978833" cy="11427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08058" y="325440"/>
            <a:ext cx="10182234" cy="871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058" y="1628777"/>
            <a:ext cx="10182234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20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3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2" y="6577020"/>
            <a:ext cx="480025" cy="276998"/>
          </a:xfrm>
          <a:prstGeom prst="rect">
            <a:avLst/>
          </a:prstGeom>
          <a:noFill/>
        </p:spPr>
        <p:txBody>
          <a:bodyPr lIns="91418" tIns="45709" rIns="91418" bIns="45709">
            <a:spAutoFit/>
          </a:bodyPr>
          <a:lstStyle/>
          <a:p>
            <a:pPr algn="l" defTabSz="685606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685606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2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4"/>
            <a:ext cx="9515665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3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13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3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2" y="6577020"/>
            <a:ext cx="480025" cy="276998"/>
          </a:xfrm>
          <a:prstGeom prst="rect">
            <a:avLst/>
          </a:prstGeom>
          <a:noFill/>
        </p:spPr>
        <p:txBody>
          <a:bodyPr lIns="91418" tIns="45709" rIns="91418" bIns="45709">
            <a:spAutoFit/>
          </a:bodyPr>
          <a:lstStyle/>
          <a:p>
            <a:pPr algn="l" defTabSz="685606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685606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2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4"/>
            <a:ext cx="9515665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3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263317" y="5838827"/>
            <a:ext cx="54315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37025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636781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810097" y="857252"/>
            <a:ext cx="5746524" cy="428625"/>
          </a:xfrm>
          <a:prstGeom prst="rect">
            <a:avLst/>
          </a:prstGeom>
        </p:spPr>
        <p:txBody>
          <a:bodyPr lIns="91074" tIns="45535" rIns="91074" bIns="45535"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Avant Garde"/>
                <a:cs typeface="Avant Garde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350" y="1916832"/>
            <a:ext cx="2358665" cy="3321844"/>
          </a:xfrm>
          <a:prstGeom prst="rect">
            <a:avLst/>
          </a:prstGeom>
        </p:spPr>
        <p:txBody>
          <a:bodyPr vert="horz" lIns="91074" tIns="45535" rIns="91074" bIns="45535"/>
          <a:lstStyle>
            <a:lvl1pPr algn="l">
              <a:spcAft>
                <a:spcPts val="1800"/>
              </a:spcAft>
              <a:defRPr sz="127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vant Garde"/>
                <a:cs typeface="Avant Garde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018599" y="1970838"/>
            <a:ext cx="2358665" cy="3321844"/>
          </a:xfrm>
          <a:prstGeom prst="rect">
            <a:avLst/>
          </a:prstGeom>
        </p:spPr>
        <p:txBody>
          <a:bodyPr vert="horz" lIns="91074" tIns="45535" rIns="91074" bIns="45535"/>
          <a:lstStyle>
            <a:lvl1pPr algn="l">
              <a:spcAft>
                <a:spcPts val="1800"/>
              </a:spcAft>
              <a:defRPr sz="127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vant Garde"/>
                <a:cs typeface="Avant Garde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>
          <a:xfrm>
            <a:off x="7774070" y="6399330"/>
            <a:ext cx="1573481" cy="341710"/>
          </a:xfrm>
          <a:prstGeom prst="rect">
            <a:avLst/>
          </a:prstGeom>
          <a:noFill/>
        </p:spPr>
        <p:txBody>
          <a:bodyPr lIns="91083" tIns="45539" rIns="91083" bIns="45539"/>
          <a:lstStyle>
            <a:lvl1pPr defTabSz="623890">
              <a:defRPr sz="1275"/>
            </a:lvl1pPr>
          </a:lstStyle>
          <a:p>
            <a:r>
              <a:rPr lang="de-DE" altLang="zh-CN" dirty="0" smtClean="0">
                <a:latin typeface="华文细黑" pitchFamily="2" charset="-122"/>
                <a:ea typeface="华文细黑" pitchFamily="2" charset="-122"/>
              </a:rPr>
              <a:t>Page </a:t>
            </a:r>
            <a:fld id="{056E2F67-76B3-4D16-8E3D-54F81AA2679D}" type="slidenum">
              <a:rPr lang="de-DE" altLang="zh-CN" smtClean="0">
                <a:latin typeface="华文细黑" pitchFamily="2" charset="-122"/>
                <a:ea typeface="华文细黑" pitchFamily="2" charset="-122"/>
              </a:rPr>
              <a:pPr/>
              <a:t>‹#›</a:t>
            </a:fld>
            <a:endParaRPr lang="en-GB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261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3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6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49" y="6577014"/>
            <a:ext cx="480025" cy="254793"/>
          </a:xfrm>
          <a:prstGeom prst="rect">
            <a:avLst/>
          </a:prstGeom>
          <a:noFill/>
        </p:spPr>
        <p:txBody>
          <a:bodyPr lIns="68567" tIns="34283" rIns="68567" bIns="34283">
            <a:spAutoFit/>
          </a:bodyPr>
          <a:lstStyle/>
          <a:p>
            <a:pPr algn="l" defTabSz="914339" hangingPunct="1">
              <a:defRPr/>
            </a:pPr>
            <a:fld id="{8AA04AE1-5A0F-4D2B-A403-3CF7D6E053F2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9" y="1553766"/>
            <a:ext cx="4717332" cy="4251499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92" y="1553766"/>
            <a:ext cx="5003228" cy="2124194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92" y="3754320"/>
            <a:ext cx="5003228" cy="2050944"/>
          </a:xfrm>
          <a:prstGeom prst="rect">
            <a:avLst/>
          </a:prstGeom>
        </p:spPr>
        <p:txBody>
          <a:bodyPr vert="horz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3" y="512678"/>
            <a:ext cx="5803695" cy="428625"/>
          </a:xfrm>
          <a:prstGeom prst="rect">
            <a:avLst/>
          </a:prstGeom>
        </p:spPr>
        <p:txBody>
          <a:bodyPr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8"/>
            <a:ext cx="1000646" cy="428625"/>
          </a:xfrm>
          <a:prstGeom prst="rect">
            <a:avLst/>
          </a:prstGeom>
        </p:spPr>
        <p:txBody>
          <a:bodyPr vert="horz"/>
          <a:lstStyle>
            <a:lvl1pPr algn="r">
              <a:spcAft>
                <a:spcPts val="1800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54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27" y="1471085"/>
            <a:ext cx="246084" cy="4461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20" tIns="60911" rIns="121820" bIns="6091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685378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06256" y="-3374"/>
            <a:ext cx="10965528" cy="624069"/>
          </a:xfrm>
          <a:prstGeom prst="rect">
            <a:avLst/>
          </a:prstGeom>
        </p:spPr>
        <p:txBody>
          <a:bodyPr lIns="68523" tIns="34260" rIns="68523" bIns="3426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2" y="1062678"/>
            <a:ext cx="10960953" cy="4704524"/>
          </a:xfrm>
          <a:prstGeom prst="rect">
            <a:avLst/>
          </a:prstGeom>
        </p:spPr>
        <p:txBody>
          <a:bodyPr lIns="68547" tIns="34272" rIns="68547" bIns="3427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359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10007" y="6356364"/>
            <a:ext cx="2846653" cy="365125"/>
          </a:xfrm>
          <a:prstGeom prst="rect">
            <a:avLst/>
          </a:prstGeom>
          <a:ln/>
        </p:spPr>
        <p:txBody>
          <a:bodyPr lIns="121883" tIns="60943" rIns="121883" bIns="60943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741F9480-422A-4965-9BB5-D7CE481C12AE}" type="datetime1">
              <a:rPr lang="zh-CN" altLang="en-US" sz="130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2016/9/19</a:t>
            </a:fld>
            <a:endParaRPr lang="zh-CN" altLang="en-US" sz="19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8313" y="6356364"/>
            <a:ext cx="3861726" cy="365125"/>
          </a:xfrm>
          <a:prstGeom prst="rect">
            <a:avLst/>
          </a:prstGeom>
          <a:ln/>
        </p:spPr>
        <p:txBody>
          <a:bodyPr lIns="121883" tIns="60943" rIns="121883" bIns="60943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endParaRPr lang="zh-CN" altLang="zh-CN" sz="1300" dirty="0">
              <a:solidFill>
                <a:prstClr val="black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1713" y="6356364"/>
            <a:ext cx="2846653" cy="365125"/>
          </a:xfrm>
          <a:prstGeom prst="rect">
            <a:avLst/>
          </a:prstGeom>
          <a:ln/>
        </p:spPr>
        <p:txBody>
          <a:bodyPr lIns="121883" tIns="60943" rIns="121883" bIns="60943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881E7482-F055-4D17-A4EB-E46D5E5C2125}" type="slidenum">
              <a:rPr lang="zh-CN" altLang="en-US" sz="130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zh-CN" altLang="en-US" sz="19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748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5125" y="2084929"/>
            <a:ext cx="1382904" cy="134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5235148" y="3780366"/>
            <a:ext cx="1404082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defTabSz="408819">
              <a:defRPr/>
            </a:pPr>
            <a:endParaRPr lang="zh-CN" altLang="en-US" dirty="0">
              <a:latin typeface="Gill Sans" pitchFamily="-109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322" y="5643045"/>
            <a:ext cx="1696332" cy="39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droppedImage.pd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613" y="6256884"/>
            <a:ext cx="12016222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19777" y="3909081"/>
            <a:ext cx="10374553" cy="480052"/>
          </a:xfrm>
          <a:prstGeom prst="rect">
            <a:avLst/>
          </a:prstGeom>
        </p:spPr>
        <p:txBody>
          <a:bodyPr vert="horz" lIns="68448" tIns="34224" rIns="68448" bIns="34224"/>
          <a:lstStyle>
            <a:lvl1pPr algn="ctr">
              <a:defRPr sz="29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" y="1844824"/>
            <a:ext cx="12198349" cy="3096344"/>
          </a:xfr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2508" y="4221088"/>
            <a:ext cx="8538845" cy="694928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11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5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5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3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526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638" y="6599783"/>
            <a:ext cx="545960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7574" y="296349"/>
            <a:ext cx="123889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85599" y="5829334"/>
            <a:ext cx="592975" cy="57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-6352" y="6576484"/>
            <a:ext cx="480734" cy="256116"/>
          </a:xfrm>
          <a:prstGeom prst="rect">
            <a:avLst/>
          </a:prstGeom>
          <a:noFill/>
        </p:spPr>
        <p:txBody>
          <a:bodyPr lIns="68448" tIns="34224" rIns="68448" bIns="34224">
            <a:spAutoFit/>
          </a:bodyPr>
          <a:lstStyle/>
          <a:p>
            <a:pPr defTabSz="403987"/>
            <a:fld id="{2C4039B1-EBD8-4DDC-BBA8-D3AF2DB40735}" type="slidenum">
              <a:rPr lang="zh-CN" altLang="en-US" sz="1200" smtClean="0">
                <a:latin typeface="Calibri" pitchFamily="34" charset="0"/>
                <a:sym typeface="Gill Sans" pitchFamily="-84" charset="0"/>
              </a:rPr>
              <a:pPr defTabSz="403987"/>
              <a:t>‹#›</a:t>
            </a:fld>
            <a:endParaRPr lang="zh-CN" altLang="en-US" sz="1200" dirty="0" smtClean="0">
              <a:latin typeface="Calibri" pitchFamily="34" charset="0"/>
              <a:sym typeface="Gill Sans" pitchFamily="-84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2"/>
            <a:ext cx="2797572" cy="455613"/>
          </a:xfrm>
          <a:prstGeom prst="rect">
            <a:avLst/>
          </a:prstGeom>
          <a:ln/>
        </p:spPr>
        <p:txBody>
          <a:bodyPr lIns="91388" tIns="45693" rIns="91388" bIns="45693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r>
              <a:rPr lang="de-DE" altLang="zh-CN" sz="1300" dirty="0" smtClean="0">
                <a:latin typeface="Calibri" pitchFamily="34" charset="0"/>
                <a:ea typeface="宋体" pitchFamily="2" charset="-122"/>
              </a:rPr>
              <a:t>Page </a:t>
            </a:r>
            <a:fld id="{4949D39D-8D7B-46E2-9568-50797F429684}" type="slidenum">
              <a:rPr lang="de-DE" altLang="zh-CN" sz="1300" smtClean="0"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en-GB" altLang="zh-CN" sz="13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3478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55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25" y="1471100"/>
            <a:ext cx="246076" cy="4461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16" tIns="60910" rIns="121816" bIns="60910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685378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06256" y="-3374"/>
            <a:ext cx="10965528" cy="624069"/>
          </a:xfrm>
          <a:prstGeom prst="rect">
            <a:avLst/>
          </a:prstGeom>
        </p:spPr>
        <p:txBody>
          <a:bodyPr lIns="91376" tIns="45686" rIns="91376" bIns="45686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2" y="1062678"/>
            <a:ext cx="10960953" cy="4704524"/>
          </a:xfrm>
          <a:prstGeom prst="rect">
            <a:avLst/>
          </a:prstGeom>
        </p:spPr>
        <p:txBody>
          <a:bodyPr lIns="91408" tIns="45702" rIns="91408" bIns="4570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87784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10008" y="6356365"/>
            <a:ext cx="2846653" cy="365125"/>
          </a:xfrm>
          <a:prstGeom prst="rect">
            <a:avLst/>
          </a:prstGeom>
          <a:ln/>
        </p:spPr>
        <p:txBody>
          <a:bodyPr lIns="162533" tIns="81267" rIns="162533" bIns="81267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741F9480-422A-4965-9BB5-D7CE481C12AE}" type="datetime1">
              <a:rPr lang="zh-CN" altLang="en-US" sz="130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2016/9/19</a:t>
            </a:fld>
            <a:endParaRPr lang="zh-CN" altLang="en-US" sz="19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8313" y="6356365"/>
            <a:ext cx="3861726" cy="365125"/>
          </a:xfrm>
          <a:prstGeom prst="rect">
            <a:avLst/>
          </a:prstGeom>
          <a:ln/>
        </p:spPr>
        <p:txBody>
          <a:bodyPr lIns="162533" tIns="81267" rIns="162533" bIns="81267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endParaRPr lang="zh-CN" altLang="zh-CN" sz="1300" dirty="0">
              <a:solidFill>
                <a:prstClr val="black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1714" y="6356365"/>
            <a:ext cx="2846653" cy="365125"/>
          </a:xfrm>
          <a:prstGeom prst="rect">
            <a:avLst/>
          </a:prstGeom>
          <a:ln/>
        </p:spPr>
        <p:txBody>
          <a:bodyPr lIns="162533" tIns="81267" rIns="162533" bIns="81267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881E7482-F055-4D17-A4EB-E46D5E5C2125}" type="slidenum">
              <a:rPr lang="zh-CN" altLang="en-US" sz="130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zh-CN" altLang="en-US" sz="19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2573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5125" y="2084929"/>
            <a:ext cx="1382904" cy="134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5235150" y="3780366"/>
            <a:ext cx="1404082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defTabSz="408819">
              <a:defRPr/>
            </a:pPr>
            <a:endParaRPr lang="zh-CN" altLang="en-US" sz="2800" dirty="0">
              <a:latin typeface="Gill Sans" pitchFamily="-109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322" y="5643045"/>
            <a:ext cx="1696332" cy="39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droppedImage.pd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614" y="6256887"/>
            <a:ext cx="12016222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19777" y="3909081"/>
            <a:ext cx="10374553" cy="480052"/>
          </a:xfrm>
          <a:prstGeom prst="rect">
            <a:avLst/>
          </a:prstGeom>
        </p:spPr>
        <p:txBody>
          <a:bodyPr vert="horz" lIns="91277" tIns="45638" rIns="91277" bIns="45638"/>
          <a:lstStyle>
            <a:lvl1pPr algn="ctr">
              <a:defRPr sz="29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3290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639" y="6599783"/>
            <a:ext cx="545960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7576" y="296349"/>
            <a:ext cx="123889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85599" y="5829336"/>
            <a:ext cx="592975" cy="57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-6352" y="6576484"/>
            <a:ext cx="480734" cy="253786"/>
          </a:xfrm>
          <a:prstGeom prst="rect">
            <a:avLst/>
          </a:prstGeom>
          <a:noFill/>
        </p:spPr>
        <p:txBody>
          <a:bodyPr lIns="68446" tIns="34224" rIns="68446" bIns="34224">
            <a:spAutoFit/>
          </a:bodyPr>
          <a:lstStyle/>
          <a:p>
            <a:pPr defTabSz="403987"/>
            <a:fld id="{2C4039B1-EBD8-4DDC-BBA8-D3AF2DB40735}" type="slidenum">
              <a:rPr lang="zh-CN" altLang="en-US" sz="1200" smtClean="0">
                <a:latin typeface="Calibri" pitchFamily="34" charset="0"/>
                <a:sym typeface="Gill Sans" pitchFamily="-84" charset="0"/>
              </a:rPr>
              <a:pPr defTabSz="403987"/>
              <a:t>‹#›</a:t>
            </a:fld>
            <a:endParaRPr lang="zh-CN" altLang="en-US" sz="1200" dirty="0" smtClean="0">
              <a:latin typeface="Calibri" pitchFamily="34" charset="0"/>
              <a:sym typeface="Gill Sans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037193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4"/>
            <a:ext cx="2797572" cy="455613"/>
          </a:xfrm>
          <a:prstGeom prst="rect">
            <a:avLst/>
          </a:prstGeom>
          <a:ln/>
        </p:spPr>
        <p:txBody>
          <a:bodyPr lIns="121867" tIns="60932" rIns="121867" bIns="60932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r>
              <a:rPr lang="de-DE" altLang="zh-CN" sz="1300" dirty="0" smtClean="0">
                <a:latin typeface="Calibri" pitchFamily="34" charset="0"/>
                <a:ea typeface="宋体" pitchFamily="2" charset="-122"/>
              </a:rPr>
              <a:t>Page </a:t>
            </a:r>
            <a:fld id="{4949D39D-8D7B-46E2-9568-50797F429684}" type="slidenum">
              <a:rPr lang="de-DE" altLang="zh-CN" sz="1300" smtClean="0"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en-GB" altLang="zh-CN" sz="13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2508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2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9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53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70188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0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5947" y="6577015"/>
            <a:ext cx="480025" cy="254793"/>
          </a:xfrm>
          <a:prstGeom prst="rect">
            <a:avLst/>
          </a:prstGeom>
          <a:noFill/>
        </p:spPr>
        <p:txBody>
          <a:bodyPr lIns="68543" tIns="34271" rIns="68543" bIns="34271">
            <a:spAutoFit/>
          </a:bodyPr>
          <a:lstStyle/>
          <a:p>
            <a:pPr algn="l" defTabSz="914339" hangingPunct="1">
              <a:defRPr/>
            </a:pPr>
            <a:fld id="{40A25FBC-8089-4AC6-9452-CA9125CBEB98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810056" y="782708"/>
            <a:ext cx="5746521" cy="428625"/>
          </a:xfrm>
          <a:prstGeom prst="rect">
            <a:avLst/>
          </a:prstGeom>
        </p:spPr>
        <p:txBody>
          <a:bodyPr lIns="68543" tIns="34271" rIns="68543" bIns="34271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973" y="1916832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8221" y="1970838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06" y="2"/>
            <a:ext cx="10978515" cy="634082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25" y="908720"/>
            <a:ext cx="11469813" cy="5184577"/>
          </a:xfrm>
        </p:spPr>
        <p:txBody>
          <a:bodyPr>
            <a:normAutofit/>
          </a:bodyPr>
          <a:lstStyle>
            <a:lvl1pPr marL="319989" indent="-319989">
              <a:buFont typeface="Wingdings" pitchFamily="2" charset="2"/>
              <a:buChar char="Ø"/>
              <a:defRPr sz="1300" b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6B69-760D-4C4F-9E18-CC173E95E1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Weibo BA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64704"/>
            <a:ext cx="12198350" cy="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90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1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45" y="6577015"/>
            <a:ext cx="480025" cy="254793"/>
          </a:xfrm>
          <a:prstGeom prst="rect">
            <a:avLst/>
          </a:prstGeom>
          <a:noFill/>
        </p:spPr>
        <p:txBody>
          <a:bodyPr lIns="68543" tIns="34271" rIns="68543" bIns="34271">
            <a:spAutoFit/>
          </a:bodyPr>
          <a:lstStyle/>
          <a:p>
            <a:pPr algn="l" defTabSz="914339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73" y="1553766"/>
            <a:ext cx="4717332" cy="4251499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99" y="1553766"/>
            <a:ext cx="5003228" cy="212419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99" y="3754320"/>
            <a:ext cx="5003228" cy="20509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2" y="350658"/>
            <a:ext cx="6645547" cy="432048"/>
          </a:xfrm>
          <a:prstGeom prst="rect">
            <a:avLst/>
          </a:prstGeom>
        </p:spPr>
        <p:txBody>
          <a:bodyPr lIns="68543" tIns="34271" rIns="68543" bIns="34271"/>
          <a:lstStyle>
            <a:lvl1pPr algn="l">
              <a:defRPr sz="29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5945" y="6577015"/>
            <a:ext cx="480025" cy="254793"/>
          </a:xfrm>
          <a:prstGeom prst="rect">
            <a:avLst/>
          </a:prstGeom>
          <a:noFill/>
        </p:spPr>
        <p:txBody>
          <a:bodyPr lIns="68543" tIns="34271" rIns="68543" bIns="34271">
            <a:spAutoFit/>
          </a:bodyPr>
          <a:lstStyle/>
          <a:p>
            <a:pPr algn="l" defTabSz="914339" hangingPunct="1">
              <a:defRPr/>
            </a:pPr>
            <a:fld id="{40A25FBC-8089-4AC6-9452-CA9125CBEB98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810056" y="782708"/>
            <a:ext cx="5746521" cy="428625"/>
          </a:xfrm>
          <a:prstGeom prst="rect">
            <a:avLst/>
          </a:prstGeom>
        </p:spPr>
        <p:txBody>
          <a:bodyPr lIns="68543" tIns="34271" rIns="68543" bIns="34271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973" y="1916832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8223" y="1970838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642" y="6599783"/>
            <a:ext cx="545960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7580" y="296349"/>
            <a:ext cx="123889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85599" y="5829342"/>
            <a:ext cx="592975" cy="57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-6352" y="6576503"/>
            <a:ext cx="480734" cy="195396"/>
          </a:xfrm>
          <a:prstGeom prst="rect">
            <a:avLst/>
          </a:prstGeom>
          <a:noFill/>
        </p:spPr>
        <p:txBody>
          <a:bodyPr lIns="51334" tIns="25668" rIns="51334" bIns="25668">
            <a:spAutoFit/>
          </a:bodyPr>
          <a:lstStyle/>
          <a:p>
            <a:pPr defTabSz="302991"/>
            <a:fld id="{2C4039B1-EBD8-4DDC-BBA8-D3AF2DB40735}" type="slidenum">
              <a:rPr lang="zh-CN" altLang="en-US" sz="900" smtClean="0">
                <a:latin typeface="Calibri" pitchFamily="34" charset="0"/>
                <a:sym typeface="Gill Sans" pitchFamily="-84" charset="0"/>
              </a:rPr>
              <a:pPr defTabSz="302991"/>
              <a:t>‹#›</a:t>
            </a:fld>
            <a:endParaRPr lang="zh-CN" altLang="en-US" sz="900" dirty="0" smtClean="0">
              <a:latin typeface="Calibri" pitchFamily="34" charset="0"/>
              <a:sym typeface="Gill Sans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24229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58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25" y="1471105"/>
            <a:ext cx="246076" cy="4461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16" tIns="60910" rIns="121816" bIns="60910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685378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06256" y="-3374"/>
            <a:ext cx="10965528" cy="624069"/>
          </a:xfrm>
          <a:prstGeom prst="rect">
            <a:avLst/>
          </a:prstGeom>
        </p:spPr>
        <p:txBody>
          <a:bodyPr lIns="91376" tIns="45686" rIns="91376" bIns="45686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2" y="1062678"/>
            <a:ext cx="10960953" cy="4704524"/>
          </a:xfrm>
          <a:prstGeom prst="rect">
            <a:avLst/>
          </a:prstGeom>
        </p:spPr>
        <p:txBody>
          <a:bodyPr lIns="91408" tIns="45702" rIns="91408" bIns="4570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59585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10011" y="6356372"/>
            <a:ext cx="2846653" cy="365125"/>
          </a:xfrm>
          <a:prstGeom prst="rect">
            <a:avLst/>
          </a:prstGeom>
          <a:ln/>
        </p:spPr>
        <p:txBody>
          <a:bodyPr lIns="162533" tIns="81267" rIns="162533" bIns="81267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741F9480-422A-4965-9BB5-D7CE481C12AE}" type="datetime1">
              <a:rPr lang="zh-CN" altLang="en-US" sz="130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2016/9/19</a:t>
            </a:fld>
            <a:endParaRPr lang="zh-CN" altLang="en-US" sz="19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8313" y="6356372"/>
            <a:ext cx="3861726" cy="365125"/>
          </a:xfrm>
          <a:prstGeom prst="rect">
            <a:avLst/>
          </a:prstGeom>
          <a:ln/>
        </p:spPr>
        <p:txBody>
          <a:bodyPr lIns="162533" tIns="81267" rIns="162533" bIns="81267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endParaRPr lang="zh-CN" altLang="zh-CN" sz="1300" dirty="0">
              <a:solidFill>
                <a:prstClr val="black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1717" y="6356372"/>
            <a:ext cx="2846653" cy="365125"/>
          </a:xfrm>
          <a:prstGeom prst="rect">
            <a:avLst/>
          </a:prstGeom>
          <a:ln/>
        </p:spPr>
        <p:txBody>
          <a:bodyPr lIns="162533" tIns="81267" rIns="162533" bIns="81267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881E7482-F055-4D17-A4EB-E46D5E5C2125}" type="slidenum">
              <a:rPr lang="zh-CN" altLang="en-US" sz="130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zh-CN" altLang="en-US" sz="19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5148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5125" y="2084929"/>
            <a:ext cx="1382904" cy="134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5235152" y="3780366"/>
            <a:ext cx="1404082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defTabSz="408819">
              <a:defRPr/>
            </a:pPr>
            <a:endParaRPr lang="zh-CN" altLang="en-US" sz="2800" dirty="0">
              <a:latin typeface="Gill Sans" pitchFamily="-109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322" y="5643045"/>
            <a:ext cx="1696332" cy="39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droppedImage.pd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617" y="6256892"/>
            <a:ext cx="12016222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19777" y="3909081"/>
            <a:ext cx="10374553" cy="480052"/>
          </a:xfrm>
          <a:prstGeom prst="rect">
            <a:avLst/>
          </a:prstGeom>
        </p:spPr>
        <p:txBody>
          <a:bodyPr vert="horz" lIns="91277" tIns="45638" rIns="91277" bIns="45638"/>
          <a:lstStyle>
            <a:lvl1pPr algn="ctr">
              <a:defRPr sz="29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64711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642" y="6599783"/>
            <a:ext cx="545960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7578" y="296349"/>
            <a:ext cx="123889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85599" y="5829342"/>
            <a:ext cx="592975" cy="57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-6352" y="6576484"/>
            <a:ext cx="480734" cy="253786"/>
          </a:xfrm>
          <a:prstGeom prst="rect">
            <a:avLst/>
          </a:prstGeom>
          <a:noFill/>
        </p:spPr>
        <p:txBody>
          <a:bodyPr lIns="68446" tIns="34224" rIns="68446" bIns="34224">
            <a:spAutoFit/>
          </a:bodyPr>
          <a:lstStyle/>
          <a:p>
            <a:pPr defTabSz="403987"/>
            <a:fld id="{2C4039B1-EBD8-4DDC-BBA8-D3AF2DB40735}" type="slidenum">
              <a:rPr lang="zh-CN" altLang="en-US" sz="1200" smtClean="0">
                <a:latin typeface="Calibri" pitchFamily="34" charset="0"/>
                <a:sym typeface="Gill Sans" pitchFamily="-84" charset="0"/>
              </a:rPr>
              <a:pPr defTabSz="403987"/>
              <a:t>‹#›</a:t>
            </a:fld>
            <a:endParaRPr lang="zh-CN" altLang="en-US" sz="1200" dirty="0" smtClean="0">
              <a:latin typeface="Calibri" pitchFamily="34" charset="0"/>
              <a:sym typeface="Gill Sans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55705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30"/>
            <a:ext cx="2797572" cy="455613"/>
          </a:xfrm>
          <a:prstGeom prst="rect">
            <a:avLst/>
          </a:prstGeom>
          <a:ln/>
        </p:spPr>
        <p:txBody>
          <a:bodyPr lIns="121867" tIns="60932" rIns="121867" bIns="60932"/>
          <a:lstStyle>
            <a:lvl1pPr defTabSz="685378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r>
              <a:rPr lang="de-DE" altLang="zh-CN" sz="1300" dirty="0" smtClean="0">
                <a:latin typeface="Calibri" pitchFamily="34" charset="0"/>
                <a:ea typeface="宋体" pitchFamily="2" charset="-122"/>
              </a:rPr>
              <a:t>Page </a:t>
            </a:r>
            <a:fld id="{4949D39D-8D7B-46E2-9568-50797F429684}" type="slidenum">
              <a:rPr lang="de-DE" altLang="zh-CN" sz="1300" smtClean="0"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en-GB" altLang="zh-CN" sz="13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930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1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57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610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1" y="6577018"/>
            <a:ext cx="480025" cy="25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28" tIns="34264" rIns="68528" bIns="34264">
            <a:spAutoFit/>
          </a:bodyPr>
          <a:lstStyle/>
          <a:p>
            <a:pPr defTabSz="408146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46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8" y="1553776"/>
            <a:ext cx="4717332" cy="4251499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3" y="512683"/>
            <a:ext cx="5803695" cy="428625"/>
          </a:xfrm>
          <a:prstGeom prst="rect">
            <a:avLst/>
          </a:prstGeom>
        </p:spPr>
        <p:txBody>
          <a:bodyPr lIns="68528" tIns="34264" rIns="68528" bIns="34264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5" y="512683"/>
            <a:ext cx="1000648" cy="428625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4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1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44" y="6577036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0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5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8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6637" y="6599791"/>
            <a:ext cx="545960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37568" y="296340"/>
            <a:ext cx="1238894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/>
          <p:nvPr userDrawn="1"/>
        </p:nvSpPr>
        <p:spPr>
          <a:xfrm>
            <a:off x="-6352" y="6576507"/>
            <a:ext cx="480734" cy="253894"/>
          </a:xfrm>
          <a:prstGeom prst="rect">
            <a:avLst/>
          </a:prstGeom>
          <a:noFill/>
        </p:spPr>
        <p:txBody>
          <a:bodyPr lIns="68551" tIns="34276" rIns="68551" bIns="34276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defTabSz="914339" eaLnBrk="1" hangingPunct="1">
              <a:defRPr/>
            </a:pPr>
            <a:fld id="{92DAD1B9-5F6A-4B59-9ECB-1A386A126063}" type="slidenum">
              <a:rPr lang="zh-CN" altLang="en-US" sz="1200" smtClean="0">
                <a:latin typeface="FrutigerNext LT Medium" panose="020B0603040504020204" pitchFamily="34" charset="0"/>
              </a:rPr>
              <a:pPr defTabSz="914339" eaLnBrk="1" hangingPunct="1">
                <a:defRPr/>
              </a:pPr>
              <a:t>‹#›</a:t>
            </a:fld>
            <a:endParaRPr lang="zh-CN" altLang="en-US" sz="1200" dirty="0" smtClean="0">
              <a:latin typeface="FrutigerNext LT Medium" panose="020B0603040504020204" pitchFamily="34" charset="0"/>
            </a:endParaRPr>
          </a:p>
        </p:txBody>
      </p:sp>
      <p:pic>
        <p:nvPicPr>
          <p:cNvPr id="9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85592" y="5829324"/>
            <a:ext cx="592975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195251" y="1508789"/>
            <a:ext cx="5003228" cy="2124194"/>
          </a:xfrm>
          <a:prstGeom prst="rect">
            <a:avLst/>
          </a:prstGeom>
        </p:spPr>
        <p:txBody>
          <a:bodyPr vert="horz" lIns="51413" tIns="25708" rIns="51413" bIns="25708"/>
          <a:lstStyle>
            <a:lvl1pPr algn="l"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195251" y="3778324"/>
            <a:ext cx="5003228" cy="2050944"/>
          </a:xfrm>
          <a:prstGeom prst="rect">
            <a:avLst/>
          </a:prstGeom>
        </p:spPr>
        <p:txBody>
          <a:bodyPr vert="horz" lIns="51413" tIns="25708" rIns="51413" bIns="25708"/>
          <a:lstStyle>
            <a:lvl1pPr algn="l">
              <a:defRPr sz="21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27656" y="408090"/>
            <a:ext cx="5803696" cy="428625"/>
          </a:xfrm>
          <a:prstGeom prst="rect">
            <a:avLst/>
          </a:prstGeom>
        </p:spPr>
        <p:txBody>
          <a:bodyPr lIns="51413" tIns="25708" rIns="51413" bIns="25708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11912" y="1508788"/>
            <a:ext cx="4995155" cy="4320479"/>
          </a:xfrm>
          <a:prstGeom prst="rect">
            <a:avLst/>
          </a:prstGeom>
        </p:spPr>
        <p:txBody>
          <a:bodyPr vert="horz" lIns="51413" tIns="25708" rIns="51413" bIns="25708"/>
          <a:lstStyle>
            <a:lvl1pPr algn="l"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370972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96406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9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5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5941" y="6577015"/>
            <a:ext cx="480025" cy="254793"/>
          </a:xfrm>
          <a:prstGeom prst="rect">
            <a:avLst/>
          </a:prstGeom>
          <a:noFill/>
        </p:spPr>
        <p:txBody>
          <a:bodyPr lIns="68543" tIns="34271" rIns="68543" bIns="34271">
            <a:spAutoFit/>
          </a:bodyPr>
          <a:lstStyle/>
          <a:p>
            <a:pPr algn="l" defTabSz="914339" hangingPunct="1">
              <a:defRPr/>
            </a:pPr>
            <a:fld id="{40A25FBC-8089-4AC6-9452-CA9125CBEB98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810060" y="782708"/>
            <a:ext cx="5746521" cy="428625"/>
          </a:xfrm>
          <a:prstGeom prst="rect">
            <a:avLst/>
          </a:prstGeom>
        </p:spPr>
        <p:txBody>
          <a:bodyPr lIns="68543" tIns="34271" rIns="68543" bIns="34271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977" y="1916832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8227" y="1970838"/>
            <a:ext cx="2358665" cy="3321844"/>
          </a:xfrm>
          <a:prstGeom prst="rect">
            <a:avLst/>
          </a:prstGeom>
        </p:spPr>
        <p:txBody>
          <a:bodyPr vert="horz" lIns="68543" tIns="34271" rIns="68543" bIns="34271"/>
          <a:lstStyle>
            <a:lvl1pPr algn="l">
              <a:spcAft>
                <a:spcPts val="1800"/>
              </a:spcAft>
              <a:defRPr sz="13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32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6639" y="6599795"/>
            <a:ext cx="545960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37570" y="296340"/>
            <a:ext cx="1238894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/>
          <p:nvPr userDrawn="1"/>
        </p:nvSpPr>
        <p:spPr>
          <a:xfrm>
            <a:off x="-6352" y="6576511"/>
            <a:ext cx="480734" cy="253894"/>
          </a:xfrm>
          <a:prstGeom prst="rect">
            <a:avLst/>
          </a:prstGeom>
          <a:noFill/>
        </p:spPr>
        <p:txBody>
          <a:bodyPr lIns="68551" tIns="34276" rIns="68551" bIns="34276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defTabSz="914339" eaLnBrk="1" hangingPunct="1">
              <a:defRPr/>
            </a:pPr>
            <a:fld id="{92DAD1B9-5F6A-4B59-9ECB-1A386A126063}" type="slidenum">
              <a:rPr lang="zh-CN" altLang="en-US" sz="1200" smtClean="0">
                <a:latin typeface="FrutigerNext LT Medium" panose="020B0603040504020204" pitchFamily="34" charset="0"/>
              </a:rPr>
              <a:pPr defTabSz="914339" eaLnBrk="1" hangingPunct="1">
                <a:defRPr/>
              </a:pPr>
              <a:t>‹#›</a:t>
            </a:fld>
            <a:endParaRPr lang="zh-CN" altLang="en-US" sz="1200" dirty="0" smtClean="0">
              <a:latin typeface="FrutigerNext LT Medium" panose="020B0603040504020204" pitchFamily="34" charset="0"/>
            </a:endParaRPr>
          </a:p>
        </p:txBody>
      </p:sp>
      <p:pic>
        <p:nvPicPr>
          <p:cNvPr id="9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85592" y="5829328"/>
            <a:ext cx="592975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195252" y="1508789"/>
            <a:ext cx="5003228" cy="2124194"/>
          </a:xfrm>
          <a:prstGeom prst="rect">
            <a:avLst/>
          </a:prstGeom>
        </p:spPr>
        <p:txBody>
          <a:bodyPr vert="horz" lIns="51413" tIns="25708" rIns="51413" bIns="25708"/>
          <a:lstStyle>
            <a:lvl1pPr algn="l"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195252" y="3778324"/>
            <a:ext cx="5003228" cy="2050944"/>
          </a:xfrm>
          <a:prstGeom prst="rect">
            <a:avLst/>
          </a:prstGeom>
        </p:spPr>
        <p:txBody>
          <a:bodyPr vert="horz" lIns="51413" tIns="25708" rIns="51413" bIns="25708"/>
          <a:lstStyle>
            <a:lvl1pPr algn="l">
              <a:defRPr sz="21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27656" y="408090"/>
            <a:ext cx="5803696" cy="428625"/>
          </a:xfrm>
          <a:prstGeom prst="rect">
            <a:avLst/>
          </a:prstGeom>
        </p:spPr>
        <p:txBody>
          <a:bodyPr lIns="51413" tIns="25708" rIns="51413" bIns="25708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11913" y="1508788"/>
            <a:ext cx="4995155" cy="4320479"/>
          </a:xfrm>
          <a:prstGeom prst="rect">
            <a:avLst/>
          </a:prstGeom>
        </p:spPr>
        <p:txBody>
          <a:bodyPr vert="horz" lIns="51413" tIns="25708" rIns="51413" bIns="25708"/>
          <a:lstStyle>
            <a:lvl1pPr algn="l"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370972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5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41" y="6577042"/>
            <a:ext cx="480025" cy="276998"/>
          </a:xfrm>
          <a:prstGeom prst="rect">
            <a:avLst/>
          </a:prstGeom>
          <a:noFill/>
        </p:spPr>
        <p:txBody>
          <a:bodyPr lIns="91418" tIns="45709" rIns="91418" bIns="45709">
            <a:spAutoFit/>
          </a:bodyPr>
          <a:lstStyle/>
          <a:p>
            <a:pPr algn="l" defTabSz="685606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685606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4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4"/>
            <a:ext cx="9515665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296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1" y="6577018"/>
            <a:ext cx="480025" cy="25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28" tIns="34264" rIns="68528" bIns="34264">
            <a:spAutoFit/>
          </a:bodyPr>
          <a:lstStyle/>
          <a:p>
            <a:pPr defTabSz="408146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46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8" y="1553776"/>
            <a:ext cx="4717332" cy="4251499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3" y="512683"/>
            <a:ext cx="5803695" cy="428625"/>
          </a:xfrm>
          <a:prstGeom prst="rect">
            <a:avLst/>
          </a:prstGeom>
        </p:spPr>
        <p:txBody>
          <a:bodyPr lIns="68528" tIns="34264" rIns="68528" bIns="34264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5" y="512683"/>
            <a:ext cx="1000648" cy="428625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5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40" y="6577044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4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57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61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5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29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9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4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1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0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5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7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39" y="6577046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5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4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2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4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2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4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2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4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2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60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39" y="6577015"/>
            <a:ext cx="480025" cy="254793"/>
          </a:xfrm>
          <a:prstGeom prst="rect">
            <a:avLst/>
          </a:prstGeom>
          <a:noFill/>
        </p:spPr>
        <p:txBody>
          <a:bodyPr lIns="68538" tIns="34268" rIns="68538" bIns="34268">
            <a:spAutoFit/>
          </a:bodyPr>
          <a:lstStyle/>
          <a:p>
            <a:pPr algn="l" defTabSz="914339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1" y="1553766"/>
            <a:ext cx="4717332" cy="4251499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07" y="1553766"/>
            <a:ext cx="5003228" cy="2124194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07" y="3754320"/>
            <a:ext cx="5003228" cy="2050944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2" y="350658"/>
            <a:ext cx="6645547" cy="432048"/>
          </a:xfrm>
          <a:prstGeom prst="rect">
            <a:avLst/>
          </a:prstGeom>
        </p:spPr>
        <p:txBody>
          <a:bodyPr lIns="68538" tIns="34268" rIns="68538" bIns="34268"/>
          <a:lstStyle>
            <a:lvl1pPr algn="l">
              <a:defRPr sz="29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5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7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61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29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47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1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0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0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5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4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1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1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0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0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5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4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1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36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5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7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39" y="6577014"/>
            <a:ext cx="480025" cy="254793"/>
          </a:xfrm>
          <a:prstGeom prst="rect">
            <a:avLst/>
          </a:prstGeom>
          <a:noFill/>
        </p:spPr>
        <p:txBody>
          <a:bodyPr lIns="68567" tIns="34283" rIns="68567" bIns="34283">
            <a:spAutoFit/>
          </a:bodyPr>
          <a:lstStyle/>
          <a:p>
            <a:pPr algn="l" defTabSz="914339" hangingPunct="1">
              <a:defRPr/>
            </a:pPr>
            <a:fld id="{8AA04AE1-5A0F-4D2B-A403-3CF7D6E053F2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0" y="1553766"/>
            <a:ext cx="4717332" cy="4251499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03" y="1553766"/>
            <a:ext cx="5003228" cy="2124194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03" y="3754320"/>
            <a:ext cx="5003228" cy="2050944"/>
          </a:xfrm>
          <a:prstGeom prst="rect">
            <a:avLst/>
          </a:prstGeom>
        </p:spPr>
        <p:txBody>
          <a:bodyPr vert="horz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65" y="512678"/>
            <a:ext cx="5803695" cy="428625"/>
          </a:xfrm>
          <a:prstGeom prst="rect">
            <a:avLst/>
          </a:prstGeom>
        </p:spPr>
        <p:txBody>
          <a:bodyPr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8"/>
            <a:ext cx="1000646" cy="428625"/>
          </a:xfrm>
          <a:prstGeom prst="rect">
            <a:avLst/>
          </a:prstGeom>
        </p:spPr>
        <p:txBody>
          <a:bodyPr vert="horz"/>
          <a:lstStyle>
            <a:lvl1pPr algn="r">
              <a:spcAft>
                <a:spcPts val="1800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9795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60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8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37" y="6577048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7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61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8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63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2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3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1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5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5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4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37" y="6577018"/>
            <a:ext cx="480025" cy="25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28" tIns="34264" rIns="68528" bIns="34264">
            <a:spAutoFit/>
          </a:bodyPr>
          <a:lstStyle/>
          <a:p>
            <a:pPr defTabSz="408146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46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1" y="1553776"/>
            <a:ext cx="4717332" cy="4251499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66"/>
            <a:ext cx="5003230" cy="212419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65" y="512678"/>
            <a:ext cx="5803695" cy="428625"/>
          </a:xfrm>
          <a:prstGeom prst="rect">
            <a:avLst/>
          </a:prstGeom>
        </p:spPr>
        <p:txBody>
          <a:bodyPr lIns="68528" tIns="34264" rIns="68528" bIns="34264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83" y="512678"/>
            <a:ext cx="1000648" cy="428625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37" y="6577018"/>
            <a:ext cx="480025" cy="25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28" tIns="34264" rIns="68528" bIns="34264">
            <a:spAutoFit/>
          </a:bodyPr>
          <a:lstStyle/>
          <a:p>
            <a:pPr defTabSz="408146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46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1" y="1553776"/>
            <a:ext cx="4717332" cy="4251499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66"/>
            <a:ext cx="5003230" cy="212419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65" y="512678"/>
            <a:ext cx="5803695" cy="428625"/>
          </a:xfrm>
          <a:prstGeom prst="rect">
            <a:avLst/>
          </a:prstGeom>
        </p:spPr>
        <p:txBody>
          <a:bodyPr lIns="68528" tIns="34264" rIns="68528" bIns="34264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83" y="512678"/>
            <a:ext cx="1000648" cy="428625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0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1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19" y="68630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3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2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62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9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37" y="6577050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8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6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3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6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3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6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3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6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3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64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37" y="6577015"/>
            <a:ext cx="480025" cy="254793"/>
          </a:xfrm>
          <a:prstGeom prst="rect">
            <a:avLst/>
          </a:prstGeom>
          <a:noFill/>
        </p:spPr>
        <p:txBody>
          <a:bodyPr lIns="68538" tIns="34268" rIns="68538" bIns="34268">
            <a:spAutoFit/>
          </a:bodyPr>
          <a:lstStyle/>
          <a:p>
            <a:pPr algn="l" defTabSz="914339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2" y="1553766"/>
            <a:ext cx="4717332" cy="4251499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09" y="1553766"/>
            <a:ext cx="5003228" cy="2124194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09" y="3754320"/>
            <a:ext cx="5003228" cy="2050944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2" y="350658"/>
            <a:ext cx="6645547" cy="432048"/>
          </a:xfrm>
          <a:prstGeom prst="rect">
            <a:avLst/>
          </a:prstGeom>
        </p:spPr>
        <p:txBody>
          <a:bodyPr lIns="68538" tIns="34268" rIns="68538" bIns="34268"/>
          <a:lstStyle>
            <a:lvl1pPr algn="l">
              <a:defRPr sz="29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62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9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64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5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4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1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6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8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5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5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4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1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6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8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5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40"/>
            <a:ext cx="2797572" cy="455613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/>
            </a:lvl1pPr>
          </a:lstStyle>
          <a:p>
            <a:pPr>
              <a:defRPr/>
            </a:pPr>
            <a:r>
              <a:rPr lang="de-DE" altLang="zh-CN" sz="1700" dirty="0" smtClean="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700" smtClean="0">
                <a:latin typeface="Calibri" pitchFamily="34" charset="0"/>
                <a:ea typeface="华文细黑"/>
              </a:rPr>
              <a:pPr>
                <a:defRPr/>
              </a:pPr>
              <a:t>‹#›</a:t>
            </a:fld>
            <a:endParaRPr lang="en-GB" altLang="zh-CN" sz="1700" dirty="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13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3" y="6577018"/>
            <a:ext cx="480025" cy="25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28" tIns="34264" rIns="68528" bIns="34264">
            <a:spAutoFit/>
          </a:bodyPr>
          <a:lstStyle/>
          <a:p>
            <a:pPr defTabSz="408146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46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5" y="1553772"/>
            <a:ext cx="4717332" cy="4251499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66"/>
            <a:ext cx="5003230" cy="212419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49" y="512678"/>
            <a:ext cx="5803695" cy="428625"/>
          </a:xfrm>
          <a:prstGeom prst="rect">
            <a:avLst/>
          </a:prstGeom>
        </p:spPr>
        <p:txBody>
          <a:bodyPr lIns="68528" tIns="34264" rIns="68528" bIns="34264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8"/>
            <a:ext cx="1000648" cy="428625"/>
          </a:xfrm>
          <a:prstGeom prst="rect">
            <a:avLst/>
          </a:prstGeom>
        </p:spPr>
        <p:txBody>
          <a:bodyPr vert="horz" lIns="68528" tIns="34264" rIns="68528" bIns="34264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62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9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37" y="6577014"/>
            <a:ext cx="480025" cy="254793"/>
          </a:xfrm>
          <a:prstGeom prst="rect">
            <a:avLst/>
          </a:prstGeom>
          <a:noFill/>
        </p:spPr>
        <p:txBody>
          <a:bodyPr lIns="68567" tIns="34283" rIns="68567" bIns="34283">
            <a:spAutoFit/>
          </a:bodyPr>
          <a:lstStyle/>
          <a:p>
            <a:pPr algn="l" defTabSz="914339" hangingPunct="1">
              <a:defRPr/>
            </a:pPr>
            <a:fld id="{8AA04AE1-5A0F-4D2B-A403-3CF7D6E053F2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1" y="1553766"/>
            <a:ext cx="4717332" cy="4251499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05" y="1553766"/>
            <a:ext cx="5003228" cy="2124194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05" y="3754320"/>
            <a:ext cx="5003228" cy="2050944"/>
          </a:xfrm>
          <a:prstGeom prst="rect">
            <a:avLst/>
          </a:prstGeom>
        </p:spPr>
        <p:txBody>
          <a:bodyPr vert="horz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66" y="512678"/>
            <a:ext cx="5803695" cy="428625"/>
          </a:xfrm>
          <a:prstGeom prst="rect">
            <a:avLst/>
          </a:prstGeom>
        </p:spPr>
        <p:txBody>
          <a:bodyPr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8"/>
            <a:ext cx="1000646" cy="428625"/>
          </a:xfrm>
          <a:prstGeom prst="rect">
            <a:avLst/>
          </a:prstGeom>
        </p:spPr>
        <p:txBody>
          <a:bodyPr vert="horz"/>
          <a:lstStyle>
            <a:lvl1pPr algn="r">
              <a:spcAft>
                <a:spcPts val="1800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66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1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35" y="6577054"/>
            <a:ext cx="480025" cy="276998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 algn="l" defTabSz="914339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9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0165448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6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1" y="296467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35" y="6577054"/>
            <a:ext cx="480025" cy="276998"/>
          </a:xfrm>
          <a:prstGeom prst="rect">
            <a:avLst/>
          </a:prstGeom>
          <a:noFill/>
        </p:spPr>
        <p:txBody>
          <a:bodyPr lIns="91418" tIns="45709" rIns="91418" bIns="45709">
            <a:spAutoFit/>
          </a:bodyPr>
          <a:lstStyle/>
          <a:p>
            <a:pPr algn="l" defTabSz="685606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685606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9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4"/>
            <a:ext cx="9515665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3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8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6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8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6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8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6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8" y="1471086"/>
            <a:ext cx="246278" cy="44627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16" tIns="60958" rIns="121916" bIns="60958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339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2" tIns="34270" rIns="68542" bIns="34270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6" y="1062670"/>
            <a:ext cx="10960953" cy="4704524"/>
          </a:xfrm>
          <a:prstGeom prst="rect">
            <a:avLst/>
          </a:prstGeom>
        </p:spPr>
        <p:txBody>
          <a:bodyPr lIns="68567" tIns="34282" rIns="68567" bIns="34282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68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7" y="6581776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7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35" y="6577015"/>
            <a:ext cx="480025" cy="254793"/>
          </a:xfrm>
          <a:prstGeom prst="rect">
            <a:avLst/>
          </a:prstGeom>
          <a:noFill/>
        </p:spPr>
        <p:txBody>
          <a:bodyPr lIns="68538" tIns="34268" rIns="68538" bIns="34268">
            <a:spAutoFit/>
          </a:bodyPr>
          <a:lstStyle/>
          <a:p>
            <a:pPr algn="l" defTabSz="914339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339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5" y="1553766"/>
            <a:ext cx="4717332" cy="4251499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11" y="1553766"/>
            <a:ext cx="5003228" cy="2124194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11" y="3754320"/>
            <a:ext cx="5003228" cy="2050944"/>
          </a:xfrm>
          <a:prstGeom prst="rect">
            <a:avLst/>
          </a:prstGeom>
        </p:spPr>
        <p:txBody>
          <a:bodyPr vert="horz" lIns="68538" tIns="34268" rIns="68538" bIns="34268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2" y="350658"/>
            <a:ext cx="6645547" cy="432048"/>
          </a:xfrm>
          <a:prstGeom prst="rect">
            <a:avLst/>
          </a:prstGeom>
        </p:spPr>
        <p:txBody>
          <a:bodyPr lIns="68538" tIns="34268" rIns="68538" bIns="34268"/>
          <a:lstStyle>
            <a:lvl1pPr algn="l">
              <a:defRPr sz="29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9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8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4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9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32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9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9"/>
            <a:ext cx="543155" cy="5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8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4" y="296479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9" y="68633"/>
            <a:ext cx="10978515" cy="758956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32"/>
            <a:ext cx="2846282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9"/>
            <a:ext cx="3862811" cy="365125"/>
          </a:xfrm>
          <a:prstGeom prst="rect">
            <a:avLst/>
          </a:prstGeom>
        </p:spPr>
        <p:txBody>
          <a:bodyPr lIns="91302" tIns="45662" rIns="91302" bIns="45662"/>
          <a:lstStyle>
            <a:lvl1pPr algn="l" defTabSz="914339" hangingPunct="1">
              <a:defRPr/>
            </a:lvl1pPr>
          </a:lstStyle>
          <a:p>
            <a:endParaRPr lang="zh-CN" altLang="en-US" sz="17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103.xml"/><Relationship Id="rId16" Type="http://schemas.openxmlformats.org/officeDocument/2006/relationships/theme" Target="../theme/theme2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117.xml"/><Relationship Id="rId4" Type="http://schemas.openxmlformats.org/officeDocument/2006/relationships/image" Target="../media/image15.jpe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123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16.png"/></Relationships>
</file>

<file path=ppt/slideMasters/_rels/slideMaster29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136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5" Type="http://schemas.openxmlformats.org/officeDocument/2006/relationships/theme" Target="../theme/theme31.xml"/><Relationship Id="rId4" Type="http://schemas.openxmlformats.org/officeDocument/2006/relationships/slideLayout" Target="../slideLayouts/slideLayout140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4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5" Type="http://schemas.openxmlformats.org/officeDocument/2006/relationships/theme" Target="../theme/theme32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5" Type="http://schemas.openxmlformats.org/officeDocument/2006/relationships/theme" Target="../theme/theme33.xml"/><Relationship Id="rId4" Type="http://schemas.openxmlformats.org/officeDocument/2006/relationships/slideLayout" Target="../slideLayouts/slideLayout158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theme" Target="../theme/theme3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5" Type="http://schemas.openxmlformats.org/officeDocument/2006/relationships/theme" Target="../theme/theme36.xml"/><Relationship Id="rId4" Type="http://schemas.openxmlformats.org/officeDocument/2006/relationships/slideLayout" Target="../slideLayouts/slideLayout16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theme" Target="../theme/theme37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5" Type="http://schemas.openxmlformats.org/officeDocument/2006/relationships/theme" Target="../theme/theme38.xml"/><Relationship Id="rId4" Type="http://schemas.openxmlformats.org/officeDocument/2006/relationships/slideLayout" Target="../slideLayouts/slideLayout172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theme" Target="../theme/theme39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theme" Target="../theme/theme40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4" Type="http://schemas.openxmlformats.org/officeDocument/2006/relationships/theme" Target="../theme/theme4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4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4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slideLayout" Target="../slideLayouts/slideLayout198.xml"/><Relationship Id="rId18" Type="http://schemas.openxmlformats.org/officeDocument/2006/relationships/slideLayout" Target="../slideLayouts/slideLayout203.xml"/><Relationship Id="rId26" Type="http://schemas.openxmlformats.org/officeDocument/2006/relationships/theme" Target="../theme/theme44.xml"/><Relationship Id="rId3" Type="http://schemas.openxmlformats.org/officeDocument/2006/relationships/slideLayout" Target="../slideLayouts/slideLayout188.xml"/><Relationship Id="rId21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192.xml"/><Relationship Id="rId12" Type="http://schemas.openxmlformats.org/officeDocument/2006/relationships/slideLayout" Target="../slideLayouts/slideLayout197.xml"/><Relationship Id="rId17" Type="http://schemas.openxmlformats.org/officeDocument/2006/relationships/slideLayout" Target="../slideLayouts/slideLayout202.xml"/><Relationship Id="rId25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87.xml"/><Relationship Id="rId16" Type="http://schemas.openxmlformats.org/officeDocument/2006/relationships/slideLayout" Target="../slideLayouts/slideLayout201.xml"/><Relationship Id="rId20" Type="http://schemas.openxmlformats.org/officeDocument/2006/relationships/slideLayout" Target="../slideLayouts/slideLayout205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24" Type="http://schemas.openxmlformats.org/officeDocument/2006/relationships/slideLayout" Target="../slideLayouts/slideLayout209.xml"/><Relationship Id="rId32" Type="http://schemas.openxmlformats.org/officeDocument/2006/relationships/image" Target="../media/image21.png"/><Relationship Id="rId5" Type="http://schemas.openxmlformats.org/officeDocument/2006/relationships/slideLayout" Target="../slideLayouts/slideLayout190.xml"/><Relationship Id="rId15" Type="http://schemas.openxmlformats.org/officeDocument/2006/relationships/slideLayout" Target="../slideLayouts/slideLayout200.xml"/><Relationship Id="rId23" Type="http://schemas.openxmlformats.org/officeDocument/2006/relationships/slideLayout" Target="../slideLayouts/slideLayout208.xml"/><Relationship Id="rId28" Type="http://schemas.openxmlformats.org/officeDocument/2006/relationships/tags" Target="../tags/tag1.xml"/><Relationship Id="rId10" Type="http://schemas.openxmlformats.org/officeDocument/2006/relationships/slideLayout" Target="../slideLayouts/slideLayout195.xml"/><Relationship Id="rId19" Type="http://schemas.openxmlformats.org/officeDocument/2006/relationships/slideLayout" Target="../slideLayouts/slideLayout204.xml"/><Relationship Id="rId31" Type="http://schemas.openxmlformats.org/officeDocument/2006/relationships/image" Target="../media/image20.wmf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slideLayout" Target="../slideLayouts/slideLayout199.xml"/><Relationship Id="rId22" Type="http://schemas.openxmlformats.org/officeDocument/2006/relationships/slideLayout" Target="../slideLayouts/slideLayout207.xml"/><Relationship Id="rId27" Type="http://schemas.openxmlformats.org/officeDocument/2006/relationships/vmlDrawing" Target="../drawings/vmlDrawing1.vml"/><Relationship Id="rId30" Type="http://schemas.openxmlformats.org/officeDocument/2006/relationships/oleObject" Target="../embeddings/oleObject1.bin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8.xml"/><Relationship Id="rId13" Type="http://schemas.openxmlformats.org/officeDocument/2006/relationships/slideLayout" Target="../slideLayouts/slideLayout223.xml"/><Relationship Id="rId18" Type="http://schemas.openxmlformats.org/officeDocument/2006/relationships/slideLayout" Target="../slideLayouts/slideLayout228.xml"/><Relationship Id="rId26" Type="http://schemas.openxmlformats.org/officeDocument/2006/relationships/theme" Target="../theme/theme45.xml"/><Relationship Id="rId3" Type="http://schemas.openxmlformats.org/officeDocument/2006/relationships/slideLayout" Target="../slideLayouts/slideLayout213.xml"/><Relationship Id="rId21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17.xml"/><Relationship Id="rId12" Type="http://schemas.openxmlformats.org/officeDocument/2006/relationships/slideLayout" Target="../slideLayouts/slideLayout222.xml"/><Relationship Id="rId17" Type="http://schemas.openxmlformats.org/officeDocument/2006/relationships/slideLayout" Target="../slideLayouts/slideLayout227.xml"/><Relationship Id="rId25" Type="http://schemas.openxmlformats.org/officeDocument/2006/relationships/slideLayout" Target="../slideLayouts/slideLayout235.xml"/><Relationship Id="rId2" Type="http://schemas.openxmlformats.org/officeDocument/2006/relationships/slideLayout" Target="../slideLayouts/slideLayout212.xml"/><Relationship Id="rId16" Type="http://schemas.openxmlformats.org/officeDocument/2006/relationships/slideLayout" Target="../slideLayouts/slideLayout226.xml"/><Relationship Id="rId20" Type="http://schemas.openxmlformats.org/officeDocument/2006/relationships/slideLayout" Target="../slideLayouts/slideLayout23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21.xml"/><Relationship Id="rId24" Type="http://schemas.openxmlformats.org/officeDocument/2006/relationships/slideLayout" Target="../slideLayouts/slideLayout234.xml"/><Relationship Id="rId32" Type="http://schemas.openxmlformats.org/officeDocument/2006/relationships/image" Target="../media/image21.png"/><Relationship Id="rId5" Type="http://schemas.openxmlformats.org/officeDocument/2006/relationships/slideLayout" Target="../slideLayouts/slideLayout215.xml"/><Relationship Id="rId15" Type="http://schemas.openxmlformats.org/officeDocument/2006/relationships/slideLayout" Target="../slideLayouts/slideLayout225.xml"/><Relationship Id="rId23" Type="http://schemas.openxmlformats.org/officeDocument/2006/relationships/slideLayout" Target="../slideLayouts/slideLayout23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220.xml"/><Relationship Id="rId19" Type="http://schemas.openxmlformats.org/officeDocument/2006/relationships/slideLayout" Target="../slideLayouts/slideLayout229.xml"/><Relationship Id="rId31" Type="http://schemas.openxmlformats.org/officeDocument/2006/relationships/image" Target="../media/image20.wmf"/><Relationship Id="rId4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9.xml"/><Relationship Id="rId14" Type="http://schemas.openxmlformats.org/officeDocument/2006/relationships/slideLayout" Target="../slideLayouts/slideLayout224.xml"/><Relationship Id="rId22" Type="http://schemas.openxmlformats.org/officeDocument/2006/relationships/slideLayout" Target="../slideLayouts/slideLayout232.xml"/><Relationship Id="rId27" Type="http://schemas.openxmlformats.org/officeDocument/2006/relationships/vmlDrawing" Target="../drawings/vmlDrawing4.vml"/><Relationship Id="rId30" Type="http://schemas.openxmlformats.org/officeDocument/2006/relationships/oleObject" Target="../embeddings/oleObject4.bin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theme" Target="../theme/theme46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5" Type="http://schemas.openxmlformats.org/officeDocument/2006/relationships/image" Target="../media/image25.png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Relationship Id="rId14" Type="http://schemas.openxmlformats.org/officeDocument/2006/relationships/image" Target="../media/image24.jpeg"/></Relationships>
</file>

<file path=ppt/slideMasters/_rels/slideMaster47.xml.rels><?xml version="1.0" encoding="UTF-8" standalone="yes"?>
<Relationships xmlns="http://schemas.openxmlformats.org/package/2006/relationships"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248.xml"/><Relationship Id="rId4" Type="http://schemas.openxmlformats.org/officeDocument/2006/relationships/image" Target="../media/image2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249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theme" Target="../theme/theme51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/Relationships>
</file>

<file path=ppt/slideMasters/_rels/slideMaster52.xml.rels><?xml version="1.0" encoding="UTF-8" standalone="yes"?>
<Relationships xmlns="http://schemas.openxmlformats.org/package/2006/relationships"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1" Type="http://schemas.openxmlformats.org/officeDocument/2006/relationships/theme" Target="../theme/theme53.xml"/></Relationships>
</file>

<file path=ppt/slideMasters/_rels/slideMaster54.xml.rels><?xml version="1.0" encoding="UTF-8" standalone="yes"?>
<Relationships xmlns="http://schemas.openxmlformats.org/package/2006/relationships"><Relationship Id="rId1" Type="http://schemas.openxmlformats.org/officeDocument/2006/relationships/theme" Target="../theme/theme54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923" y="274639"/>
            <a:ext cx="10978515" cy="1143000"/>
          </a:xfrm>
          <a:prstGeom prst="rect">
            <a:avLst/>
          </a:prstGeom>
        </p:spPr>
        <p:txBody>
          <a:bodyPr vert="horz" lIns="102391" tIns="51196" rIns="102391" bIns="51196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3" y="1600207"/>
            <a:ext cx="10978515" cy="4525963"/>
          </a:xfrm>
          <a:prstGeom prst="rect">
            <a:avLst/>
          </a:prstGeom>
        </p:spPr>
        <p:txBody>
          <a:bodyPr vert="horz" lIns="102391" tIns="51196" rIns="102391" bIns="5119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917" y="6356360"/>
            <a:ext cx="2846282" cy="365125"/>
          </a:xfrm>
          <a:prstGeom prst="rect">
            <a:avLst/>
          </a:prstGeom>
        </p:spPr>
        <p:txBody>
          <a:bodyPr vert="horz" lIns="102391" tIns="51196" rIns="102391" bIns="51196" rtlCol="0" anchor="ctr"/>
          <a:lstStyle>
            <a:lvl1pPr algn="l" defTabSz="1024034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690A-6591-4D4F-BCAF-C2A81F549F4E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2016/9/19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775" y="6356360"/>
            <a:ext cx="3862811" cy="365125"/>
          </a:xfrm>
          <a:prstGeom prst="rect">
            <a:avLst/>
          </a:prstGeom>
        </p:spPr>
        <p:txBody>
          <a:bodyPr vert="horz" lIns="102391" tIns="51196" rIns="102391" bIns="51196" rtlCol="0" anchor="ctr"/>
          <a:lstStyle>
            <a:lvl1pPr algn="ctr" defTabSz="1024034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Weibo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 BA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151" y="6356360"/>
            <a:ext cx="2846282" cy="365125"/>
          </a:xfrm>
          <a:prstGeom prst="rect">
            <a:avLst/>
          </a:prstGeom>
        </p:spPr>
        <p:txBody>
          <a:bodyPr vert="horz" lIns="102391" tIns="51196" rIns="102391" bIns="51196" rtlCol="0" anchor="ctr"/>
          <a:lstStyle>
            <a:lvl1pPr algn="r" defTabSz="1024034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76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2403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84013" indent="-384013" algn="l" defTabSz="102403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32028" indent="-320011" algn="l" defTabSz="102403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280043" indent="-256009" algn="l" defTabSz="102403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792060" indent="-256009" algn="l" defTabSz="102403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04077" indent="-256009" algn="l" defTabSz="102403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816092" indent="-256009" algn="l" defTabSz="102403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111" indent="-256009" algn="l" defTabSz="102403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28" indent="-256009" algn="l" defTabSz="102403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145" indent="-256009" algn="l" defTabSz="102403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17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34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51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068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085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104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119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136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7" y="325445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396" rIns="106796" bIns="533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7" y="1628783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6812" tIns="53404" rIns="106812" bIns="534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90373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50" r:id="rId2"/>
    <p:sldLayoutId id="2147483951" r:id="rId3"/>
    <p:sldLayoutId id="2147483952" r:id="rId4"/>
    <p:sldLayoutId id="2147483953" r:id="rId5"/>
    <p:sldLayoutId id="2147483954" r:id="rId6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694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3883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0823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776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6942" indent="-45694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99649" indent="-34270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6586" indent="-34270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3528" indent="-34270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2056235" indent="-22847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3175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0115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7061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3997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2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83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23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61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05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46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85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26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8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8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0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0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1" y="325445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396" rIns="106796" bIns="533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1" y="1628783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6812" tIns="53404" rIns="106812" bIns="534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23795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8" r:id="rId2"/>
    <p:sldLayoutId id="2147483969" r:id="rId3"/>
    <p:sldLayoutId id="2147483970" r:id="rId4"/>
    <p:sldLayoutId id="2147483971" r:id="rId5"/>
    <p:sldLayoutId id="2147483972" r:id="rId6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694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3883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0823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776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6942" indent="-45694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99649" indent="-34270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6586" indent="-34270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3528" indent="-34270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2056235" indent="-22847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3175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0115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7061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3997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2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83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23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61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05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46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85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26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1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1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6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2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2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4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4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5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5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5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5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4" r:id="rId2"/>
    <p:sldLayoutId id="2147483995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6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6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922" y="274639"/>
            <a:ext cx="10978515" cy="1143000"/>
          </a:xfrm>
          <a:prstGeom prst="rect">
            <a:avLst/>
          </a:prstGeom>
        </p:spPr>
        <p:txBody>
          <a:bodyPr vert="horz" lIns="102391" tIns="51196" rIns="102391" bIns="51196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2" y="1600206"/>
            <a:ext cx="10978515" cy="4525963"/>
          </a:xfrm>
          <a:prstGeom prst="rect">
            <a:avLst/>
          </a:prstGeom>
        </p:spPr>
        <p:txBody>
          <a:bodyPr vert="horz" lIns="102391" tIns="51196" rIns="102391" bIns="5119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917" y="6356357"/>
            <a:ext cx="2846282" cy="365125"/>
          </a:xfrm>
          <a:prstGeom prst="rect">
            <a:avLst/>
          </a:prstGeom>
        </p:spPr>
        <p:txBody>
          <a:bodyPr vert="horz" lIns="102391" tIns="51196" rIns="102391" bIns="51196" rtlCol="0" anchor="ctr"/>
          <a:lstStyle>
            <a:lvl1pPr algn="l" defTabSz="1024034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690A-6591-4D4F-BCAF-C2A81F549F4E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2016/9/19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774" y="6356357"/>
            <a:ext cx="3862811" cy="365125"/>
          </a:xfrm>
          <a:prstGeom prst="rect">
            <a:avLst/>
          </a:prstGeom>
        </p:spPr>
        <p:txBody>
          <a:bodyPr vert="horz" lIns="102391" tIns="51196" rIns="102391" bIns="51196" rtlCol="0" anchor="ctr"/>
          <a:lstStyle>
            <a:lvl1pPr algn="ctr" defTabSz="1024034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Weibo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 BA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151" y="6356357"/>
            <a:ext cx="2846282" cy="365125"/>
          </a:xfrm>
          <a:prstGeom prst="rect">
            <a:avLst/>
          </a:prstGeom>
        </p:spPr>
        <p:txBody>
          <a:bodyPr vert="horz" lIns="102391" tIns="51196" rIns="102391" bIns="51196" rtlCol="0" anchor="ctr"/>
          <a:lstStyle>
            <a:lvl1pPr algn="r" defTabSz="1024034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76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2403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84013" indent="-384013" algn="l" defTabSz="102403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32028" indent="-320011" algn="l" defTabSz="102403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280043" indent="-256009" algn="l" defTabSz="102403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792060" indent="-256009" algn="l" defTabSz="102403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04077" indent="-256009" algn="l" defTabSz="102403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816092" indent="-256009" algn="l" defTabSz="102403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111" indent="-256009" algn="l" defTabSz="102403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28" indent="-256009" algn="l" defTabSz="102403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145" indent="-256009" algn="l" defTabSz="102403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17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34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51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068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085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104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119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136" algn="l" defTabSz="10240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8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8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3" r:id="rId2"/>
    <p:sldLayoutId id="2147484014" r:id="rId3"/>
    <p:sldLayoutId id="2147484015" r:id="rId4"/>
    <p:sldLayoutId id="2147484016" r:id="rId5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9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9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80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80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8" r:id="rId8"/>
    <p:sldLayoutId id="2147484049" r:id="rId9"/>
    <p:sldLayoutId id="2147484050" r:id="rId10"/>
    <p:sldLayoutId id="2147484051" r:id="rId1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9318" y="1021900"/>
            <a:ext cx="10759300" cy="510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89" rIns="91380" bIns="45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7" name="Picture 7" descr="7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221186"/>
            <a:ext cx="12196536" cy="63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 userDrawn="1"/>
        </p:nvSpPr>
        <p:spPr bwMode="auto">
          <a:xfrm>
            <a:off x="871055" y="6466114"/>
            <a:ext cx="2782640" cy="29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6" tIns="45694" rIns="91386" bIns="45694">
            <a:spAutoFit/>
          </a:bodyPr>
          <a:lstStyle/>
          <a:p>
            <a:pPr algn="l" defTabSz="914339" eaLnBrk="0">
              <a:defRPr/>
            </a:pPr>
            <a:r>
              <a:rPr lang="en-US" altLang="zh-CN" sz="1300" dirty="0">
                <a:solidFill>
                  <a:prstClr val="black"/>
                </a:solidFill>
                <a:latin typeface="FrutigerNext LT Bold" pitchFamily="1" charset="0"/>
              </a:rPr>
              <a:t>HUAWEI TECHNOLOGIES Co., Ltd.</a:t>
            </a:r>
            <a:endParaRPr lang="en-US" altLang="zh-CN" sz="25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10236" y="6400802"/>
            <a:ext cx="1410014" cy="11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339" eaLnBrk="0">
              <a:lnSpc>
                <a:spcPct val="85000"/>
              </a:lnSpc>
              <a:defRPr sz="12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de-DE" altLang="zh-CN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 dirty="0" smtClean="0">
                <a:solidFill>
                  <a:prstClr val="black"/>
                </a:solidFill>
              </a:rPr>
              <a:t>Page </a:t>
            </a:r>
            <a:fld id="{D8ACD6C9-B7FE-4AF3-A0F7-597A708EE36A}" type="slidenum">
              <a:rPr lang="de-DE" altLang="zh-CN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 dirty="0">
              <a:solidFill>
                <a:prstClr val="black"/>
              </a:solidFill>
            </a:endParaRPr>
          </a:p>
        </p:txBody>
      </p:sp>
      <p:pic>
        <p:nvPicPr>
          <p:cNvPr id="1030" name="Picture 10" descr="8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017093" y="6400804"/>
            <a:ext cx="1747548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 userDrawn="1"/>
        </p:nvSpPr>
        <p:spPr bwMode="auto">
          <a:xfrm>
            <a:off x="4883362" y="6467477"/>
            <a:ext cx="1861286" cy="29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80" tIns="45689" rIns="91380" bIns="45689">
            <a:spAutoFit/>
          </a:bodyPr>
          <a:lstStyle/>
          <a:p>
            <a:pPr algn="l" defTabSz="914339" eaLnBrk="0">
              <a:defRPr/>
            </a:pPr>
            <a:r>
              <a:rPr lang="en-US" altLang="zh-CN" sz="1300" dirty="0">
                <a:solidFill>
                  <a:prstClr val="black"/>
                </a:solidFill>
                <a:latin typeface="FrutigerNext LT Bold" pitchFamily="20" charset="0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6536" cy="713015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algn="l" defTabSz="914339" eaLnBrk="0">
              <a:defRPr/>
            </a:pPr>
            <a:endParaRPr lang="zh-CN" altLang="en-US" sz="2500" dirty="0">
              <a:solidFill>
                <a:prstClr val="black"/>
              </a:solidFill>
              <a:latin typeface="FrutigerNext LT BlackCn" pitchFamily="34" charset="0"/>
              <a:ea typeface="宋体" charset="-122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9318" y="0"/>
            <a:ext cx="10759300" cy="71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89" rIns="91380" bIns="4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170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33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50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678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87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2pPr>
      <a:lvl3pPr marL="114292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3pPr>
      <a:lvl4pPr marL="1600093" indent="-23017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4pPr>
      <a:lvl5pPr marL="2055676" indent="-22699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5pPr>
      <a:lvl6pPr marL="2512845" indent="-226997" algn="l" rtl="0" fontAlgn="base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6pPr>
      <a:lvl7pPr marL="2970015" indent="-226997" algn="l" rtl="0" fontAlgn="base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7pPr>
      <a:lvl8pPr marL="3427184" indent="-226997" algn="l" rtl="0" fontAlgn="base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8pPr>
      <a:lvl9pPr marL="3884354" indent="-226997" algn="l" rtl="0" fontAlgn="base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08060" y="2636841"/>
            <a:ext cx="74016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17" rIns="91434" bIns="4571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9652793" y="476250"/>
            <a:ext cx="1954702" cy="20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defTabSz="784173" eaLnBrk="0"/>
            <a:r>
              <a:rPr lang="en-US" altLang="zh-CN" sz="1300" b="1" dirty="0">
                <a:solidFill>
                  <a:srgbClr val="666666"/>
                </a:solidFill>
                <a:latin typeface="FrutigerNext LT Bold" pitchFamily="34" charset="0"/>
              </a:rPr>
              <a:t>Security Level: </a:t>
            </a:r>
          </a:p>
        </p:txBody>
      </p:sp>
      <p:sp>
        <p:nvSpPr>
          <p:cNvPr id="81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08058" y="479425"/>
            <a:ext cx="2846282" cy="20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4339" hangingPunct="1">
              <a:defRPr sz="13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-2604854" y="692151"/>
            <a:ext cx="2460848" cy="552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19" tIns="40060" rIns="80119" bIns="40060">
            <a:spAutoFit/>
          </a:bodyPr>
          <a:lstStyle/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sz="1100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32-</a:t>
            </a:r>
            <a:r>
              <a:rPr lang="en-US" altLang="zh-CN" sz="1100" dirty="0" err="1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35pt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 R153 G0 B0</a:t>
            </a: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LT Medium</a:t>
            </a: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 Arial</a:t>
            </a:r>
          </a:p>
          <a:p>
            <a:pPr marL="342877" indent="-342877" algn="r" defTabSz="914339" hangingPunct="1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sz="1100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30-</a:t>
            </a:r>
            <a:r>
              <a:rPr lang="en-US" altLang="zh-CN" sz="1100" dirty="0" err="1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32pt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 R153 G0 B0</a:t>
            </a: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黑体</a:t>
            </a: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:20-22pt</a:t>
            </a: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) :</a:t>
            </a:r>
            <a:r>
              <a:rPr lang="en-US" altLang="zh-CN" sz="1100" dirty="0" err="1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18pt</a:t>
            </a:r>
            <a:endParaRPr lang="en-US" altLang="zh-CN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黑色</a:t>
            </a: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LT Regular</a:t>
            </a: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 Arial</a:t>
            </a:r>
          </a:p>
          <a:p>
            <a:pPr marL="342877" indent="-342877" algn="r" defTabSz="914339" hangingPunct="1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:18-20pt</a:t>
            </a: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黑色</a:t>
            </a:r>
          </a:p>
          <a:p>
            <a:pPr marL="342877" indent="-342877" algn="r" defTabSz="914339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细黑体 </a:t>
            </a:r>
            <a:endParaRPr lang="zh-CN" altLang="en-US" sz="1100" dirty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439778" y="3511549"/>
            <a:ext cx="1226189" cy="3224213"/>
            <a:chOff x="5839" y="2251"/>
            <a:chExt cx="579" cy="2031"/>
          </a:xfrm>
        </p:grpSpPr>
        <p:sp>
          <p:nvSpPr>
            <p:cNvPr id="2061" name="Rectangle 23"/>
            <p:cNvSpPr>
              <a:spLocks noChangeArrowheads="1"/>
            </p:cNvSpPr>
            <p:nvPr userDrawn="1"/>
          </p:nvSpPr>
          <p:spPr bwMode="auto">
            <a:xfrm>
              <a:off x="5839" y="3148"/>
              <a:ext cx="579" cy="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pPr algn="l" defTabSz="914339" hangingPunct="1"/>
              <a:endParaRPr lang="zh-CN" altLang="en-US" sz="1700" dirty="0"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24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2123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4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5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6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9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2119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0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1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2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34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2115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6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7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8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9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2111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2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3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4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44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2107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8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9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0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9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2103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4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5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6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54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2099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0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1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2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9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2095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6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7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8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64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2091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2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3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4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9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2087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8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9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0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74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083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4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5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6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9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079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0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1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2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84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075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76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77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78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339" hangingPunct="1"/>
                <a:endParaRPr lang="zh-CN" altLang="en-US" sz="17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2057" name="Rectangle 89"/>
          <p:cNvSpPr>
            <a:spLocks noChangeArrowheads="1"/>
          </p:cNvSpPr>
          <p:nvPr/>
        </p:nvSpPr>
        <p:spPr bwMode="auto">
          <a:xfrm>
            <a:off x="12342360" y="1341440"/>
            <a:ext cx="1590445" cy="133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19" tIns="40060" rIns="80119" bIns="40060">
            <a:spAutoFit/>
          </a:bodyPr>
          <a:lstStyle/>
          <a:p>
            <a:pPr algn="l" defTabSz="914339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配色参考方案：</a:t>
            </a:r>
          </a:p>
          <a:p>
            <a:pPr algn="l" defTabSz="914339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2058" name="Rectangle 90"/>
          <p:cNvSpPr>
            <a:spLocks noChangeArrowheads="1"/>
          </p:cNvSpPr>
          <p:nvPr/>
        </p:nvSpPr>
        <p:spPr bwMode="auto">
          <a:xfrm>
            <a:off x="12342362" y="7938"/>
            <a:ext cx="1495145" cy="48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19" tIns="40060" rIns="80119" bIns="40060">
            <a:spAutoFit/>
          </a:bodyPr>
          <a:lstStyle/>
          <a:p>
            <a:pPr algn="l" defTabSz="914339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.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2" name="Text Box 5"/>
          <p:cNvSpPr txBox="1">
            <a:spLocks noChangeArrowheads="1"/>
          </p:cNvSpPr>
          <p:nvPr/>
        </p:nvSpPr>
        <p:spPr bwMode="auto">
          <a:xfrm>
            <a:off x="1008060" y="6230937"/>
            <a:ext cx="27477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91434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defTabSz="914339">
              <a:defRPr/>
            </a:pPr>
            <a:r>
              <a:rPr lang="en-US" altLang="zh-CN" sz="13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9644321" y="4019553"/>
            <a:ext cx="1191924" cy="23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defTabSz="914339">
              <a:defRPr/>
            </a:pPr>
            <a:r>
              <a:rPr lang="en-US" altLang="zh-CN" sz="900" dirty="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pic>
        <p:nvPicPr>
          <p:cNvPr id="80" name="Picture 6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421907" y="5684842"/>
            <a:ext cx="720375" cy="67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 descr="D:\华为素材\shutterstock\光纤\01副本加深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86" t="11056" b="37938"/>
          <a:stretch/>
        </p:blipFill>
        <p:spPr bwMode="auto">
          <a:xfrm>
            <a:off x="-2" y="1600201"/>
            <a:ext cx="12201528" cy="31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877" indent="-342877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2923" indent="-228584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4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2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2" y="1628777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5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5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8" r:id="rId2"/>
    <p:sldLayoutId id="2147484079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9" descr="d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24590"/>
            <a:ext cx="12206821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405" y="6438900"/>
            <a:ext cx="2640318" cy="26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9" tIns="40060" rIns="80119" bIns="40060">
            <a:spAutoFit/>
          </a:bodyPr>
          <a:lstStyle/>
          <a:p>
            <a:pPr algn="l" defTabSz="801635" eaLnBrk="0">
              <a:defRPr/>
            </a:pPr>
            <a:r>
              <a:rPr lang="en-US" altLang="zh-CN" sz="1200" dirty="0"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100" dirty="0"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4100" name="Picture 9" descr="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17049" y="6399216"/>
            <a:ext cx="1749277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5902" y="6489704"/>
            <a:ext cx="279757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339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>
              <a:defRPr/>
            </a:pPr>
            <a:r>
              <a:rPr lang="de-DE" altLang="zh-CN" dirty="0" smtClean="0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4461883D-2A07-45C5-907F-BD21E7C5F8C4}" type="slidenum">
              <a:rPr lang="de-DE" altLang="zh-CN" smtClean="0">
                <a:solidFill>
                  <a:srgbClr val="000000"/>
                </a:solidFill>
                <a:ea typeface="ＭＳ Ｐゴシック" pitchFamily="34" charset="-128"/>
              </a:rPr>
              <a:pPr>
                <a:defRPr/>
              </a:pPr>
              <a:t>‹#›</a:t>
            </a:fld>
            <a:endParaRPr lang="en-GB" altLang="zh-CN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10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70405" y="115890"/>
            <a:ext cx="10332593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33" tIns="40067" rIns="80133" bIns="40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770" y="6438901"/>
            <a:ext cx="1643351" cy="265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7" tIns="40041" rIns="80087" bIns="40041">
            <a:spAutoFit/>
          </a:bodyPr>
          <a:lstStyle/>
          <a:p>
            <a:pPr algn="l" defTabSz="801635" eaLnBrk="0">
              <a:defRPr/>
            </a:pPr>
            <a:r>
              <a:rPr lang="en-US" altLang="zh-CN" sz="1200" dirty="0">
                <a:latin typeface="FrutigerNext LT Bold" pitchFamily="1" charset="0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557" y="528638"/>
            <a:ext cx="246084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9" tIns="40060" rIns="80119" bIns="40060"/>
          <a:lstStyle/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en-US" altLang="zh-CN" sz="1100" dirty="0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32-</a:t>
            </a:r>
            <a:r>
              <a:rPr lang="en-US" altLang="zh-CN" sz="1100" dirty="0" err="1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35pt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 LT Medium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 Arial</a:t>
            </a:r>
          </a:p>
          <a:p>
            <a:pPr algn="r" defTabSz="801635" hangingPunct="1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en-US" altLang="zh-CN" sz="1100" dirty="0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30-</a:t>
            </a:r>
            <a:r>
              <a:rPr lang="en-US" altLang="zh-CN" sz="1100" dirty="0" err="1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32pt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:20-22pt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 :</a:t>
            </a:r>
            <a:r>
              <a:rPr lang="en-US" altLang="zh-CN" sz="1100" dirty="0" err="1" smtClean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18pt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 LT Regular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 Arial</a:t>
            </a:r>
          </a:p>
          <a:p>
            <a:pPr algn="r" defTabSz="801635" hangingPunct="1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:18-20pt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2474" y="1423989"/>
            <a:ext cx="139984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9" tIns="40060" rIns="80119" bIns="40060"/>
          <a:lstStyle/>
          <a:p>
            <a:pPr algn="l" defTabSz="801635" hangingPunct="1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algn="l" defTabSz="801635" hangingPunct="1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algn="l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algn="l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algn="l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2474" y="-61912"/>
            <a:ext cx="139984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9" tIns="40060" rIns="80119" bIns="40060"/>
          <a:lstStyle/>
          <a:p>
            <a:pPr algn="l" defTabSz="801635" hangingPunct="1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algn="l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algn="l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algn="l" defTabSz="801635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107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404" y="1641476"/>
            <a:ext cx="10578256" cy="419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7" tIns="40073" rIns="80147" bIns="40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5656" y="5028274"/>
            <a:ext cx="1226188" cy="29236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8" tIns="45709" rIns="91418" bIns="45709" anchor="ctr">
            <a:spAutoFit/>
          </a:bodyPr>
          <a:lstStyle/>
          <a:p>
            <a:pPr algn="l" defTabSz="914339" hangingPunct="1">
              <a:defRPr/>
            </a:pPr>
            <a:endParaRPr lang="zh-CN" altLang="en-US" sz="1300" dirty="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80016" y="3789364"/>
            <a:ext cx="986880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80016" y="4005264"/>
            <a:ext cx="986880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80016" y="4221164"/>
            <a:ext cx="986880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80016" y="3573464"/>
            <a:ext cx="986880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80016" y="4581527"/>
            <a:ext cx="986880" cy="182564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80016" y="4797427"/>
            <a:ext cx="986880" cy="182564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80016" y="5013327"/>
            <a:ext cx="986880" cy="182564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80016" y="5373688"/>
            <a:ext cx="986880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80016" y="5589588"/>
            <a:ext cx="986880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80016" y="5805488"/>
            <a:ext cx="986880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80016" y="6165853"/>
            <a:ext cx="986880" cy="182564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80016" y="6391278"/>
            <a:ext cx="986880" cy="182564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80016" y="6615112"/>
            <a:ext cx="986880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defTabSz="914339" hangingPunct="1">
                <a:defRPr/>
              </a:pPr>
              <a:endParaRPr lang="zh-CN" altLang="en-US" sz="13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78" name="Rectangle 112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70085" y="6309321"/>
            <a:ext cx="2113534" cy="304801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 algn="l" defTabSz="914339" hangingPunct="1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 sz="1300" dirty="0" smtClean="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- Page </a:t>
            </a:r>
            <a:fld id="{CC3E639E-9A7B-4BF4-AC73-18E15F7BE939}" type="slidenum">
              <a:rPr lang="en-US" altLang="ko-KR" sz="1300" smtClean="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pPr>
                <a:defRPr/>
              </a:pPr>
              <a:t>‹#›</a:t>
            </a:fld>
            <a:r>
              <a:rPr lang="en-US" altLang="ko-KR" sz="1300" dirty="0" smtClean="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 - </a:t>
            </a:r>
            <a:endParaRPr lang="en-US" altLang="ko-KR" sz="1300" dirty="0">
              <a:solidFill>
                <a:srgbClr val="000000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sldNum="0" hdr="0" ftr="0"/>
  <p:txStyles>
    <p:titleStyle>
      <a:lvl1pPr algn="l" defTabSz="801635" rtl="0" eaLnBrk="0" fontAlgn="base" hangingPunct="0">
        <a:spcBef>
          <a:spcPct val="0"/>
        </a:spcBef>
        <a:spcAft>
          <a:spcPct val="0"/>
        </a:spcAft>
        <a:defRPr sz="2900">
          <a:solidFill>
            <a:srgbClr val="990000"/>
          </a:solidFill>
          <a:latin typeface="+mj-lt"/>
          <a:ea typeface="黑体" pitchFamily="2" charset="-122"/>
          <a:cs typeface="+mj-cs"/>
        </a:defRPr>
      </a:lvl1pPr>
      <a:lvl2pPr algn="l" defTabSz="801635" rtl="0" eaLnBrk="0" fontAlgn="base" hangingPunct="0">
        <a:spcBef>
          <a:spcPct val="0"/>
        </a:spcBef>
        <a:spcAft>
          <a:spcPct val="0"/>
        </a:spcAft>
        <a:defRPr sz="29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35" rtl="0" eaLnBrk="0" fontAlgn="base" hangingPunct="0">
        <a:spcBef>
          <a:spcPct val="0"/>
        </a:spcBef>
        <a:spcAft>
          <a:spcPct val="0"/>
        </a:spcAft>
        <a:defRPr sz="29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35" rtl="0" eaLnBrk="0" fontAlgn="base" hangingPunct="0">
        <a:spcBef>
          <a:spcPct val="0"/>
        </a:spcBef>
        <a:spcAft>
          <a:spcPct val="0"/>
        </a:spcAft>
        <a:defRPr sz="29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35" rtl="0" eaLnBrk="0" fontAlgn="base" hangingPunct="0">
        <a:spcBef>
          <a:spcPct val="0"/>
        </a:spcBef>
        <a:spcAft>
          <a:spcPct val="0"/>
        </a:spcAft>
        <a:defRPr sz="29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170" algn="l" defTabSz="801635" rtl="0" fontAlgn="base">
        <a:spcBef>
          <a:spcPct val="0"/>
        </a:spcBef>
        <a:spcAft>
          <a:spcPct val="0"/>
        </a:spcAft>
        <a:defRPr sz="29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339" algn="l" defTabSz="801635" rtl="0" fontAlgn="base">
        <a:spcBef>
          <a:spcPct val="0"/>
        </a:spcBef>
        <a:spcAft>
          <a:spcPct val="0"/>
        </a:spcAft>
        <a:defRPr sz="29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509" algn="l" defTabSz="801635" rtl="0" fontAlgn="base">
        <a:spcBef>
          <a:spcPct val="0"/>
        </a:spcBef>
        <a:spcAft>
          <a:spcPct val="0"/>
        </a:spcAft>
        <a:defRPr sz="29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678" algn="l" defTabSz="801635" rtl="0" fontAlgn="base">
        <a:spcBef>
          <a:spcPct val="0"/>
        </a:spcBef>
        <a:spcAft>
          <a:spcPct val="0"/>
        </a:spcAft>
        <a:defRPr sz="29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17" indent="-300017" algn="l" defTabSz="80163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20" indent="-250809" algn="l" defTabSz="80163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233" indent="-201599" algn="l" defTabSz="80163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670" indent="-200012" algn="l" defTabSz="80163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300">
          <a:solidFill>
            <a:schemeClr val="tx1"/>
          </a:solidFill>
          <a:latin typeface="+mj-lt"/>
          <a:ea typeface="+mn-ea"/>
        </a:defRPr>
      </a:lvl4pPr>
      <a:lvl5pPr marL="1803279" indent="-201599" algn="l" defTabSz="801635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449" indent="-201599" algn="l" defTabSz="80163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618" indent="-201599" algn="l" defTabSz="80163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4788" indent="-201599" algn="l" defTabSz="80163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1958" indent="-201599" algn="l" defTabSz="801635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4" y="325445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4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2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2" y="1628777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2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2" y="1628777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8" r:id="rId2"/>
    <p:sldLayoutId id="2147484109" r:id="rId3"/>
    <p:sldLayoutId id="2147484110" r:id="rId4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9315" y="1021898"/>
            <a:ext cx="10759300" cy="510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89" rIns="91380" bIns="45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7" name="Picture 7" descr="7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6221186"/>
            <a:ext cx="12196536" cy="63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 userDrawn="1"/>
        </p:nvSpPr>
        <p:spPr bwMode="auto">
          <a:xfrm>
            <a:off x="871052" y="6466114"/>
            <a:ext cx="2782640" cy="29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6" tIns="45694" rIns="91386" bIns="45694">
            <a:spAutoFit/>
          </a:bodyPr>
          <a:lstStyle/>
          <a:p>
            <a:pPr algn="l" defTabSz="914339" eaLnBrk="0">
              <a:defRPr/>
            </a:pPr>
            <a:r>
              <a:rPr lang="en-US" altLang="zh-CN" sz="1300" dirty="0">
                <a:latin typeface="FrutigerNext LT Bold" pitchFamily="1" charset="0"/>
              </a:rPr>
              <a:t>HUAWEI TECHNOLOGIES Co., Ltd.</a:t>
            </a:r>
            <a:endParaRPr lang="en-US" altLang="zh-CN" sz="2500" dirty="0">
              <a:latin typeface="Arial" charset="0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10236" y="6400802"/>
            <a:ext cx="1410014" cy="11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339" eaLnBrk="0">
              <a:lnSpc>
                <a:spcPct val="85000"/>
              </a:lnSpc>
              <a:defRPr sz="12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de-DE" altLang="zh-CN" dirty="0" smtClean="0"/>
          </a:p>
          <a:p>
            <a:pPr>
              <a:defRPr/>
            </a:pPr>
            <a:r>
              <a:rPr lang="de-DE" altLang="zh-CN" dirty="0" smtClean="0"/>
              <a:t>Page </a:t>
            </a:r>
            <a:fld id="{F60CB3B8-BAE0-4E29-B093-8F0D57414408}" type="slidenum">
              <a:rPr lang="de-DE" altLang="zh-CN" smtClean="0"/>
              <a:pPr>
                <a:defRPr/>
              </a:pPr>
              <a:t>‹#›</a:t>
            </a:fld>
            <a:endParaRPr lang="en-GB" altLang="zh-CN" dirty="0"/>
          </a:p>
        </p:txBody>
      </p:sp>
      <p:pic>
        <p:nvPicPr>
          <p:cNvPr id="1030" name="Picture 10" descr="8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10017093" y="6400801"/>
            <a:ext cx="1747548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 userDrawn="1"/>
        </p:nvSpPr>
        <p:spPr bwMode="auto">
          <a:xfrm>
            <a:off x="4883334" y="6467477"/>
            <a:ext cx="1861286" cy="29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80" tIns="45689" rIns="91380" bIns="45689">
            <a:spAutoFit/>
          </a:bodyPr>
          <a:lstStyle/>
          <a:p>
            <a:pPr algn="l" defTabSz="914339" eaLnBrk="0">
              <a:defRPr/>
            </a:pPr>
            <a:r>
              <a:rPr lang="en-US" altLang="zh-CN" sz="1300" dirty="0">
                <a:latin typeface="FrutigerNext LT Bold" pitchFamily="20" charset="0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6536" cy="713015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algn="l" defTabSz="914339" eaLnBrk="0">
              <a:defRPr/>
            </a:pPr>
            <a:endParaRPr lang="zh-CN" altLang="en-US" sz="2500" dirty="0">
              <a:latin typeface="FrutigerNext LT BlackCn" pitchFamily="34" charset="0"/>
              <a:ea typeface="宋体" charset="-122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9315" y="0"/>
            <a:ext cx="10759300" cy="71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89" rIns="91380" bIns="4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170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33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50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678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87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2pPr>
      <a:lvl3pPr marL="114292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3pPr>
      <a:lvl4pPr marL="1600093" indent="-23017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4pPr>
      <a:lvl5pPr marL="2055676" indent="-22699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5pPr>
      <a:lvl6pPr marL="2512845" indent="-226997" algn="l" rtl="0" fontAlgn="base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6pPr>
      <a:lvl7pPr marL="2970015" indent="-226997" algn="l" rtl="0" fontAlgn="base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7pPr>
      <a:lvl8pPr marL="3427184" indent="-226997" algn="l" rtl="0" fontAlgn="base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8pPr>
      <a:lvl9pPr marL="3884354" indent="-226997" algn="l" rtl="0" fontAlgn="base">
        <a:lnSpc>
          <a:spcPct val="140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0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0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4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4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0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0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4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4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2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2" y="1628777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1" r:id="rId2"/>
    <p:sldLayoutId id="2147484172" r:id="rId3"/>
    <p:sldLayoutId id="2147484173" r:id="rId4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2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2" y="1628777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723666"/>
              </p:ext>
            </p:extLst>
          </p:nvPr>
        </p:nvGraphicFramePr>
        <p:xfrm>
          <a:off x="2122" y="2120"/>
          <a:ext cx="2117" cy="2115"/>
        </p:xfrm>
        <a:graphic>
          <a:graphicData uri="http://schemas.openxmlformats.org/presentationml/2006/ole">
            <p:oleObj spid="_x0000_s330036" name="think-cell Slide" r:id="rId30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1441" y="260559"/>
            <a:ext cx="8549636" cy="76810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add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1438" y="1220695"/>
            <a:ext cx="11335474" cy="5088706"/>
          </a:xfrm>
          <a:prstGeom prst="rect">
            <a:avLst/>
          </a:prstGeom>
        </p:spPr>
        <p:txBody>
          <a:bodyPr vert="horz" lIns="0" tIns="24003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grpSp>
        <p:nvGrpSpPr>
          <p:cNvPr id="6" name="Gruppieren 14"/>
          <p:cNvGrpSpPr/>
          <p:nvPr/>
        </p:nvGrpSpPr>
        <p:grpSpPr bwMode="gray">
          <a:xfrm>
            <a:off x="432025" y="-420692"/>
            <a:ext cx="11334887" cy="28804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27"/>
          <p:cNvGrpSpPr/>
          <p:nvPr/>
        </p:nvGrpSpPr>
        <p:grpSpPr bwMode="gray">
          <a:xfrm>
            <a:off x="432025" y="6981493"/>
            <a:ext cx="11334887" cy="28804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7"/>
          <p:cNvGrpSpPr/>
          <p:nvPr/>
        </p:nvGrpSpPr>
        <p:grpSpPr bwMode="gray">
          <a:xfrm>
            <a:off x="12343111" y="260649"/>
            <a:ext cx="288371" cy="6336792"/>
            <a:chOff x="9252514" y="195486"/>
            <a:chExt cx="216166" cy="4752594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>
              <a:off x="9252514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9252520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9252650" y="1419225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63"/>
          <p:cNvGrpSpPr/>
          <p:nvPr/>
        </p:nvGrpSpPr>
        <p:grpSpPr bwMode="gray">
          <a:xfrm>
            <a:off x="-433132" y="260649"/>
            <a:ext cx="288371" cy="6336792"/>
            <a:chOff x="9252650" y="195486"/>
            <a:chExt cx="216166" cy="4752594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>
              <a:off x="9252786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9252786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9252786" y="1413738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10038225" y="6597442"/>
            <a:ext cx="1728687" cy="1919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39" fontAlgn="auto" hangingPunct="1">
              <a:spcBef>
                <a:spcPts val="0"/>
              </a:spcBef>
              <a:spcAft>
                <a:spcPts val="0"/>
              </a:spcAft>
            </a:pPr>
            <a:fld id="{FCBC2E87-33EB-478A-988F-F7C865AFDA8A}" type="slidenum">
              <a:rPr lang="en-US" sz="1100" smtClean="0">
                <a:solidFill>
                  <a:srgbClr val="8E8581"/>
                </a:solidFill>
                <a:latin typeface="Arial" pitchFamily="34" charset="0"/>
                <a:ea typeface="宋体" pitchFamily="2" charset="-122"/>
              </a:rPr>
              <a:pPr algn="r" defTabSz="914339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100" dirty="0" smtClean="0">
              <a:solidFill>
                <a:srgbClr val="8E858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432745" y="6597442"/>
            <a:ext cx="9412900" cy="1919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defTabSz="1219362"/>
            <a:r>
              <a:rPr lang="en-US" sz="1100" dirty="0" smtClean="0">
                <a:solidFill>
                  <a:srgbClr val="8E8581"/>
                </a:solidFill>
                <a:latin typeface="Arial" pitchFamily="34" charset="0"/>
                <a:ea typeface="宋体" pitchFamily="2" charset="-122"/>
              </a:rPr>
              <a:t>© GfK 2015 | </a:t>
            </a:r>
            <a:r>
              <a:rPr lang="en-US" altLang="zh-CN" sz="1100" dirty="0" smtClean="0">
                <a:solidFill>
                  <a:srgbClr val="8E8581"/>
                </a:solidFill>
                <a:latin typeface="Arial" pitchFamily="34" charset="0"/>
                <a:ea typeface="宋体" pitchFamily="2" charset="-122"/>
              </a:rPr>
              <a:t>2015</a:t>
            </a:r>
            <a:r>
              <a:rPr lang="zh-CN" altLang="en-US" sz="1100" dirty="0" smtClean="0">
                <a:solidFill>
                  <a:srgbClr val="8E8581"/>
                </a:solidFill>
                <a:latin typeface="Arial" pitchFamily="34" charset="0"/>
                <a:ea typeface="宋体" pitchFamily="2" charset="-122"/>
              </a:rPr>
              <a:t>年消费者第三方满意度调查调研报告</a:t>
            </a:r>
            <a:endParaRPr lang="en-US" sz="1100" dirty="0" smtClean="0">
              <a:solidFill>
                <a:srgbClr val="8E858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80" name="Grafik 75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gray">
          <a:xfrm>
            <a:off x="10997982" y="260560"/>
            <a:ext cx="770530" cy="768000"/>
          </a:xfrm>
          <a:prstGeom prst="rect">
            <a:avLst/>
          </a:prstGeom>
        </p:spPr>
      </p:pic>
      <p:sp>
        <p:nvSpPr>
          <p:cNvPr id="4" name="VCT_Marker_ID_4" hidden="1"/>
          <p:cNvSpPr/>
          <p:nvPr>
            <p:custDataLst>
              <p:tags r:id="rId29"/>
            </p:custDataLst>
          </p:nvPr>
        </p:nvSpPr>
        <p:spPr bwMode="gray">
          <a:xfrm>
            <a:off x="1694215" y="169335"/>
            <a:ext cx="169422" cy="16933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39" fontAlgn="auto" hangingPunct="1">
              <a:spcBef>
                <a:spcPts val="400"/>
              </a:spcBef>
              <a:spcAft>
                <a:spcPts val="0"/>
              </a:spcAft>
              <a:buFont typeface="Courier New" pitchFamily="49" charset="0"/>
              <a:buNone/>
            </a:pPr>
            <a:endParaRPr lang="de-DE" sz="21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902569" y="260648"/>
            <a:ext cx="0" cy="76791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3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871624" y="271795"/>
            <a:ext cx="1126649" cy="87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  <p:sldLayoutId id="2147484215" r:id="rId18"/>
    <p:sldLayoutId id="2147484216" r:id="rId19"/>
    <p:sldLayoutId id="2147484217" r:id="rId20"/>
    <p:sldLayoutId id="2147484218" r:id="rId21"/>
    <p:sldLayoutId id="2147484219" r:id="rId22"/>
    <p:sldLayoutId id="2147484220" r:id="rId23"/>
    <p:sldLayoutId id="2147484221" r:id="rId24"/>
    <p:sldLayoutId id="2147484222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36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marR="0" indent="0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Arial" pitchFamily="34" charset="0"/>
        <a:buNone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40032" marR="0" indent="-2400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0064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20096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60128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960128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960128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720096" indent="-240032" algn="l" defTabSz="1219362" rtl="0" eaLnBrk="1" latinLnBrk="0" hangingPunct="1">
        <a:spcBef>
          <a:spcPts val="400"/>
        </a:spcBef>
        <a:spcAft>
          <a:spcPts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960128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82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62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44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25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407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87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68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50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723666"/>
              </p:ext>
            </p:extLst>
          </p:nvPr>
        </p:nvGraphicFramePr>
        <p:xfrm>
          <a:off x="2122" y="2124"/>
          <a:ext cx="2117" cy="2115"/>
        </p:xfrm>
        <a:graphic>
          <a:graphicData uri="http://schemas.openxmlformats.org/presentationml/2006/ole">
            <p:oleObj spid="_x0000_s333108" name="think-cell Slide" r:id="rId30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1441" y="260559"/>
            <a:ext cx="8549636" cy="76810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add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8"/>
            </p:custDataLst>
          </p:nvPr>
        </p:nvSpPr>
        <p:spPr bwMode="gray">
          <a:xfrm>
            <a:off x="431438" y="1220695"/>
            <a:ext cx="11335474" cy="5088706"/>
          </a:xfrm>
          <a:prstGeom prst="rect">
            <a:avLst/>
          </a:prstGeom>
        </p:spPr>
        <p:txBody>
          <a:bodyPr vert="horz" lIns="0" tIns="24003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grpSp>
        <p:nvGrpSpPr>
          <p:cNvPr id="6" name="Gruppieren 14"/>
          <p:cNvGrpSpPr/>
          <p:nvPr/>
        </p:nvGrpSpPr>
        <p:grpSpPr bwMode="gray">
          <a:xfrm>
            <a:off x="432025" y="-420692"/>
            <a:ext cx="11334887" cy="28804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27"/>
          <p:cNvGrpSpPr/>
          <p:nvPr/>
        </p:nvGrpSpPr>
        <p:grpSpPr bwMode="gray">
          <a:xfrm>
            <a:off x="432025" y="6981493"/>
            <a:ext cx="11334887" cy="28804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7"/>
          <p:cNvGrpSpPr/>
          <p:nvPr/>
        </p:nvGrpSpPr>
        <p:grpSpPr bwMode="gray">
          <a:xfrm>
            <a:off x="12343111" y="260653"/>
            <a:ext cx="288371" cy="6336792"/>
            <a:chOff x="9252514" y="195486"/>
            <a:chExt cx="216166" cy="4752594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>
              <a:off x="9252514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9252520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9252650" y="1419225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63"/>
          <p:cNvGrpSpPr/>
          <p:nvPr/>
        </p:nvGrpSpPr>
        <p:grpSpPr bwMode="gray">
          <a:xfrm>
            <a:off x="-433132" y="260653"/>
            <a:ext cx="288371" cy="6336792"/>
            <a:chOff x="9252650" y="195486"/>
            <a:chExt cx="216166" cy="4752594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>
              <a:off x="9252786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9252786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9252786" y="1413738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10038225" y="6597442"/>
            <a:ext cx="1728687" cy="1919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400" fontAlgn="auto" hangingPunct="1">
              <a:spcBef>
                <a:spcPts val="0"/>
              </a:spcBef>
              <a:spcAft>
                <a:spcPts val="0"/>
              </a:spcAft>
            </a:pPr>
            <a:fld id="{FCBC2E87-33EB-478A-988F-F7C865AFDA8A}" type="slidenum">
              <a:rPr lang="en-US" sz="1100" smtClean="0">
                <a:solidFill>
                  <a:srgbClr val="8E8581"/>
                </a:solidFill>
                <a:latin typeface="Arial" pitchFamily="34" charset="0"/>
                <a:ea typeface="宋体" pitchFamily="2" charset="-122"/>
              </a:rPr>
              <a:pPr algn="r" defTabSz="914400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100" dirty="0" smtClean="0">
              <a:solidFill>
                <a:srgbClr val="8E858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432745" y="6597442"/>
            <a:ext cx="9412900" cy="1919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defTabSz="1219362"/>
            <a:r>
              <a:rPr lang="en-US" sz="1100" dirty="0" smtClean="0">
                <a:solidFill>
                  <a:srgbClr val="8E8581"/>
                </a:solidFill>
                <a:latin typeface="Arial" pitchFamily="34" charset="0"/>
                <a:ea typeface="宋体" pitchFamily="2" charset="-122"/>
              </a:rPr>
              <a:t>© GfK 2015 | </a:t>
            </a:r>
            <a:r>
              <a:rPr lang="en-US" altLang="zh-CN" sz="1100" dirty="0" smtClean="0">
                <a:solidFill>
                  <a:srgbClr val="8E8581"/>
                </a:solidFill>
                <a:latin typeface="Arial" pitchFamily="34" charset="0"/>
                <a:ea typeface="宋体" pitchFamily="2" charset="-122"/>
              </a:rPr>
              <a:t>2015</a:t>
            </a:r>
            <a:r>
              <a:rPr lang="zh-CN" altLang="en-US" sz="1100" dirty="0" smtClean="0">
                <a:solidFill>
                  <a:srgbClr val="8E8581"/>
                </a:solidFill>
                <a:latin typeface="Arial" pitchFamily="34" charset="0"/>
                <a:ea typeface="宋体" pitchFamily="2" charset="-122"/>
              </a:rPr>
              <a:t>年消费者第三方满意度调查调研报告</a:t>
            </a:r>
            <a:endParaRPr lang="en-US" sz="1100" dirty="0" smtClean="0">
              <a:solidFill>
                <a:srgbClr val="8E858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80" name="Grafik 75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gray">
          <a:xfrm>
            <a:off x="10997990" y="260560"/>
            <a:ext cx="770530" cy="768000"/>
          </a:xfrm>
          <a:prstGeom prst="rect">
            <a:avLst/>
          </a:prstGeom>
        </p:spPr>
      </p:pic>
      <p:sp>
        <p:nvSpPr>
          <p:cNvPr id="4" name="VCT_Marker_ID_4" hidden="1"/>
          <p:cNvSpPr/>
          <p:nvPr>
            <p:custDataLst>
              <p:tags r:id="rId29"/>
            </p:custDataLst>
          </p:nvPr>
        </p:nvSpPr>
        <p:spPr bwMode="gray">
          <a:xfrm>
            <a:off x="1694215" y="169335"/>
            <a:ext cx="169422" cy="16933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auto" hangingPunct="1">
              <a:spcBef>
                <a:spcPts val="400"/>
              </a:spcBef>
              <a:spcAft>
                <a:spcPts val="0"/>
              </a:spcAft>
              <a:buFont typeface="Courier New" pitchFamily="49" charset="0"/>
              <a:buNone/>
            </a:pPr>
            <a:endParaRPr lang="de-DE" sz="21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902569" y="260648"/>
            <a:ext cx="0" cy="76791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3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871632" y="271795"/>
            <a:ext cx="1126649" cy="87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  <p:sldLayoutId id="2147484236" r:id="rId13"/>
    <p:sldLayoutId id="2147484237" r:id="rId14"/>
    <p:sldLayoutId id="2147484238" r:id="rId15"/>
    <p:sldLayoutId id="2147484239" r:id="rId16"/>
    <p:sldLayoutId id="2147484240" r:id="rId17"/>
    <p:sldLayoutId id="2147484241" r:id="rId18"/>
    <p:sldLayoutId id="2147484242" r:id="rId19"/>
    <p:sldLayoutId id="2147484243" r:id="rId20"/>
    <p:sldLayoutId id="2147484244" r:id="rId21"/>
    <p:sldLayoutId id="2147484245" r:id="rId22"/>
    <p:sldLayoutId id="2147484246" r:id="rId23"/>
    <p:sldLayoutId id="2147484247" r:id="rId24"/>
    <p:sldLayoutId id="2147484248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36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marR="0" indent="0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Arial" pitchFamily="34" charset="0"/>
        <a:buNone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40032" marR="0" indent="-2400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0064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20096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60128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960128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960128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720096" indent="-240032" algn="l" defTabSz="1219362" rtl="0" eaLnBrk="1" latinLnBrk="0" hangingPunct="1">
        <a:spcBef>
          <a:spcPts val="400"/>
        </a:spcBef>
        <a:spcAft>
          <a:spcPts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960128" marR="0" indent="-241332" algn="l" defTabSz="121936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82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62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44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25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407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87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68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50" algn="l" defTabSz="121936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5" descr="长条"/>
          <p:cNvPicPr>
            <a:picLocks noChangeAspect="1" noChangeArrowheads="1"/>
          </p:cNvPicPr>
          <p:nvPr/>
        </p:nvPicPr>
        <p:blipFill>
          <a:blip r:embed="rId14">
            <a:lum contrast="6000"/>
          </a:blip>
          <a:srcRect l="10039" r="1920" b="5365"/>
          <a:stretch>
            <a:fillRect/>
          </a:stretch>
        </p:blipFill>
        <p:spPr bwMode="auto">
          <a:xfrm>
            <a:off x="1" y="6237431"/>
            <a:ext cx="12198350" cy="61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2"/>
          <p:cNvSpPr>
            <a:spLocks noChangeArrowheads="1"/>
          </p:cNvSpPr>
          <p:nvPr/>
        </p:nvSpPr>
        <p:spPr bwMode="auto">
          <a:xfrm>
            <a:off x="-2459678" y="528516"/>
            <a:ext cx="2459678" cy="530737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lIns="87798" tIns="43900" rIns="87798" bIns="43900"/>
          <a:lstStyle/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英文标题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:</a:t>
            </a:r>
            <a:r>
              <a:rPr lang="en-US" sz="1200" dirty="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32-</a:t>
            </a:r>
            <a:r>
              <a:rPr lang="en-US" sz="1200" dirty="0" err="1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35pt</a:t>
            </a: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颜色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: </a:t>
            </a:r>
            <a:r>
              <a:rPr lang="en-US" sz="1200" dirty="0" err="1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R153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G0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B0</a:t>
            </a: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内部使用字体 </a:t>
            </a:r>
            <a:r>
              <a:rPr lang="en-US" sz="12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</a:t>
            </a:r>
            <a:endParaRPr lang="zh-CN" altLang="en-US" sz="12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dirty="0" err="1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FrutigerNext</a:t>
            </a:r>
            <a:r>
              <a:rPr lang="en-US" sz="12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 LT Medium</a:t>
            </a:r>
            <a:endParaRPr lang="zh-CN" altLang="en-US" sz="12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外部使用字体 </a:t>
            </a:r>
            <a:r>
              <a:rPr lang="en-US" sz="12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 Arial</a:t>
            </a:r>
            <a:endParaRPr lang="zh-CN" altLang="en-US" sz="12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defTabSz="914400" eaLnBrk="0">
              <a:lnSpc>
                <a:spcPct val="7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中文标题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:</a:t>
            </a:r>
            <a:r>
              <a:rPr lang="en-US" sz="1200" dirty="0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30-</a:t>
            </a:r>
            <a:r>
              <a:rPr lang="en-US" sz="1200" dirty="0" err="1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32pt</a:t>
            </a: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颜色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: </a:t>
            </a:r>
            <a:r>
              <a:rPr lang="en-US" sz="1200" dirty="0" err="1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R153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G0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B0</a:t>
            </a: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字体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黑体</a:t>
            </a: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英文正文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:20-</a:t>
            </a:r>
            <a:r>
              <a:rPr lang="en-US" sz="1200" dirty="0" err="1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22pt</a:t>
            </a: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子目录 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级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) :</a:t>
            </a:r>
            <a:r>
              <a:rPr lang="en-US" sz="1200" dirty="0" err="1" smtClean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18pt</a:t>
            </a: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颜色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黑色</a:t>
            </a: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内部使用字体 </a:t>
            </a:r>
            <a:r>
              <a:rPr lang="en-US" sz="12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</a:t>
            </a:r>
            <a:endParaRPr lang="zh-CN" altLang="en-US" sz="12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dirty="0" err="1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FrutigerNext</a:t>
            </a:r>
            <a:r>
              <a:rPr lang="en-US" sz="12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 LT Regular</a:t>
            </a:r>
            <a:endParaRPr lang="zh-CN" altLang="en-US" sz="12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外部使用字体 </a:t>
            </a:r>
            <a:r>
              <a:rPr lang="en-US" sz="12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 Arial</a:t>
            </a:r>
            <a:endParaRPr lang="zh-CN" altLang="en-US" sz="12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defTabSz="914400" eaLnBrk="0">
              <a:lnSpc>
                <a:spcPct val="7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中文正文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:18-</a:t>
            </a:r>
            <a:r>
              <a:rPr lang="en-US" sz="1200" dirty="0" err="1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20pt</a:t>
            </a: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子目录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级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):</a:t>
            </a:r>
            <a:r>
              <a:rPr lang="en-US" sz="1200" dirty="0" err="1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18pt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 </a:t>
            </a: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颜色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黑色</a:t>
            </a: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字体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  <a:sym typeface="Arial" pitchFamily="34" charset="0"/>
              </a:rPr>
              <a:t>细黑体 </a:t>
            </a: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  <a:p>
            <a:pPr algn="r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080808"/>
              </a:solidFill>
              <a:latin typeface="Arial" pitchFamily="34" charset="0"/>
              <a:ea typeface="华文细黑" pitchFamily="2" charset="-122"/>
              <a:sym typeface="Arial" pitchFamily="34" charset="0"/>
            </a:endParaRPr>
          </a:p>
        </p:txBody>
      </p:sp>
      <p:sp>
        <p:nvSpPr>
          <p:cNvPr id="1028" name="Rectangle 60"/>
          <p:cNvSpPr>
            <a:spLocks noChangeArrowheads="1"/>
          </p:cNvSpPr>
          <p:nvPr/>
        </p:nvSpPr>
        <p:spPr bwMode="auto">
          <a:xfrm>
            <a:off x="12365081" y="5421888"/>
            <a:ext cx="1225869" cy="369316"/>
          </a:xfrm>
          <a:prstGeom prst="rect">
            <a:avLst/>
          </a:prstGeom>
          <a:solidFill>
            <a:schemeClr val="bg1"/>
          </a:solidFill>
          <a:ln w="9525" cmpd="sng">
            <a:noFill/>
            <a:miter lim="800000"/>
            <a:headEnd/>
            <a:tailEnd/>
          </a:ln>
        </p:spPr>
        <p:txBody>
          <a:bodyPr lIns="91425" tIns="45712" rIns="91425" bIns="45712" anchor="ctr">
            <a:spAutoFit/>
          </a:bodyPr>
          <a:lstStyle/>
          <a:p>
            <a:pPr algn="r" defTabSz="914400" eaLnBrk="0">
              <a:buFont typeface="Arial" pitchFamily="34" charset="0"/>
              <a:buNone/>
              <a:defRPr/>
            </a:pPr>
            <a:endParaRPr lang="zh-CN" altLang="zh-CN" sz="1800">
              <a:latin typeface="FrutigerNext LT Regular" pitchFamily="34" charset="0"/>
            </a:endParaRPr>
          </a:p>
        </p:txBody>
      </p: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12476236" y="5278803"/>
            <a:ext cx="987682" cy="184107"/>
            <a:chOff x="0" y="0"/>
            <a:chExt cx="527" cy="121"/>
          </a:xfrm>
        </p:grpSpPr>
        <p:sp>
          <p:nvSpPr>
            <p:cNvPr id="2" name="Rectangle 24"/>
            <p:cNvSpPr>
              <a:spLocks noChangeArrowheads="1"/>
            </p:cNvSpPr>
            <p:nvPr/>
          </p:nvSpPr>
          <p:spPr bwMode="auto">
            <a:xfrm flipV="1">
              <a:off x="132" y="0"/>
              <a:ext cx="132" cy="121"/>
            </a:xfrm>
            <a:prstGeom prst="rect">
              <a:avLst/>
            </a:prstGeom>
            <a:solidFill>
              <a:srgbClr val="FFCC66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3" name="Rectangle 25"/>
            <p:cNvSpPr>
              <a:spLocks noChangeArrowheads="1"/>
            </p:cNvSpPr>
            <p:nvPr/>
          </p:nvSpPr>
          <p:spPr bwMode="auto">
            <a:xfrm flipV="1">
              <a:off x="264" y="0"/>
              <a:ext cx="130" cy="121"/>
            </a:xfrm>
            <a:prstGeom prst="rect">
              <a:avLst/>
            </a:prstGeom>
            <a:solidFill>
              <a:srgbClr val="FF9900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4" name="Rectangle 26"/>
            <p:cNvSpPr>
              <a:spLocks noChangeArrowheads="1"/>
            </p:cNvSpPr>
            <p:nvPr/>
          </p:nvSpPr>
          <p:spPr bwMode="auto">
            <a:xfrm flipV="1">
              <a:off x="395" y="0"/>
              <a:ext cx="132" cy="121"/>
            </a:xfrm>
            <a:prstGeom prst="rect">
              <a:avLst/>
            </a:prstGeom>
            <a:solidFill>
              <a:srgbClr val="99660A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 flipV="1">
              <a:off x="0" y="0"/>
              <a:ext cx="132" cy="121"/>
            </a:xfrm>
            <a:prstGeom prst="rect">
              <a:avLst/>
            </a:prstGeom>
            <a:solidFill>
              <a:srgbClr val="FFCC99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</p:grpSp>
      <p:grpSp>
        <p:nvGrpSpPr>
          <p:cNvPr id="12" name="Group 72"/>
          <p:cNvGrpSpPr>
            <a:grpSpLocks/>
          </p:cNvGrpSpPr>
          <p:nvPr/>
        </p:nvGrpSpPr>
        <p:grpSpPr bwMode="auto">
          <a:xfrm>
            <a:off x="12476236" y="6204101"/>
            <a:ext cx="987682" cy="182520"/>
            <a:chOff x="0" y="0"/>
            <a:chExt cx="527" cy="121"/>
          </a:xfrm>
        </p:grpSpPr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 flipV="1">
              <a:off x="132" y="0"/>
              <a:ext cx="132" cy="121"/>
            </a:xfrm>
            <a:prstGeom prst="rect">
              <a:avLst/>
            </a:prstGeom>
            <a:solidFill>
              <a:srgbClr val="99CCFF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 flipV="1">
              <a:off x="264" y="0"/>
              <a:ext cx="130" cy="121"/>
            </a:xfrm>
            <a:prstGeom prst="rect">
              <a:avLst/>
            </a:prstGeom>
            <a:solidFill>
              <a:srgbClr val="99CCCC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 flipV="1">
              <a:off x="395" y="0"/>
              <a:ext cx="132" cy="121"/>
            </a:xfrm>
            <a:prstGeom prst="rect">
              <a:avLst/>
            </a:prstGeom>
            <a:solidFill>
              <a:srgbClr val="009999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38" name="Rectangle 31"/>
            <p:cNvSpPr>
              <a:spLocks noChangeArrowheads="1"/>
            </p:cNvSpPr>
            <p:nvPr/>
          </p:nvSpPr>
          <p:spPr bwMode="auto">
            <a:xfrm flipV="1">
              <a:off x="0" y="0"/>
              <a:ext cx="132" cy="121"/>
            </a:xfrm>
            <a:prstGeom prst="rect">
              <a:avLst/>
            </a:prstGeom>
            <a:solidFill>
              <a:srgbClr val="CCCCFF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12476236" y="6450107"/>
            <a:ext cx="987682" cy="182521"/>
            <a:chOff x="0" y="0"/>
            <a:chExt cx="527" cy="121"/>
          </a:xfrm>
        </p:grpSpPr>
        <p:sp>
          <p:nvSpPr>
            <p:cNvPr id="1040" name="Rectangle 32"/>
            <p:cNvSpPr>
              <a:spLocks noChangeArrowheads="1"/>
            </p:cNvSpPr>
            <p:nvPr/>
          </p:nvSpPr>
          <p:spPr bwMode="auto">
            <a:xfrm flipV="1">
              <a:off x="132" y="0"/>
              <a:ext cx="132" cy="121"/>
            </a:xfrm>
            <a:prstGeom prst="rect">
              <a:avLst/>
            </a:prstGeom>
            <a:solidFill>
              <a:srgbClr val="99CCCC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41" name="Rectangle 33"/>
            <p:cNvSpPr>
              <a:spLocks noChangeArrowheads="1"/>
            </p:cNvSpPr>
            <p:nvPr/>
          </p:nvSpPr>
          <p:spPr bwMode="auto">
            <a:xfrm flipV="1">
              <a:off x="264" y="0"/>
              <a:ext cx="130" cy="121"/>
            </a:xfrm>
            <a:prstGeom prst="rect">
              <a:avLst/>
            </a:prstGeom>
            <a:solidFill>
              <a:srgbClr val="0099CC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 flipV="1">
              <a:off x="395" y="0"/>
              <a:ext cx="132" cy="121"/>
            </a:xfrm>
            <a:prstGeom prst="rect">
              <a:avLst/>
            </a:prstGeom>
            <a:solidFill>
              <a:srgbClr val="006699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 flipV="1">
              <a:off x="0" y="0"/>
              <a:ext cx="132" cy="121"/>
            </a:xfrm>
            <a:prstGeom prst="rect">
              <a:avLst/>
            </a:prstGeom>
            <a:solidFill>
              <a:srgbClr val="CCFF99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</p:grpSp>
      <p:grpSp>
        <p:nvGrpSpPr>
          <p:cNvPr id="14" name="Group 74"/>
          <p:cNvGrpSpPr>
            <a:grpSpLocks/>
          </p:cNvGrpSpPr>
          <p:nvPr/>
        </p:nvGrpSpPr>
        <p:grpSpPr bwMode="auto">
          <a:xfrm>
            <a:off x="12476236" y="5527983"/>
            <a:ext cx="987682" cy="182520"/>
            <a:chOff x="0" y="0"/>
            <a:chExt cx="527" cy="121"/>
          </a:xfrm>
        </p:grpSpPr>
        <p:sp>
          <p:nvSpPr>
            <p:cNvPr id="1045" name="Rectangle 36"/>
            <p:cNvSpPr>
              <a:spLocks noChangeArrowheads="1"/>
            </p:cNvSpPr>
            <p:nvPr/>
          </p:nvSpPr>
          <p:spPr bwMode="auto">
            <a:xfrm flipV="1">
              <a:off x="0" y="0"/>
              <a:ext cx="132" cy="121"/>
            </a:xfrm>
            <a:prstGeom prst="rect">
              <a:avLst/>
            </a:prstGeom>
            <a:solidFill>
              <a:srgbClr val="CCCCCC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46" name="Rectangle 37"/>
            <p:cNvSpPr>
              <a:spLocks noChangeArrowheads="1"/>
            </p:cNvSpPr>
            <p:nvPr/>
          </p:nvSpPr>
          <p:spPr bwMode="auto">
            <a:xfrm flipV="1">
              <a:off x="132" y="0"/>
              <a:ext cx="132" cy="121"/>
            </a:xfrm>
            <a:prstGeom prst="rect">
              <a:avLst/>
            </a:prstGeom>
            <a:solidFill>
              <a:srgbClr val="FF9900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47" name="Rectangle 38"/>
            <p:cNvSpPr>
              <a:spLocks noChangeArrowheads="1"/>
            </p:cNvSpPr>
            <p:nvPr/>
          </p:nvSpPr>
          <p:spPr bwMode="auto">
            <a:xfrm flipV="1">
              <a:off x="264" y="0"/>
              <a:ext cx="130" cy="121"/>
            </a:xfrm>
            <a:prstGeom prst="rect">
              <a:avLst/>
            </a:prstGeom>
            <a:solidFill>
              <a:srgbClr val="990000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48" name="Rectangle 39"/>
            <p:cNvSpPr>
              <a:spLocks noChangeArrowheads="1"/>
            </p:cNvSpPr>
            <p:nvPr/>
          </p:nvSpPr>
          <p:spPr bwMode="auto">
            <a:xfrm flipV="1">
              <a:off x="395" y="0"/>
              <a:ext cx="132" cy="121"/>
            </a:xfrm>
            <a:prstGeom prst="rect">
              <a:avLst/>
            </a:prstGeom>
            <a:solidFill>
              <a:schemeClr val="tx1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12476236" y="5958096"/>
            <a:ext cx="987682" cy="182521"/>
            <a:chOff x="0" y="0"/>
            <a:chExt cx="527" cy="121"/>
          </a:xfrm>
        </p:grpSpPr>
        <p:sp>
          <p:nvSpPr>
            <p:cNvPr id="1050" name="Rectangle 40"/>
            <p:cNvSpPr>
              <a:spLocks noChangeArrowheads="1"/>
            </p:cNvSpPr>
            <p:nvPr/>
          </p:nvSpPr>
          <p:spPr bwMode="auto">
            <a:xfrm flipV="1">
              <a:off x="132" y="0"/>
              <a:ext cx="132" cy="121"/>
            </a:xfrm>
            <a:prstGeom prst="rect">
              <a:avLst/>
            </a:prstGeom>
            <a:solidFill>
              <a:srgbClr val="CCFF99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51" name="Rectangle 41"/>
            <p:cNvSpPr>
              <a:spLocks noChangeArrowheads="1"/>
            </p:cNvSpPr>
            <p:nvPr/>
          </p:nvSpPr>
          <p:spPr bwMode="auto">
            <a:xfrm flipV="1">
              <a:off x="264" y="0"/>
              <a:ext cx="130" cy="121"/>
            </a:xfrm>
            <a:prstGeom prst="rect">
              <a:avLst/>
            </a:prstGeom>
            <a:solidFill>
              <a:srgbClr val="669900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52" name="Rectangle 42"/>
            <p:cNvSpPr>
              <a:spLocks noChangeArrowheads="1"/>
            </p:cNvSpPr>
            <p:nvPr/>
          </p:nvSpPr>
          <p:spPr bwMode="auto">
            <a:xfrm flipV="1">
              <a:off x="395" y="0"/>
              <a:ext cx="132" cy="121"/>
            </a:xfrm>
            <a:prstGeom prst="rect">
              <a:avLst/>
            </a:prstGeom>
            <a:solidFill>
              <a:schemeClr val="tx1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53" name="Rectangle 43"/>
            <p:cNvSpPr>
              <a:spLocks noChangeArrowheads="1"/>
            </p:cNvSpPr>
            <p:nvPr/>
          </p:nvSpPr>
          <p:spPr bwMode="auto">
            <a:xfrm flipV="1">
              <a:off x="0" y="0"/>
              <a:ext cx="132" cy="121"/>
            </a:xfrm>
            <a:prstGeom prst="rect">
              <a:avLst/>
            </a:prstGeom>
            <a:solidFill>
              <a:srgbClr val="CCCCCC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12476236" y="6697699"/>
            <a:ext cx="987682" cy="182521"/>
            <a:chOff x="0" y="0"/>
            <a:chExt cx="527" cy="121"/>
          </a:xfrm>
        </p:grpSpPr>
        <p:sp>
          <p:nvSpPr>
            <p:cNvPr id="1055" name="Rectangle 44"/>
            <p:cNvSpPr>
              <a:spLocks noChangeArrowheads="1"/>
            </p:cNvSpPr>
            <p:nvPr/>
          </p:nvSpPr>
          <p:spPr bwMode="auto">
            <a:xfrm flipV="1">
              <a:off x="132" y="0"/>
              <a:ext cx="132" cy="121"/>
            </a:xfrm>
            <a:prstGeom prst="rect">
              <a:avLst/>
            </a:prstGeom>
            <a:solidFill>
              <a:schemeClr val="hlink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56" name="Rectangle 45"/>
            <p:cNvSpPr>
              <a:spLocks noChangeArrowheads="1"/>
            </p:cNvSpPr>
            <p:nvPr/>
          </p:nvSpPr>
          <p:spPr bwMode="auto">
            <a:xfrm flipV="1">
              <a:off x="264" y="0"/>
              <a:ext cx="130" cy="121"/>
            </a:xfrm>
            <a:prstGeom prst="rect">
              <a:avLst/>
            </a:prstGeom>
            <a:solidFill>
              <a:srgbClr val="006699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57" name="Rectangle 46"/>
            <p:cNvSpPr>
              <a:spLocks noChangeArrowheads="1"/>
            </p:cNvSpPr>
            <p:nvPr/>
          </p:nvSpPr>
          <p:spPr bwMode="auto">
            <a:xfrm flipV="1">
              <a:off x="395" y="0"/>
              <a:ext cx="132" cy="121"/>
            </a:xfrm>
            <a:prstGeom prst="rect">
              <a:avLst/>
            </a:prstGeom>
            <a:solidFill>
              <a:schemeClr val="tx1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58" name="Rectangle 47"/>
            <p:cNvSpPr>
              <a:spLocks noChangeArrowheads="1"/>
            </p:cNvSpPr>
            <p:nvPr/>
          </p:nvSpPr>
          <p:spPr bwMode="auto">
            <a:xfrm flipV="1">
              <a:off x="0" y="0"/>
              <a:ext cx="132" cy="121"/>
            </a:xfrm>
            <a:prstGeom prst="rect">
              <a:avLst/>
            </a:prstGeom>
            <a:solidFill>
              <a:srgbClr val="99CCFF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12476236" y="5032798"/>
            <a:ext cx="987682" cy="184107"/>
            <a:chOff x="0" y="0"/>
            <a:chExt cx="527" cy="122"/>
          </a:xfrm>
        </p:grpSpPr>
        <p:sp>
          <p:nvSpPr>
            <p:cNvPr id="1060" name="Rectangle 48"/>
            <p:cNvSpPr>
              <a:spLocks noChangeArrowheads="1"/>
            </p:cNvSpPr>
            <p:nvPr/>
          </p:nvSpPr>
          <p:spPr bwMode="auto">
            <a:xfrm flipV="1">
              <a:off x="132" y="0"/>
              <a:ext cx="132" cy="122"/>
            </a:xfrm>
            <a:prstGeom prst="rect">
              <a:avLst/>
            </a:prstGeom>
            <a:solidFill>
              <a:srgbClr val="FF9900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61" name="Rectangle 49"/>
            <p:cNvSpPr>
              <a:spLocks noChangeArrowheads="1"/>
            </p:cNvSpPr>
            <p:nvPr/>
          </p:nvSpPr>
          <p:spPr bwMode="auto">
            <a:xfrm flipV="1">
              <a:off x="264" y="0"/>
              <a:ext cx="130" cy="122"/>
            </a:xfrm>
            <a:prstGeom prst="rect">
              <a:avLst/>
            </a:prstGeom>
            <a:solidFill>
              <a:srgbClr val="99660A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62" name="Rectangle 50"/>
            <p:cNvSpPr>
              <a:spLocks noChangeArrowheads="1"/>
            </p:cNvSpPr>
            <p:nvPr/>
          </p:nvSpPr>
          <p:spPr bwMode="auto">
            <a:xfrm flipV="1">
              <a:off x="395" y="0"/>
              <a:ext cx="132" cy="122"/>
            </a:xfrm>
            <a:prstGeom prst="rect">
              <a:avLst/>
            </a:prstGeom>
            <a:solidFill>
              <a:srgbClr val="990000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63" name="Rectangle 51"/>
            <p:cNvSpPr>
              <a:spLocks noChangeArrowheads="1"/>
            </p:cNvSpPr>
            <p:nvPr/>
          </p:nvSpPr>
          <p:spPr bwMode="auto">
            <a:xfrm flipV="1">
              <a:off x="0" y="0"/>
              <a:ext cx="132" cy="122"/>
            </a:xfrm>
            <a:prstGeom prst="rect">
              <a:avLst/>
            </a:prstGeom>
            <a:solidFill>
              <a:srgbClr val="FFCC99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</p:grp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12476236" y="4601097"/>
            <a:ext cx="987682" cy="182520"/>
            <a:chOff x="0" y="0"/>
            <a:chExt cx="527" cy="121"/>
          </a:xfrm>
        </p:grpSpPr>
        <p:sp>
          <p:nvSpPr>
            <p:cNvPr id="1065" name="Rectangle 52"/>
            <p:cNvSpPr>
              <a:spLocks noChangeArrowheads="1"/>
            </p:cNvSpPr>
            <p:nvPr/>
          </p:nvSpPr>
          <p:spPr bwMode="auto">
            <a:xfrm flipV="1">
              <a:off x="264" y="0"/>
              <a:ext cx="130" cy="121"/>
            </a:xfrm>
            <a:prstGeom prst="rect">
              <a:avLst/>
            </a:prstGeom>
            <a:solidFill>
              <a:srgbClr val="FF9900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66" name="Rectangle 53"/>
            <p:cNvSpPr>
              <a:spLocks noChangeArrowheads="1"/>
            </p:cNvSpPr>
            <p:nvPr/>
          </p:nvSpPr>
          <p:spPr bwMode="auto">
            <a:xfrm flipV="1">
              <a:off x="395" y="0"/>
              <a:ext cx="132" cy="121"/>
            </a:xfrm>
            <a:prstGeom prst="rect">
              <a:avLst/>
            </a:prstGeom>
            <a:solidFill>
              <a:srgbClr val="CCCCCC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67" name="Rectangle 54"/>
            <p:cNvSpPr>
              <a:spLocks noChangeArrowheads="1"/>
            </p:cNvSpPr>
            <p:nvPr/>
          </p:nvSpPr>
          <p:spPr bwMode="auto">
            <a:xfrm flipV="1">
              <a:off x="0" y="0"/>
              <a:ext cx="132" cy="121"/>
            </a:xfrm>
            <a:prstGeom prst="rect">
              <a:avLst/>
            </a:prstGeom>
            <a:solidFill>
              <a:srgbClr val="99CCFF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68" name="Rectangle 55"/>
            <p:cNvSpPr>
              <a:spLocks noChangeArrowheads="1"/>
            </p:cNvSpPr>
            <p:nvPr/>
          </p:nvSpPr>
          <p:spPr bwMode="auto">
            <a:xfrm flipV="1">
              <a:off x="132" y="0"/>
              <a:ext cx="132" cy="121"/>
            </a:xfrm>
            <a:prstGeom prst="rect">
              <a:avLst/>
            </a:prstGeom>
            <a:solidFill>
              <a:srgbClr val="669900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</p:grpSp>
      <p:grpSp>
        <p:nvGrpSpPr>
          <p:cNvPr id="19" name="Group 77"/>
          <p:cNvGrpSpPr>
            <a:grpSpLocks/>
          </p:cNvGrpSpPr>
          <p:nvPr/>
        </p:nvGrpSpPr>
        <p:grpSpPr bwMode="auto">
          <a:xfrm>
            <a:off x="12476236" y="4355092"/>
            <a:ext cx="987682" cy="184107"/>
            <a:chOff x="0" y="0"/>
            <a:chExt cx="527" cy="121"/>
          </a:xfrm>
        </p:grpSpPr>
        <p:sp>
          <p:nvSpPr>
            <p:cNvPr id="1070" name="Rectangle 56"/>
            <p:cNvSpPr>
              <a:spLocks noChangeArrowheads="1"/>
            </p:cNvSpPr>
            <p:nvPr/>
          </p:nvSpPr>
          <p:spPr bwMode="auto">
            <a:xfrm flipV="1">
              <a:off x="264" y="0"/>
              <a:ext cx="130" cy="121"/>
            </a:xfrm>
            <a:prstGeom prst="rect">
              <a:avLst/>
            </a:prstGeom>
            <a:solidFill>
              <a:srgbClr val="B2B2B2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71" name="Rectangle 57"/>
            <p:cNvSpPr>
              <a:spLocks noChangeArrowheads="1"/>
            </p:cNvSpPr>
            <p:nvPr/>
          </p:nvSpPr>
          <p:spPr bwMode="auto">
            <a:xfrm flipV="1">
              <a:off x="395" y="0"/>
              <a:ext cx="132" cy="121"/>
            </a:xfrm>
            <a:prstGeom prst="rect">
              <a:avLst/>
            </a:prstGeom>
            <a:solidFill>
              <a:srgbClr val="EAEAEA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72" name="Rectangle 58"/>
            <p:cNvSpPr>
              <a:spLocks noChangeArrowheads="1"/>
            </p:cNvSpPr>
            <p:nvPr/>
          </p:nvSpPr>
          <p:spPr bwMode="auto">
            <a:xfrm flipV="1">
              <a:off x="0" y="0"/>
              <a:ext cx="132" cy="121"/>
            </a:xfrm>
            <a:prstGeom prst="rect">
              <a:avLst/>
            </a:prstGeom>
            <a:solidFill>
              <a:srgbClr val="990000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  <p:sp>
          <p:nvSpPr>
            <p:cNvPr id="1073" name="Rectangle 59"/>
            <p:cNvSpPr>
              <a:spLocks noChangeArrowheads="1"/>
            </p:cNvSpPr>
            <p:nvPr/>
          </p:nvSpPr>
          <p:spPr bwMode="auto">
            <a:xfrm flipV="1">
              <a:off x="132" y="0"/>
              <a:ext cx="132" cy="121"/>
            </a:xfrm>
            <a:prstGeom prst="rect">
              <a:avLst/>
            </a:prstGeom>
            <a:solidFill>
              <a:schemeClr val="tx1"/>
            </a:solidFill>
            <a:ln w="952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4400" eaLnBrk="0">
                <a:buFont typeface="Arial" pitchFamily="34" charset="0"/>
                <a:buNone/>
                <a:defRPr/>
              </a:pPr>
              <a:endParaRPr lang="zh-CN" altLang="zh-CN" sz="1800">
                <a:latin typeface="FrutigerNext LT Regular" pitchFamily="34" charset="0"/>
              </a:endParaRPr>
            </a:p>
          </p:txBody>
        </p:sp>
      </p:grpSp>
      <p:sp>
        <p:nvSpPr>
          <p:cNvPr id="1074" name="Rectangle 62"/>
          <p:cNvSpPr>
            <a:spLocks noChangeArrowheads="1"/>
          </p:cNvSpPr>
          <p:nvPr/>
        </p:nvSpPr>
        <p:spPr bwMode="auto">
          <a:xfrm>
            <a:off x="12272983" y="2263251"/>
            <a:ext cx="1400540" cy="265527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lIns="87798" tIns="43900" rIns="87798" bIns="43900"/>
          <a:lstStyle/>
          <a:p>
            <a:pPr algn="l" defTabSz="914400" eaLnBrk="0">
              <a:lnSpc>
                <a:spcPct val="120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  <a:sym typeface="华文细黑" pitchFamily="2" charset="-122"/>
              </a:rPr>
              <a:t>配色参考方案：</a:t>
            </a:r>
          </a:p>
          <a:p>
            <a:pPr algn="l" defTabSz="914400" eaLnBrk="0">
              <a:lnSpc>
                <a:spcPct val="120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  <a:sym typeface="华文细黑" pitchFamily="2" charset="-122"/>
              </a:rPr>
              <a:t>建议同一页面内不超过四种颜色，以下是９组配色方案，同一页面内只选择一组使用。</a:t>
            </a:r>
            <a:endParaRPr lang="en-US" sz="1200">
              <a:solidFill>
                <a:srgbClr val="FFFFFF"/>
              </a:solidFill>
              <a:latin typeface="华文细黑" pitchFamily="2" charset="-122"/>
              <a:ea typeface="华文细黑" pitchFamily="2" charset="-122"/>
              <a:sym typeface="华文细黑" pitchFamily="2" charset="-122"/>
            </a:endParaRPr>
          </a:p>
          <a:p>
            <a:pPr algn="l" defTabSz="914400" eaLnBrk="0">
              <a:lnSpc>
                <a:spcPct val="120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  <a:sym typeface="华文细黑" pitchFamily="2" charset="-122"/>
              </a:rPr>
              <a:t>（仅供参考）</a:t>
            </a:r>
          </a:p>
          <a:p>
            <a:pPr algn="l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>
              <a:solidFill>
                <a:srgbClr val="FFFFFF"/>
              </a:solidFill>
              <a:latin typeface="华文细黑" pitchFamily="2" charset="-122"/>
              <a:ea typeface="华文细黑" pitchFamily="2" charset="-122"/>
              <a:sym typeface="华文细黑" pitchFamily="2" charset="-122"/>
            </a:endParaRPr>
          </a:p>
          <a:p>
            <a:pPr algn="l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Char char="n"/>
              <a:defRPr/>
            </a:pPr>
            <a:endParaRPr lang="zh-CN" altLang="en-US" sz="1200">
              <a:solidFill>
                <a:srgbClr val="FFFFFF"/>
              </a:solidFill>
              <a:latin typeface="华文细黑" pitchFamily="2" charset="-122"/>
              <a:ea typeface="华文细黑" pitchFamily="2" charset="-122"/>
              <a:sym typeface="华文细黑" pitchFamily="2" charset="-122"/>
            </a:endParaRPr>
          </a:p>
          <a:p>
            <a:pPr algn="l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Char char="n"/>
              <a:defRPr/>
            </a:pPr>
            <a:endParaRPr lang="zh-CN" altLang="en-US" sz="1200">
              <a:solidFill>
                <a:srgbClr val="FFFFFF"/>
              </a:solidFill>
              <a:latin typeface="华文细黑" pitchFamily="2" charset="-122"/>
              <a:ea typeface="华文细黑" pitchFamily="2" charset="-122"/>
              <a:sym typeface="华文细黑" pitchFamily="2" charset="-122"/>
            </a:endParaRPr>
          </a:p>
        </p:txBody>
      </p:sp>
      <p:sp>
        <p:nvSpPr>
          <p:cNvPr id="1075" name="Rectangle 65"/>
          <p:cNvSpPr>
            <a:spLocks noChangeArrowheads="1"/>
          </p:cNvSpPr>
          <p:nvPr/>
        </p:nvSpPr>
        <p:spPr bwMode="auto">
          <a:xfrm>
            <a:off x="12272983" y="-60310"/>
            <a:ext cx="1400540" cy="83641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lIns="87798" tIns="43900" rIns="87798" bIns="43900"/>
          <a:lstStyle/>
          <a:p>
            <a:pPr algn="l" defTabSz="914400" eaLnBrk="0">
              <a:lnSpc>
                <a:spcPct val="120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  <a:sym typeface="华文细黑" pitchFamily="2" charset="-122"/>
              </a:rPr>
              <a:t>客户或者合作伙伴的标志放在右上角</a:t>
            </a:r>
            <a:r>
              <a:rPr lang="en-US" sz="120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  <a:sym typeface="华文细黑" pitchFamily="2" charset="-122"/>
              </a:rPr>
              <a:t>.</a:t>
            </a:r>
            <a:endParaRPr lang="zh-CN" altLang="en-US" sz="1200">
              <a:solidFill>
                <a:srgbClr val="FFFFFF"/>
              </a:solidFill>
              <a:latin typeface="华文细黑" pitchFamily="2" charset="-122"/>
              <a:ea typeface="华文细黑" pitchFamily="2" charset="-122"/>
              <a:sym typeface="华文细黑" pitchFamily="2" charset="-122"/>
            </a:endParaRPr>
          </a:p>
          <a:p>
            <a:pPr algn="l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>
              <a:solidFill>
                <a:srgbClr val="FFFFFF"/>
              </a:solidFill>
              <a:latin typeface="华文细黑" pitchFamily="2" charset="-122"/>
              <a:ea typeface="华文细黑" pitchFamily="2" charset="-122"/>
              <a:sym typeface="华文细黑" pitchFamily="2" charset="-122"/>
            </a:endParaRPr>
          </a:p>
          <a:p>
            <a:pPr algn="l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Char char="n"/>
              <a:defRPr/>
            </a:pPr>
            <a:endParaRPr lang="zh-CN" altLang="en-US" sz="1200">
              <a:solidFill>
                <a:srgbClr val="FFFFFF"/>
              </a:solidFill>
              <a:latin typeface="华文细黑" pitchFamily="2" charset="-122"/>
              <a:ea typeface="华文细黑" pitchFamily="2" charset="-122"/>
              <a:sym typeface="华文细黑" pitchFamily="2" charset="-122"/>
            </a:endParaRPr>
          </a:p>
          <a:p>
            <a:pPr algn="l" defTabSz="914400" eaLnBrk="0">
              <a:lnSpc>
                <a:spcPct val="125000"/>
              </a:lnSpc>
              <a:buClr>
                <a:srgbClr val="990000"/>
              </a:buClr>
              <a:buSzPct val="75000"/>
              <a:buFont typeface="Wingdings" pitchFamily="2" charset="2"/>
              <a:buChar char="n"/>
              <a:defRPr/>
            </a:pPr>
            <a:endParaRPr lang="zh-CN" altLang="en-US" sz="1200">
              <a:solidFill>
                <a:srgbClr val="FFFFFF"/>
              </a:solidFill>
              <a:latin typeface="华文细黑" pitchFamily="2" charset="-122"/>
              <a:ea typeface="华文细黑" pitchFamily="2" charset="-122"/>
              <a:sym typeface="华文细黑" pitchFamily="2" charset="-122"/>
            </a:endParaRPr>
          </a:p>
        </p:txBody>
      </p:sp>
      <p:sp>
        <p:nvSpPr>
          <p:cNvPr id="1076" name="Text Box 118"/>
          <p:cNvSpPr>
            <a:spLocks noChangeArrowheads="1"/>
          </p:cNvSpPr>
          <p:nvPr/>
        </p:nvSpPr>
        <p:spPr bwMode="auto">
          <a:xfrm>
            <a:off x="841594" y="6456455"/>
            <a:ext cx="2777261" cy="26187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wrap="none" lIns="78360" tIns="39180" rIns="78360" bIns="39180">
            <a:spAutoFit/>
          </a:bodyPr>
          <a:lstStyle/>
          <a:p>
            <a:pPr algn="l" defTabSz="914400" eaLnBrk="0">
              <a:buFont typeface="Arial" pitchFamily="34" charset="0"/>
              <a:buNone/>
              <a:defRPr/>
            </a:pPr>
            <a:r>
              <a:rPr lang="en-US" sz="1200" b="1">
                <a:solidFill>
                  <a:srgbClr val="080808"/>
                </a:solidFill>
                <a:latin typeface="Arial" pitchFamily="34" charset="0"/>
                <a:sym typeface="Arial" pitchFamily="34" charset="0"/>
              </a:rPr>
              <a:t>HUAWEI TECHNOLOGIES CO., LTD.</a:t>
            </a:r>
            <a:endParaRPr lang="zh-CN" altLang="en-US" sz="1500"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077" name="Rectangle 119"/>
          <p:cNvSpPr>
            <a:spLocks noChangeArrowheads="1"/>
          </p:cNvSpPr>
          <p:nvPr/>
        </p:nvSpPr>
        <p:spPr bwMode="auto">
          <a:xfrm>
            <a:off x="7912573" y="6394558"/>
            <a:ext cx="1410067" cy="110147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914400" eaLnBrk="0">
              <a:lnSpc>
                <a:spcPct val="85000"/>
              </a:lnSpc>
              <a:buFont typeface="Arial" pitchFamily="34" charset="0"/>
              <a:buNone/>
              <a:defRPr/>
            </a:pPr>
            <a:endParaRPr lang="zh-CN" altLang="zh-CN" sz="1000">
              <a:solidFill>
                <a:srgbClr val="080808"/>
              </a:solidFill>
              <a:latin typeface="Arial" pitchFamily="34" charset="0"/>
              <a:sym typeface="Arial" pitchFamily="34" charset="0"/>
            </a:endParaRPr>
          </a:p>
          <a:p>
            <a:pPr algn="l" defTabSz="914400" eaLnBrk="0">
              <a:lnSpc>
                <a:spcPct val="85000"/>
              </a:lnSpc>
              <a:buFont typeface="Arial" pitchFamily="34" charset="0"/>
              <a:buNone/>
              <a:defRPr/>
            </a:pPr>
            <a:r>
              <a:rPr lang="zh-CN" altLang="zh-CN" sz="1000">
                <a:solidFill>
                  <a:srgbClr val="080808"/>
                </a:solidFill>
                <a:latin typeface="Arial" pitchFamily="34" charset="0"/>
                <a:sym typeface="Arial" pitchFamily="34" charset="0"/>
              </a:rPr>
              <a:t>Page </a:t>
            </a:r>
            <a:fld id="{FE8832FE-E017-4E0E-94BF-D91715ED35AE}" type="slidenum">
              <a:rPr lang="zh-CN" altLang="zh-CN" sz="1000">
                <a:solidFill>
                  <a:srgbClr val="080808"/>
                </a:solidFill>
                <a:latin typeface="Arial" pitchFamily="34" charset="0"/>
                <a:sym typeface="Arial" pitchFamily="34" charset="0"/>
              </a:rPr>
              <a:pPr algn="l" defTabSz="914400" eaLnBrk="0">
                <a:lnSpc>
                  <a:spcPct val="85000"/>
                </a:lnSpc>
                <a:buFont typeface="Arial" pitchFamily="34" charset="0"/>
                <a:buNone/>
                <a:defRPr/>
              </a:pPr>
              <a:t>‹#›</a:t>
            </a:fld>
            <a:endParaRPr lang="zh-CN" altLang="zh-CN" sz="1000">
              <a:solidFill>
                <a:srgbClr val="080808"/>
              </a:solidFill>
              <a:latin typeface="Arial" pitchFamily="34" charset="0"/>
              <a:sym typeface="Arial" pitchFamily="34" charset="0"/>
            </a:endParaRPr>
          </a:p>
        </p:txBody>
      </p:sp>
      <p:pic>
        <p:nvPicPr>
          <p:cNvPr id="1042" name="Picture 120" descr="图片3副本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184876" y="6385035"/>
            <a:ext cx="1295737" cy="3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Rectangle 1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9836" y="274575"/>
            <a:ext cx="10978833" cy="114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FrutigerNext LT Medium" pitchFamily="34" charset="0"/>
              </a:rPr>
              <a:t>单击此处编辑母版标题样式</a:t>
            </a:r>
          </a:p>
        </p:txBody>
      </p:sp>
      <p:sp>
        <p:nvSpPr>
          <p:cNvPr id="1044" name="Rectangle 1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2880" y="1599830"/>
            <a:ext cx="10978833" cy="452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FrutigerNext LT Regular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FrutigerNext LT Regular" pitchFamily="34" charset="0"/>
              </a:rPr>
              <a:t>第二级</a:t>
            </a:r>
          </a:p>
          <a:p>
            <a:pPr lvl="2"/>
            <a:r>
              <a:rPr lang="zh-CN" smtClean="0">
                <a:sym typeface="FrutigerNext LT Regular" pitchFamily="34" charset="0"/>
              </a:rPr>
              <a:t>第三级</a:t>
            </a:r>
          </a:p>
          <a:p>
            <a:pPr lvl="3"/>
            <a:r>
              <a:rPr lang="zh-CN" smtClean="0">
                <a:sym typeface="FrutigerNext LT Regular" pitchFamily="34" charset="0"/>
              </a:rPr>
              <a:t>第四级</a:t>
            </a:r>
          </a:p>
          <a:p>
            <a:pPr lvl="4"/>
            <a:r>
              <a:rPr lang="zh-CN" smtClean="0">
                <a:sym typeface="FrutigerNext LT Regular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  <p:sldLayoutId id="2147484259" r:id="rId10"/>
    <p:sldLayoutId id="2147484260" r:id="rId11"/>
    <p:sldLayoutId id="2147484261" r:id="rId12"/>
  </p:sldLayoutIdLst>
  <p:transition/>
  <p:txStyles>
    <p:titleStyle>
      <a:lvl1pPr marL="877888" indent="-877888"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  <a:sym typeface="FrutigerNext LT Medium" pitchFamily="34" charset="0"/>
        </a:defRPr>
      </a:lvl1pPr>
      <a:lvl2pPr marL="877888" indent="-877888"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  <a:sym typeface="FrutigerNext LT Medium" pitchFamily="34" charset="0"/>
        </a:defRPr>
      </a:lvl2pPr>
      <a:lvl3pPr marL="877888" indent="-877888"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  <a:sym typeface="FrutigerNext LT Medium" pitchFamily="34" charset="0"/>
        </a:defRPr>
      </a:lvl3pPr>
      <a:lvl4pPr marL="877888" indent="-877888"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  <a:sym typeface="FrutigerNext LT Medium" pitchFamily="34" charset="0"/>
        </a:defRPr>
      </a:lvl4pPr>
      <a:lvl5pPr marL="877888" indent="-877888"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  <a:sym typeface="FrutigerNext LT Medium" pitchFamily="34" charset="0"/>
        </a:defRPr>
      </a:lvl5pPr>
      <a:lvl6pPr marL="1335088" indent="-877888"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  <a:sym typeface="FrutigerNext LT Medium" pitchFamily="34" charset="0"/>
        </a:defRPr>
      </a:lvl6pPr>
      <a:lvl7pPr marL="1792288" indent="-877888"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  <a:sym typeface="FrutigerNext LT Medium" pitchFamily="34" charset="0"/>
        </a:defRPr>
      </a:lvl7pPr>
      <a:lvl8pPr marL="2249488" indent="-877888"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  <a:sym typeface="FrutigerNext LT Medium" pitchFamily="34" charset="0"/>
        </a:defRPr>
      </a:lvl8pPr>
      <a:lvl9pPr marL="2706688" indent="-877888"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49" charset="-122"/>
          <a:sym typeface="FrutigerNext LT Medium" pitchFamily="34" charset="0"/>
        </a:defRPr>
      </a:lvl9pPr>
    </p:titleStyle>
    <p:bodyStyle>
      <a:lvl1pPr marL="328613" indent="-32861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100" b="1">
          <a:solidFill>
            <a:srgbClr val="080808"/>
          </a:solidFill>
          <a:latin typeface="+mn-lt"/>
          <a:ea typeface="+mn-ea"/>
          <a:cs typeface="+mn-cs"/>
          <a:sym typeface="FrutigerNext LT Regular" pitchFamily="34" charset="0"/>
        </a:defRPr>
      </a:lvl1pPr>
      <a:lvl2pPr marL="714375" indent="-274638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FrutigerNext LT Regular" pitchFamily="34" charset="0"/>
        <a:buChar char="›"/>
        <a:defRPr sz="1700" b="1">
          <a:solidFill>
            <a:schemeClr val="tx1"/>
          </a:solidFill>
          <a:latin typeface="+mn-lt"/>
          <a:ea typeface="+mn-ea"/>
          <a:sym typeface="FrutigerNext LT Regular" pitchFamily="34" charset="0"/>
        </a:defRPr>
      </a:lvl2pPr>
      <a:lvl3pPr marL="109855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FrutigerNext LT Light" pitchFamily="34" charset="0"/>
        <a:buChar char="»"/>
        <a:defRPr sz="1700" b="1">
          <a:solidFill>
            <a:schemeClr val="tx1"/>
          </a:solidFill>
          <a:latin typeface="FrutigerNext LT Light" pitchFamily="34" charset="0"/>
          <a:ea typeface="+mn-ea"/>
          <a:sym typeface="FrutigerNext LT Regular" pitchFamily="34" charset="0"/>
        </a:defRPr>
      </a:lvl3pPr>
      <a:lvl4pPr marL="1536700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FrutigerNext LT Light" pitchFamily="34" charset="0"/>
        <a:buChar char="–"/>
        <a:defRPr sz="1500" b="1">
          <a:solidFill>
            <a:srgbClr val="080808"/>
          </a:solidFill>
          <a:latin typeface="+mj-lt"/>
          <a:ea typeface="+mn-ea"/>
          <a:sym typeface="FrutigerNext LT Regular" pitchFamily="34" charset="0"/>
        </a:defRPr>
      </a:lvl4pPr>
      <a:lvl5pPr marL="19764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FrutigerNext LT Medium" pitchFamily="34" charset="0"/>
        <a:buChar char="~"/>
        <a:defRPr sz="1300" b="1">
          <a:solidFill>
            <a:srgbClr val="080808"/>
          </a:solidFill>
          <a:latin typeface="+mj-lt"/>
          <a:ea typeface="+mn-ea"/>
          <a:sym typeface="FrutigerNext LT Regular" pitchFamily="34" charset="0"/>
        </a:defRPr>
      </a:lvl5pPr>
      <a:lvl6pPr marL="24336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FrutigerNext LT Medium" pitchFamily="34" charset="0"/>
        <a:buChar char="~"/>
        <a:defRPr sz="1300" b="1">
          <a:solidFill>
            <a:srgbClr val="080808"/>
          </a:solidFill>
          <a:latin typeface="+mj-lt"/>
          <a:ea typeface="+mn-ea"/>
          <a:sym typeface="FrutigerNext LT Regular" pitchFamily="34" charset="0"/>
        </a:defRPr>
      </a:lvl6pPr>
      <a:lvl7pPr marL="28908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FrutigerNext LT Medium" pitchFamily="34" charset="0"/>
        <a:buChar char="~"/>
        <a:defRPr sz="1300" b="1">
          <a:solidFill>
            <a:srgbClr val="080808"/>
          </a:solidFill>
          <a:latin typeface="+mj-lt"/>
          <a:ea typeface="+mn-ea"/>
          <a:sym typeface="FrutigerNext LT Regular" pitchFamily="34" charset="0"/>
        </a:defRPr>
      </a:lvl7pPr>
      <a:lvl8pPr marL="33480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FrutigerNext LT Medium" pitchFamily="34" charset="0"/>
        <a:buChar char="~"/>
        <a:defRPr sz="1300" b="1">
          <a:solidFill>
            <a:srgbClr val="080808"/>
          </a:solidFill>
          <a:latin typeface="+mj-lt"/>
          <a:ea typeface="+mn-ea"/>
          <a:sym typeface="FrutigerNext LT Regular" pitchFamily="34" charset="0"/>
        </a:defRPr>
      </a:lvl8pPr>
      <a:lvl9pPr marL="3805238" indent="-220663" algn="l" defTabSz="8778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FrutigerNext LT Medium" pitchFamily="34" charset="0"/>
        <a:buChar char="~"/>
        <a:defRPr sz="1300" b="1">
          <a:solidFill>
            <a:srgbClr val="080808"/>
          </a:solidFill>
          <a:latin typeface="+mj-lt"/>
          <a:ea typeface="+mn-ea"/>
          <a:sym typeface="FrutigerNext LT Regular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6224590"/>
            <a:ext cx="12206821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008059" y="6451601"/>
            <a:ext cx="26000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prstClr val="black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017050" y="6386515"/>
            <a:ext cx="174927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58" y="325440"/>
            <a:ext cx="10182234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58" y="1628777"/>
            <a:ext cx="10182234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4855" y="692150"/>
            <a:ext cx="246084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en-US" altLang="zh-CN" sz="1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32-</a:t>
            </a:r>
            <a:r>
              <a:rPr lang="en-US" altLang="zh-CN" sz="1100" dirty="0" err="1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35pt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LT Medium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defTabSz="914400" eaLnBrk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en-US" altLang="zh-CN" sz="1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30-</a:t>
            </a:r>
            <a:r>
              <a:rPr lang="en-US" altLang="zh-CN" sz="1100" dirty="0" err="1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32pt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22pt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</a:t>
            </a:r>
            <a:r>
              <a:rPr lang="en-US" altLang="zh-CN" sz="1100" dirty="0" err="1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18pt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LT Regular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defTabSz="914400" eaLnBrk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20pt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b="1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439776" y="3511550"/>
            <a:ext cx="1226189" cy="3224212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pPr algn="l" defTabSz="914400" hangingPunct="1"/>
              <a:endParaRPr lang="zh-CN" altLang="en-US" sz="1800">
                <a:solidFill>
                  <a:prstClr val="black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360" y="1341439"/>
            <a:ext cx="1590445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l" defTabSz="914400" eaLnBrk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algn="l" defTabSz="914400" eaLnBrk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360" y="7938"/>
            <a:ext cx="1495145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l" defTabSz="914400" hangingPunct="1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Rectangle 21"/>
          <p:cNvSpPr>
            <a:spLocks noChangeArrowheads="1"/>
          </p:cNvSpPr>
          <p:nvPr userDrawn="1"/>
        </p:nvSpPr>
        <p:spPr bwMode="auto">
          <a:xfrm>
            <a:off x="5050252" y="6465937"/>
            <a:ext cx="1568307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/>
          <a:p>
            <a:pPr algn="l" defTabSz="801688" eaLnBrk="0">
              <a:defRPr/>
            </a:pPr>
            <a:r>
              <a:rPr lang="en-US" altLang="zh-CN" sz="1200" dirty="0" smtClean="0">
                <a:latin typeface="FrutigerNext LT Medium"/>
                <a:ea typeface="华文细黑"/>
              </a:rPr>
              <a:t>Huawei Confidential</a:t>
            </a:r>
            <a:endParaRPr lang="en-US" altLang="zh-CN" sz="1200" dirty="0">
              <a:solidFill>
                <a:prstClr val="black"/>
              </a:solidFill>
              <a:latin typeface="FrutigerNext LT Medium"/>
              <a:ea typeface="华文细黑"/>
            </a:endParaRPr>
          </a:p>
        </p:txBody>
      </p:sp>
      <p:sp>
        <p:nvSpPr>
          <p:cNvPr id="81" name="Rectangle 5"/>
          <p:cNvSpPr>
            <a:spLocks noChangeArrowheads="1"/>
          </p:cNvSpPr>
          <p:nvPr userDrawn="1"/>
        </p:nvSpPr>
        <p:spPr bwMode="auto">
          <a:xfrm>
            <a:off x="8465572" y="6489701"/>
            <a:ext cx="24057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 defTabSz="914400" eaLnBrk="0">
              <a:lnSpc>
                <a:spcPct val="85000"/>
              </a:lnSpc>
            </a:pPr>
            <a:r>
              <a:rPr lang="de-DE" altLang="zh-CN" sz="1200" dirty="0" smtClean="0">
                <a:latin typeface="FrutigerNext LT Bold" pitchFamily="34" charset="0"/>
              </a:rPr>
              <a:t> </a:t>
            </a:r>
            <a:fld id="{A4C34F22-587E-473D-9099-376F4F013A30}" type="slidenum">
              <a:rPr lang="de-DE" altLang="zh-CN" sz="1200">
                <a:latin typeface="FrutigerNext LT Bold" pitchFamily="34" charset="0"/>
              </a:rPr>
              <a:pPr algn="l" defTabSz="914400" eaLnBrk="0">
                <a:lnSpc>
                  <a:spcPct val="85000"/>
                </a:lnSpc>
              </a:pPr>
              <a:t>‹#›</a:t>
            </a:fld>
            <a:endParaRPr lang="en-GB" altLang="zh-CN" sz="1200" dirty="0">
              <a:latin typeface="FrutigerNext LT Bol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6224590"/>
            <a:ext cx="12206821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008059" y="6451601"/>
            <a:ext cx="26000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prstClr val="black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017050" y="6386515"/>
            <a:ext cx="174927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58" y="325440"/>
            <a:ext cx="10182234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58" y="1628777"/>
            <a:ext cx="10182234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4855" y="692150"/>
            <a:ext cx="246084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en-US" altLang="zh-CN" sz="1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32-</a:t>
            </a:r>
            <a:r>
              <a:rPr lang="en-US" altLang="zh-CN" sz="1100" dirty="0" err="1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35pt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LT Medium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defTabSz="914400" eaLnBrk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en-US" altLang="zh-CN" sz="1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30-</a:t>
            </a:r>
            <a:r>
              <a:rPr lang="en-US" altLang="zh-CN" sz="1100" dirty="0" err="1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32pt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22pt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</a:t>
            </a:r>
            <a:r>
              <a:rPr lang="en-US" altLang="zh-CN" sz="1100" dirty="0" err="1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18pt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LT Regular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defTabSz="914400" eaLnBrk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20pt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defTabSz="914400" eaLnBrk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b="1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439776" y="3511550"/>
            <a:ext cx="1226189" cy="3224212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pPr algn="l" defTabSz="914400" hangingPunct="1"/>
              <a:endParaRPr lang="zh-CN" altLang="en-US" sz="1800">
                <a:solidFill>
                  <a:prstClr val="black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solidFill>
                    <a:prstClr val="black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360" y="1341439"/>
            <a:ext cx="1590445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l" defTabSz="914400" eaLnBrk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algn="l" defTabSz="914400" eaLnBrk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360" y="7938"/>
            <a:ext cx="1495145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l" defTabSz="914400" hangingPunct="1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Rectangle 21"/>
          <p:cNvSpPr>
            <a:spLocks noChangeArrowheads="1"/>
          </p:cNvSpPr>
          <p:nvPr userDrawn="1"/>
        </p:nvSpPr>
        <p:spPr bwMode="auto">
          <a:xfrm>
            <a:off x="5050252" y="6465937"/>
            <a:ext cx="1568307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/>
          <a:p>
            <a:pPr algn="l" defTabSz="801688" eaLnBrk="0">
              <a:defRPr/>
            </a:pPr>
            <a:r>
              <a:rPr lang="en-US" altLang="zh-CN" sz="1200" dirty="0" smtClean="0">
                <a:latin typeface="FrutigerNext LT Medium"/>
                <a:ea typeface="华文细黑"/>
              </a:rPr>
              <a:t>Huawei Confidential</a:t>
            </a:r>
            <a:endParaRPr lang="en-US" altLang="zh-CN" sz="1200" dirty="0">
              <a:solidFill>
                <a:prstClr val="black"/>
              </a:solidFill>
              <a:latin typeface="FrutigerNext LT Medium"/>
              <a:ea typeface="华文细黑"/>
            </a:endParaRPr>
          </a:p>
        </p:txBody>
      </p:sp>
      <p:sp>
        <p:nvSpPr>
          <p:cNvPr id="81" name="Rectangle 5"/>
          <p:cNvSpPr>
            <a:spLocks noChangeArrowheads="1"/>
          </p:cNvSpPr>
          <p:nvPr userDrawn="1"/>
        </p:nvSpPr>
        <p:spPr bwMode="auto">
          <a:xfrm>
            <a:off x="8465572" y="6489701"/>
            <a:ext cx="24057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 defTabSz="914400" eaLnBrk="0">
              <a:lnSpc>
                <a:spcPct val="85000"/>
              </a:lnSpc>
            </a:pPr>
            <a:r>
              <a:rPr lang="de-DE" altLang="zh-CN" sz="1200" dirty="0" smtClean="0">
                <a:latin typeface="FrutigerNext LT Bold" pitchFamily="34" charset="0"/>
              </a:rPr>
              <a:t> </a:t>
            </a:r>
            <a:fld id="{A4C34F22-587E-473D-9099-376F4F013A30}" type="slidenum">
              <a:rPr lang="de-DE" altLang="zh-CN" sz="1200">
                <a:latin typeface="FrutigerNext LT Bold" pitchFamily="34" charset="0"/>
              </a:rPr>
              <a:pPr algn="l" defTabSz="914400" eaLnBrk="0">
                <a:lnSpc>
                  <a:spcPct val="85000"/>
                </a:lnSpc>
              </a:pPr>
              <a:t>‹#›</a:t>
            </a:fld>
            <a:endParaRPr lang="en-GB" altLang="zh-CN" sz="1200" dirty="0">
              <a:latin typeface="FrutigerNext LT Bol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6" r:id="rId2"/>
    <p:sldLayoutId id="2147483917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4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4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6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6" y="325441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6" y="1628780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36" tIns="40067" rIns="80136" bIns="40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6" r:id="rId8"/>
    <p:sldLayoutId id="2147483937" r:id="rId9"/>
    <p:sldLayoutId id="2147483938" r:id="rId10"/>
    <p:sldLayoutId id="2147483939" r:id="rId1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5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6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170" indent="-45717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04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217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385" indent="-3428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6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7" y="325445"/>
            <a:ext cx="1018223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43" rIns="80087" bIns="400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7" y="1628783"/>
            <a:ext cx="10182232" cy="41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099" tIns="40048" rIns="80099" bIns="40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694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3883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0823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776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6942" indent="-45694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99649" indent="-34270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6586" indent="-34270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3528" indent="-34270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056235" indent="-22847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3175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0115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7061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3997" indent="-2284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2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83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23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61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05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46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85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26" algn="l" defTabSz="9138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8719" y="2132857"/>
            <a:ext cx="9723104" cy="646325"/>
          </a:xfrm>
        </p:spPr>
        <p:txBody>
          <a:bodyPr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设备标签梳理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内容业务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14599" y="1124744"/>
          <a:ext cx="9721079" cy="4575987"/>
        </p:xfrm>
        <a:graphic>
          <a:graphicData uri="http://schemas.openxmlformats.org/drawingml/2006/table">
            <a:tbl>
              <a:tblPr/>
              <a:tblGrid>
                <a:gridCol w="792088"/>
                <a:gridCol w="2592288"/>
                <a:gridCol w="4824536"/>
                <a:gridCol w="1512167"/>
              </a:tblGrid>
              <a:tr h="30828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业务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内部名称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包名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备注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65520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华为视频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himovie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 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2.5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     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com.huawei.himovie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，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com.huawei.himovieTV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Hwvplayer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 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2.0  /2.1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com.huawei.hwvplayer.youku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优酷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2.1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含会员功能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Hwvplayer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视频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com.huawei.hwvplayer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搜狐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280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音乐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music  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QQ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音乐 ）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6.14.X.X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  <a:endParaRPr lang="zh-CN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com.android.mediacenter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9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底上线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280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music   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（虾米）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6.9.X.X~6.13.0.302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 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（非电信手机）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6.13.0.303~305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    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会员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280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music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（天天动听，非电信手机）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电信 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6.1.X~6.13.0.302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 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（电信手机）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   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电信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-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彩铃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28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阅读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Hwireader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(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华为阅读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com.huawei.hwireader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280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Hwireader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（荣耀阅读）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com.huawei.hnreader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28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智能家居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smarthome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com.huawei.smarthome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预估年底有测试数据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86607" y="980730"/>
          <a:ext cx="10081121" cy="1944214"/>
        </p:xfrm>
        <a:graphic>
          <a:graphicData uri="http://schemas.openxmlformats.org/drawingml/2006/table">
            <a:tbl>
              <a:tblPr/>
              <a:tblGrid>
                <a:gridCol w="1277307"/>
                <a:gridCol w="2664492"/>
                <a:gridCol w="3049058"/>
                <a:gridCol w="3090264"/>
              </a:tblGrid>
              <a:tr h="25941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主要数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据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源概览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94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数据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源通道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视频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1.0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搜狐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视频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2.0 2.1 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优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酷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视频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2.5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8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服务器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无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ods_hwvideo_interface_dm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ods_hwmovie_epg_access_stat_dm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sdk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dw_sdk_user_snap_dm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dw_sdk_user_snap_dm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dw_sdk_user_snap_dm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up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dw_user_login_fact_dm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dw_user_login_fact_dm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dw_user_login_fact_dm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大数据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dw_emui_hibi_app_usage_dm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dw_emui_hibi_app_usage_dm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86607" y="3320989"/>
          <a:ext cx="10081122" cy="1944214"/>
        </p:xfrm>
        <a:graphic>
          <a:graphicData uri="http://schemas.openxmlformats.org/drawingml/2006/table">
            <a:tbl>
              <a:tblPr/>
              <a:tblGrid>
                <a:gridCol w="1379417"/>
                <a:gridCol w="3362023"/>
                <a:gridCol w="2669841"/>
                <a:gridCol w="2669841"/>
              </a:tblGrid>
              <a:tr h="25941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主要数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据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源概览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94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数据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源通道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音乐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华为阅读（掌阅）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荣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耀阅读（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QQ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8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服务器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ODS_MUSIC_REPORT_LOG_DM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</a:b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ODS_HWMUSIC_INTERFACE_DM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无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无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sdk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dw_sdk_user_snap_dm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dw_sdk_user_snap_dm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dw_sdk_user_snap_dm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up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dw_user_login_fact_dm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dw_user_login_fact_dm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dw_user_login_fact_dm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大数据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dw_emui_hibi_app_usage_dm</a:t>
                      </a: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dw_emui_hibi_app_usage_dm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dw_emui_hibi_app_usage_dm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148" marR="6148" marT="6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474072" y="188640"/>
            <a:ext cx="9515183" cy="648072"/>
          </a:xfrm>
        </p:spPr>
        <p:txBody>
          <a:bodyPr/>
          <a:lstStyle/>
          <a:p>
            <a:r>
              <a:rPr lang="zh-CN" altLang="en-US" dirty="0" smtClean="0"/>
              <a:t>内容业务采集主要数据源分布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内容业务采集数据源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98573" y="836713"/>
          <a:ext cx="10945217" cy="4605655"/>
        </p:xfrm>
        <a:graphic>
          <a:graphicData uri="http://schemas.openxmlformats.org/drawingml/2006/table">
            <a:tbl>
              <a:tblPr/>
              <a:tblGrid>
                <a:gridCol w="1114384"/>
                <a:gridCol w="1966391"/>
                <a:gridCol w="3159770"/>
                <a:gridCol w="4704672"/>
              </a:tblGrid>
              <a:tr h="148267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业务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内部名称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包名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zh-CN" altLang="en-US" sz="1200" b="1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数据源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7727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所有业务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视频、音乐、阅读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内容所有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BISDK 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各业务按包名区分</a:t>
                      </a:r>
                      <a:endParaRPr lang="en-US" altLang="zh-CN" sz="1200" b="0" i="0" u="none" strike="noStrike" kern="1200" dirty="0" smtClean="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t_appa_event_dm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dw_sdk_user_snap_dm</a:t>
                      </a:r>
                      <a:endParaRPr lang="en-US" altLang="zh-CN" sz="1200" b="0" i="0" u="none" strike="noStrike" kern="1200" dirty="0" smtClean="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  <a:p>
                      <a:pPr algn="l" rtl="0" fontAlgn="ctr"/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大数据采集</a:t>
                      </a:r>
                      <a:endParaRPr lang="en-US" altLang="zh-CN" sz="1200" b="1" i="0" u="none" strike="noStrike" kern="1200" dirty="0" smtClean="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Dw_emui_hibi_app_usage_dm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31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华为视频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himovie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 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2.5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     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com.huawei.himovie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，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com.huawei.himovieTV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业务服务器</a:t>
                      </a: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ODS_HWMOVIE_EPG_ACCESS_STAT_DM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盖亚用户访问日志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ODS_HWMOVIE_EPG_SUBSCRIBER_CDR_DM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盖亚播放行为表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ODS_HWMOVIE_PROGRAM_SUBJECT_VIEW_DM</a:t>
                      </a:r>
                    </a:p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盖亚节目和栏目对应关系表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ODS_HWMOVIE_SUBSCRIBER_RENTINFO_DM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盖亚用户购买信息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ODS_HWMOVIE_URLSERVICE_DM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盖亚用户注册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ODS_HWMOVIE_VOD_CONTENT_COLUMN_DM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盖亚内容栏目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ODS_HWMOVIE_VOD_CONTENT_DM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盖亚内容维表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ODS_HWMOVIE_VOD_CONTENT_PRODUCER_DM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盖亚内容制片商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UP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业务服务器 </a:t>
                      </a: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dw_user_login_fact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 _dm</a:t>
                      </a:r>
                    </a:p>
                    <a:p>
                      <a:pPr algn="l" rtl="0" fontAlgn="ctr"/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login_channel_id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 in ('52000000', '52000100'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Hwvplayer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视频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com.huawei.hwvplayer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搜狐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UP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业务服务器</a:t>
                      </a: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dw_user_login_fact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 _dm(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login_channel_id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 = '38000000')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2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Hwvplayer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 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2.0  /2.1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com.huawei.hwvplayer.youku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优酷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业务服务器</a:t>
                      </a: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ods_hwvideo_interface_dm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华为视频优酷版本接口调用日志</a:t>
                      </a:r>
                      <a:endParaRPr lang="en-US" altLang="zh-CN" sz="1200" b="0" i="0" u="none" strike="noStrike" kern="1200" dirty="0" smtClean="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  <a:p>
                      <a:pPr algn="l" rtl="0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UP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服务器</a:t>
                      </a: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dw_user_login_fact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 _dm(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login_channel_id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 = '38000001')</a:t>
                      </a:r>
                    </a:p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内容业务采集数据源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98574" y="793071"/>
          <a:ext cx="11089232" cy="4868177"/>
        </p:xfrm>
        <a:graphic>
          <a:graphicData uri="http://schemas.openxmlformats.org/drawingml/2006/table">
            <a:tbl>
              <a:tblPr/>
              <a:tblGrid>
                <a:gridCol w="1129047"/>
                <a:gridCol w="1103202"/>
                <a:gridCol w="2160240"/>
                <a:gridCol w="6696743"/>
              </a:tblGrid>
              <a:tr h="2894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业务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内部名称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包名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zh-CN" altLang="en-US" sz="1200" b="1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数据源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4300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音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music            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com.android.mediacenter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业务服务器</a:t>
                      </a: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ODS_HWMUSIC_INTERFACE_DM_CRYPT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华为音乐接口调用日志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ODS_MUSIC_BULLETIN_INFO_DM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广告信息表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ODS_MUSIC_CAN_DOWNLOAD_LOG_DM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下载鉴权日志表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ODS_MUSIC_CAN_LISTEN_LOG_DM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音乐试听信息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ODS_MUSIC_CATEGORY_CONTENT_DM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栏目与内容关联关系表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ODS_MUSIC_CATEGORY_INFO_DM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栏目信息表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ODS_MUSIC_COST_CONFIRM_LOG_DM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消费确认日志表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ODS_MUSIC_GET_CATEGORY_LOG_DM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获取栏目列表、栏目内容日志分区表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ODS_MUSIC_HITAD_REPORT_LOG_DM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点击广告上报日志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ODS_MUSIC_INITIAL_USER_STATUS_DM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初始化接口记录用户彩铃状态表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ODS_MUSIC_INTERFACE_CALL_LOG_DM	HTTP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接口访问日志表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ODS_MUSIC_MIGU_MEMBER_DM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咪咕特级会员表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ODS_MUSIC_OPEN_CLOSE_LOG_DM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开销户日志表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ODS_MUSIC_OPERATE_TONEBOX_LOG_DM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订购音乐盒日志表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ODS_MUSIC_OPERATETONE_LOG_DM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订购铃音日志表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ODS_MUSIC_ORDER_PRODUCT_LOG_DM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产品订购日志分区表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ODS_MUSIC_ORDER_SERVICE_LOG_DM	Music+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营销业务订购日志表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ODS_MUSIC_PRIZE_USER_DM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中奖用户表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ODS_MUSIC_PRIZE_USER_HIS_DM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中奖用户表，用于保存待派发奖品的历史用户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ODS_MUSIC_PUSHOBJECT_DM	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pushtoken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上报记录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ODS_MUSIC_REPORT_DM	Music+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上报信息表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ODS_MUSIC_REPORT_LOG_DM	Music+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上报信息日志表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ODS_MUSIC_SEARCH_LOG_DM	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音乐搜索日志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UP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服务器  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dw_user_login_fact_dm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login_channel_id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 = '24000000‘)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8574" y="5692963"/>
          <a:ext cx="10801201" cy="1120413"/>
        </p:xfrm>
        <a:graphic>
          <a:graphicData uri="http://schemas.openxmlformats.org/drawingml/2006/table">
            <a:tbl>
              <a:tblPr/>
              <a:tblGrid>
                <a:gridCol w="2563615"/>
                <a:gridCol w="3401953"/>
                <a:gridCol w="3401953"/>
                <a:gridCol w="1433680"/>
              </a:tblGrid>
              <a:tr h="1444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业务</a:t>
                      </a: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数据源→</a:t>
                      </a: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形成表→</a:t>
                      </a: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表名</a:t>
                      </a: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音乐</a:t>
                      </a: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ODS_MUSIC_REPORT_LOG_DM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ODS_HWMUSIC_INTERFACE_DM</a:t>
                      </a: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dim_music_users_new_dm</a:t>
                      </a: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dw_music_users_statistics_combine_dm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sdk+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服务器）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dw_sdk_user_snap_dm</a:t>
                      </a: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dw_sdk_user_snap_dm</a:t>
                      </a: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31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dw_user_login_fact_dm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dw_content_user_login_fact_snap_dm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(up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711" marR="7711" marT="7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内容业务采集数据源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98573" y="836711"/>
          <a:ext cx="10873209" cy="2538282"/>
        </p:xfrm>
        <a:graphic>
          <a:graphicData uri="http://schemas.openxmlformats.org/drawingml/2006/table">
            <a:tbl>
              <a:tblPr/>
              <a:tblGrid>
                <a:gridCol w="1107053"/>
                <a:gridCol w="1953454"/>
                <a:gridCol w="3138982"/>
                <a:gridCol w="4673720"/>
              </a:tblGrid>
              <a:tr h="84609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业务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内部名称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包名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1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zh-CN" altLang="en-US" sz="1200" b="1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数据源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46094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阅读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Hwireader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华为阅读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com.huawei.hwireader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无业务服务器数据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Up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服务器：</a:t>
                      </a:r>
                      <a:r>
                        <a:rPr lang="zh-CN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与其他很多白牌业务共用一个渠道号：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90000100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09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Hnreader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荣耀阅读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com.huawei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Hnreader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无业务服务器数据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Up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服务器：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10420416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98574" y="3861048"/>
          <a:ext cx="8132233" cy="1329690"/>
        </p:xfrm>
        <a:graphic>
          <a:graphicData uri="http://schemas.openxmlformats.org/drawingml/2006/table">
            <a:tbl>
              <a:tblPr/>
              <a:tblGrid>
                <a:gridCol w="2520281"/>
                <a:gridCol w="2736304"/>
                <a:gridCol w="2875648"/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业务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数据源→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形成表→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华为阅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dw_sdk_user_snap_dm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sdk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dw_user_login_fact_dm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dw_content_user_login_fact_snap_dm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(up）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8574" y="5517232"/>
          <a:ext cx="8132233" cy="1107140"/>
        </p:xfrm>
        <a:graphic>
          <a:graphicData uri="http://schemas.openxmlformats.org/drawingml/2006/table">
            <a:tbl>
              <a:tblPr/>
              <a:tblGrid>
                <a:gridCol w="2489021"/>
                <a:gridCol w="2821606"/>
                <a:gridCol w="2821606"/>
              </a:tblGrid>
              <a:tr h="1648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业务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数据源→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形成表→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9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荣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耀阅读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dw_sdk_user_snap_dm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sdk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dw_user_login_fact_dm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dw_content_user_login_fact_snap_dm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(up）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57"/>
          <p:cNvSpPr>
            <a:spLocks noGrp="1"/>
          </p:cNvSpPr>
          <p:nvPr>
            <p:ph type="body" sz="quarter" idx="14"/>
          </p:nvPr>
        </p:nvSpPr>
        <p:spPr>
          <a:xfrm>
            <a:off x="335550" y="44624"/>
            <a:ext cx="9515183" cy="648072"/>
          </a:xfrm>
        </p:spPr>
        <p:txBody>
          <a:bodyPr/>
          <a:lstStyle/>
          <a:p>
            <a:pPr marL="514350" indent="-514350"/>
            <a:r>
              <a:rPr lang="zh-CN" altLang="en-US" dirty="0" smtClean="0">
                <a:solidFill>
                  <a:srgbClr val="C00000"/>
                </a:solidFill>
              </a:rPr>
              <a:t>影响数据采集准确的因素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2992370"/>
              </p:ext>
            </p:extLst>
          </p:nvPr>
        </p:nvGraphicFramePr>
        <p:xfrm>
          <a:off x="554559" y="4869160"/>
          <a:ext cx="11305259" cy="1718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5037"/>
                <a:gridCol w="1615037"/>
                <a:gridCol w="1615037"/>
                <a:gridCol w="1615037"/>
                <a:gridCol w="1615037"/>
                <a:gridCol w="1615037"/>
                <a:gridCol w="1615037"/>
              </a:tblGrid>
              <a:tr h="225161"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u="none" strike="noStrike" kern="1200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通道</a:t>
                      </a:r>
                      <a:endParaRPr lang="zh-CN" altLang="en-US" sz="1400" b="1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隐私控制</a:t>
                      </a:r>
                      <a:endParaRPr lang="zh-CN" altLang="en-US" sz="1400" b="1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采集行为</a:t>
                      </a:r>
                      <a:endParaRPr lang="zh-CN" altLang="en-US" sz="1400" b="1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流量</a:t>
                      </a:r>
                      <a:endParaRPr lang="zh-CN" altLang="en-US" sz="1400" b="1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SDK</a:t>
                      </a:r>
                      <a:endParaRPr lang="en-US" sz="1400" b="1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上报频率</a:t>
                      </a:r>
                      <a:endParaRPr lang="zh-CN" altLang="en-US" sz="1400" b="1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u="none" strike="noStrike" kern="1200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覆盖率</a:t>
                      </a:r>
                      <a:endParaRPr lang="zh-CN" altLang="en-US" sz="1400" b="1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442314"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用户体验</a:t>
                      </a:r>
                      <a:r>
                        <a:rPr lang="zh-CN" altLang="en-US" sz="1400" u="none" strike="noStrike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改进</a:t>
                      </a:r>
                      <a:endParaRPr lang="en-US" altLang="zh-CN" sz="1400" u="none" strike="noStrike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（通道</a:t>
                      </a:r>
                      <a:r>
                        <a:rPr lang="en-US" altLang="zh-CN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系统提示，开启用户体验改进开关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用户同意后，</a:t>
                      </a:r>
                      <a:r>
                        <a:rPr lang="en-US" altLang="zh-CN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APP</a:t>
                      </a: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主动采集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算</a:t>
                      </a:r>
                      <a:r>
                        <a:rPr 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EMUI</a:t>
                      </a: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平台流量（限制每天最多</a:t>
                      </a:r>
                      <a:r>
                        <a:rPr lang="en-US" altLang="zh-CN" sz="1400" u="none" strike="noStrike" kern="1200" dirty="0" err="1">
                          <a:latin typeface="微软雅黑" pitchFamily="34" charset="-122"/>
                          <a:ea typeface="微软雅黑" pitchFamily="34" charset="-122"/>
                        </a:rPr>
                        <a:t>150</a:t>
                      </a:r>
                      <a:r>
                        <a:rPr lang="en-US" sz="1400" u="none" strike="noStrike" kern="1200" dirty="0" err="1">
                          <a:latin typeface="微软雅黑" pitchFamily="34" charset="-122"/>
                          <a:ea typeface="微软雅黑" pitchFamily="34" charset="-122"/>
                        </a:rPr>
                        <a:t>KB</a:t>
                      </a:r>
                      <a:r>
                        <a:rPr 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bdreporter.jar</a:t>
                      </a:r>
                      <a:endParaRPr 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小时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受用户开启体验改进开关影响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94876"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BISDK</a:t>
                      </a:r>
                      <a:endParaRPr lang="en-US" sz="1400" u="none" strike="noStrike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通道</a:t>
                      </a:r>
                      <a:r>
                        <a:rPr lang="en-US" altLang="zh-CN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应用提示，获取用户同意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用户同意后，</a:t>
                      </a:r>
                      <a:r>
                        <a:rPr lang="en-US" altLang="zh-CN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APP</a:t>
                      </a: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主动采集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应用自身流</a:t>
                      </a:r>
                      <a:r>
                        <a:rPr lang="zh-CN" altLang="en-US" sz="1400" u="none" strike="noStrike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量</a:t>
                      </a:r>
                      <a:endParaRPr lang="en-US" altLang="zh-CN" sz="1400" u="none" strike="noStrike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无限制）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hianalytics.jar</a:t>
                      </a:r>
                      <a:endParaRPr 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即时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与业务渗透率相关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94876"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业务</a:t>
                      </a:r>
                      <a:r>
                        <a:rPr lang="zh-CN" altLang="en-US" sz="1400" u="none" strike="noStrike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</a:t>
                      </a:r>
                      <a:endParaRPr lang="en-US" altLang="zh-CN" sz="1400" u="none" strike="noStrike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通道</a:t>
                      </a:r>
                      <a:r>
                        <a:rPr lang="en-US" altLang="zh-CN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>
                          <a:latin typeface="微软雅黑" pitchFamily="34" charset="-122"/>
                          <a:ea typeface="微软雅黑" pitchFamily="34" charset="-122"/>
                        </a:rPr>
                        <a:t>无提示</a:t>
                      </a:r>
                      <a:endParaRPr lang="zh-CN" altLang="en-US" sz="1400" b="0" i="0" u="none" strike="noStrike" kern="120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>
                          <a:latin typeface="微软雅黑" pitchFamily="34" charset="-122"/>
                          <a:ea typeface="微软雅黑" pitchFamily="34" charset="-122"/>
                        </a:rPr>
                        <a:t>用户使用业务过程中自然产生数据</a:t>
                      </a:r>
                      <a:endParaRPr lang="zh-CN" altLang="en-US" sz="1400" b="0" i="0" u="none" strike="noStrike" kern="120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应用自身流</a:t>
                      </a:r>
                      <a:r>
                        <a:rPr lang="zh-CN" altLang="en-US" sz="1400" u="none" strike="noStrike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量</a:t>
                      </a:r>
                      <a:endParaRPr lang="en-US" altLang="zh-CN" sz="1400" u="none" strike="noStrike" kern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无限制）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>
                          <a:latin typeface="微软雅黑" pitchFamily="34" charset="-122"/>
                          <a:ea typeface="微软雅黑" pitchFamily="34" charset="-122"/>
                        </a:rPr>
                        <a:t>即时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333333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与业务渗透率相关</a:t>
                      </a:r>
                      <a:endParaRPr lang="zh-CN" altLang="en-US" sz="1400" b="0" i="0" u="none" strike="noStrike" kern="1200" dirty="0">
                        <a:solidFill>
                          <a:srgbClr val="333333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75685969"/>
              </p:ext>
            </p:extLst>
          </p:nvPr>
        </p:nvGraphicFramePr>
        <p:xfrm>
          <a:off x="554562" y="836713"/>
          <a:ext cx="11305256" cy="3896285"/>
        </p:xfrm>
        <a:graphic>
          <a:graphicData uri="http://schemas.openxmlformats.org/drawingml/2006/table">
            <a:tbl>
              <a:tblPr/>
              <a:tblGrid>
                <a:gridCol w="2520280"/>
                <a:gridCol w="1800200"/>
                <a:gridCol w="2160240"/>
                <a:gridCol w="2201904"/>
                <a:gridCol w="2622632"/>
              </a:tblGrid>
              <a:tr h="213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场景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影响范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围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影响评估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当前处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理规则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后续优化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29730">
                <a:tc rowSpan="3">
                  <a:txBody>
                    <a:bodyPr/>
                    <a:lstStyle/>
                    <a:p>
                      <a:pPr marL="0" algn="l" defTabSz="914339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视频</a:t>
                      </a:r>
                      <a:endParaRPr lang="zh-CN" altLang="en-US" sz="1400" b="0" i="0" u="none" strike="noStrike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视频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BISDK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打点不全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BISDK  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对用户播放行为的打点，对于在收藏页直接查看，评论等行为信息，未正确打点上报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补打点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9222">
                <a:tc vMerge="1">
                  <a:txBody>
                    <a:bodyPr/>
                    <a:lstStyle/>
                    <a:p>
                      <a:pPr marL="0" algn="l" defTabSz="914339" rtl="0" eaLnBrk="1" fontAlgn="ctr" latinLnBrk="0" hangingPunct="1"/>
                      <a:endParaRPr lang="zh-CN" altLang="en-US" sz="1400" b="0" i="0" u="none" strike="noStrike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视频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2.0 /2.1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BISDK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打点不全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 rtl="0" fontAlgn="ctr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业务服务器打点不全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 rtl="0" fontAlgn="ctr"/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BISDK  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对用户播放行为的打点，对于在收藏页直接查看，评论等行为信息，未正确打点上报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业务服务器匿名用户未采集</a:t>
                      </a:r>
                      <a:r>
                        <a:rPr lang="en-US" altLang="zh-CN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imei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信息，无用户浏览行为的采集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补打点</a:t>
                      </a:r>
                    </a:p>
                    <a:p>
                      <a:endParaRPr lang="zh-CN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730">
                <a:tc vMerge="1">
                  <a:txBody>
                    <a:bodyPr/>
                    <a:lstStyle/>
                    <a:p>
                      <a:pPr marL="0" algn="l" defTabSz="914339" rtl="0" eaLnBrk="1" fontAlgn="ctr" latinLnBrk="0" hangingPunct="1"/>
                      <a:endParaRPr lang="zh-CN" altLang="en-US" sz="1400" b="0" i="0" u="none" strike="noStrike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视频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2.5</a:t>
                      </a:r>
                    </a:p>
                    <a:p>
                      <a:pPr algn="l" rtl="0" fontAlgn="ctr"/>
                      <a:endParaRPr lang="en-US" altLang="zh-CN" sz="1400" b="0" i="0" u="none" strike="noStrike" dirty="0" smtClean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业务服务器打点不全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 rtl="0" fontAlgn="ctr"/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业务服务器匿名用户行为未采集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补打点</a:t>
                      </a:r>
                    </a:p>
                    <a:p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40">
                <a:tc>
                  <a:txBody>
                    <a:bodyPr/>
                    <a:lstStyle/>
                    <a:p>
                      <a:pPr marL="0" algn="l" defTabSz="914339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音乐</a:t>
                      </a:r>
                      <a:endParaRPr lang="zh-CN" altLang="en-US" sz="1400" b="0" i="0" u="none" strike="noStrike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虾米音乐</a:t>
                      </a:r>
                      <a:endParaRPr lang="en-US" altLang="zh-CN" sz="1400" b="0" i="0" u="none" strike="noStrike" dirty="0" smtClean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音乐老用户还有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万左右的</a:t>
                      </a:r>
                      <a:r>
                        <a:rPr lang="en-US" altLang="zh-CN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imsi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imei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没有匹配，导致数据无法正确去重统计；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缺少音乐资源单曲行为信息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补打点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730">
                <a:tc>
                  <a:txBody>
                    <a:bodyPr/>
                    <a:lstStyle/>
                    <a:p>
                      <a:pPr marL="0" algn="l" defTabSz="914339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阅读</a:t>
                      </a:r>
                      <a:endParaRPr lang="zh-CN" altLang="en-US" sz="1400" b="0" i="0" u="none" strike="noStrike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华为阅读</a:t>
                      </a:r>
                      <a:endParaRPr lang="en-US" altLang="zh-CN" sz="1400" b="0" i="0" u="none" strike="noStrike" dirty="0" smtClean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400" b="0" i="0" u="none" strike="noStrike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荣耀阅读</a:t>
                      </a:r>
                      <a:endParaRPr lang="en-US" altLang="zh-CN" sz="1400" b="0" i="0" u="none" strike="noStrike" dirty="0" smtClean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荣耀阅读用的帐号公共渠道帐号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务服务器数据没有推送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推送业务日志到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730">
                <a:tc>
                  <a:txBody>
                    <a:bodyPr/>
                    <a:lstStyle/>
                    <a:p>
                      <a:pPr marL="0" algn="l" defTabSz="914339" rtl="0" eaLnBrk="1" fontAlgn="ctr" latinLnBrk="0" hangingPunct="1"/>
                      <a:r>
                        <a:rPr lang="zh-CN" altLang="en-US" sz="1400" b="0" i="0" u="none" strike="noStrike" kern="1200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智能家居</a:t>
                      </a:r>
                      <a:endParaRPr lang="zh-CN" altLang="en-US" sz="1400" b="0" i="0" u="none" strike="noStrike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zh-CN" sz="1400" b="0" i="0" u="none" strike="noStrike" dirty="0" smtClean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BISDK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没有数据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规划使用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BISDK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进行打点上报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326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35" y="2276872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i="1" dirty="0" smtClean="0"/>
              <a:t>谢谢！</a:t>
            </a:r>
            <a:endParaRPr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xmlns="" val="17379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/08/2014 15:21:41"/>
  <p:tag name="VCT-TEMPLATE" val="GfK Group_16-9_redesign.potx"/>
  <p:tag name="VCTMASTER" val="GfK Group"/>
  <p:tag name="VCT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/08/2014 15:21:41"/>
  <p:tag name="VCT-TEMPLATE" val="GfK Group_16-9_redesign.potx"/>
  <p:tag name="VCTMASTER" val="GfK Group"/>
  <p:tag name="VCT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11.xml><?xml version="1.0" encoding="utf-8"?>
<a:theme xmlns:a="http://schemas.openxmlformats.org/drawingml/2006/main" name="43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12.xml><?xml version="1.0" encoding="utf-8"?>
<a:theme xmlns:a="http://schemas.openxmlformats.org/drawingml/2006/main" name="26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13.xml><?xml version="1.0" encoding="utf-8"?>
<a:theme xmlns:a="http://schemas.openxmlformats.org/drawingml/2006/main" name="42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14.xml><?xml version="1.0" encoding="utf-8"?>
<a:theme xmlns:a="http://schemas.openxmlformats.org/drawingml/2006/main" name="3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15.xml><?xml version="1.0" encoding="utf-8"?>
<a:theme xmlns:a="http://schemas.openxmlformats.org/drawingml/2006/main" name="30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16.xml><?xml version="1.0" encoding="utf-8"?>
<a:theme xmlns:a="http://schemas.openxmlformats.org/drawingml/2006/main" name="15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17.xml><?xml version="1.0" encoding="utf-8"?>
<a:theme xmlns:a="http://schemas.openxmlformats.org/drawingml/2006/main" name="36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18.xml><?xml version="1.0" encoding="utf-8"?>
<a:theme xmlns:a="http://schemas.openxmlformats.org/drawingml/2006/main" name="46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19.xml><?xml version="1.0" encoding="utf-8"?>
<a:theme xmlns:a="http://schemas.openxmlformats.org/drawingml/2006/main" name="38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47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21.xml><?xml version="1.0" encoding="utf-8"?>
<a:theme xmlns:a="http://schemas.openxmlformats.org/drawingml/2006/main" name="19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22.xml><?xml version="1.0" encoding="utf-8"?>
<a:theme xmlns:a="http://schemas.openxmlformats.org/drawingml/2006/main" name="18_主题1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2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7A6324B5-38F8-4651-B961-F67B98A1D186}"/>
    </a:ext>
  </a:extLst>
</a:theme>
</file>

<file path=ppt/theme/theme25.xml><?xml version="1.0" encoding="utf-8"?>
<a:theme xmlns:a="http://schemas.openxmlformats.org/drawingml/2006/main" name="10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26.xml><?xml version="1.0" encoding="utf-8"?>
<a:theme xmlns:a="http://schemas.openxmlformats.org/drawingml/2006/main" name="48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27.xml><?xml version="1.0" encoding="utf-8"?>
<a:theme xmlns:a="http://schemas.openxmlformats.org/drawingml/2006/main" name="1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28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2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3.xml><?xml version="1.0" encoding="utf-8"?>
<a:theme xmlns:a="http://schemas.openxmlformats.org/drawingml/2006/main" name="24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30.xml><?xml version="1.0" encoding="utf-8"?>
<a:theme xmlns:a="http://schemas.openxmlformats.org/drawingml/2006/main" name="13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31.xml><?xml version="1.0" encoding="utf-8"?>
<a:theme xmlns:a="http://schemas.openxmlformats.org/drawingml/2006/main" name="33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32.xml><?xml version="1.0" encoding="utf-8"?>
<a:theme xmlns:a="http://schemas.openxmlformats.org/drawingml/2006/main" name="9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27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34.xml><?xml version="1.0" encoding="utf-8"?>
<a:theme xmlns:a="http://schemas.openxmlformats.org/drawingml/2006/main" name="17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35.xml><?xml version="1.0" encoding="utf-8"?>
<a:theme xmlns:a="http://schemas.openxmlformats.org/drawingml/2006/main" name="14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36.xml><?xml version="1.0" encoding="utf-8"?>
<a:theme xmlns:a="http://schemas.openxmlformats.org/drawingml/2006/main" name="29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37.xml><?xml version="1.0" encoding="utf-8"?>
<a:theme xmlns:a="http://schemas.openxmlformats.org/drawingml/2006/main" name="20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38.xml><?xml version="1.0" encoding="utf-8"?>
<a:theme xmlns:a="http://schemas.openxmlformats.org/drawingml/2006/main" name="34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39.xml><?xml version="1.0" encoding="utf-8"?>
<a:theme xmlns:a="http://schemas.openxmlformats.org/drawingml/2006/main" name="2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4.xml><?xml version="1.0" encoding="utf-8"?>
<a:theme xmlns:a="http://schemas.openxmlformats.org/drawingml/2006/main" name="25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40.xml><?xml version="1.0" encoding="utf-8"?>
<a:theme xmlns:a="http://schemas.openxmlformats.org/drawingml/2006/main" name="22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41.xml><?xml version="1.0" encoding="utf-8"?>
<a:theme xmlns:a="http://schemas.openxmlformats.org/drawingml/2006/main" name="23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42.xml><?xml version="1.0" encoding="utf-8"?>
<a:theme xmlns:a="http://schemas.openxmlformats.org/drawingml/2006/main" name="32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43.xml><?xml version="1.0" encoding="utf-8"?>
<a:theme xmlns:a="http://schemas.openxmlformats.org/drawingml/2006/main" name="37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44.xml><?xml version="1.0" encoding="utf-8"?>
<a:theme xmlns:a="http://schemas.openxmlformats.org/drawingml/2006/main" name="1_PPT Template Office 2007-2010_16-9">
  <a:themeElements>
    <a:clrScheme name="GfK Group">
      <a:dk1>
        <a:srgbClr val="000000"/>
      </a:dk1>
      <a:lt1>
        <a:srgbClr val="FFFFFF"/>
      </a:lt1>
      <a:dk2>
        <a:srgbClr val="E55A00"/>
      </a:dk2>
      <a:lt2>
        <a:srgbClr val="8E8581"/>
      </a:lt2>
      <a:accent1>
        <a:srgbClr val="264283"/>
      </a:accent1>
      <a:accent2>
        <a:srgbClr val="007DC3"/>
      </a:accent2>
      <a:accent3>
        <a:srgbClr val="A2AD00"/>
      </a:accent3>
      <a:accent4>
        <a:srgbClr val="C1BB00"/>
      </a:accent4>
      <a:accent5>
        <a:srgbClr val="9B1F23"/>
      </a:accent5>
      <a:accent6>
        <a:srgbClr val="DC291E"/>
      </a:accent6>
      <a:hlink>
        <a:srgbClr val="A2AD00"/>
      </a:hlink>
      <a:folHlink>
        <a:srgbClr val="C1BB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dark yellow 100%">
      <a:srgbClr val="F0AB00"/>
    </a:custClr>
    <a:custClr name="light yellow 100%">
      <a:srgbClr val="F6D50F"/>
    </a:custClr>
    <a:custClr name="warm grey 100%">
      <a:srgbClr val="8E8581"/>
    </a:custClr>
    <a:custClr name="GfK orange">
      <a:srgbClr val="E55A00"/>
    </a:custClr>
    <a:custClr name="dark blue 100%">
      <a:srgbClr val="264283"/>
    </a:custClr>
    <a:custClr name="light blue 100%">
      <a:srgbClr val="007DC3"/>
    </a:custClr>
    <a:custClr name="dark green 100%">
      <a:srgbClr val="A2AD00"/>
    </a:custClr>
    <a:custClr name="light green 100%">
      <a:srgbClr val="C1BB00"/>
    </a:custClr>
    <a:custClr name="dark red 100%">
      <a:srgbClr val="9B1F23"/>
    </a:custClr>
    <a:custClr name="light red 100%">
      <a:srgbClr val="DC291E"/>
    </a:custClr>
    <a:custClr name="dark yellow 80%">
      <a:srgbClr val="FCC000"/>
    </a:custClr>
    <a:custClr name="light yellow 80%">
      <a:srgbClr val="FFDD44"/>
    </a:custClr>
    <a:custClr name="warm grey 80%">
      <a:srgbClr val="A79D98"/>
    </a:custClr>
    <a:custClr>
      <a:srgbClr val="FFFFFF"/>
    </a:custClr>
    <a:custClr name="dark blue 80%">
      <a:srgbClr val="405B9B"/>
    </a:custClr>
    <a:custClr name="light blue 80%">
      <a:srgbClr val="389DD7"/>
    </a:custClr>
    <a:custClr name="dark green 80%">
      <a:srgbClr val="B4BE46"/>
    </a:custClr>
    <a:custClr name="light green 80%">
      <a:srgbClr val="D7CF42"/>
    </a:custClr>
    <a:custClr name="dark red 80%">
      <a:srgbClr val="C34A3A"/>
    </a:custClr>
    <a:custClr name="light red 80%">
      <a:srgbClr val="E94F35"/>
    </a:custClr>
    <a:custClr name="dark yellow 60%">
      <a:srgbClr val="FED07A"/>
    </a:custClr>
    <a:custClr name="light yellow 60%">
      <a:srgbClr val="FFE67F"/>
    </a:custClr>
    <a:custClr name="warm grey 60%">
      <a:srgbClr val="BCB4B0"/>
    </a:custClr>
    <a:custClr>
      <a:srgbClr val="FFFFFF"/>
    </a:custClr>
    <a:custClr name="dark blue 60%">
      <a:srgbClr val="6E7EB3"/>
    </a:custClr>
    <a:custClr name="light blue 60%">
      <a:srgbClr val="7DB4E2"/>
    </a:custClr>
    <a:custClr name="dark green 60%">
      <a:srgbClr val="C6CE79"/>
    </a:custClr>
    <a:custClr name="light green 60%">
      <a:srgbClr val="E2DA7A"/>
    </a:custClr>
    <a:custClr name="dark red 60%">
      <a:srgbClr val="D27863"/>
    </a:custClr>
    <a:custClr name="light red 60%">
      <a:srgbClr val="F08262"/>
    </a:custClr>
    <a:custClr name="dark yellow 40%">
      <a:srgbClr val="FFE0A9"/>
    </a:custClr>
    <a:custClr name="light yellow 40%">
      <a:srgbClr val="FFEEAF"/>
    </a:custClr>
    <a:custClr name="warm grey 40%">
      <a:srgbClr val="D2CBC9"/>
    </a:custClr>
    <a:custClr>
      <a:srgbClr val="FFFFFF"/>
    </a:custClr>
    <a:custClr name="dark blue 40%">
      <a:srgbClr val="9EA5CD"/>
    </a:custClr>
    <a:custClr name="light blue 40%">
      <a:srgbClr val="ADCDED"/>
    </a:custClr>
    <a:custClr name="dark green 40%">
      <a:srgbClr val="D8DEA8"/>
    </a:custClr>
    <a:custClr name="light green 40%">
      <a:srgbClr val="ECE6AA"/>
    </a:custClr>
    <a:custClr name="dark red 40%">
      <a:srgbClr val="E1A693"/>
    </a:custClr>
    <a:custClr name="light red 40%">
      <a:srgbClr val="F6AF95"/>
    </a:custClr>
  </a:custClrLst>
</a:theme>
</file>

<file path=ppt/theme/theme45.xml><?xml version="1.0" encoding="utf-8"?>
<a:theme xmlns:a="http://schemas.openxmlformats.org/drawingml/2006/main" name="PPT Template Office 2007-2010_16-9">
  <a:themeElements>
    <a:clrScheme name="GfK Group">
      <a:dk1>
        <a:srgbClr val="000000"/>
      </a:dk1>
      <a:lt1>
        <a:srgbClr val="FFFFFF"/>
      </a:lt1>
      <a:dk2>
        <a:srgbClr val="E55A00"/>
      </a:dk2>
      <a:lt2>
        <a:srgbClr val="8E8581"/>
      </a:lt2>
      <a:accent1>
        <a:srgbClr val="264283"/>
      </a:accent1>
      <a:accent2>
        <a:srgbClr val="007DC3"/>
      </a:accent2>
      <a:accent3>
        <a:srgbClr val="A2AD00"/>
      </a:accent3>
      <a:accent4>
        <a:srgbClr val="C1BB00"/>
      </a:accent4>
      <a:accent5>
        <a:srgbClr val="9B1F23"/>
      </a:accent5>
      <a:accent6>
        <a:srgbClr val="DC291E"/>
      </a:accent6>
      <a:hlink>
        <a:srgbClr val="A2AD00"/>
      </a:hlink>
      <a:folHlink>
        <a:srgbClr val="C1BB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dark yellow 100%">
      <a:srgbClr val="F0AB00"/>
    </a:custClr>
    <a:custClr name="light yellow 100%">
      <a:srgbClr val="F6D50F"/>
    </a:custClr>
    <a:custClr name="warm grey 100%">
      <a:srgbClr val="8E8581"/>
    </a:custClr>
    <a:custClr name="GfK orange">
      <a:srgbClr val="E55A00"/>
    </a:custClr>
    <a:custClr name="dark blue 100%">
      <a:srgbClr val="264283"/>
    </a:custClr>
    <a:custClr name="light blue 100%">
      <a:srgbClr val="007DC3"/>
    </a:custClr>
    <a:custClr name="dark green 100%">
      <a:srgbClr val="A2AD00"/>
    </a:custClr>
    <a:custClr name="light green 100%">
      <a:srgbClr val="C1BB00"/>
    </a:custClr>
    <a:custClr name="dark red 100%">
      <a:srgbClr val="9B1F23"/>
    </a:custClr>
    <a:custClr name="light red 100%">
      <a:srgbClr val="DC291E"/>
    </a:custClr>
    <a:custClr name="dark yellow 80%">
      <a:srgbClr val="FCC000"/>
    </a:custClr>
    <a:custClr name="light yellow 80%">
      <a:srgbClr val="FFDD44"/>
    </a:custClr>
    <a:custClr name="warm grey 80%">
      <a:srgbClr val="A79D98"/>
    </a:custClr>
    <a:custClr>
      <a:srgbClr val="FFFFFF"/>
    </a:custClr>
    <a:custClr name="dark blue 80%">
      <a:srgbClr val="405B9B"/>
    </a:custClr>
    <a:custClr name="light blue 80%">
      <a:srgbClr val="389DD7"/>
    </a:custClr>
    <a:custClr name="dark green 80%">
      <a:srgbClr val="B4BE46"/>
    </a:custClr>
    <a:custClr name="light green 80%">
      <a:srgbClr val="D7CF42"/>
    </a:custClr>
    <a:custClr name="dark red 80%">
      <a:srgbClr val="C34A3A"/>
    </a:custClr>
    <a:custClr name="light red 80%">
      <a:srgbClr val="E94F35"/>
    </a:custClr>
    <a:custClr name="dark yellow 60%">
      <a:srgbClr val="FED07A"/>
    </a:custClr>
    <a:custClr name="light yellow 60%">
      <a:srgbClr val="FFE67F"/>
    </a:custClr>
    <a:custClr name="warm grey 60%">
      <a:srgbClr val="BCB4B0"/>
    </a:custClr>
    <a:custClr>
      <a:srgbClr val="FFFFFF"/>
    </a:custClr>
    <a:custClr name="dark blue 60%">
      <a:srgbClr val="6E7EB3"/>
    </a:custClr>
    <a:custClr name="light blue 60%">
      <a:srgbClr val="7DB4E2"/>
    </a:custClr>
    <a:custClr name="dark green 60%">
      <a:srgbClr val="C6CE79"/>
    </a:custClr>
    <a:custClr name="light green 60%">
      <a:srgbClr val="E2DA7A"/>
    </a:custClr>
    <a:custClr name="dark red 60%">
      <a:srgbClr val="D27863"/>
    </a:custClr>
    <a:custClr name="light red 60%">
      <a:srgbClr val="F08262"/>
    </a:custClr>
    <a:custClr name="dark yellow 40%">
      <a:srgbClr val="FFE0A9"/>
    </a:custClr>
    <a:custClr name="light yellow 40%">
      <a:srgbClr val="FFEEAF"/>
    </a:custClr>
    <a:custClr name="warm grey 40%">
      <a:srgbClr val="D2CBC9"/>
    </a:custClr>
    <a:custClr>
      <a:srgbClr val="FFFFFF"/>
    </a:custClr>
    <a:custClr name="dark blue 40%">
      <a:srgbClr val="9EA5CD"/>
    </a:custClr>
    <a:custClr name="light blue 40%">
      <a:srgbClr val="ADCDED"/>
    </a:custClr>
    <a:custClr name="dark green 40%">
      <a:srgbClr val="D8DEA8"/>
    </a:custClr>
    <a:custClr name="light green 40%">
      <a:srgbClr val="ECE6AA"/>
    </a:custClr>
    <a:custClr name="dark red 40%">
      <a:srgbClr val="E1A693"/>
    </a:custClr>
    <a:custClr name="light red 40%">
      <a:srgbClr val="F6AF95"/>
    </a:custClr>
  </a:custClrLst>
</a:theme>
</file>

<file path=ppt/theme/theme46.xml><?xml version="1.0" encoding="utf-8"?>
<a:theme xmlns:a="http://schemas.openxmlformats.org/drawingml/2006/main" name="CELAB 16to9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BBE0E3"/>
      </a:accent1>
      <a:accent2>
        <a:srgbClr val="99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00"/>
      </a:accent6>
      <a:hlink>
        <a:srgbClr val="99CCFF"/>
      </a:hlink>
      <a:folHlink>
        <a:srgbClr val="006699"/>
      </a:folHlink>
    </a:clrScheme>
    <a:fontScheme name="CELAB 16to9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/>
</a:theme>
</file>

<file path=ppt/theme/theme47.xml><?xml version="1.0" encoding="utf-8"?>
<a:theme xmlns:a="http://schemas.openxmlformats.org/drawingml/2006/main" name="39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48.xml><?xml version="1.0" encoding="utf-8"?>
<a:theme xmlns:a="http://schemas.openxmlformats.org/drawingml/2006/main" name="40_主题1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44_主题1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5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50.xml><?xml version="1.0" encoding="utf-8"?>
<a:theme xmlns:a="http://schemas.openxmlformats.org/drawingml/2006/main" name="49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51.xml><?xml version="1.0" encoding="utf-8"?>
<a:theme xmlns:a="http://schemas.openxmlformats.org/drawingml/2006/main" name="50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52.xml><?xml version="1.0" encoding="utf-8"?>
<a:theme xmlns:a="http://schemas.openxmlformats.org/drawingml/2006/main" name="5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53.xml><?xml version="1.0" encoding="utf-8"?>
<a:theme xmlns:a="http://schemas.openxmlformats.org/drawingml/2006/main" name="52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54.xml><?xml version="1.0" encoding="utf-8"?>
<a:theme xmlns:a="http://schemas.openxmlformats.org/drawingml/2006/main" name="53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5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9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7.xml><?xml version="1.0" encoding="utf-8"?>
<a:theme xmlns:a="http://schemas.openxmlformats.org/drawingml/2006/main" name="28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8.xml><?xml version="1.0" encoding="utf-8"?>
<a:theme xmlns:a="http://schemas.openxmlformats.org/drawingml/2006/main" name="16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ppt/theme/theme9.xml><?xml version="1.0" encoding="utf-8"?>
<a:theme xmlns:a="http://schemas.openxmlformats.org/drawingml/2006/main" name="35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solidFill>
          <a:schemeClr val="accent2">
            <a:lumMod val="40000"/>
            <a:lumOff val="60000"/>
          </a:schemeClr>
        </a:solidFill>
      </a:spPr>
      <a:bodyPr wrap="square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kern="0" dirty="0" smtClean="0">
            <a:solidFill>
              <a:srgbClr val="FF0000"/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B38B0F23-C62F-42E1-8BF2-F8ED70679A26}" vid="{ED6A6166-3C2D-488D-8CDA-B3D0E1EFCF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25537</TotalTime>
  <Words>1070</Words>
  <Application>Microsoft Office PowerPoint</Application>
  <PresentationFormat>自定义</PresentationFormat>
  <Paragraphs>262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54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63" baseType="lpstr">
      <vt:lpstr>Office 主题</vt:lpstr>
      <vt:lpstr>1_Office 主题</vt:lpstr>
      <vt:lpstr>24_主题1</vt:lpstr>
      <vt:lpstr>25_主题1</vt:lpstr>
      <vt:lpstr>45_主题1</vt:lpstr>
      <vt:lpstr>9_主题1</vt:lpstr>
      <vt:lpstr>28_主题1</vt:lpstr>
      <vt:lpstr>16_主题1</vt:lpstr>
      <vt:lpstr>35_主题1</vt:lpstr>
      <vt:lpstr>41_主题1</vt:lpstr>
      <vt:lpstr>43_主题1</vt:lpstr>
      <vt:lpstr>26_主题1</vt:lpstr>
      <vt:lpstr>42_主题1</vt:lpstr>
      <vt:lpstr>31_主题1</vt:lpstr>
      <vt:lpstr>30_主题1</vt:lpstr>
      <vt:lpstr>15_主题1</vt:lpstr>
      <vt:lpstr>36_主题1</vt:lpstr>
      <vt:lpstr>46_主题1</vt:lpstr>
      <vt:lpstr>38_主题1</vt:lpstr>
      <vt:lpstr>47_主题1</vt:lpstr>
      <vt:lpstr>19_主题1</vt:lpstr>
      <vt:lpstr>18_主题1</vt:lpstr>
      <vt:lpstr>自定义设计方案</vt:lpstr>
      <vt:lpstr>1_主题1</vt:lpstr>
      <vt:lpstr>10_主题1</vt:lpstr>
      <vt:lpstr>48_主题1</vt:lpstr>
      <vt:lpstr>11_主题1</vt:lpstr>
      <vt:lpstr>default</vt:lpstr>
      <vt:lpstr>12_主题1</vt:lpstr>
      <vt:lpstr>13_主题1</vt:lpstr>
      <vt:lpstr>33_主题1</vt:lpstr>
      <vt:lpstr>9_自定义设计方案</vt:lpstr>
      <vt:lpstr>27_主题1</vt:lpstr>
      <vt:lpstr>17_主题1</vt:lpstr>
      <vt:lpstr>14_主题1</vt:lpstr>
      <vt:lpstr>29_主题1</vt:lpstr>
      <vt:lpstr>20_主题1</vt:lpstr>
      <vt:lpstr>34_主题1</vt:lpstr>
      <vt:lpstr>21_主题1</vt:lpstr>
      <vt:lpstr>22_主题1</vt:lpstr>
      <vt:lpstr>23_主题1</vt:lpstr>
      <vt:lpstr>32_主题1</vt:lpstr>
      <vt:lpstr>37_主题1</vt:lpstr>
      <vt:lpstr>1_PPT Template Office 2007-2010_16-9</vt:lpstr>
      <vt:lpstr>PPT Template Office 2007-2010_16-9</vt:lpstr>
      <vt:lpstr>CELAB 16to9</vt:lpstr>
      <vt:lpstr>39_主题1</vt:lpstr>
      <vt:lpstr>40_主题1</vt:lpstr>
      <vt:lpstr>44_主题1</vt:lpstr>
      <vt:lpstr>49_主题1</vt:lpstr>
      <vt:lpstr>50_主题1</vt:lpstr>
      <vt:lpstr>51_主题1</vt:lpstr>
      <vt:lpstr>52_主题1</vt:lpstr>
      <vt:lpstr>53_主题1</vt:lpstr>
      <vt:lpstr>think-cell Slide</vt:lpstr>
      <vt:lpstr>设备标签梳理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Wangyunze</dc:creator>
  <cp:lastModifiedBy>y00201853</cp:lastModifiedBy>
  <cp:revision>1525</cp:revision>
  <dcterms:modified xsi:type="dcterms:W3CDTF">2016-09-19T06:45:37Z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1474254144</vt:lpwstr>
  </property>
</Properties>
</file>