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Default Extension="png" ContentType="image/png"/>
  <Override PartName="/ppt/theme/theme4.xml" ContentType="application/vnd.openxmlformats-officedocument.theme+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8.xml" ContentType="application/vnd.openxmlformats-officedocument.theme+xml"/>
  <Override PartName="/ppt/theme/theme9.xml" ContentType="application/vnd.openxmlformats-officedocument.them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theme/theme7.xml" ContentType="application/vnd.openxmlformats-officedocument.theme+xml"/>
  <Override PartName="/ppt/theme/theme10.xml" ContentType="application/vnd.openxmlformats-officedocument.them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15"/>
  </p:handoutMasterIdLst>
  <p:sldIdLst>
    <p:sldId id="262" r:id="rId10"/>
    <p:sldId id="267" r:id="rId11"/>
    <p:sldId id="258" r:id="rId12"/>
    <p:sldId id="265" r:id="rId13"/>
    <p:sldId id="260" r:id="rId1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777777"/>
    <a:srgbClr val="99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99" autoAdjust="0"/>
    <p:restoredTop sz="94660"/>
  </p:normalViewPr>
  <p:slideViewPr>
    <p:cSldViewPr showGuides="1">
      <p:cViewPr>
        <p:scale>
          <a:sx n="66" d="100"/>
          <a:sy n="66" d="100"/>
        </p:scale>
        <p:origin x="-1075" y="-29"/>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2017/4/6</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xmlns=""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5520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xmlns="">
                <a:solidFill>
                  <a:srgbClr val="FFCC66"/>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2175084"/>
            <a:ext cx="5616575" cy="586957"/>
          </a:xfrm>
        </p:spPr>
        <p:txBody>
          <a:bodyPr/>
          <a:lstStyle/>
          <a:p>
            <a:endParaRPr lang="zh-CN" altLang="en-US" dirty="0"/>
          </a:p>
        </p:txBody>
      </p:sp>
      <p:sp>
        <p:nvSpPr>
          <p:cNvPr id="12" name="副标题 11"/>
          <p:cNvSpPr>
            <a:spLocks noGrp="1"/>
          </p:cNvSpPr>
          <p:nvPr>
            <p:ph type="subTitle" idx="11"/>
          </p:nvPr>
        </p:nvSpPr>
        <p:spPr/>
        <p:txBody>
          <a:bodyPr/>
          <a:lstStyle/>
          <a:p>
            <a:endParaRPr lang="zh-CN" altLang="en-US" dirty="0"/>
          </a:p>
        </p:txBody>
      </p:sp>
      <p:sp>
        <p:nvSpPr>
          <p:cNvPr id="6" name="TextBox 5"/>
          <p:cNvSpPr txBox="1"/>
          <p:nvPr/>
        </p:nvSpPr>
        <p:spPr>
          <a:xfrm>
            <a:off x="755576" y="5589240"/>
            <a:ext cx="4176464" cy="605294"/>
          </a:xfrm>
          <a:prstGeom prst="rect">
            <a:avLst/>
          </a:prstGeom>
          <a:noFill/>
        </p:spPr>
        <p:txBody>
          <a:bodyPr wrap="square" lIns="0" rtlCol="0">
            <a:spAutoFit/>
          </a:bodyPr>
          <a:lstStyle/>
          <a:p>
            <a:pPr lvl="0" fontAlgn="t">
              <a:lnSpc>
                <a:spcPts val="2000"/>
              </a:lnSpc>
            </a:pPr>
            <a:r>
              <a:rPr lang="en-US" altLang="zh-CN" sz="1400" dirty="0" smtClean="0">
                <a:solidFill>
                  <a:srgbClr val="990000"/>
                </a:solidFill>
                <a:latin typeface="FrutigerNext LT Medium"/>
              </a:rPr>
              <a:t>Author/ Email: </a:t>
            </a:r>
            <a:r>
              <a:rPr lang="en-US" altLang="zh-CN" sz="1400" dirty="0" smtClean="0">
                <a:solidFill>
                  <a:srgbClr val="B2B2B2">
                    <a:lumMod val="50000"/>
                  </a:srgbClr>
                </a:solidFill>
                <a:latin typeface="FrutigerNext LT Medium"/>
              </a:rPr>
              <a:t>Author's name/Author's email</a:t>
            </a:r>
            <a:endParaRPr lang="zh-CN" altLang="zh-CN" sz="1400" dirty="0" smtClean="0">
              <a:solidFill>
                <a:srgbClr val="B2B2B2">
                  <a:lumMod val="50000"/>
                </a:srgbClr>
              </a:solidFill>
              <a:latin typeface="FrutigerNext LT Medium"/>
            </a:endParaRPr>
          </a:p>
          <a:p>
            <a:pPr lvl="0" fontAlgn="t">
              <a:lnSpc>
                <a:spcPts val="2000"/>
              </a:lnSpc>
            </a:pPr>
            <a:r>
              <a:rPr lang="en-US" altLang="zh-CN" sz="1400" dirty="0" smtClean="0">
                <a:solidFill>
                  <a:srgbClr val="990000"/>
                </a:solidFill>
                <a:latin typeface="FrutigerNext LT Medium"/>
              </a:rPr>
              <a:t>Version:</a:t>
            </a:r>
            <a:r>
              <a:rPr lang="en-US" altLang="zh-CN" sz="1400" dirty="0" smtClean="0">
                <a:solidFill>
                  <a:srgbClr val="B2B2B2">
                    <a:lumMod val="50000"/>
                  </a:srgbClr>
                </a:solidFill>
                <a:latin typeface="FrutigerNext LT Medium"/>
              </a:rPr>
              <a:t> V1.0(20YYMMDD)</a:t>
            </a:r>
            <a:endParaRPr lang="zh-CN" altLang="zh-CN" sz="1400" dirty="0" smtClean="0">
              <a:solidFill>
                <a:srgbClr val="B2B2B2">
                  <a:lumMod val="50000"/>
                </a:srgbClr>
              </a:solidFill>
              <a:latin typeface="FrutigerNext LT Medium"/>
            </a:endParaRPr>
          </a:p>
        </p:txBody>
      </p:sp>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功能描述</a:t>
            </a:r>
            <a:endParaRPr lang="zh-CN" altLang="en-US" dirty="0"/>
          </a:p>
        </p:txBody>
      </p:sp>
      <p:sp>
        <p:nvSpPr>
          <p:cNvPr id="3" name="内容占位符 2"/>
          <p:cNvSpPr>
            <a:spLocks noGrp="1"/>
          </p:cNvSpPr>
          <p:nvPr>
            <p:ph idx="1"/>
          </p:nvPr>
        </p:nvSpPr>
        <p:spPr/>
        <p:txBody>
          <a:bodyPr/>
          <a:lstStyle/>
          <a:p>
            <a:r>
              <a:rPr lang="zh-CN" altLang="en-US" dirty="0" smtClean="0"/>
              <a:t>读取</a:t>
            </a:r>
            <a:r>
              <a:rPr lang="en-US" altLang="zh-CN" dirty="0" err="1" smtClean="0"/>
              <a:t>kafka</a:t>
            </a:r>
            <a:r>
              <a:rPr lang="zh-CN" altLang="en-US" dirty="0" smtClean="0"/>
              <a:t>的</a:t>
            </a:r>
            <a:r>
              <a:rPr lang="en-US" altLang="zh-CN" dirty="0" smtClean="0"/>
              <a:t>key</a:t>
            </a:r>
            <a:r>
              <a:rPr lang="zh-CN" altLang="en-US" dirty="0" smtClean="0"/>
              <a:t>和</a:t>
            </a:r>
            <a:r>
              <a:rPr lang="en-US" altLang="zh-CN" dirty="0" smtClean="0"/>
              <a:t>value</a:t>
            </a:r>
            <a:r>
              <a:rPr lang="zh-CN" altLang="en-US" dirty="0" smtClean="0"/>
              <a:t>，根据</a:t>
            </a:r>
            <a:r>
              <a:rPr lang="en-US" altLang="zh-CN" dirty="0" smtClean="0"/>
              <a:t>key</a:t>
            </a:r>
            <a:r>
              <a:rPr lang="zh-CN" altLang="en-US" dirty="0" smtClean="0"/>
              <a:t>保存</a:t>
            </a:r>
            <a:r>
              <a:rPr lang="en-US" altLang="zh-CN" dirty="0" smtClean="0"/>
              <a:t>value</a:t>
            </a:r>
            <a:r>
              <a:rPr lang="zh-CN" altLang="en-US" dirty="0" smtClean="0"/>
              <a:t>数据为</a:t>
            </a:r>
            <a:r>
              <a:rPr lang="zh-CN" altLang="en-US" dirty="0" smtClean="0"/>
              <a:t>文件</a:t>
            </a:r>
            <a:endParaRPr lang="en-US" altLang="zh-CN" dirty="0" smtClean="0"/>
          </a:p>
          <a:p>
            <a:endParaRPr lang="en-US" altLang="zh-CN" dirty="0" smtClean="0"/>
          </a:p>
          <a:p>
            <a:r>
              <a:rPr lang="zh-CN" altLang="en-US" dirty="0" smtClean="0"/>
              <a:t>不</a:t>
            </a:r>
            <a:r>
              <a:rPr lang="zh-CN" altLang="en-US" dirty="0" smtClean="0"/>
              <a:t>完善，能不用，就尽量不用。</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编译</a:t>
            </a:r>
          </a:p>
        </p:txBody>
      </p:sp>
      <p:sp>
        <p:nvSpPr>
          <p:cNvPr id="4" name="TextBox 3"/>
          <p:cNvSpPr txBox="1"/>
          <p:nvPr/>
        </p:nvSpPr>
        <p:spPr>
          <a:xfrm>
            <a:off x="755576" y="1700808"/>
            <a:ext cx="6120680" cy="646331"/>
          </a:xfrm>
          <a:prstGeom prst="rect">
            <a:avLst/>
          </a:prstGeom>
          <a:noFill/>
        </p:spPr>
        <p:txBody>
          <a:bodyPr wrap="square" rtlCol="0">
            <a:spAutoFit/>
          </a:bodyPr>
          <a:lstStyle/>
          <a:p>
            <a:r>
              <a:rPr lang="en-US" altLang="zh-CN" dirty="0" smtClean="0"/>
              <a:t>1.</a:t>
            </a:r>
            <a:r>
              <a:rPr lang="zh-CN" altLang="en-US" dirty="0" smtClean="0"/>
              <a:t>使用</a:t>
            </a:r>
            <a:r>
              <a:rPr lang="en-US" altLang="zh-CN" dirty="0" smtClean="0"/>
              <a:t>eclipse</a:t>
            </a:r>
            <a:r>
              <a:rPr lang="zh-CN" altLang="en-US" dirty="0" smtClean="0"/>
              <a:t>编译。</a:t>
            </a:r>
            <a:endParaRPr lang="en-US" altLang="zh-CN" dirty="0" smtClean="0"/>
          </a:p>
          <a:p>
            <a:r>
              <a:rPr lang="en-US" altLang="zh-CN" dirty="0" smtClean="0"/>
              <a:t>2. </a:t>
            </a:r>
            <a:r>
              <a:rPr lang="zh-CN" altLang="en-US" dirty="0" smtClean="0"/>
              <a:t>代码自己生成一个</a:t>
            </a:r>
            <a:r>
              <a:rPr lang="en-US" altLang="zh-CN" dirty="0" smtClean="0"/>
              <a:t>jar</a:t>
            </a:r>
            <a:r>
              <a:rPr lang="zh-CN" altLang="en-US" dirty="0" smtClean="0"/>
              <a:t>包</a:t>
            </a:r>
            <a:r>
              <a:rPr lang="en-US" altLang="zh-CN" dirty="0" smtClean="0"/>
              <a:t>readKafka.jar,</a:t>
            </a:r>
            <a:r>
              <a:rPr lang="zh-CN" altLang="en-US" dirty="0" smtClean="0"/>
              <a:t>放在</a:t>
            </a:r>
            <a:r>
              <a:rPr lang="en-US" altLang="zh-CN" dirty="0" smtClean="0"/>
              <a:t>lib</a:t>
            </a:r>
            <a:r>
              <a:rPr lang="zh-CN" altLang="en-US" dirty="0" smtClean="0"/>
              <a:t>目录下</a:t>
            </a:r>
            <a:endParaRPr lang="zh-CN" altLang="en-US" dirty="0"/>
          </a:p>
        </p:txBody>
      </p:sp>
    </p:spTree>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配置与运行</a:t>
            </a:r>
            <a:endParaRPr lang="zh-CN" altLang="en-US" dirty="0"/>
          </a:p>
        </p:txBody>
      </p:sp>
      <p:sp>
        <p:nvSpPr>
          <p:cNvPr id="8" name="TextBox 7"/>
          <p:cNvSpPr txBox="1"/>
          <p:nvPr/>
        </p:nvSpPr>
        <p:spPr>
          <a:xfrm>
            <a:off x="1043608" y="1556792"/>
            <a:ext cx="6120680" cy="369332"/>
          </a:xfrm>
          <a:prstGeom prst="rect">
            <a:avLst/>
          </a:prstGeom>
          <a:noFill/>
        </p:spPr>
        <p:txBody>
          <a:bodyPr wrap="square" rtlCol="0">
            <a:spAutoFit/>
          </a:bodyPr>
          <a:lstStyle/>
          <a:p>
            <a:r>
              <a:rPr lang="en-US" altLang="zh-CN" dirty="0" smtClean="0"/>
              <a:t>esconsumer.sh</a:t>
            </a:r>
            <a:r>
              <a:rPr lang="zh-CN" altLang="en-US" dirty="0" smtClean="0"/>
              <a:t>脚本，里面是两种命令</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831850" y="2060848"/>
            <a:ext cx="8312150" cy="4254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232</TotalTime>
  <Words>70</Words>
  <Application>Microsoft Office PowerPoint</Application>
  <PresentationFormat>全屏显示(4:3)</PresentationFormat>
  <Paragraphs>11</Paragraphs>
  <Slides>5</Slides>
  <Notes>0</Notes>
  <HiddenSlides>0</HiddenSlides>
  <MMClips>0</MMClips>
  <ScaleCrop>false</ScaleCrop>
  <HeadingPairs>
    <vt:vector size="4" baseType="variant">
      <vt:variant>
        <vt:lpstr>主题</vt:lpstr>
      </vt:variant>
      <vt:variant>
        <vt:i4>9</vt:i4>
      </vt:variant>
      <vt:variant>
        <vt:lpstr>幻灯片标题</vt:lpstr>
      </vt:variant>
      <vt:variant>
        <vt:i4>5</vt:i4>
      </vt:variant>
    </vt:vector>
  </HeadingPairs>
  <TitlesOfParts>
    <vt:vector size="14" baseType="lpstr">
      <vt:lpstr>Blank</vt:lpstr>
      <vt:lpstr>1_主题1</vt:lpstr>
      <vt:lpstr>4_主题1</vt:lpstr>
      <vt:lpstr>5_主题1</vt:lpstr>
      <vt:lpstr>6_主题1</vt:lpstr>
      <vt:lpstr>7_主题1</vt:lpstr>
      <vt:lpstr>8_主题1</vt:lpstr>
      <vt:lpstr>9_主题1</vt:lpstr>
      <vt:lpstr>10_主题1</vt:lpstr>
      <vt:lpstr>幻灯片 1</vt:lpstr>
      <vt:lpstr>功能描述</vt:lpstr>
      <vt:lpstr>编译</vt:lpstr>
      <vt:lpstr>配置与运行</vt:lpstr>
      <vt:lpstr>幻灯片 5</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Dell</dc:creator>
  <cp:lastModifiedBy>Dell</cp:lastModifiedBy>
  <cp:revision>10</cp:revision>
  <dcterms:created xsi:type="dcterms:W3CDTF">2017-04-06T03:32:48Z</dcterms:created>
  <dcterms:modified xsi:type="dcterms:W3CDTF">2017-04-06T08:55:17Z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(3)fxB8XqKHCy8bnYm7IdOHEDlOSBn8LfXTBiF4sTMHyXbhE5HktF0ANCqShT4pL/WpdwIbhVNi
l6hzTGyJHPlSI76sxVYW3EE8fsEwInP7lk00/BkNZK140pNomfdFEk4t2fzGQiGs/Q4A7PRo
ZWuTQtpWWwW7z03qPtHpKQgF17zgoh1dZ+v03olV3HWx7J5RVTRBfxnhcYtAtGIwH5Rr3XVF
uyr3zYgpE00gS8Sgej</vt:lpwstr>
  </property>
  <property fmtid="{D5CDD505-2E9C-101B-9397-08002B2CF9AE}" pid="7" name="_2015_ms_pID_7253431">
    <vt:lpwstr>or2nS7lD8lJyvEeXwxKcQKjzLCLOWZMWilcPy4tyuVyPHvRFuug7nA
AXV9cCpiezKy4jKTEmSUjs+w4MlkhHJP7vxup9lrFuTlESux7pey1AN78zj7FdiAilAyKv9U
zXzmbsLFsxQkgiFZ6tMHMjStNWTZnlrmyphzXII9EDyn4obkkP3zjtb0FdScf8zun6wqHOzm
ir+Rqbt+wwzvN5b8N2dt/uMEzZnB9Em3lnJX</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1491468526</vt:lpwstr>
  </property>
  <property fmtid="{D5CDD505-2E9C-101B-9397-08002B2CF9AE}" pid="12" name="_2015_ms_pID_7253432">
    <vt:lpwstr>CQ==</vt:lpwstr>
  </property>
</Properties>
</file>