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ags/tag9.xml" ContentType="application/vnd.openxmlformats-officedocument.presentationml.tags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8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.xml" ContentType="application/vnd.openxmlformats-officedocument.presentationml.notesSlide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82" r:id="rId1"/>
    <p:sldMasterId id="2147483808" r:id="rId2"/>
    <p:sldMasterId id="2147483827" r:id="rId3"/>
    <p:sldMasterId id="2147483829" r:id="rId4"/>
    <p:sldMasterId id="2147483831" r:id="rId5"/>
    <p:sldMasterId id="2147483833" r:id="rId6"/>
    <p:sldMasterId id="2147483835" r:id="rId7"/>
    <p:sldMasterId id="2147483811" r:id="rId8"/>
    <p:sldMasterId id="2147483814" r:id="rId9"/>
  </p:sldMasterIdLst>
  <p:notesMasterIdLst>
    <p:notesMasterId r:id="rId16"/>
  </p:notesMasterIdLst>
  <p:handoutMasterIdLst>
    <p:handoutMasterId r:id="rId17"/>
  </p:handoutMasterIdLst>
  <p:sldIdLst>
    <p:sldId id="406" r:id="rId10"/>
    <p:sldId id="424" r:id="rId11"/>
    <p:sldId id="439" r:id="rId12"/>
    <p:sldId id="436" r:id="rId13"/>
    <p:sldId id="437" r:id="rId14"/>
    <p:sldId id="438" r:id="rId15"/>
  </p:sldIdLst>
  <p:sldSz cx="9144000" cy="5143500" type="screen16x9"/>
  <p:notesSz cx="6858000" cy="9144000"/>
  <p:embeddedFontLst>
    <p:embeddedFont>
      <p:font typeface="黑体" panose="02010609060101010101" pitchFamily="49" charset="-122"/>
      <p:regular r:id="rId18"/>
    </p:embeddedFont>
    <p:embeddedFont>
      <p:font typeface="华文细黑" panose="02010600040101010101" pitchFamily="2" charset="-122"/>
      <p:regular r:id="rId19"/>
    </p:embeddedFont>
    <p:embeddedFont>
      <p:font typeface="FrutigerNext LT Bold" panose="020B0803040504020204" pitchFamily="34" charset="0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FrutigerNext LT Medium" panose="020B0603040504020204" pitchFamily="34" charset="0"/>
      <p:regular r:id="rId25"/>
      <p:bold r:id="rId26"/>
      <p:italic r:id="rId27"/>
      <p:boldItalic r:id="rId28"/>
    </p:embeddedFont>
    <p:embeddedFont>
      <p:font typeface="MS PGothic" panose="020B0600070205080204" pitchFamily="34" charset="-128"/>
      <p:regular r:id="rId29"/>
    </p:embeddedFont>
    <p:embeddedFont>
      <p:font typeface="微软雅黑" panose="020B0503020204020204" pitchFamily="34" charset="-122"/>
      <p:regular r:id="rId30"/>
      <p:bold r:id="rId31"/>
    </p:embeddedFont>
  </p:embeddedFontLst>
  <p:custDataLst>
    <p:tags r:id="rId3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orient="horz" pos="464">
          <p15:clr>
            <a:srgbClr val="A4A3A4"/>
          </p15:clr>
        </p15:guide>
        <p15:guide id="3" orient="horz" pos="2119">
          <p15:clr>
            <a:srgbClr val="A4A3A4"/>
          </p15:clr>
        </p15:guide>
        <p15:guide id="4" orient="horz" pos="2981">
          <p15:clr>
            <a:srgbClr val="A4A3A4"/>
          </p15:clr>
        </p15:guide>
        <p15:guide id="5" pos="5420">
          <p15:clr>
            <a:srgbClr val="A4A3A4"/>
          </p15:clr>
        </p15:guide>
        <p15:guide id="6" pos="4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gyang (Yancey)" initials="T(" lastIdx="14" clrIdx="0">
    <p:extLst>
      <p:ext uri="{19B8F6BF-5375-455C-9EA6-DF929625EA0E}">
        <p15:presenceInfo xmlns:p15="http://schemas.microsoft.com/office/powerpoint/2012/main" userId="S-1-5-21-147214757-305610072-1517763936-29336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D25F"/>
    <a:srgbClr val="00E668"/>
    <a:srgbClr val="00BC55"/>
    <a:srgbClr val="66FF33"/>
    <a:srgbClr val="009900"/>
    <a:srgbClr val="A6E36F"/>
    <a:srgbClr val="CC0000"/>
    <a:srgbClr val="578EFB"/>
    <a:srgbClr val="C1E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2998" autoAdjust="0"/>
  </p:normalViewPr>
  <p:slideViewPr>
    <p:cSldViewPr showGuides="1">
      <p:cViewPr varScale="1">
        <p:scale>
          <a:sx n="91" d="100"/>
          <a:sy n="91" d="100"/>
        </p:scale>
        <p:origin x="768" y="96"/>
      </p:cViewPr>
      <p:guideLst>
        <p:guide orient="horz" pos="486"/>
        <p:guide orient="horz" pos="464"/>
        <p:guide orient="horz" pos="2119"/>
        <p:guide orient="horz" pos="2981"/>
        <p:guide pos="5420"/>
        <p:guide pos="476"/>
      </p:guideLst>
    </p:cSldViewPr>
  </p:slideViewPr>
  <p:outlineViewPr>
    <p:cViewPr>
      <p:scale>
        <a:sx n="33" d="100"/>
        <a:sy n="33" d="100"/>
      </p:scale>
      <p:origin x="0" y="-4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font" Target="fonts/font7.fntdata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FD6B2986-D06E-4F3C-B19C-CC0A0E2B9416}" type="datetimeFigureOut">
              <a:rPr lang="zh-CN" altLang="en-US"/>
              <a:pPr>
                <a:defRPr/>
              </a:pPr>
              <a:t>2016/5/5</a:t>
            </a:fld>
            <a:endParaRPr lang="en-US" altLang="zh-CN"/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B569440-9C1A-4A13-B530-46C3A9E173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173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A07D6-A920-460C-8B33-4A6BB51EEA71}" type="datetimeFigureOut">
              <a:rPr lang="zh-CN" altLang="en-US" smtClean="0"/>
              <a:pPr/>
              <a:t>2016/5/5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40B32-9DF0-4A29-932F-29D3FE357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251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B32-9DF0-4A29-932F-29D3FE35738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885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B32-9DF0-4A29-932F-29D3FE35738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91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B32-9DF0-4A29-932F-29D3FE35738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14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8.xml"/><Relationship Id="rId1" Type="http://schemas.openxmlformats.org/officeDocument/2006/relationships/tags" Target="../tags/tag1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1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ags" Target="../tags/tag1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ags" Target="../tags/tag1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ags" Target="../tags/tag1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F:\图库\公司logo\Vertical Version_All竖版标志上传\Full Color Brand Signature全色\RGB\JPEG\HW_POS_RGB_Vertical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55526"/>
            <a:ext cx="1080120" cy="108012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1" y="1557944"/>
            <a:ext cx="5616575" cy="586957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1"/>
          </p:nvPr>
        </p:nvSpPr>
        <p:spPr>
          <a:xfrm>
            <a:off x="755650" y="2301479"/>
            <a:ext cx="6400800" cy="46166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765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F:\图库\公司logo\Vertical Version_All竖版标志上传\Full Color Brand Signature全色\RGB\JPEG\HW_POS_RGB_Vertical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55526"/>
            <a:ext cx="1080120" cy="108012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1" y="1557944"/>
            <a:ext cx="5616575" cy="586957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1"/>
          </p:nvPr>
        </p:nvSpPr>
        <p:spPr>
          <a:xfrm>
            <a:off x="755650" y="2301479"/>
            <a:ext cx="6400800" cy="46166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quarter" idx="12"/>
          </p:nvPr>
        </p:nvSpPr>
        <p:spPr>
          <a:xfrm>
            <a:off x="755650" y="359569"/>
            <a:ext cx="2133600" cy="2154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284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advClick="0" advTm="800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033463"/>
            <a:ext cx="46101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1" y="1977629"/>
            <a:ext cx="5616575" cy="5847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073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1" y="3560806"/>
            <a:ext cx="5616575" cy="5847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079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1" y="3560806"/>
            <a:ext cx="5616575" cy="5847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326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1" y="3560806"/>
            <a:ext cx="5616575" cy="5847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640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1" y="3560806"/>
            <a:ext cx="5616575" cy="5847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9823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55650" y="-20538"/>
            <a:ext cx="7632700" cy="6536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1221582"/>
            <a:ext cx="7632700" cy="3145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20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jpeg"/><Relationship Id="rId4" Type="http://schemas.openxmlformats.org/officeDocument/2006/relationships/tags" Target="../tags/tag16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2" descr="F:\图库\公司logo\Vertical Version_All竖版标志上传\Full Color Brand Signature全色\RGB\JPEG\HW_POS_RGB_Vertical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555526"/>
            <a:ext cx="1080120" cy="1080120"/>
          </a:xfrm>
          <a:prstGeom prst="rect">
            <a:avLst/>
          </a:prstGeom>
          <a:noFill/>
        </p:spPr>
      </p:pic>
      <p:grpSp>
        <p:nvGrpSpPr>
          <p:cNvPr id="1026" name="Group 77"/>
          <p:cNvGrpSpPr>
            <a:grpSpLocks/>
          </p:cNvGrpSpPr>
          <p:nvPr/>
        </p:nvGrpSpPr>
        <p:grpSpPr bwMode="auto">
          <a:xfrm>
            <a:off x="9324976" y="2627710"/>
            <a:ext cx="919163" cy="2418160"/>
            <a:chOff x="5839" y="2251"/>
            <a:chExt cx="579" cy="2031"/>
          </a:xfrm>
        </p:grpSpPr>
        <p:sp>
          <p:nvSpPr>
            <p:cNvPr id="1038" name="Rectangle 78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39" name="Group 79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1100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1" name="Rectangle 81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2" name="Rectangle 82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3" name="Rectangle 83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0" name="Group 84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1096" name="Rectangle 85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7" name="Rectangle 86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8" name="Rectangle 87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9" name="Rectangle 88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1" name="Group 89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1092" name="Rectangle 90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3" name="Rectangle 91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4" name="Rectangle 92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5" name="Rectangle 93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2" name="Group 94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1088" name="Rectangle 95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9" name="Rectangle 96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0" name="Rectangle 97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1" name="Rectangle 98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3" name="Group 99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1084" name="Rectangle 100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5" name="Rectangle 101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6" name="Rectangle 102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7" name="Rectangle 103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4" name="Group 104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1080" name="Rectangle 105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1" name="Rectangle 106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2" name="Rectangle 107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3" name="Rectangle 108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5" name="Group 109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1076" name="Rectangle 110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7" name="Rectangle 111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8" name="Rectangle 112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9" name="Rectangle 113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6" name="Group 114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1072" name="Rectangle 115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3" name="Rectangle 116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4" name="Rectangle 117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5" name="Rectangle 118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7" name="Group 119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1068" name="Rectangle 120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9" name="Rectangle 121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0" name="Rectangle 122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1" name="Rectangle 123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8" name="Group 124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1064" name="Rectangle 125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5" name="Rectangle 126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6" name="Rectangle 127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7" name="Rectangle 128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9" name="Group 129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1060" name="Rectangle 130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1" name="Rectangle 131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2" name="Rectangle 132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3" name="Rectangle 133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50" name="Group 134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1056" name="Rectangle 135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7" name="Rectangle 136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8" name="Rectangle 137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9" name="Rectangle 138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51" name="Group 139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1052" name="Rectangle 140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3" name="Rectangle 141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4" name="Rectangle 142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5" name="Rectangle 143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144"/>
          <p:cNvSpPr>
            <a:spLocks noChangeArrowheads="1"/>
          </p:cNvSpPr>
          <p:nvPr/>
        </p:nvSpPr>
        <p:spPr bwMode="auto">
          <a:xfrm>
            <a:off x="9251951" y="1000125"/>
            <a:ext cx="1192213" cy="1536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配色参考方案：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组配色方案，同一页面内只选择一组使用。（仅供参考）</a:t>
            </a:r>
          </a:p>
        </p:txBody>
      </p:sp>
      <p:sp>
        <p:nvSpPr>
          <p:cNvPr id="1028" name="Rectangle 145"/>
          <p:cNvSpPr>
            <a:spLocks noChangeArrowheads="1"/>
          </p:cNvSpPr>
          <p:nvPr/>
        </p:nvSpPr>
        <p:spPr bwMode="auto">
          <a:xfrm>
            <a:off x="9251951" y="0"/>
            <a:ext cx="1120775" cy="6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.</a:t>
            </a:r>
            <a:endParaRPr lang="zh-CN" altLang="en-US" sz="11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03" name="Text Box 7"/>
          <p:cNvSpPr txBox="1">
            <a:spLocks noChangeArrowheads="1"/>
          </p:cNvSpPr>
          <p:nvPr/>
        </p:nvSpPr>
        <p:spPr bwMode="auto">
          <a:xfrm>
            <a:off x="7229475" y="3008710"/>
            <a:ext cx="126989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000" smtClean="0">
                <a:solidFill>
                  <a:srgbClr val="FFFFFF"/>
                </a:solidFill>
                <a:latin typeface="FrutigerNext LT Bold" pitchFamily="34" charset="0"/>
                <a:ea typeface="MS PGothic" pitchFamily="34" charset="-128"/>
              </a:rPr>
              <a:t>www.huawei.com</a:t>
            </a:r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1" y="1557350"/>
            <a:ext cx="561657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1440" bIns="468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301479"/>
            <a:ext cx="53292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:32-35pt  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 R153 G0 B0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 dirty="0" err="1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 LT Medium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 Arial</a:t>
            </a:r>
          </a:p>
          <a:p>
            <a:pPr algn="r">
              <a:lnSpc>
                <a:spcPct val="75000"/>
              </a:lnSpc>
              <a:spcBef>
                <a:spcPct val="20000"/>
              </a:spcBef>
            </a:pPr>
            <a:endParaRPr lang="en-US" altLang="zh-CN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:30-32pt  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 R153 G0 B0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黑体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:20-22pt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) :18pt  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黑色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 dirty="0" err="1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 LT Regular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 Arial</a:t>
            </a:r>
          </a:p>
          <a:p>
            <a:pPr algn="r">
              <a:lnSpc>
                <a:spcPct val="75000"/>
              </a:lnSpc>
              <a:spcBef>
                <a:spcPct val="20000"/>
              </a:spcBef>
            </a:pPr>
            <a:endParaRPr lang="en-US" altLang="zh-CN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:18-20pt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):18pt 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黑色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细黑体 </a:t>
            </a:r>
            <a:endParaRPr lang="zh-CN" altLang="en-US" sz="1100" dirty="0">
              <a:solidFill>
                <a:srgbClr val="00000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10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55650" y="359569"/>
            <a:ext cx="2133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</p:spTree>
    <p:custDataLst>
      <p:tags r:id="rId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3200" b="1" dirty="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defRPr sz="2400" b="1">
          <a:solidFill>
            <a:schemeClr val="bg1"/>
          </a:solidFill>
          <a:latin typeface="+mn-lt"/>
          <a:ea typeface="黑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244079"/>
            <a:ext cx="7632700" cy="65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922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21582"/>
            <a:ext cx="7632700" cy="3145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9221" name="Rectangle 13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</a:rPr>
              <a:t>:32-</a:t>
            </a:r>
            <a:r>
              <a:rPr lang="en-US" altLang="zh-CN" sz="1100" dirty="0" err="1">
                <a:solidFill>
                  <a:srgbClr val="FFFFFF"/>
                </a:solidFill>
              </a:rPr>
              <a:t>35pt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B0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</a:rPr>
              <a:t> LT Medium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</a:rPr>
              <a:t>:30-</a:t>
            </a:r>
            <a:r>
              <a:rPr lang="en-US" altLang="zh-CN" sz="1100" dirty="0" err="1">
                <a:solidFill>
                  <a:srgbClr val="FFFFFF"/>
                </a:solidFill>
              </a:rPr>
              <a:t>32pt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B0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黑体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</a:rPr>
              <a:t>:20-</a:t>
            </a:r>
            <a:r>
              <a:rPr lang="en-US" altLang="zh-CN" sz="1100" dirty="0" err="1">
                <a:solidFill>
                  <a:srgbClr val="FFFFFF"/>
                </a:solidFill>
              </a:rPr>
              <a:t>22pt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</a:rPr>
              <a:t>) :</a:t>
            </a:r>
            <a:r>
              <a:rPr lang="en-US" altLang="zh-CN" sz="1100" dirty="0" err="1">
                <a:solidFill>
                  <a:srgbClr val="FFFFFF"/>
                </a:solidFill>
              </a:rPr>
              <a:t>18pt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</a:rPr>
              <a:t> LT Regular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</a:rPr>
              <a:t>:18-</a:t>
            </a:r>
            <a:r>
              <a:rPr lang="en-US" altLang="zh-CN" sz="1100" dirty="0" err="1">
                <a:solidFill>
                  <a:srgbClr val="FFFFFF"/>
                </a:solidFill>
              </a:rPr>
              <a:t>20pt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</a:rPr>
              <a:t>):</a:t>
            </a:r>
            <a:r>
              <a:rPr lang="en-US" altLang="zh-CN" sz="1100" dirty="0" err="1">
                <a:solidFill>
                  <a:srgbClr val="FFFFFF"/>
                </a:solidFill>
              </a:rPr>
              <a:t>18pt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细黑体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 </a:t>
            </a:r>
          </a:p>
        </p:txBody>
      </p:sp>
      <p:grpSp>
        <p:nvGrpSpPr>
          <p:cNvPr id="9222" name="Group 14"/>
          <p:cNvGrpSpPr>
            <a:grpSpLocks/>
          </p:cNvGrpSpPr>
          <p:nvPr/>
        </p:nvGrpSpPr>
        <p:grpSpPr bwMode="auto">
          <a:xfrm>
            <a:off x="9324976" y="2633663"/>
            <a:ext cx="919163" cy="2418159"/>
            <a:chOff x="5839" y="2251"/>
            <a:chExt cx="579" cy="2031"/>
          </a:xfrm>
        </p:grpSpPr>
        <p:sp>
          <p:nvSpPr>
            <p:cNvPr id="9225" name="Rectangle 15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9226" name="Group 16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9287" name="Rectangle 17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8" name="Rectangle 18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9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90" name="Rectangle 20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27" name="Group 21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9283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4" name="Rectangle 23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5" name="Rectangle 24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6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28" name="Group 26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9279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0" name="Rectangle 28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1" name="Rectangle 29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2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29" name="Group 31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9275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6" name="Rectangle 33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7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8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0" name="Group 36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9271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2" name="Rectangle 38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3" name="Rectangle 39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4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1" name="Group 41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9267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8" name="Rectangle 43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9" name="Rectangle 44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0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2" name="Group 46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9263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4" name="Rectangle 48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5" name="Rectangle 49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6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3" name="Group 51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9259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0" name="Rectangle 53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1" name="Rectangle 54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2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4" name="Group 56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9255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6" name="Rectangle 58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7" name="Rectangle 59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8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5" name="Group 61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9251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2" name="Rectangle 63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3" name="Rectangle 64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4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6" name="Group 66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9247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8" name="Rectangle 68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9" name="Rectangle 69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0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7" name="Group 71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9243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4" name="Rectangle 73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5" name="Rectangle 74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6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8" name="Group 76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9239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0" name="Rectangle 78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1" name="Rectangle 79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2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9223" name="Rectangle 81"/>
          <p:cNvSpPr>
            <a:spLocks noChangeArrowheads="1"/>
          </p:cNvSpPr>
          <p:nvPr/>
        </p:nvSpPr>
        <p:spPr bwMode="auto">
          <a:xfrm>
            <a:off x="9251951" y="1006078"/>
            <a:ext cx="1192213" cy="173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</a:rPr>
              <a:t>13</a:t>
            </a:r>
            <a:r>
              <a:rPr lang="zh-CN" altLang="en-US" sz="1100">
                <a:solidFill>
                  <a:srgbClr val="FFFFFF"/>
                </a:solidFill>
              </a:rPr>
              <a:t>组配色方案，同一页面内只选择一组使用。（仅供参考）</a:t>
            </a:r>
          </a:p>
        </p:txBody>
      </p:sp>
      <p:sp>
        <p:nvSpPr>
          <p:cNvPr id="9224" name="Rectangle 82"/>
          <p:cNvSpPr>
            <a:spLocks noChangeArrowheads="1"/>
          </p:cNvSpPr>
          <p:nvPr/>
        </p:nvSpPr>
        <p:spPr bwMode="auto">
          <a:xfrm>
            <a:off x="9251951" y="5954"/>
            <a:ext cx="1120775" cy="6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</a:rPr>
              <a:t>.</a:t>
            </a:r>
            <a:endParaRPr lang="zh-CN" altLang="en-US" sz="1100">
              <a:solidFill>
                <a:srgbClr val="FFFFFF"/>
              </a:solidFill>
            </a:endParaRPr>
          </a:p>
        </p:txBody>
      </p:sp>
    </p:spTree>
    <p:custDataLst>
      <p:tags r:id="rId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6" r:id="rId2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808080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Arial" pitchFamily="34" charset="0"/>
        </a:defRPr>
      </a:lvl1pPr>
      <a:lvl2pPr marL="742950" indent="-2857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~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9" descr="封面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59656"/>
            <a:ext cx="91440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55651" y="1977629"/>
            <a:ext cx="55483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3" name="Rectangle 13"/>
          <p:cNvSpPr>
            <a:spLocks noChangeArrowheads="1"/>
          </p:cNvSpPr>
          <p:nvPr/>
        </p:nvSpPr>
        <p:spPr bwMode="auto">
          <a:xfrm>
            <a:off x="7235826" y="357188"/>
            <a:ext cx="14652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784225" eaLnBrk="0" hangingPunct="0"/>
            <a:r>
              <a:rPr lang="en-US" altLang="zh-CN" sz="1400" b="1">
                <a:solidFill>
                  <a:srgbClr val="666666"/>
                </a:solidFill>
                <a:latin typeface="FrutigerNext LT Bold" pitchFamily="34" charset="0"/>
                <a:ea typeface="MS PGothic" pitchFamily="34" charset="-128"/>
              </a:rPr>
              <a:t>Security Level: </a:t>
            </a:r>
          </a:p>
        </p:txBody>
      </p:sp>
      <p:sp>
        <p:nvSpPr>
          <p:cNvPr id="81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55650" y="359569"/>
            <a:ext cx="2133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400">
                <a:latin typeface="+mn-lt"/>
                <a:ea typeface="+mj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21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:32-35pt  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 R153 G0 B0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 dirty="0" err="1">
                <a:solidFill>
                  <a:srgbClr val="FFFFFF"/>
                </a:solidFill>
                <a:latin typeface="Arial" pitchFamily="34" charset="0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 LT Medium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 Arial</a:t>
            </a:r>
          </a:p>
          <a:p>
            <a:pPr marL="342900" indent="-342900" algn="r">
              <a:lnSpc>
                <a:spcPct val="75000"/>
              </a:lnSpc>
              <a:spcBef>
                <a:spcPct val="20000"/>
              </a:spcBef>
            </a:pPr>
            <a:endParaRPr lang="en-US" altLang="zh-CN" sz="1100" dirty="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:30-32pt  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 R153 G0 B0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黑体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:20-22pt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) :18pt  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黑色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 dirty="0" err="1">
                <a:solidFill>
                  <a:srgbClr val="FFFFFF"/>
                </a:solidFill>
                <a:latin typeface="Arial" pitchFamily="34" charset="0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 LT Regular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 Arial</a:t>
            </a:r>
          </a:p>
          <a:p>
            <a:pPr marL="342900" indent="-342900" algn="r">
              <a:lnSpc>
                <a:spcPct val="75000"/>
              </a:lnSpc>
              <a:spcBef>
                <a:spcPct val="20000"/>
              </a:spcBef>
            </a:pPr>
            <a:endParaRPr lang="en-US" altLang="zh-CN" sz="1100" dirty="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:18-20pt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):18pt 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黑色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细黑体 </a:t>
            </a:r>
            <a:endParaRPr lang="zh-CN" altLang="en-US" sz="1100" dirty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324976" y="2633663"/>
            <a:ext cx="919163" cy="2418159"/>
            <a:chOff x="5839" y="2251"/>
            <a:chExt cx="579" cy="2031"/>
          </a:xfrm>
        </p:grpSpPr>
        <p:sp>
          <p:nvSpPr>
            <p:cNvPr id="2061" name="Rectangle 23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" name="Group 24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2123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4" name="Rectangle 26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5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6" name="Rectangle 28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29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2119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0" name="Rectangle 31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1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2" name="Rectangle 33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34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2115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6" name="Rectangle 36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7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8" name="Rectangle 38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39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2111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2" name="Rectangle 41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3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4" name="Rectangle 43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44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2107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8" name="Rectangle 46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9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0" name="Rectangle 48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49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2103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4" name="Rectangle 51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5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6" name="Rectangle 53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54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2099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0" name="Rectangle 56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1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2" name="Rectangle 58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59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2095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6" name="Rectangle 61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7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8" name="Rectangle 63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64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2091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2" name="Rectangle 66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3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4" name="Rectangle 68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69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2087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8" name="Rectangle 71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9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0" name="Rectangle 73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74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2083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4" name="Rectangle 76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5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6" name="Rectangle 78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79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2079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0" name="Rectangle 81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1" name="Rectangle 82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2" name="Rectangle 83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84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2075" name="Rectangle 85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6" name="Rectangle 86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7" name="Rectangle 87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8" name="Rectangle 88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057" name="Rectangle 89"/>
          <p:cNvSpPr>
            <a:spLocks noChangeArrowheads="1"/>
          </p:cNvSpPr>
          <p:nvPr/>
        </p:nvSpPr>
        <p:spPr bwMode="auto">
          <a:xfrm>
            <a:off x="9251951" y="1006078"/>
            <a:ext cx="1192213" cy="1536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配色参考方案：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组配色方案，同一页面内只选择一组使用。（仅供参考）</a:t>
            </a:r>
          </a:p>
        </p:txBody>
      </p:sp>
      <p:sp>
        <p:nvSpPr>
          <p:cNvPr id="2058" name="Rectangle 90"/>
          <p:cNvSpPr>
            <a:spLocks noChangeArrowheads="1"/>
          </p:cNvSpPr>
          <p:nvPr/>
        </p:nvSpPr>
        <p:spPr bwMode="auto">
          <a:xfrm>
            <a:off x="9251951" y="5954"/>
            <a:ext cx="1120775" cy="6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.</a:t>
            </a: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52" name="Text Box 5"/>
          <p:cNvSpPr txBox="1">
            <a:spLocks noChangeArrowheads="1"/>
          </p:cNvSpPr>
          <p:nvPr/>
        </p:nvSpPr>
        <p:spPr bwMode="auto">
          <a:xfrm>
            <a:off x="755650" y="4673204"/>
            <a:ext cx="29517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400" dirty="0" smtClean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sp>
        <p:nvSpPr>
          <p:cNvPr id="153" name="Text Box 7"/>
          <p:cNvSpPr txBox="1">
            <a:spLocks noChangeArrowheads="1"/>
          </p:cNvSpPr>
          <p:nvPr/>
        </p:nvSpPr>
        <p:spPr bwMode="auto">
          <a:xfrm>
            <a:off x="7229475" y="3014663"/>
            <a:ext cx="126989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000" smtClean="0">
                <a:solidFill>
                  <a:srgbClr val="FFFFFF"/>
                </a:solidFill>
                <a:latin typeface="FrutigerNext LT Bold" pitchFamily="34" charset="0"/>
                <a:ea typeface="MS PGothic" pitchFamily="34" charset="-128"/>
              </a:rPr>
              <a:t>www.huawei.com</a:t>
            </a:r>
          </a:p>
        </p:txBody>
      </p:sp>
      <p:pic>
        <p:nvPicPr>
          <p:cNvPr id="79" name="Picture 6" descr="Logo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9214" y="4263628"/>
            <a:ext cx="706437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n-lt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5"/>
          <p:cNvSpPr txBox="1">
            <a:spLocks noChangeArrowheads="1"/>
          </p:cNvSpPr>
          <p:nvPr/>
        </p:nvSpPr>
        <p:spPr bwMode="auto">
          <a:xfrm>
            <a:off x="755650" y="4664869"/>
            <a:ext cx="29517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400" dirty="0" smtClean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5125" name="Picture 6" descr="Logo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9214" y="4263628"/>
            <a:ext cx="706437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55651" y="3381376"/>
            <a:ext cx="55483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5128" name="Rectangle 13"/>
          <p:cNvSpPr>
            <a:spLocks noChangeArrowheads="1"/>
          </p:cNvSpPr>
          <p:nvPr/>
        </p:nvSpPr>
        <p:spPr bwMode="auto">
          <a:xfrm>
            <a:off x="7235826" y="357188"/>
            <a:ext cx="14652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784225" eaLnBrk="0" hangingPunct="0"/>
            <a:r>
              <a:rPr lang="en-US" altLang="zh-CN" sz="1400" b="1">
                <a:solidFill>
                  <a:srgbClr val="666666"/>
                </a:solidFill>
                <a:latin typeface="FrutigerNext LT Bold" pitchFamily="34" charset="0"/>
                <a:ea typeface="MS PGothic" pitchFamily="34" charset="-128"/>
              </a:rPr>
              <a:t>Security Level: </a:t>
            </a:r>
          </a:p>
        </p:txBody>
      </p:sp>
      <p:sp>
        <p:nvSpPr>
          <p:cNvPr id="85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55650" y="359569"/>
            <a:ext cx="2133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400">
                <a:latin typeface="+mn-lt"/>
                <a:ea typeface="+mj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0" name="Rectangle 17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:32-35pt  </a:t>
            </a: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 R153 G0 B0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FrutigerNext LT Medium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 Arial</a:t>
            </a:r>
          </a:p>
          <a:p>
            <a:pPr marL="342900" indent="-342900" algn="r">
              <a:lnSpc>
                <a:spcPct val="75000"/>
              </a:lnSpc>
              <a:spcBef>
                <a:spcPct val="20000"/>
              </a:spcBef>
            </a:pPr>
            <a:endParaRPr lang="en-US" altLang="zh-CN" sz="110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:30-32pt  </a:t>
            </a: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 R153 G0 B0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黑体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:20-22pt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子目录 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) :18pt  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黑色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FrutigerNext LT Regular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 Arial</a:t>
            </a:r>
          </a:p>
          <a:p>
            <a:pPr marL="342900" indent="-342900" algn="r">
              <a:lnSpc>
                <a:spcPct val="75000"/>
              </a:lnSpc>
              <a:spcBef>
                <a:spcPct val="20000"/>
              </a:spcBef>
            </a:pPr>
            <a:endParaRPr lang="en-US" altLang="zh-CN" sz="110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:18-20pt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子目录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):18pt </a:t>
            </a: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黑色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细黑体 </a:t>
            </a:r>
            <a:endParaRPr lang="zh-CN" altLang="en-US" sz="110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9324976" y="2633663"/>
            <a:ext cx="919163" cy="2418159"/>
            <a:chOff x="5839" y="2251"/>
            <a:chExt cx="579" cy="2031"/>
          </a:xfrm>
        </p:grpSpPr>
        <p:sp>
          <p:nvSpPr>
            <p:cNvPr id="5134" name="Rectangle 86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" name="Group 87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5196" name="Rectangle 88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7" name="Rectangle 89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8" name="Rectangle 90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9" name="Rectangle 91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92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5192" name="Rectangle 93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3" name="Rectangle 94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4" name="Rectangle 95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5" name="Rectangle 96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97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5188" name="Rectangle 98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9" name="Rectangle 99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0" name="Rectangle 100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1" name="Rectangle 101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02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5184" name="Rectangle 103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5" name="Rectangle 104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6" name="Rectangle 105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7" name="Rectangle 106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107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5180" name="Rectangle 108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1" name="Rectangle 109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2" name="Rectangle 110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3" name="Rectangle 111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12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5176" name="Rectangle 113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7" name="Rectangle 114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8" name="Rectangle 115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9" name="Rectangle 116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117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5172" name="Rectangle 118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3" name="Rectangle 119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4" name="Rectangle 120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5" name="Rectangle 121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122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5168" name="Rectangle 123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9" name="Rectangle 124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0" name="Rectangle 125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1" name="Rectangle 126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127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5164" name="Rectangle 128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5" name="Rectangle 129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6" name="Rectangle 130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7" name="Rectangle 131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132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5160" name="Rectangle 133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1" name="Rectangle 134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2" name="Rectangle 135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3" name="Rectangle 136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137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5156" name="Rectangle 138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7" name="Rectangle 139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8" name="Rectangle 140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9" name="Rectangle 141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142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5152" name="Rectangle 143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3" name="Rectangle 144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4" name="Rectangle 145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5" name="Rectangle 146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147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5148" name="Rectangle 148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49" name="Rectangle 149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0" name="Rectangle 150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" name="Rectangle 151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132" name="Rectangle 152"/>
          <p:cNvSpPr>
            <a:spLocks noChangeArrowheads="1"/>
          </p:cNvSpPr>
          <p:nvPr/>
        </p:nvSpPr>
        <p:spPr bwMode="auto">
          <a:xfrm>
            <a:off x="9251951" y="1006078"/>
            <a:ext cx="1192213" cy="1536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配色参考方案：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组配色方案，同一页面内只选择一组使用。（仅供参考）</a:t>
            </a:r>
          </a:p>
        </p:txBody>
      </p:sp>
      <p:sp>
        <p:nvSpPr>
          <p:cNvPr id="5133" name="Rectangle 153"/>
          <p:cNvSpPr>
            <a:spLocks noChangeArrowheads="1"/>
          </p:cNvSpPr>
          <p:nvPr/>
        </p:nvSpPr>
        <p:spPr bwMode="auto">
          <a:xfrm>
            <a:off x="9251951" y="5954"/>
            <a:ext cx="1120775" cy="6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.</a:t>
            </a: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</p:txBody>
      </p:sp>
      <p:pic>
        <p:nvPicPr>
          <p:cNvPr id="5200" name="Picture 80" descr="200016582-001副本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51310"/>
            <a:ext cx="9144000" cy="221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1" name="Picture 81" descr="未标题-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3300" y="951310"/>
            <a:ext cx="3060700" cy="221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 Box 7"/>
          <p:cNvSpPr txBox="1">
            <a:spLocks noChangeArrowheads="1"/>
          </p:cNvSpPr>
          <p:nvPr/>
        </p:nvSpPr>
        <p:spPr bwMode="auto">
          <a:xfrm>
            <a:off x="7229475" y="2846785"/>
            <a:ext cx="126989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000" smtClean="0">
                <a:solidFill>
                  <a:srgbClr val="FFFFFF"/>
                </a:solidFill>
                <a:latin typeface="FrutigerNext LT Bold" pitchFamily="34" charset="0"/>
                <a:ea typeface="MS PGothic" pitchFamily="34" charset="-128"/>
              </a:rPr>
              <a:t>www.huawei.com</a:t>
            </a:r>
          </a:p>
        </p:txBody>
      </p:sp>
    </p:spTree>
    <p:custDataLst>
      <p:tags r:id="rId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n-lt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55651" y="3381375"/>
            <a:ext cx="55483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755650" y="4664869"/>
            <a:ext cx="29517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0" hangingPunct="0">
              <a:defRPr/>
            </a:pPr>
            <a:r>
              <a:rPr lang="en-US" altLang="zh-CN" sz="1400" smtClean="0"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6151" name="Picture 6" descr="Logo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9214" y="4263628"/>
            <a:ext cx="706437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Rectangle 13"/>
          <p:cNvSpPr>
            <a:spLocks noChangeArrowheads="1"/>
          </p:cNvSpPr>
          <p:nvPr/>
        </p:nvSpPr>
        <p:spPr bwMode="auto">
          <a:xfrm>
            <a:off x="7235826" y="357188"/>
            <a:ext cx="14652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784225" eaLnBrk="0" hangingPunct="0"/>
            <a:r>
              <a:rPr lang="en-US" altLang="zh-CN" sz="1400" b="1">
                <a:solidFill>
                  <a:srgbClr val="666666"/>
                </a:solidFill>
                <a:latin typeface="FrutigerNext LT Bold" pitchFamily="34" charset="0"/>
                <a:ea typeface="MS PGothic" pitchFamily="34" charset="-128"/>
              </a:rPr>
              <a:t>Security Level: </a:t>
            </a:r>
          </a:p>
        </p:txBody>
      </p:sp>
      <p:sp>
        <p:nvSpPr>
          <p:cNvPr id="85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55650" y="357188"/>
            <a:ext cx="2133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400">
                <a:latin typeface="Arial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4" name="Rectangle 14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</a:rPr>
              <a:t>:32-35pt 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Medium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</a:rPr>
              <a:t>:30-32pt 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字体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黑体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</a:rPr>
              <a:t>:20-22pt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子目录 </a:t>
            </a:r>
            <a:r>
              <a:rPr lang="en-US" altLang="zh-CN" sz="1100">
                <a:solidFill>
                  <a:srgbClr val="FFFFFF"/>
                </a:solidFill>
              </a:rPr>
              <a:t>(2-5</a:t>
            </a:r>
            <a:r>
              <a:rPr lang="zh-CN" altLang="en-US" sz="1100">
                <a:solidFill>
                  <a:srgbClr val="FFFFFF"/>
                </a:solidFill>
              </a:rPr>
              <a:t>级</a:t>
            </a:r>
            <a:r>
              <a:rPr lang="en-US" altLang="zh-CN" sz="1100">
                <a:solidFill>
                  <a:srgbClr val="FFFFFF"/>
                </a:solidFill>
              </a:rPr>
              <a:t>) :18pt  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Regular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</a:rPr>
              <a:t>:18-20pt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子目录</a:t>
            </a:r>
            <a:r>
              <a:rPr lang="en-US" altLang="zh-CN" sz="1100">
                <a:solidFill>
                  <a:srgbClr val="FFFFFF"/>
                </a:solidFill>
              </a:rPr>
              <a:t>(2-5</a:t>
            </a:r>
            <a:r>
              <a:rPr lang="zh-CN" altLang="en-US" sz="1100">
                <a:solidFill>
                  <a:srgbClr val="FFFFFF"/>
                </a:solidFill>
              </a:rPr>
              <a:t>级</a:t>
            </a:r>
            <a:r>
              <a:rPr lang="en-US" altLang="zh-CN" sz="1100">
                <a:solidFill>
                  <a:srgbClr val="FFFFFF"/>
                </a:solidFill>
              </a:rPr>
              <a:t>):18pt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字体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细黑体 </a:t>
            </a:r>
            <a:endParaRPr lang="zh-CN" altLang="en-US" sz="1100">
              <a:solidFill>
                <a:srgbClr val="000000"/>
              </a:solidFill>
            </a:endParaRPr>
          </a:p>
        </p:txBody>
      </p:sp>
      <p:grpSp>
        <p:nvGrpSpPr>
          <p:cNvPr id="3" name="Group 149"/>
          <p:cNvGrpSpPr>
            <a:grpSpLocks/>
          </p:cNvGrpSpPr>
          <p:nvPr/>
        </p:nvGrpSpPr>
        <p:grpSpPr bwMode="auto">
          <a:xfrm>
            <a:off x="9324976" y="2633663"/>
            <a:ext cx="919163" cy="2418159"/>
            <a:chOff x="5839" y="2251"/>
            <a:chExt cx="579" cy="2031"/>
          </a:xfrm>
        </p:grpSpPr>
        <p:sp>
          <p:nvSpPr>
            <p:cNvPr id="6158" name="Rectangle 150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" name="Group 151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6220" name="Rectangle 152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21" name="Rectangle 153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22" name="Rectangle 154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23" name="Rectangle 155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56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6216" name="Rectangle 157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7" name="Rectangle 158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8" name="Rectangle 159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9" name="Rectangle 160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61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6212" name="Rectangle 162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3" name="Rectangle 163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4" name="Rectangle 164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5" name="Rectangle 165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166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6208" name="Rectangle 167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9" name="Rectangle 168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0" name="Rectangle 169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1" name="Rectangle 170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71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6204" name="Rectangle 172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5" name="Rectangle 173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6" name="Rectangle 174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7" name="Rectangle 175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176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6200" name="Rectangle 177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1" name="Rectangle 178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2" name="Rectangle 179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3" name="Rectangle 180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181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6196" name="Rectangle 182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7" name="Rectangle 183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8" name="Rectangle 184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9" name="Rectangle 185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186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6192" name="Rectangle 187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3" name="Rectangle 188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4" name="Rectangle 189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5" name="Rectangle 190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191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6188" name="Rectangle 192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9" name="Rectangle 193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0" name="Rectangle 194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1" name="Rectangle 195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196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6184" name="Rectangle 197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5" name="Rectangle 198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6" name="Rectangle 199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7" name="Rectangle 200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201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6180" name="Rectangle 202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1" name="Rectangle 203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2" name="Rectangle 204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3" name="Rectangle 205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206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6176" name="Rectangle 207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7" name="Rectangle 208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8" name="Rectangle 209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9" name="Rectangle 210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Group 211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6172" name="Rectangle 212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3" name="Rectangle 213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rgbClr val="33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4" name="Rectangle 214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rgbClr val="BBE0E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5" name="Rectangle 215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156" name="Rectangle 216"/>
          <p:cNvSpPr>
            <a:spLocks noChangeArrowheads="1"/>
          </p:cNvSpPr>
          <p:nvPr/>
        </p:nvSpPr>
        <p:spPr bwMode="auto">
          <a:xfrm>
            <a:off x="9251951" y="1006078"/>
            <a:ext cx="1192213" cy="173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</a:rPr>
              <a:t>13</a:t>
            </a:r>
            <a:r>
              <a:rPr lang="zh-CN" altLang="en-US" sz="1100">
                <a:solidFill>
                  <a:srgbClr val="FFFFFF"/>
                </a:solidFill>
              </a:rPr>
              <a:t>组配色方案，同一页面内只选择一组使用。（仅供参考）</a:t>
            </a:r>
          </a:p>
        </p:txBody>
      </p:sp>
      <p:sp>
        <p:nvSpPr>
          <p:cNvPr id="6157" name="Rectangle 217"/>
          <p:cNvSpPr>
            <a:spLocks noChangeArrowheads="1"/>
          </p:cNvSpPr>
          <p:nvPr/>
        </p:nvSpPr>
        <p:spPr bwMode="auto">
          <a:xfrm>
            <a:off x="9251951" y="5954"/>
            <a:ext cx="1120775" cy="6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</a:rPr>
              <a:t>.</a:t>
            </a:r>
            <a:endParaRPr lang="zh-CN" altLang="en-US" sz="1100">
              <a:solidFill>
                <a:srgbClr val="FFFFFF"/>
              </a:solidFill>
            </a:endParaRPr>
          </a:p>
        </p:txBody>
      </p:sp>
      <p:pic>
        <p:nvPicPr>
          <p:cNvPr id="6224" name="Picture 80" descr="bra200912090008_M副本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51310"/>
            <a:ext cx="9144000" cy="221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25" name="Picture 81" descr="未标题-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3300" y="951310"/>
            <a:ext cx="3060700" cy="221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7229475" y="2846785"/>
            <a:ext cx="126989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000" smtClean="0">
                <a:solidFill>
                  <a:srgbClr val="FFFFFF"/>
                </a:solidFill>
                <a:latin typeface="FrutigerNext LT Bold" pitchFamily="34" charset="0"/>
                <a:ea typeface="MS PGothic" pitchFamily="34" charset="-128"/>
              </a:rPr>
              <a:t>www.huawei.com</a:t>
            </a:r>
          </a:p>
        </p:txBody>
      </p:sp>
    </p:spTree>
    <p:custDataLst>
      <p:tags r:id="rId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n-lt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55651" y="3381375"/>
            <a:ext cx="55483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755650" y="4664869"/>
            <a:ext cx="29517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0" hangingPunct="0">
              <a:defRPr/>
            </a:pPr>
            <a:r>
              <a:rPr lang="en-US" altLang="zh-CN" sz="1400" smtClean="0"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7175" name="Picture 6" descr="Logo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9214" y="4263628"/>
            <a:ext cx="706437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Rectangle 13"/>
          <p:cNvSpPr>
            <a:spLocks noChangeArrowheads="1"/>
          </p:cNvSpPr>
          <p:nvPr/>
        </p:nvSpPr>
        <p:spPr bwMode="auto">
          <a:xfrm>
            <a:off x="7235826" y="357188"/>
            <a:ext cx="14652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784225" eaLnBrk="0" hangingPunct="0"/>
            <a:r>
              <a:rPr lang="en-US" altLang="zh-CN" sz="1400" b="1">
                <a:solidFill>
                  <a:srgbClr val="666666"/>
                </a:solidFill>
                <a:latin typeface="FrutigerNext LT Bold" pitchFamily="34" charset="0"/>
                <a:ea typeface="MS PGothic" pitchFamily="34" charset="-128"/>
              </a:rPr>
              <a:t>Security Level: </a:t>
            </a:r>
          </a:p>
        </p:txBody>
      </p:sp>
      <p:sp>
        <p:nvSpPr>
          <p:cNvPr id="85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55650" y="357188"/>
            <a:ext cx="2133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400">
                <a:latin typeface="Arial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8" name="Rectangle 13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</a:rPr>
              <a:t>:32-35pt 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Medium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</a:rPr>
              <a:t>:30-32pt 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字体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黑体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</a:rPr>
              <a:t>:20-22pt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子目录 </a:t>
            </a:r>
            <a:r>
              <a:rPr lang="en-US" altLang="zh-CN" sz="1100">
                <a:solidFill>
                  <a:srgbClr val="FFFFFF"/>
                </a:solidFill>
              </a:rPr>
              <a:t>(2-5</a:t>
            </a:r>
            <a:r>
              <a:rPr lang="zh-CN" altLang="en-US" sz="1100">
                <a:solidFill>
                  <a:srgbClr val="FFFFFF"/>
                </a:solidFill>
              </a:rPr>
              <a:t>级</a:t>
            </a:r>
            <a:r>
              <a:rPr lang="en-US" altLang="zh-CN" sz="1100">
                <a:solidFill>
                  <a:srgbClr val="FFFFFF"/>
                </a:solidFill>
              </a:rPr>
              <a:t>) :18pt  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Regular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</a:rPr>
              <a:t>:18-20pt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子目录</a:t>
            </a:r>
            <a:r>
              <a:rPr lang="en-US" altLang="zh-CN" sz="1100">
                <a:solidFill>
                  <a:srgbClr val="FFFFFF"/>
                </a:solidFill>
              </a:rPr>
              <a:t>(2-5</a:t>
            </a:r>
            <a:r>
              <a:rPr lang="zh-CN" altLang="en-US" sz="1100">
                <a:solidFill>
                  <a:srgbClr val="FFFFFF"/>
                </a:solidFill>
              </a:rPr>
              <a:t>级</a:t>
            </a:r>
            <a:r>
              <a:rPr lang="en-US" altLang="zh-CN" sz="1100">
                <a:solidFill>
                  <a:srgbClr val="FFFFFF"/>
                </a:solidFill>
              </a:rPr>
              <a:t>):18pt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字体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细黑体 </a:t>
            </a:r>
            <a:endParaRPr lang="zh-CN" altLang="en-US" sz="1100">
              <a:solidFill>
                <a:srgbClr val="000000"/>
              </a:solidFill>
            </a:endParaRPr>
          </a:p>
        </p:txBody>
      </p:sp>
      <p:grpSp>
        <p:nvGrpSpPr>
          <p:cNvPr id="3" name="Group 148"/>
          <p:cNvGrpSpPr>
            <a:grpSpLocks/>
          </p:cNvGrpSpPr>
          <p:nvPr/>
        </p:nvGrpSpPr>
        <p:grpSpPr bwMode="auto">
          <a:xfrm>
            <a:off x="9324976" y="2633663"/>
            <a:ext cx="919163" cy="2418159"/>
            <a:chOff x="5839" y="2251"/>
            <a:chExt cx="579" cy="2031"/>
          </a:xfrm>
        </p:grpSpPr>
        <p:sp>
          <p:nvSpPr>
            <p:cNvPr id="7182" name="Rectangle 149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" name="Group 150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7244" name="Rectangle 151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5" name="Rectangle 152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6" name="Rectangle 153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7" name="Rectangle 154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55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7240" name="Rectangle 156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1" name="Rectangle 157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2" name="Rectangle 158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3" name="Rectangle 159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60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7236" name="Rectangle 161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7" name="Rectangle 162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8" name="Rectangle 163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9" name="Rectangle 164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165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7232" name="Rectangle 166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3" name="Rectangle 167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4" name="Rectangle 168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5" name="Rectangle 169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70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7228" name="Rectangle 171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9" name="Rectangle 172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0" name="Rectangle 173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1" name="Rectangle 174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175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7224" name="Rectangle 176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5" name="Rectangle 177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6" name="Rectangle 178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7" name="Rectangle 179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180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7220" name="Rectangle 181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1" name="Rectangle 182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2" name="Rectangle 183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3" name="Rectangle 184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185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7216" name="Rectangle 186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7" name="Rectangle 187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8" name="Rectangle 188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9" name="Rectangle 189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190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7212" name="Rectangle 191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3" name="Rectangle 192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4" name="Rectangle 193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5" name="Rectangle 194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195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7208" name="Rectangle 196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9" name="Rectangle 197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0" name="Rectangle 198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1" name="Rectangle 199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200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7204" name="Rectangle 201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5" name="Rectangle 202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6" name="Rectangle 203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7" name="Rectangle 204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205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7200" name="Rectangle 206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1" name="Rectangle 207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2" name="Rectangle 208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3" name="Rectangle 209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Group 210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7196" name="Rectangle 211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7" name="Rectangle 212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rgbClr val="33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8" name="Rectangle 213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rgbClr val="BBE0E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9" name="Rectangle 214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180" name="Rectangle 215"/>
          <p:cNvSpPr>
            <a:spLocks noChangeArrowheads="1"/>
          </p:cNvSpPr>
          <p:nvPr/>
        </p:nvSpPr>
        <p:spPr bwMode="auto">
          <a:xfrm>
            <a:off x="9251951" y="1006078"/>
            <a:ext cx="1192213" cy="173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</a:rPr>
              <a:t>13</a:t>
            </a:r>
            <a:r>
              <a:rPr lang="zh-CN" altLang="en-US" sz="1100">
                <a:solidFill>
                  <a:srgbClr val="FFFFFF"/>
                </a:solidFill>
              </a:rPr>
              <a:t>组配色方案，同一页面内只选择一组使用。（仅供参考）</a:t>
            </a:r>
          </a:p>
        </p:txBody>
      </p:sp>
      <p:sp>
        <p:nvSpPr>
          <p:cNvPr id="7181" name="Rectangle 216"/>
          <p:cNvSpPr>
            <a:spLocks noChangeArrowheads="1"/>
          </p:cNvSpPr>
          <p:nvPr/>
        </p:nvSpPr>
        <p:spPr bwMode="auto">
          <a:xfrm>
            <a:off x="9251951" y="5954"/>
            <a:ext cx="1120775" cy="6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</a:rPr>
              <a:t>.</a:t>
            </a:r>
            <a:endParaRPr lang="zh-CN" altLang="en-US" sz="1100">
              <a:solidFill>
                <a:srgbClr val="FFFFFF"/>
              </a:solidFill>
            </a:endParaRPr>
          </a:p>
        </p:txBody>
      </p:sp>
      <p:pic>
        <p:nvPicPr>
          <p:cNvPr id="7248" name="Picture 80" descr="sb10064568n-001副本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51310"/>
            <a:ext cx="9144000" cy="221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49" name="Picture 81" descr="未标题-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3300" y="951310"/>
            <a:ext cx="3060700" cy="221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7229475" y="2846785"/>
            <a:ext cx="126989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000" smtClean="0">
                <a:solidFill>
                  <a:srgbClr val="FFFFFF"/>
                </a:solidFill>
                <a:latin typeface="FrutigerNext LT Bold" pitchFamily="34" charset="0"/>
                <a:ea typeface="MS PGothic" pitchFamily="34" charset="-128"/>
              </a:rPr>
              <a:t>www.huawei.com</a:t>
            </a:r>
          </a:p>
        </p:txBody>
      </p:sp>
    </p:spTree>
    <p:custDataLst>
      <p:tags r:id="rId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n-lt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55651" y="3381375"/>
            <a:ext cx="55483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755650" y="4664869"/>
            <a:ext cx="29517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0" hangingPunct="0">
              <a:defRPr/>
            </a:pPr>
            <a:r>
              <a:rPr lang="en-US" altLang="zh-CN" sz="1400" smtClean="0"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8199" name="Picture 6" descr="Logo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9214" y="4263628"/>
            <a:ext cx="706437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Rectangle 13"/>
          <p:cNvSpPr>
            <a:spLocks noChangeArrowheads="1"/>
          </p:cNvSpPr>
          <p:nvPr/>
        </p:nvSpPr>
        <p:spPr bwMode="auto">
          <a:xfrm>
            <a:off x="7235826" y="357188"/>
            <a:ext cx="14652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784225" eaLnBrk="0" hangingPunct="0"/>
            <a:r>
              <a:rPr lang="en-US" altLang="zh-CN" sz="1400" b="1">
                <a:solidFill>
                  <a:srgbClr val="666666"/>
                </a:solidFill>
                <a:latin typeface="FrutigerNext LT Bold" pitchFamily="34" charset="0"/>
                <a:ea typeface="MS PGothic" pitchFamily="34" charset="-128"/>
              </a:rPr>
              <a:t>Security Level: </a:t>
            </a:r>
          </a:p>
        </p:txBody>
      </p:sp>
      <p:sp>
        <p:nvSpPr>
          <p:cNvPr id="85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55650" y="357188"/>
            <a:ext cx="2133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400">
                <a:latin typeface="Arial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02" name="Rectangle 15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</a:rPr>
              <a:t>:32-35pt 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Medium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</a:rPr>
              <a:t>:30-32pt 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字体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黑体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</a:rPr>
              <a:t>:20-22pt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子目录 </a:t>
            </a:r>
            <a:r>
              <a:rPr lang="en-US" altLang="zh-CN" sz="1100">
                <a:solidFill>
                  <a:srgbClr val="FFFFFF"/>
                </a:solidFill>
              </a:rPr>
              <a:t>(2-5</a:t>
            </a:r>
            <a:r>
              <a:rPr lang="zh-CN" altLang="en-US" sz="1100">
                <a:solidFill>
                  <a:srgbClr val="FFFFFF"/>
                </a:solidFill>
              </a:rPr>
              <a:t>级</a:t>
            </a:r>
            <a:r>
              <a:rPr lang="en-US" altLang="zh-CN" sz="1100">
                <a:solidFill>
                  <a:srgbClr val="FFFFFF"/>
                </a:solidFill>
              </a:rPr>
              <a:t>) :18pt  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Regular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</a:rPr>
              <a:t>:18-20pt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子目录</a:t>
            </a:r>
            <a:r>
              <a:rPr lang="en-US" altLang="zh-CN" sz="1100">
                <a:solidFill>
                  <a:srgbClr val="FFFFFF"/>
                </a:solidFill>
              </a:rPr>
              <a:t>(2-5</a:t>
            </a:r>
            <a:r>
              <a:rPr lang="zh-CN" altLang="en-US" sz="1100">
                <a:solidFill>
                  <a:srgbClr val="FFFFFF"/>
                </a:solidFill>
              </a:rPr>
              <a:t>级</a:t>
            </a:r>
            <a:r>
              <a:rPr lang="en-US" altLang="zh-CN" sz="1100">
                <a:solidFill>
                  <a:srgbClr val="FFFFFF"/>
                </a:solidFill>
              </a:rPr>
              <a:t>):18pt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字体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细黑体 </a:t>
            </a:r>
            <a:endParaRPr lang="zh-CN" altLang="en-US" sz="1100">
              <a:solidFill>
                <a:srgbClr val="000000"/>
              </a:solidFill>
            </a:endParaRPr>
          </a:p>
        </p:txBody>
      </p:sp>
      <p:grpSp>
        <p:nvGrpSpPr>
          <p:cNvPr id="3" name="Group 83"/>
          <p:cNvGrpSpPr>
            <a:grpSpLocks/>
          </p:cNvGrpSpPr>
          <p:nvPr/>
        </p:nvGrpSpPr>
        <p:grpSpPr bwMode="auto">
          <a:xfrm>
            <a:off x="9324976" y="2633663"/>
            <a:ext cx="919163" cy="2418159"/>
            <a:chOff x="5839" y="2251"/>
            <a:chExt cx="579" cy="2031"/>
          </a:xfrm>
        </p:grpSpPr>
        <p:sp>
          <p:nvSpPr>
            <p:cNvPr id="8206" name="Rectangle 84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" name="Group 85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8268" name="Rectangle 86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9" name="Rectangle 87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70" name="Rectangle 88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71" name="Rectangle 89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90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8264" name="Rectangle 91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5" name="Rectangle 92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6" name="Rectangle 93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7" name="Rectangle 94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95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8260" name="Rectangle 96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1" name="Rectangle 97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2" name="Rectangle 98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3" name="Rectangle 99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100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8256" name="Rectangle 101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7" name="Rectangle 102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8" name="Rectangle 103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9" name="Rectangle 104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05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8252" name="Rectangle 106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3" name="Rectangle 107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4" name="Rectangle 108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5" name="Rectangle 109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110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8248" name="Rectangle 111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9" name="Rectangle 112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0" name="Rectangle 113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1" name="Rectangle 114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115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8244" name="Rectangle 116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5" name="Rectangle 117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6" name="Rectangle 118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7" name="Rectangle 119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120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8240" name="Rectangle 121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1" name="Rectangle 122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2" name="Rectangle 123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3" name="Rectangle 124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125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8236" name="Rectangle 126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7" name="Rectangle 127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8" name="Rectangle 128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9" name="Rectangle 129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130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8232" name="Rectangle 131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3" name="Rectangle 132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4" name="Rectangle 133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5" name="Rectangle 134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135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8228" name="Rectangle 136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9" name="Rectangle 137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0" name="Rectangle 138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1" name="Rectangle 139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140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8224" name="Rectangle 141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5" name="Rectangle 142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6" name="Rectangle 143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7" name="Rectangle 144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Group 145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8220" name="Rectangle 146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1" name="Rectangle 147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rgbClr val="33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2" name="Rectangle 148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rgbClr val="BBE0E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3" name="Rectangle 149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204" name="Rectangle 150"/>
          <p:cNvSpPr>
            <a:spLocks noChangeArrowheads="1"/>
          </p:cNvSpPr>
          <p:nvPr/>
        </p:nvSpPr>
        <p:spPr bwMode="auto">
          <a:xfrm>
            <a:off x="9251951" y="1006078"/>
            <a:ext cx="1192213" cy="173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</a:rPr>
              <a:t>13</a:t>
            </a:r>
            <a:r>
              <a:rPr lang="zh-CN" altLang="en-US" sz="1100">
                <a:solidFill>
                  <a:srgbClr val="FFFFFF"/>
                </a:solidFill>
              </a:rPr>
              <a:t>组配色方案，同一页面内只选择一组使用。（仅供参考）</a:t>
            </a:r>
          </a:p>
        </p:txBody>
      </p:sp>
      <p:sp>
        <p:nvSpPr>
          <p:cNvPr id="8205" name="Rectangle 151"/>
          <p:cNvSpPr>
            <a:spLocks noChangeArrowheads="1"/>
          </p:cNvSpPr>
          <p:nvPr/>
        </p:nvSpPr>
        <p:spPr bwMode="auto">
          <a:xfrm>
            <a:off x="9251951" y="5954"/>
            <a:ext cx="1120775" cy="6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</a:rPr>
              <a:t>.</a:t>
            </a:r>
            <a:endParaRPr lang="zh-CN" altLang="en-US" sz="1100">
              <a:solidFill>
                <a:srgbClr val="FFFFFF"/>
              </a:solidFill>
            </a:endParaRPr>
          </a:p>
        </p:txBody>
      </p:sp>
      <p:pic>
        <p:nvPicPr>
          <p:cNvPr id="8272" name="Picture 80" descr="89738649副本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51310"/>
            <a:ext cx="9144000" cy="221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73" name="Picture 81" descr="未标题-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3300" y="951310"/>
            <a:ext cx="3060700" cy="221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7229475" y="2846785"/>
            <a:ext cx="126989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000" smtClean="0">
                <a:solidFill>
                  <a:srgbClr val="FFFFFF"/>
                </a:solidFill>
                <a:latin typeface="FrutigerNext LT Bold" pitchFamily="34" charset="0"/>
                <a:ea typeface="MS PGothic" pitchFamily="34" charset="-128"/>
              </a:rPr>
              <a:t>www.huawei.com</a:t>
            </a:r>
          </a:p>
        </p:txBody>
      </p:sp>
    </p:spTree>
    <p:custDataLst>
      <p:tags r:id="rId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-20538"/>
            <a:ext cx="7632700" cy="65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21582"/>
            <a:ext cx="7632700" cy="3145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80" name="Picture 2" descr="F:\图库\公司logo\Vertical Version_All竖版标志上传\Full Color Brand Signature全色\RGB\JPEG\HW_POS_RGB_Vertical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92938" y="0"/>
            <a:ext cx="555526" cy="555526"/>
          </a:xfrm>
          <a:prstGeom prst="rect">
            <a:avLst/>
          </a:prstGeom>
          <a:noFill/>
        </p:spPr>
      </p:pic>
      <p:sp>
        <p:nvSpPr>
          <p:cNvPr id="6" name="矩形 5"/>
          <p:cNvSpPr/>
          <p:nvPr userDrawn="1"/>
        </p:nvSpPr>
        <p:spPr bwMode="auto">
          <a:xfrm>
            <a:off x="0" y="627534"/>
            <a:ext cx="9144000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  <p:custDataLst>
      <p:tags r:id="rId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37" r:id="rId2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微软雅黑" pitchFamily="34" charset="-122"/>
          <a:ea typeface="微软雅黑" pitchFamily="34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777777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~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699542"/>
            <a:ext cx="3913066" cy="3065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Rectangle 10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</a:rPr>
              <a:t>:32-35pt 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>
                <a:solidFill>
                  <a:srgbClr val="FFFFFF"/>
                </a:solidFill>
              </a:rPr>
              <a:t>FrutigerNext LT Medium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</a:pPr>
            <a:endParaRPr lang="en-US" altLang="zh-CN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</a:rPr>
              <a:t>:30-32pt 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字体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黑体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</a:rPr>
              <a:t>:20-22pt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子目录 </a:t>
            </a:r>
            <a:r>
              <a:rPr lang="en-US" altLang="zh-CN" sz="1100">
                <a:solidFill>
                  <a:srgbClr val="FFFFFF"/>
                </a:solidFill>
              </a:rPr>
              <a:t>(2-5</a:t>
            </a:r>
            <a:r>
              <a:rPr lang="zh-CN" altLang="en-US" sz="1100">
                <a:solidFill>
                  <a:srgbClr val="FFFFFF"/>
                </a:solidFill>
              </a:rPr>
              <a:t>级</a:t>
            </a:r>
            <a:r>
              <a:rPr lang="en-US" altLang="zh-CN" sz="1100">
                <a:solidFill>
                  <a:srgbClr val="FFFFFF"/>
                </a:solidFill>
              </a:rPr>
              <a:t>) :18pt  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>
                <a:solidFill>
                  <a:srgbClr val="FFFFFF"/>
                </a:solidFill>
              </a:rPr>
              <a:t>FrutigerNext LT Regular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</a:pPr>
            <a:endParaRPr lang="en-US" altLang="zh-CN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</a:rPr>
              <a:t>:18-20pt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子目录</a:t>
            </a:r>
            <a:r>
              <a:rPr lang="en-US" altLang="zh-CN" sz="1100">
                <a:solidFill>
                  <a:srgbClr val="FFFFFF"/>
                </a:solidFill>
              </a:rPr>
              <a:t>(2-5</a:t>
            </a:r>
            <a:r>
              <a:rPr lang="zh-CN" altLang="en-US" sz="1100">
                <a:solidFill>
                  <a:srgbClr val="FFFFFF"/>
                </a:solidFill>
              </a:rPr>
              <a:t>级</a:t>
            </a:r>
            <a:r>
              <a:rPr lang="en-US" altLang="zh-CN" sz="1100">
                <a:solidFill>
                  <a:srgbClr val="FFFFFF"/>
                </a:solidFill>
              </a:rPr>
              <a:t>):18pt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字体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细黑体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 </a:t>
            </a:r>
          </a:p>
        </p:txBody>
      </p:sp>
      <p:grpSp>
        <p:nvGrpSpPr>
          <p:cNvPr id="11270" name="Group 11"/>
          <p:cNvGrpSpPr>
            <a:grpSpLocks/>
          </p:cNvGrpSpPr>
          <p:nvPr/>
        </p:nvGrpSpPr>
        <p:grpSpPr bwMode="auto">
          <a:xfrm>
            <a:off x="9324976" y="2633663"/>
            <a:ext cx="919163" cy="2418159"/>
            <a:chOff x="5839" y="2251"/>
            <a:chExt cx="579" cy="2031"/>
          </a:xfrm>
        </p:grpSpPr>
        <p:sp>
          <p:nvSpPr>
            <p:cNvPr id="11273" name="Rectangle 12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1274" name="Group 13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11335" name="Rectangle 14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6" name="Rectangle 15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7" name="Rectangle 16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8" name="Rectangle 17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75" name="Group 18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11331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2" name="Rectangle 20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3" name="Rectangle 21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4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76" name="Group 23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11327" name="Rectangle 24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8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9" name="Rectangle 26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0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77" name="Group 28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11323" name="Rectangle 29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4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5" name="Rectangle 31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6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78" name="Group 33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11319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0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1" name="Rectangle 36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2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79" name="Group 38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11315" name="Rectangle 39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6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7" name="Rectangle 41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8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0" name="Group 43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11311" name="Rectangle 44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2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3" name="Rectangle 46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4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1" name="Group 48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11307" name="Rectangle 49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8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9" name="Rectangle 51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0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2" name="Group 53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11303" name="Rectangle 54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4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5" name="Rectangle 56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6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3" name="Group 58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11299" name="Rectangle 59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0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1" name="Rectangle 61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2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4" name="Group 63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11295" name="Rectangle 64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6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7" name="Rectangle 66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8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5" name="Group 68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11291" name="Rectangle 69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2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3" name="Rectangle 71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4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6" name="Group 73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11287" name="Rectangle 74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8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9" name="Rectangle 76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0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271" name="Rectangle 78"/>
          <p:cNvSpPr>
            <a:spLocks noChangeArrowheads="1"/>
          </p:cNvSpPr>
          <p:nvPr/>
        </p:nvSpPr>
        <p:spPr bwMode="auto">
          <a:xfrm>
            <a:off x="9251951" y="1006078"/>
            <a:ext cx="1192213" cy="173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</a:rPr>
              <a:t>13</a:t>
            </a:r>
            <a:r>
              <a:rPr lang="zh-CN" altLang="en-US" sz="1100">
                <a:solidFill>
                  <a:srgbClr val="FFFFFF"/>
                </a:solidFill>
              </a:rPr>
              <a:t>组配色方案，同一页面内只选择一组使用。（仅供参考）</a:t>
            </a:r>
          </a:p>
        </p:txBody>
      </p:sp>
      <p:sp>
        <p:nvSpPr>
          <p:cNvPr id="11272" name="Rectangle 79"/>
          <p:cNvSpPr>
            <a:spLocks noChangeArrowheads="1"/>
          </p:cNvSpPr>
          <p:nvPr/>
        </p:nvSpPr>
        <p:spPr bwMode="auto">
          <a:xfrm>
            <a:off x="9251951" y="5954"/>
            <a:ext cx="1120775" cy="6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</a:rPr>
              <a:t>.</a:t>
            </a:r>
            <a:endParaRPr lang="zh-CN" altLang="en-US" sz="1100">
              <a:solidFill>
                <a:srgbClr val="FFFFFF"/>
              </a:solidFill>
            </a:endParaRPr>
          </a:p>
        </p:txBody>
      </p:sp>
      <p:sp>
        <p:nvSpPr>
          <p:cNvPr id="78" name="Text Box 7"/>
          <p:cNvSpPr txBox="1">
            <a:spLocks noChangeArrowheads="1"/>
          </p:cNvSpPr>
          <p:nvPr/>
        </p:nvSpPr>
        <p:spPr bwMode="auto">
          <a:xfrm>
            <a:off x="2915816" y="1851670"/>
            <a:ext cx="3168353" cy="57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3448" tIns="41724" rIns="83448" bIns="41724">
            <a:spAutoFit/>
          </a:bodyPr>
          <a:lstStyle>
            <a:lvl1pPr defTabSz="835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35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35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35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35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sz="3200" b="1" dirty="0" smtClean="0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Thank you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0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1.xml"/><Relationship Id="rId4" Type="http://schemas.openxmlformats.org/officeDocument/2006/relationships/image" Target="../media/image1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0"/>
          <p:cNvSpPr txBox="1">
            <a:spLocks/>
          </p:cNvSpPr>
          <p:nvPr/>
        </p:nvSpPr>
        <p:spPr bwMode="auto">
          <a:xfrm>
            <a:off x="467544" y="2139702"/>
            <a:ext cx="561657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1440" bIns="4680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algn="ctr"/>
            <a:r>
              <a:rPr lang="zh-CN" altLang="en-US" kern="0" dirty="0" smtClean="0">
                <a:solidFill>
                  <a:schemeClr val="tx1"/>
                </a:solidFill>
              </a:rPr>
              <a:t>课程概述</a:t>
            </a:r>
            <a:endParaRPr lang="zh-CN" altLang="en-US" kern="0" dirty="0">
              <a:solidFill>
                <a:schemeClr val="tx1"/>
              </a:solidFill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611560" y="3526249"/>
            <a:ext cx="5904656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fontAlgn="t">
              <a:lnSpc>
                <a:spcPct val="125000"/>
              </a:lnSpc>
            </a:pPr>
            <a:r>
              <a:rPr lang="en-US" altLang="zh-CN" sz="1600" dirty="0" smtClean="0">
                <a:solidFill>
                  <a:srgbClr val="990000"/>
                </a:solidFill>
                <a:latin typeface="FrutigerNext LT Medium"/>
              </a:rPr>
              <a:t>Department: </a:t>
            </a:r>
            <a:r>
              <a:rPr lang="en-US" altLang="zh-CN" sz="1400" dirty="0" smtClean="0">
                <a:solidFill>
                  <a:srgbClr val="B2B2B2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400" dirty="0" smtClean="0">
                <a:solidFill>
                  <a:srgbClr val="B2B2B2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产品技术</a:t>
            </a:r>
            <a:r>
              <a:rPr lang="zh-CN" altLang="en-US" sz="1400" dirty="0">
                <a:solidFill>
                  <a:srgbClr val="B2B2B2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部</a:t>
            </a:r>
            <a:endParaRPr lang="en-US" altLang="zh-CN" sz="1400" dirty="0">
              <a:solidFill>
                <a:srgbClr val="B2B2B2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 fontAlgn="t">
              <a:lnSpc>
                <a:spcPct val="125000"/>
              </a:lnSpc>
            </a:pPr>
            <a:r>
              <a:rPr lang="en-US" altLang="zh-CN" sz="1600" dirty="0" smtClean="0">
                <a:solidFill>
                  <a:srgbClr val="990000"/>
                </a:solidFill>
                <a:latin typeface="FrutigerNext LT Medium"/>
              </a:rPr>
              <a:t>Author/ ID: </a:t>
            </a:r>
            <a:r>
              <a:rPr lang="zh-CN" altLang="en-US" sz="1400" dirty="0" smtClean="0">
                <a:solidFill>
                  <a:srgbClr val="B2B2B2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汤洋 </a:t>
            </a:r>
            <a:r>
              <a:rPr lang="en-US" altLang="zh-CN" sz="1400" dirty="0" smtClean="0">
                <a:solidFill>
                  <a:srgbClr val="B2B2B2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00311943</a:t>
            </a:r>
            <a:endParaRPr lang="zh-CN" altLang="zh-CN" sz="1600" dirty="0" smtClean="0">
              <a:solidFill>
                <a:srgbClr val="B2B2B2">
                  <a:lumMod val="50000"/>
                </a:srgbClr>
              </a:solidFill>
              <a:latin typeface="FrutigerNext LT Mediu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4324978"/>
      </p:ext>
    </p:extLst>
  </p:cSld>
  <p:clrMapOvr>
    <a:masterClrMapping/>
  </p:clrMapOvr>
  <p:transition spd="med" advClick="0" advTm="8000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55650" y="0"/>
            <a:ext cx="7632700" cy="653653"/>
          </a:xfrm>
        </p:spPr>
        <p:txBody>
          <a:bodyPr/>
          <a:lstStyle/>
          <a:p>
            <a:r>
              <a:rPr lang="zh-CN" altLang="en-US" dirty="0" smtClean="0"/>
              <a:t>云计</a:t>
            </a:r>
            <a:r>
              <a:rPr lang="zh-CN" altLang="en-US" dirty="0" smtClean="0"/>
              <a:t>算</a:t>
            </a:r>
            <a:r>
              <a:rPr lang="zh-CN" altLang="en-US" dirty="0"/>
              <a:t>案例</a:t>
            </a:r>
            <a:endParaRPr lang="zh-CN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" r="-120"/>
          <a:stretch/>
        </p:blipFill>
        <p:spPr>
          <a:xfrm>
            <a:off x="2982616" y="2355726"/>
            <a:ext cx="1745810" cy="8640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3" t="2237" r="14502" b="5319"/>
          <a:stretch/>
        </p:blipFill>
        <p:spPr>
          <a:xfrm>
            <a:off x="1115616" y="918337"/>
            <a:ext cx="1584176" cy="135786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1" name="Picture 6" descr="http://dc942d419843af05523b-ff74ae13537a01be6cfec5927837dcfe.r14.cf1.rackcdn.com/wp-content/uploads/Amazon-Web-Services-logo-300x300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03" b="29282"/>
          <a:stretch/>
        </p:blipFill>
        <p:spPr bwMode="auto">
          <a:xfrm>
            <a:off x="1115616" y="3651870"/>
            <a:ext cx="1867000" cy="81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4209761"/>
      </p:ext>
    </p:extLst>
  </p:cSld>
  <p:clrMapOvr>
    <a:masterClrMapping/>
  </p:clrMapOvr>
  <p:transition spd="med" advClick="0" advTm="8000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55650" y="0"/>
            <a:ext cx="7632700" cy="653653"/>
          </a:xfrm>
        </p:spPr>
        <p:txBody>
          <a:bodyPr/>
          <a:lstStyle/>
          <a:p>
            <a:r>
              <a:rPr lang="zh-CN" altLang="en-US" dirty="0" smtClean="0"/>
              <a:t>云计算</a:t>
            </a:r>
            <a:r>
              <a:rPr lang="zh-CN" altLang="en-US" dirty="0"/>
              <a:t>背景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865" y="797100"/>
            <a:ext cx="2072281" cy="13815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4" r="5150"/>
          <a:stretch/>
        </p:blipFill>
        <p:spPr>
          <a:xfrm>
            <a:off x="1633865" y="3129419"/>
            <a:ext cx="2074039" cy="13815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825389" y="2271802"/>
            <a:ext cx="3689231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，全球产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约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.4ZB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的数据，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年将超过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40ZB</a:t>
            </a:r>
          </a:p>
          <a:p>
            <a:pPr algn="ctr"/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(1ZB=1024* 1024* 1024* 1024GB)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1750" y="4587464"/>
            <a:ext cx="2236510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年，全球互联网用户超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8262591"/>
      </p:ext>
    </p:extLst>
  </p:cSld>
  <p:clrMapOvr>
    <a:masterClrMapping/>
  </p:clrMapOvr>
  <p:transition spd="med" advClick="0" advTm="8000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55650" y="0"/>
            <a:ext cx="7632700" cy="653653"/>
          </a:xfrm>
        </p:spPr>
        <p:txBody>
          <a:bodyPr/>
          <a:lstStyle/>
          <a:p>
            <a:r>
              <a:rPr lang="zh-CN" altLang="en-US" dirty="0" smtClean="0"/>
              <a:t>课程概述</a:t>
            </a:r>
            <a:endParaRPr lang="zh-CN" altLang="en-US" dirty="0"/>
          </a:p>
        </p:txBody>
      </p:sp>
      <p:sp>
        <p:nvSpPr>
          <p:cNvPr id="2" name="Rounded Rectangle 1"/>
          <p:cNvSpPr/>
          <p:nvPr/>
        </p:nvSpPr>
        <p:spPr bwMode="auto">
          <a:xfrm>
            <a:off x="1403648" y="1954861"/>
            <a:ext cx="1152128" cy="432048"/>
          </a:xfrm>
          <a:prstGeom prst="roundRect">
            <a:avLst/>
          </a:prstGeom>
          <a:gradFill>
            <a:gsLst>
              <a:gs pos="77000">
                <a:srgbClr val="00D25F"/>
              </a:gs>
              <a:gs pos="0">
                <a:srgbClr val="00D25F"/>
              </a:gs>
              <a:gs pos="100000">
                <a:schemeClr val="bg1"/>
              </a:gs>
            </a:gsLst>
            <a:lin ang="174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虚拟化技术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403648" y="3858184"/>
            <a:ext cx="1152128" cy="432048"/>
          </a:xfrm>
          <a:prstGeom prst="roundRect">
            <a:avLst/>
          </a:prstGeom>
          <a:gradFill flip="none" rotWithShape="1">
            <a:gsLst>
              <a:gs pos="69000">
                <a:srgbClr val="00B0F0"/>
              </a:gs>
              <a:gs pos="0">
                <a:srgbClr val="00B0F0"/>
              </a:gs>
              <a:gs pos="100000">
                <a:schemeClr val="bg1"/>
              </a:gs>
            </a:gsLst>
            <a:lin ang="17400000" scaled="0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云计算介绍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419872" y="1036637"/>
            <a:ext cx="1224136" cy="432048"/>
          </a:xfrm>
          <a:prstGeom prst="roundRect">
            <a:avLst/>
          </a:prstGeom>
          <a:gradFill>
            <a:gsLst>
              <a:gs pos="77000">
                <a:srgbClr val="00D25F"/>
              </a:gs>
              <a:gs pos="0">
                <a:srgbClr val="00D25F"/>
              </a:gs>
              <a:gs pos="100000">
                <a:schemeClr val="bg1"/>
              </a:gs>
            </a:gsLst>
            <a:lin ang="174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虚拟化简介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419872" y="1635645"/>
            <a:ext cx="1224136" cy="432048"/>
          </a:xfrm>
          <a:prstGeom prst="roundRect">
            <a:avLst/>
          </a:prstGeom>
          <a:gradFill>
            <a:gsLst>
              <a:gs pos="77000">
                <a:srgbClr val="00D25F"/>
              </a:gs>
              <a:gs pos="0">
                <a:srgbClr val="00D25F"/>
              </a:gs>
              <a:gs pos="100000">
                <a:schemeClr val="bg1"/>
              </a:gs>
            </a:gsLst>
            <a:lin ang="174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计算虚拟化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3419872" y="2220174"/>
            <a:ext cx="1224136" cy="432048"/>
          </a:xfrm>
          <a:prstGeom prst="roundRect">
            <a:avLst/>
          </a:prstGeom>
          <a:gradFill>
            <a:gsLst>
              <a:gs pos="77000">
                <a:srgbClr val="00D25F"/>
              </a:gs>
              <a:gs pos="0">
                <a:srgbClr val="00D25F"/>
              </a:gs>
              <a:gs pos="100000">
                <a:schemeClr val="bg1"/>
              </a:gs>
            </a:gsLst>
            <a:lin ang="174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网络虚拟化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419872" y="2807194"/>
            <a:ext cx="1224136" cy="432048"/>
          </a:xfrm>
          <a:prstGeom prst="roundRect">
            <a:avLst/>
          </a:prstGeom>
          <a:gradFill>
            <a:gsLst>
              <a:gs pos="77000">
                <a:srgbClr val="00D25F"/>
              </a:gs>
              <a:gs pos="0">
                <a:srgbClr val="00D25F"/>
              </a:gs>
              <a:gs pos="100000">
                <a:schemeClr val="bg1"/>
              </a:gs>
            </a:gsLst>
            <a:lin ang="174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存储虚拟化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419872" y="3579862"/>
            <a:ext cx="1224136" cy="432048"/>
          </a:xfrm>
          <a:prstGeom prst="roundRect">
            <a:avLst/>
          </a:prstGeom>
          <a:gradFill flip="none" rotWithShape="1">
            <a:gsLst>
              <a:gs pos="69000">
                <a:srgbClr val="00B0F0"/>
              </a:gs>
              <a:gs pos="0">
                <a:srgbClr val="00B0F0"/>
              </a:gs>
              <a:gs pos="100000">
                <a:schemeClr val="bg1"/>
              </a:gs>
            </a:gsLst>
            <a:lin ang="17400000" scaled="0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云计算基础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419872" y="4136506"/>
            <a:ext cx="1224136" cy="432048"/>
          </a:xfrm>
          <a:prstGeom prst="roundRect">
            <a:avLst/>
          </a:prstGeom>
          <a:gradFill flip="none" rotWithShape="1">
            <a:gsLst>
              <a:gs pos="69000">
                <a:srgbClr val="00B0F0"/>
              </a:gs>
              <a:gs pos="0">
                <a:srgbClr val="00B0F0"/>
              </a:gs>
              <a:gs pos="100000">
                <a:schemeClr val="bg1"/>
              </a:gs>
            </a:gsLst>
            <a:lin ang="17400000" scaled="0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FusionCloud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系列产品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Left Brace 12"/>
          <p:cNvSpPr/>
          <p:nvPr/>
        </p:nvSpPr>
        <p:spPr bwMode="auto">
          <a:xfrm>
            <a:off x="2897814" y="1298375"/>
            <a:ext cx="180020" cy="1724843"/>
          </a:xfrm>
          <a:prstGeom prst="leftBrace">
            <a:avLst>
              <a:gd name="adj1" fmla="val 54189"/>
              <a:gd name="adj2" fmla="val 50000"/>
            </a:avLst>
          </a:prstGeom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Left Brace 13"/>
          <p:cNvSpPr/>
          <p:nvPr/>
        </p:nvSpPr>
        <p:spPr bwMode="auto">
          <a:xfrm>
            <a:off x="2897814" y="3795886"/>
            <a:ext cx="180020" cy="576064"/>
          </a:xfrm>
          <a:prstGeom prst="leftBrace">
            <a:avLst>
              <a:gd name="adj1" fmla="val 29497"/>
              <a:gd name="adj2" fmla="val 50000"/>
            </a:avLst>
          </a:prstGeom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4869574"/>
      </p:ext>
    </p:extLst>
  </p:cSld>
  <p:clrMapOvr>
    <a:masterClrMapping/>
  </p:clrMapOvr>
  <p:transition spd="med" advClick="0" advTm="8000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0"/>
          <p:cNvSpPr txBox="1">
            <a:spLocks/>
          </p:cNvSpPr>
          <p:nvPr/>
        </p:nvSpPr>
        <p:spPr bwMode="auto">
          <a:xfrm>
            <a:off x="467544" y="2139702"/>
            <a:ext cx="561657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1440" bIns="4680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algn="ctr"/>
            <a:r>
              <a:rPr lang="zh-CN" altLang="en-US" kern="0" dirty="0">
                <a:solidFill>
                  <a:schemeClr val="tx1"/>
                </a:solidFill>
              </a:rPr>
              <a:t>课程</a:t>
            </a:r>
            <a:r>
              <a:rPr lang="zh-CN" altLang="en-US" kern="0" dirty="0" smtClean="0">
                <a:solidFill>
                  <a:schemeClr val="tx1"/>
                </a:solidFill>
              </a:rPr>
              <a:t>总</a:t>
            </a:r>
            <a:r>
              <a:rPr lang="zh-CN" altLang="en-US" kern="0" dirty="0">
                <a:solidFill>
                  <a:schemeClr val="tx1"/>
                </a:solidFill>
              </a:rPr>
              <a:t>结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611560" y="3526249"/>
            <a:ext cx="5904656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fontAlgn="t">
              <a:lnSpc>
                <a:spcPct val="125000"/>
              </a:lnSpc>
            </a:pPr>
            <a:r>
              <a:rPr lang="en-US" altLang="zh-CN" sz="1600" dirty="0" smtClean="0">
                <a:solidFill>
                  <a:srgbClr val="990000"/>
                </a:solidFill>
                <a:latin typeface="FrutigerNext LT Medium"/>
              </a:rPr>
              <a:t>Department: </a:t>
            </a:r>
            <a:r>
              <a:rPr lang="en-US" altLang="zh-CN" sz="1400" dirty="0" smtClean="0">
                <a:solidFill>
                  <a:srgbClr val="B2B2B2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400" dirty="0" smtClean="0">
                <a:solidFill>
                  <a:srgbClr val="B2B2B2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产品技术</a:t>
            </a:r>
            <a:r>
              <a:rPr lang="zh-CN" altLang="en-US" sz="1400" dirty="0">
                <a:solidFill>
                  <a:srgbClr val="B2B2B2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部</a:t>
            </a:r>
            <a:endParaRPr lang="en-US" altLang="zh-CN" sz="1400" dirty="0">
              <a:solidFill>
                <a:srgbClr val="B2B2B2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 fontAlgn="t">
              <a:lnSpc>
                <a:spcPct val="125000"/>
              </a:lnSpc>
            </a:pPr>
            <a:r>
              <a:rPr lang="en-US" altLang="zh-CN" sz="1600" dirty="0" smtClean="0">
                <a:solidFill>
                  <a:srgbClr val="990000"/>
                </a:solidFill>
                <a:latin typeface="FrutigerNext LT Medium"/>
              </a:rPr>
              <a:t>Author/ ID: </a:t>
            </a:r>
            <a:r>
              <a:rPr lang="zh-CN" altLang="en-US" sz="1400" dirty="0" smtClean="0">
                <a:solidFill>
                  <a:srgbClr val="B2B2B2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汤洋 </a:t>
            </a:r>
            <a:r>
              <a:rPr lang="en-US" altLang="zh-CN" sz="1400" dirty="0" smtClean="0">
                <a:solidFill>
                  <a:srgbClr val="B2B2B2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00311943</a:t>
            </a:r>
            <a:endParaRPr lang="zh-CN" altLang="zh-CN" sz="1600" dirty="0" smtClean="0">
              <a:solidFill>
                <a:srgbClr val="B2B2B2">
                  <a:lumMod val="50000"/>
                </a:srgbClr>
              </a:solidFill>
              <a:latin typeface="FrutigerNext LT Mediu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4608414"/>
      </p:ext>
    </p:extLst>
  </p:cSld>
  <p:clrMapOvr>
    <a:masterClrMapping/>
  </p:clrMapOvr>
  <p:transition spd="med" advClick="0" advTm="8000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55650" y="0"/>
            <a:ext cx="7632700" cy="653653"/>
          </a:xfrm>
        </p:spPr>
        <p:txBody>
          <a:bodyPr/>
          <a:lstStyle/>
          <a:p>
            <a:r>
              <a:rPr lang="zh-CN" altLang="en-US" dirty="0" smtClean="0"/>
              <a:t>课程</a:t>
            </a:r>
            <a:r>
              <a:rPr lang="zh-CN" altLang="en-US" dirty="0"/>
              <a:t>总结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610151" y="1944772"/>
            <a:ext cx="1152128" cy="432048"/>
          </a:xfrm>
          <a:prstGeom prst="roundRect">
            <a:avLst/>
          </a:prstGeom>
          <a:gradFill>
            <a:gsLst>
              <a:gs pos="77000">
                <a:srgbClr val="00D25F"/>
              </a:gs>
              <a:gs pos="0">
                <a:srgbClr val="00D25F"/>
              </a:gs>
              <a:gs pos="100000">
                <a:schemeClr val="bg1"/>
              </a:gs>
            </a:gsLst>
            <a:lin ang="174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虚拟化技术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610151" y="3867894"/>
            <a:ext cx="1152128" cy="432048"/>
          </a:xfrm>
          <a:prstGeom prst="roundRect">
            <a:avLst/>
          </a:prstGeom>
          <a:gradFill flip="none" rotWithShape="1">
            <a:gsLst>
              <a:gs pos="69000">
                <a:srgbClr val="00B0F0"/>
              </a:gs>
              <a:gs pos="0">
                <a:srgbClr val="00B0F0"/>
              </a:gs>
              <a:gs pos="100000">
                <a:schemeClr val="bg1"/>
              </a:gs>
            </a:gsLst>
            <a:lin ang="17400000" scaled="0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云计算介绍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2045662" y="1036637"/>
            <a:ext cx="1224136" cy="432048"/>
          </a:xfrm>
          <a:prstGeom prst="roundRect">
            <a:avLst/>
          </a:prstGeom>
          <a:gradFill>
            <a:gsLst>
              <a:gs pos="77000">
                <a:srgbClr val="00D25F"/>
              </a:gs>
              <a:gs pos="0">
                <a:srgbClr val="00D25F"/>
              </a:gs>
              <a:gs pos="100000">
                <a:schemeClr val="bg1"/>
              </a:gs>
            </a:gsLst>
            <a:lin ang="174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虚拟化简介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045662" y="1635645"/>
            <a:ext cx="1224136" cy="432048"/>
          </a:xfrm>
          <a:prstGeom prst="roundRect">
            <a:avLst/>
          </a:prstGeom>
          <a:gradFill>
            <a:gsLst>
              <a:gs pos="77000">
                <a:srgbClr val="00D25F"/>
              </a:gs>
              <a:gs pos="0">
                <a:srgbClr val="00D25F"/>
              </a:gs>
              <a:gs pos="100000">
                <a:schemeClr val="bg1"/>
              </a:gs>
            </a:gsLst>
            <a:lin ang="174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计算虚拟化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045662" y="2220174"/>
            <a:ext cx="1224136" cy="432048"/>
          </a:xfrm>
          <a:prstGeom prst="roundRect">
            <a:avLst/>
          </a:prstGeom>
          <a:gradFill>
            <a:gsLst>
              <a:gs pos="77000">
                <a:srgbClr val="00D25F"/>
              </a:gs>
              <a:gs pos="0">
                <a:srgbClr val="00D25F"/>
              </a:gs>
              <a:gs pos="100000">
                <a:schemeClr val="bg1"/>
              </a:gs>
            </a:gsLst>
            <a:lin ang="174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网络虚拟化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2045662" y="2807194"/>
            <a:ext cx="1224136" cy="432048"/>
          </a:xfrm>
          <a:prstGeom prst="roundRect">
            <a:avLst/>
          </a:prstGeom>
          <a:gradFill>
            <a:gsLst>
              <a:gs pos="77000">
                <a:srgbClr val="00D25F"/>
              </a:gs>
              <a:gs pos="0">
                <a:srgbClr val="00D25F"/>
              </a:gs>
              <a:gs pos="100000">
                <a:schemeClr val="bg1"/>
              </a:gs>
            </a:gsLst>
            <a:lin ang="174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存储虚拟化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045662" y="3569229"/>
            <a:ext cx="1224136" cy="432048"/>
          </a:xfrm>
          <a:prstGeom prst="roundRect">
            <a:avLst/>
          </a:prstGeom>
          <a:gradFill flip="none" rotWithShape="1">
            <a:gsLst>
              <a:gs pos="69000">
                <a:srgbClr val="00B0F0"/>
              </a:gs>
              <a:gs pos="0">
                <a:srgbClr val="00B0F0"/>
              </a:gs>
              <a:gs pos="100000">
                <a:schemeClr val="bg1"/>
              </a:gs>
            </a:gsLst>
            <a:lin ang="17400000" scaled="0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云计算基础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045662" y="4157772"/>
            <a:ext cx="1224136" cy="432048"/>
          </a:xfrm>
          <a:prstGeom prst="roundRect">
            <a:avLst/>
          </a:prstGeom>
          <a:gradFill flip="none" rotWithShape="1">
            <a:gsLst>
              <a:gs pos="69000">
                <a:srgbClr val="00B0F0"/>
              </a:gs>
              <a:gs pos="0">
                <a:srgbClr val="00B0F0"/>
              </a:gs>
              <a:gs pos="100000">
                <a:schemeClr val="bg1"/>
              </a:gs>
            </a:gsLst>
            <a:lin ang="17400000" scaled="0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FusionCloud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系列产品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Left Brace 18"/>
          <p:cNvSpPr/>
          <p:nvPr/>
        </p:nvSpPr>
        <p:spPr bwMode="auto">
          <a:xfrm>
            <a:off x="1805480" y="1298375"/>
            <a:ext cx="180020" cy="1724843"/>
          </a:xfrm>
          <a:prstGeom prst="leftBrace">
            <a:avLst>
              <a:gd name="adj1" fmla="val 54189"/>
              <a:gd name="adj2" fmla="val 50000"/>
            </a:avLst>
          </a:prstGeom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Left Brace 19"/>
          <p:cNvSpPr/>
          <p:nvPr/>
        </p:nvSpPr>
        <p:spPr bwMode="auto">
          <a:xfrm>
            <a:off x="1805480" y="3795886"/>
            <a:ext cx="180020" cy="576064"/>
          </a:xfrm>
          <a:prstGeom prst="leftBrace">
            <a:avLst>
              <a:gd name="adj1" fmla="val 29497"/>
              <a:gd name="adj2" fmla="val 50000"/>
            </a:avLst>
          </a:prstGeom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/>
          <p:cNvSpPr/>
          <p:nvPr/>
        </p:nvSpPr>
        <p:spPr bwMode="auto">
          <a:xfrm>
            <a:off x="3355039" y="2756818"/>
            <a:ext cx="2081058" cy="532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72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虚拟化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非虚拟化存储</a:t>
            </a:r>
            <a:r>
              <a:rPr lang="zh-CN" altLang="en-US" sz="9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、分布式存储</a:t>
            </a:r>
            <a:endParaRPr lang="en-US" altLang="zh-CN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精简配置、快照、存储热迁移、磁盘扩容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355039" y="2170885"/>
            <a:ext cx="2081058" cy="532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72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虚拟交换机、物理网卡绑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定、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vPC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355039" y="1584952"/>
            <a:ext cx="2081058" cy="532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72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vCPU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物理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CPU*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核心数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超线程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QoS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、内存复用、热迁移、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355039" y="986261"/>
            <a:ext cx="2081058" cy="532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72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分区计算、网格计算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355039" y="3518853"/>
            <a:ext cx="2081058" cy="532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72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IaaS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私有云、公有云、混合云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355039" y="4105550"/>
            <a:ext cx="2081058" cy="532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72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FusionSphere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FusionAccess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FusionInsight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5977070"/>
      </p:ext>
    </p:extLst>
  </p:cSld>
  <p:clrMapOvr>
    <a:masterClrMapping/>
  </p:clrMapOvr>
  <p:transition spd="med" advClick="0" advTm="8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PROJECT_OPEN" val="0"/>
  <p:tag name="ARTICULATE_SLIDE_COUNT" val="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lank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8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9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1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0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13400</TotalTime>
  <Words>286</Words>
  <Application>Microsoft Office PowerPoint</Application>
  <PresentationFormat>On-screen Show (16:9)</PresentationFormat>
  <Paragraphs>45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6</vt:i4>
      </vt:variant>
    </vt:vector>
  </HeadingPairs>
  <TitlesOfParts>
    <vt:vector size="25" baseType="lpstr">
      <vt:lpstr>宋体</vt:lpstr>
      <vt:lpstr>黑体</vt:lpstr>
      <vt:lpstr>华文细黑</vt:lpstr>
      <vt:lpstr>Wingdings</vt:lpstr>
      <vt:lpstr>FrutigerNext LT Bold</vt:lpstr>
      <vt:lpstr>Calibri</vt:lpstr>
      <vt:lpstr>FrutigerNext LT Medium</vt:lpstr>
      <vt:lpstr>Arial</vt:lpstr>
      <vt:lpstr>MS PGothic</vt:lpstr>
      <vt:lpstr>微软雅黑</vt:lpstr>
      <vt:lpstr>Blank</vt:lpstr>
      <vt:lpstr>8_主题1</vt:lpstr>
      <vt:lpstr>1_主题1</vt:lpstr>
      <vt:lpstr>4_主题1</vt:lpstr>
      <vt:lpstr>5_主题1</vt:lpstr>
      <vt:lpstr>6_主题1</vt:lpstr>
      <vt:lpstr>7_主题1</vt:lpstr>
      <vt:lpstr>9_主题1</vt:lpstr>
      <vt:lpstr>10_主题1</vt:lpstr>
      <vt:lpstr>PowerPoint Presentation</vt:lpstr>
      <vt:lpstr>云计算案例</vt:lpstr>
      <vt:lpstr>云计算背景</vt:lpstr>
      <vt:lpstr>课程概述</vt:lpstr>
      <vt:lpstr>PowerPoint Presentation</vt:lpstr>
      <vt:lpstr>课程总结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混合式视频模板</dc:title>
  <dc:creator>Zhengpufang</dc:creator>
  <cp:lastModifiedBy>Tangyang (Yancey)</cp:lastModifiedBy>
  <cp:revision>719</cp:revision>
  <dcterms:created xsi:type="dcterms:W3CDTF">2011-12-01T07:18:24Z</dcterms:created>
  <dcterms:modified xsi:type="dcterms:W3CDTF">2016-05-05T04:07:12Z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(12)uzkop62K6eQ05N0P93R81HE+ZelC4Hk9Rql4fW9zu+xItpACQWys1ewSXcnvQddkCHIzBUwt_x000d_ 1N9JpVcNQzBrV7HkNiI/4EGnnDfvRR2AneymohKYdcEIBTP+7zvlcSMPusMZWOFt6MnaXeWt_x000d_ Wn+d/ejWVnZNuqkoBS+4giJkb5XAlKsyT6GWJMw+FJnwsfzVlSuGLAN7+Q6qTsIIkvpisEeP_x000d_ F9QjEH4noyNHDfcVmZ</vt:lpwstr>
  </property>
  <property fmtid="{D5CDD505-2E9C-101B-9397-08002B2CF9AE}" pid="3" name="_ms_pID_7253431">
    <vt:lpwstr>B0McyM4sHnXswQO52V1fp45EQLJLMN1xoViixa7J+micTNtlpPX2ot_x000d_ gAfSR16v0VKprcx/QFxaA4qzw3uGEpHBpKrg7DryfIH38pgp66PyX/uFV9+Ag+VdaQ+mMX53_x000d_ /0J8z8dHlT7tmkJ4vvdakh/9F16hHC7jbQQf6duzfpgPZtSWGMOQq5prMhn8QdBDIKpQd/Ow_x000d_ rygjvAXjQKX6mbE8D0SsLtwhQXzqL71Ow3ps</vt:lpwstr>
  </property>
  <property fmtid="{D5CDD505-2E9C-101B-9397-08002B2CF9AE}" pid="4" name="_ms_pID_7253432">
    <vt:lpwstr>YtvaukTVECbHQiTJEikTKzihOYDKVtvOUVve_x000d_ OFZeXUQYjKhS1oeGD/fEHB20/5fTN6z/Vxc1HFvkXjmKi0TjFqdCEIaFUs73bk+IrIqIcWc6_x000d_ EBwJuWbi9jMGT1lvUtjieo+aHXdQ8GFwqUqpmywonqSdEJ74PgcnyUjE7R/IeaNNHy+sDffl_x000d_ uD+IdntLJtRFIU/xCL44dUBkbK4/wVsKxvgxMh7e2Ge6IyutjZKqaW</vt:lpwstr>
  </property>
  <property fmtid="{D5CDD505-2E9C-101B-9397-08002B2CF9AE}" pid="5" name="_ms_pID_7253433">
    <vt:lpwstr>Fj/ffopA9Y2aIvW6T1_x000d_ yvtGGHP3F+r3qwYmPQVJZeY+Zul1PrICWHKXYnaLiDEVUITSK785ecg8kpDirkc/OG/mqlcQ_x000d_ mbnzfiGerENCUWKsWWgr3rltUzi0mQnHfgHW++P+uTH6GET6DyBCpiGsTzmMRQWcBg4q/uC5_x000d_ YhxzsF1kNsytZ91SwZwQkjiQoHFmDmjKugp46DZ5Zlsgo14hfoGSomuDH1lZg/D9XVvUP7lB</vt:lpwstr>
  </property>
  <property fmtid="{D5CDD505-2E9C-101B-9397-08002B2CF9AE}" pid="6" name="_ms_pID_7253434">
    <vt:lpwstr>_x000d_ 986jqBp3sOclIT3gXKtmn+C9GDQW/R1YQzdGLFgzPQhQX5hjKBMEXyg4F5oMj+vLL7hpy3G4_x000d_ v8djn7qJaTGAXfW1a4AS/a7VYxnYrskHLNSnV8kXzkOuon4BRSkbJ4UdYfD35YyEwSRZ3pTs_x000d_ +wXnly+oH0N7mPnqkuG2yWWmG7SC5js3QkqZ08bKhb57MgUmuuDomMWMrQ2WO89ZaGrU+TUO_x000d_ gH5ShiJlClsoVyqH</vt:lpwstr>
  </property>
  <property fmtid="{D5CDD505-2E9C-101B-9397-08002B2CF9AE}" pid="7" name="_ms_pID_7253435">
    <vt:lpwstr>g7cwIbRwyT9jx0uehQm5FwKDR0u7jRM3K+dUAxlbGabmnsbHMfkgjZLZ_x000d_ NTK6GquUse9MnXTVBQGM5ht8gVTC+ct3COrABKT/bVb13Kyuaanv2JIQngCvUqN57LmYVkX0_x000d_ Ja7zX1ukHT8DdWYv1UUzgulrHjp01tzZSmDhQNaQaAob1QP81+Mvh1HgSi8PjJ0yvelBqWro_x000d_ q8FX7WzHANTk0gGS4H1IVT46zYTxC5hElp</vt:lpwstr>
  </property>
  <property fmtid="{D5CDD505-2E9C-101B-9397-08002B2CF9AE}" pid="8" name="_ms_pID_7253436">
    <vt:lpwstr>Bb/DP5oFLTu2/3zuYSkKBv9bq2fwFBJqlforO2_x000d_ J6Y3Qw52jDGOMWtqzcIesNNXFBBsD7RbXpFYnGzoofHc1pjWDfyXSmlvpwvQ7s/obYN/U8PG_x000d_ d4NsDS2OVLXeQRpLoL47Qx5SXfLQr1EbofQMRDmQq30kAjp6J9IZMUTnb6D6joX8mGjXarqq_x000d_ PFbFfIGXgtH3K9F8JGoVAmiLAsnHxqm+cv75BGwF0Irm8SyZJWwA</vt:lpwstr>
  </property>
  <property fmtid="{D5CDD505-2E9C-101B-9397-08002B2CF9AE}" pid="9" name="_ms_pID_7253437">
    <vt:lpwstr>U1nqG2gsvbkd4hVjSZ/z_x000d_ VahfSr4FN6Zwfs+3DhleAJLuAwDX5GL+RQnR/P/Hgc0C1m61ewTt3fquFPFLz+jtcb8u0My2_x000d_ 4tCbOpN42A09v7ygyFOOsakXaulFbWRnyRmKA2ZFbkKlsnYwOHcV1I+udi5ShHonJHuL9Y1q_x000d_ hhw5pauCXRn6zE3u6+3GFhgqqXl9Xj7zOU1EXv6E9k8qhYp7MCVFH0U5gQtYXJkacrnueS</vt:lpwstr>
  </property>
  <property fmtid="{D5CDD505-2E9C-101B-9397-08002B2CF9AE}" pid="10" name="_ms_pID_7253438">
    <vt:lpwstr>vt_x000d_ 35tsIFgk4Y1RakiCsQ0Lwy2YYTuyUh4Ezt3sKKSuZ13CxO3iN209e1OCHrD9vIW5p0shg4as_x000d_ 25tR3raB1dTrQu3JwH8BBQAykySyUdAsirwh76ZSUuU0yfUrvaYppKsCd1mE99jQAsRTR9ip_x000d_ rcgM37oQol5HhamneGDHfHxd26MPFhkD3X4Vi6+JdTQ/s1Do3YsnIPH4UwwcEB60/wJQFljx_x000d_ tsv8IMu0Yk31XJ</vt:lpwstr>
  </property>
  <property fmtid="{D5CDD505-2E9C-101B-9397-08002B2CF9AE}" pid="11" name="_ms_pID_7253439">
    <vt:lpwstr>2amThU/pp9xlt8+xb9nL2dwWySatMGysq0BAM3+DGRvNHiPH6oosBPZ3+k_x000d_ rokOj15cQdYDCi3XfpO9co6AT4PD6d4WAQGSO1Ap9Egr6cOUDAgCWUkWFjVYYmVByVOUUWP7_x000d_ s3ZDwqBuZLy66NfraoxAY7PV89H94eKCBKRpSTH9GpCOSmSTw/oDOZu0qrLIvMKolGFRAzr2_x000d_ nrrInnUlWrXP7EP8bQKNp/Lbg03vcotV</vt:lpwstr>
  </property>
  <property fmtid="{D5CDD505-2E9C-101B-9397-08002B2CF9AE}" pid="12" name="_ms_pID_72534310">
    <vt:lpwstr>x7xdlK75YqTV/f/sGgFE6RA9UfNcpoA+X+Htv9ry_x000d_ iV0j1jxHu3U+yyLnW3NfnV7Vo/5TBA4UTQmizuNUZ3wcJ8aP9p7oqF65c3rLnw1HAdqWmqot_x000d_ PbAVSbgUqglkFVJvGGYXMapwlfYhhxKy9WxwxopgH4WRkvI0fJ3RqGbbFrTNN+7066fLfAaf_x000d_ qLCi8EOvO+7WJq59TbrE6r8DqbU0OlvwP21Qvq9mCVbobwsTsA</vt:lpwstr>
  </property>
  <property fmtid="{D5CDD505-2E9C-101B-9397-08002B2CF9AE}" pid="13" name="_ms_pID_72534311">
    <vt:lpwstr>fOtHgdt0B5tb8S86oYvhDt_x000d_ Kdl/1GWZXFO0ou2mgKD/kY4rCtm3kF5B5oAHGfcZiHw7Wfrdv3fE2N0Bd1SK2GFuqB2o2Y90_x000d_ VL1NhCBUaeiDg2X833fAMeGDvrux0f3nd33CWjivuuOxaQ==</vt:lpwstr>
  </property>
  <property fmtid="{D5CDD505-2E9C-101B-9397-08002B2CF9AE}" pid="14" name="_ms_pID_72534312">
    <vt:lpwstr>9KjG_x000d_ f16cauTml8El+t9T9Dc9W86HT1c5/MDoL683x2BD2FZ1u5/uS0M=</vt:lpwstr>
  </property>
  <property fmtid="{D5CDD505-2E9C-101B-9397-08002B2CF9AE}" pid="15" name="_new_ms_pID_72543">
    <vt:lpwstr>(4)Fp8Xxuc0Y/Lh0Nh9K8aA9ivnfs8TNh8s5BMJJUTDfYypCyxxDexxJYeaPoOdknwaeQGHik+N
eRw3Okuc1FPTY+y69rqGrKmhyI8A+GyCbxT2oeWwURBRYPAINeys7ktJ954aR/4qslilWf71
AnkV9QpTm5shCA0t8xq//Q3moR292bMtazRXwRCZhH5UtXjR1eb1AIIfg3y0hCfK/tJ+M8sn
fHB0gA9HpigOpLVTP1</vt:lpwstr>
  </property>
  <property fmtid="{D5CDD505-2E9C-101B-9397-08002B2CF9AE}" pid="16" name="_new_ms_pID_725431">
    <vt:lpwstr>G9vTO+mNcGoUfvaf8NTh6Y4gR1giPo5ega+2fVNmwpkDLF7R1ThQxa
TszRLWFia8uOKysy7dHdmTeYzwtg963sGa1cmU9EneIrWJzJjqCmxdDu0nNdWjWw2PbFvh/E
O8+EuIGr9m67n/OWL0ntL60fR3/6fg/bSkQqLKf3a9Jd21KSDYQ4v7xfjWAWdO44UqYSWwNO
Q2Ci6VpGSdiTA0tA0I6/DYypdkqwpsuKWfLh</vt:lpwstr>
  </property>
  <property fmtid="{D5CDD505-2E9C-101B-9397-08002B2CF9AE}" pid="17" name="_new_ms_pID_725432">
    <vt:lpwstr>68poyBEz8Ps+x/w8On6WqijmmztWbXOZKEoJ
xJuYOw5fMTK02CwlW2ZUE4trMSlTJOegCJf7gO6ZLrL+lNJjPEK6S1nrU5wtMAaTUDBRxD0e
+RMiLtvUvJOsBZDFRcHXTm3oBg0SQjkyziQ6nzvW+wAQkXQy0JzHXQB+jc+/dUGsXbfATB1h
yFgrB9UxIQqIiwlDO7ZMZ/uS8XL7IhmjtJGEjmp9vtNbJGZ8lobSzJ</vt:lpwstr>
  </property>
  <property fmtid="{D5CDD505-2E9C-101B-9397-08002B2CF9AE}" pid="18" name="_new_ms_pID_725433">
    <vt:lpwstr>QBgG/xRKKoTk+2E+QZ
yURDA3bcLQZrVD83Ul8RNbXP5RQ=</vt:lpwstr>
  </property>
  <property fmtid="{D5CDD505-2E9C-101B-9397-08002B2CF9AE}" pid="19" name="ArticulateGUID">
    <vt:lpwstr>DB42AE6C-D786-4849-3F3F-593F3F043F15</vt:lpwstr>
  </property>
  <property fmtid="{D5CDD505-2E9C-101B-9397-08002B2CF9AE}" pid="20" name="ArticulatePath">
    <vt:lpwstr>模版1（2016）</vt:lpwstr>
  </property>
  <property fmtid="{D5CDD505-2E9C-101B-9397-08002B2CF9AE}" pid="21" name="_2015_ms_pID_725343">
    <vt:lpwstr>(3)42SVY8cZsVeNzRCrpjuWv8yAT0N293pnp2NS46gW+IDX7fAzaP6HNhCEwqCXQ2J9/JnAEZet
OmGkUC+zjDk93YAp5QYgsqyFBncyDK1rxNNfN6MWh6ghtTnq9/fsjIzWkXmUN1LKoGDpsLrA
o4wNnAKOOBu84v6nKUUTvjpXNtcZDcX9XnoDL4vdRIJ/OIvxC2kk/t+KqswR9VXqiUMzJxIX
uAvH70qbdazP3GmfDq</vt:lpwstr>
  </property>
  <property fmtid="{D5CDD505-2E9C-101B-9397-08002B2CF9AE}" pid="22" name="_2015_ms_pID_7253431">
    <vt:lpwstr>Sik0sE133mVcgI8c4oAhm2g/27EzmJCCki5/tkgAHd138hnkzaXVdq
OBRArHe0CrWRP7U2UDd50axVRrZndI00KJ44tBYN9nT9QM/5VqKY0pg3e/d3O98rV7eeWlJU
aqAUVTaPG0IrfNjBeP+Yp4/pgHxSBERKqNzkUf7QCexjbIz6WjzbwkTFEP7FCwQamFcu9GGa
yoaV+fgfRtOZzBkbLt0aLYupyfXp/Les1WFf</vt:lpwstr>
  </property>
  <property fmtid="{D5CDD505-2E9C-101B-9397-08002B2CF9AE}" pid="23" name="_2015_ms_pID_7253432">
    <vt:lpwstr>HZFFh7TvcPoRMD7oexIzr1abj8683HVGq8kT
JkID+ar/</vt:lpwstr>
  </property>
  <property fmtid="{D5CDD505-2E9C-101B-9397-08002B2CF9AE}" pid="24" name="_readonly">
    <vt:lpwstr/>
  </property>
  <property fmtid="{D5CDD505-2E9C-101B-9397-08002B2CF9AE}" pid="25" name="_change">
    <vt:lpwstr/>
  </property>
  <property fmtid="{D5CDD505-2E9C-101B-9397-08002B2CF9AE}" pid="26" name="_full-control">
    <vt:lpwstr/>
  </property>
  <property fmtid="{D5CDD505-2E9C-101B-9397-08002B2CF9AE}" pid="27" name="sflag">
    <vt:lpwstr>1462412827</vt:lpwstr>
  </property>
</Properties>
</file>