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5"/>
  </p:handoutMasterIdLst>
  <p:sldIdLst>
    <p:sldId id="262" r:id="rId10"/>
    <p:sldId id="258" r:id="rId11"/>
    <p:sldId id="265" r:id="rId12"/>
    <p:sldId id="266" r:id="rId13"/>
    <p:sldId id="260"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100" d="100"/>
          <a:sy n="100" d="100"/>
        </p:scale>
        <p:origin x="-91" y="710"/>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p>
        </p:txBody>
      </p:sp>
      <p:sp>
        <p:nvSpPr>
          <p:cNvPr id="4" name="TextBox 3"/>
          <p:cNvSpPr txBox="1"/>
          <p:nvPr/>
        </p:nvSpPr>
        <p:spPr>
          <a:xfrm>
            <a:off x="755576" y="1700808"/>
            <a:ext cx="6120680" cy="923330"/>
          </a:xfrm>
          <a:prstGeom prst="rect">
            <a:avLst/>
          </a:prstGeom>
          <a:noFill/>
        </p:spPr>
        <p:txBody>
          <a:bodyPr wrap="square" rtlCol="0">
            <a:spAutoFit/>
          </a:bodyPr>
          <a:lstStyle/>
          <a:p>
            <a:r>
              <a:rPr lang="en-US" altLang="zh-CN" dirty="0" smtClean="0"/>
              <a:t>1.</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a:t>
            </a:r>
            <a:r>
              <a:rPr lang="zh-CN" altLang="en-US" dirty="0" smtClean="0"/>
              <a:t>普通的</a:t>
            </a:r>
            <a:r>
              <a:rPr lang="en-US" altLang="zh-CN" dirty="0" smtClean="0"/>
              <a:t>java</a:t>
            </a:r>
            <a:r>
              <a:rPr lang="zh-CN" altLang="en-US" dirty="0" smtClean="0"/>
              <a:t>程序</a:t>
            </a:r>
            <a:r>
              <a:rPr lang="zh-CN" altLang="en-US" dirty="0" smtClean="0"/>
              <a:t>。</a:t>
            </a:r>
            <a:endParaRPr lang="en-US" altLang="zh-CN" dirty="0" smtClean="0"/>
          </a:p>
          <a:p>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sp>
        <p:nvSpPr>
          <p:cNvPr id="5" name="TextBox 4"/>
          <p:cNvSpPr txBox="1"/>
          <p:nvPr/>
        </p:nvSpPr>
        <p:spPr>
          <a:xfrm>
            <a:off x="755576" y="1268760"/>
            <a:ext cx="6408712" cy="738664"/>
          </a:xfrm>
          <a:prstGeom prst="rect">
            <a:avLst/>
          </a:prstGeom>
          <a:noFill/>
        </p:spPr>
        <p:txBody>
          <a:bodyPr wrap="square" rtlCol="0">
            <a:spAutoFit/>
          </a:bodyPr>
          <a:lstStyle/>
          <a:p>
            <a:r>
              <a:rPr lang="zh-CN" altLang="en-US" sz="1400" dirty="0" smtClean="0"/>
              <a:t>修改</a:t>
            </a:r>
            <a:r>
              <a:rPr lang="en-US" altLang="zh-CN" sz="1400" dirty="0" smtClean="0"/>
              <a:t>start.sh</a:t>
            </a:r>
            <a:endParaRPr lang="en-US" altLang="zh-CN" sz="1400" dirty="0" smtClean="0"/>
          </a:p>
          <a:p>
            <a:r>
              <a:rPr lang="en-US" altLang="zh-CN" sz="1400" dirty="0" smtClean="0"/>
              <a:t>1</a:t>
            </a:r>
            <a:r>
              <a:rPr lang="en-US" altLang="zh-CN" sz="1400" dirty="0" smtClean="0"/>
              <a:t>.</a:t>
            </a:r>
            <a:r>
              <a:rPr lang="zh-CN" altLang="en-US" sz="1400" dirty="0" smtClean="0"/>
              <a:t>红色框中是有</a:t>
            </a:r>
            <a:r>
              <a:rPr lang="en-US" altLang="zh-CN" sz="1400" dirty="0" smtClean="0"/>
              <a:t>1</a:t>
            </a:r>
            <a:r>
              <a:rPr lang="zh-CN" altLang="en-US" sz="1400" dirty="0" smtClean="0"/>
              <a:t>个对象上有多少个死锁时，重启</a:t>
            </a:r>
            <a:r>
              <a:rPr lang="en-US" altLang="zh-CN" sz="1400" dirty="0" err="1" smtClean="0"/>
              <a:t>hiveserver</a:t>
            </a:r>
            <a:r>
              <a:rPr lang="zh-CN" altLang="en-US" sz="1400" dirty="0" smtClean="0"/>
              <a:t>和</a:t>
            </a:r>
            <a:r>
              <a:rPr lang="en-US" altLang="zh-CN" sz="1400" dirty="0" err="1" smtClean="0"/>
              <a:t>metatore</a:t>
            </a:r>
            <a:r>
              <a:rPr lang="zh-CN" altLang="en-US" sz="1400" dirty="0" smtClean="0"/>
              <a:t>。</a:t>
            </a:r>
            <a:endParaRPr lang="en-US" altLang="zh-CN" sz="1400" dirty="0" smtClean="0"/>
          </a:p>
          <a:p>
            <a:r>
              <a:rPr lang="en-US" altLang="zh-CN" sz="1400" dirty="0" smtClean="0"/>
              <a:t>2</a:t>
            </a:r>
            <a:r>
              <a:rPr lang="en-US" altLang="zh-CN" sz="1400" dirty="0" smtClean="0"/>
              <a:t>.</a:t>
            </a:r>
            <a:r>
              <a:rPr lang="zh-CN" altLang="en-US" sz="1400" dirty="0" smtClean="0"/>
              <a:t>必须部署在</a:t>
            </a:r>
            <a:r>
              <a:rPr lang="en-US" altLang="zh-CN" sz="1400" dirty="0" err="1" smtClean="0"/>
              <a:t>hiveserver</a:t>
            </a:r>
            <a:r>
              <a:rPr lang="zh-CN" altLang="en-US" sz="1400" dirty="0" smtClean="0"/>
              <a:t>所在的机器</a:t>
            </a:r>
            <a:r>
              <a:rPr lang="en-US" altLang="zh-CN" sz="1400" dirty="0" smtClean="0"/>
              <a:t>(</a:t>
            </a:r>
            <a:r>
              <a:rPr lang="zh-CN" altLang="en-US" sz="1400" smtClean="0"/>
              <a:t>主备均需部署</a:t>
            </a:r>
            <a:r>
              <a:rPr lang="en-US" altLang="zh-CN" sz="1400" smtClean="0"/>
              <a:t>)</a:t>
            </a:r>
            <a:endParaRPr lang="zh-CN" altLang="en-US" sz="1400" dirty="0"/>
          </a:p>
        </p:txBody>
      </p:sp>
      <p:pic>
        <p:nvPicPr>
          <p:cNvPr id="1026" name="Picture 2"/>
          <p:cNvPicPr>
            <a:picLocks noChangeAspect="1" noChangeArrowheads="1"/>
          </p:cNvPicPr>
          <p:nvPr/>
        </p:nvPicPr>
        <p:blipFill>
          <a:blip r:embed="rId2" cstate="print"/>
          <a:srcRect/>
          <a:stretch>
            <a:fillRect/>
          </a:stretch>
        </p:blipFill>
        <p:spPr bwMode="auto">
          <a:xfrm>
            <a:off x="683568" y="2204864"/>
            <a:ext cx="7086600" cy="1790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764704"/>
            <a:ext cx="5688632" cy="369332"/>
          </a:xfrm>
          <a:prstGeom prst="rect">
            <a:avLst/>
          </a:prstGeom>
          <a:noFill/>
        </p:spPr>
        <p:txBody>
          <a:bodyPr wrap="square" rtlCol="0">
            <a:spAutoFit/>
          </a:bodyPr>
          <a:lstStyle/>
          <a:p>
            <a:r>
              <a:rPr lang="en-US" altLang="zh-CN" dirty="0" smtClean="0"/>
              <a:t>start.sh</a:t>
            </a:r>
            <a:endParaRPr lang="zh-CN" altLang="en-US" dirty="0"/>
          </a:p>
        </p:txBody>
      </p:sp>
      <p:sp>
        <p:nvSpPr>
          <p:cNvPr id="5" name="TextBox 4"/>
          <p:cNvSpPr txBox="1"/>
          <p:nvPr/>
        </p:nvSpPr>
        <p:spPr>
          <a:xfrm>
            <a:off x="611560" y="1340768"/>
            <a:ext cx="4608512" cy="369332"/>
          </a:xfrm>
          <a:prstGeom prst="rect">
            <a:avLst/>
          </a:prstGeom>
          <a:noFill/>
        </p:spPr>
        <p:txBody>
          <a:bodyPr wrap="square" rtlCol="0">
            <a:spAutoFit/>
          </a:bodyPr>
          <a:lstStyle/>
          <a:p>
            <a:r>
              <a:rPr lang="zh-CN" altLang="en-US" dirty="0" smtClean="0"/>
              <a:t>每隔</a:t>
            </a:r>
            <a:r>
              <a:rPr lang="en-US" altLang="zh-CN" dirty="0" smtClean="0"/>
              <a:t>5</a:t>
            </a:r>
            <a:r>
              <a:rPr lang="zh-CN" altLang="en-US" dirty="0" smtClean="0"/>
              <a:t>分钟检测一次死锁。</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229</TotalTime>
  <Words>79</Words>
  <Application>Microsoft Office PowerPoint</Application>
  <PresentationFormat>全屏显示(4:3)</PresentationFormat>
  <Paragraphs>11</Paragraphs>
  <Slides>5</Slides>
  <Notes>0</Notes>
  <HiddenSlides>0</HiddenSlides>
  <MMClips>0</MMClips>
  <ScaleCrop>false</ScaleCrop>
  <HeadingPairs>
    <vt:vector size="4" baseType="variant">
      <vt:variant>
        <vt:lpstr>主题</vt:lpstr>
      </vt:variant>
      <vt:variant>
        <vt:i4>9</vt:i4>
      </vt:variant>
      <vt:variant>
        <vt:lpstr>幻灯片标题</vt:lpstr>
      </vt:variant>
      <vt:variant>
        <vt:i4>5</vt:i4>
      </vt:variant>
    </vt:vector>
  </HeadingPairs>
  <TitlesOfParts>
    <vt:vector size="14" baseType="lpstr">
      <vt:lpstr>Blank</vt:lpstr>
      <vt:lpstr>1_主题1</vt:lpstr>
      <vt:lpstr>4_主题1</vt:lpstr>
      <vt:lpstr>5_主题1</vt:lpstr>
      <vt:lpstr>6_主题1</vt:lpstr>
      <vt:lpstr>7_主题1</vt:lpstr>
      <vt:lpstr>8_主题1</vt:lpstr>
      <vt:lpstr>9_主题1</vt:lpstr>
      <vt:lpstr>10_主题1</vt:lpstr>
      <vt:lpstr>幻灯片 1</vt:lpstr>
      <vt:lpstr>编译</vt:lpstr>
      <vt:lpstr>配置与运行</vt:lpstr>
      <vt:lpstr>幻灯片 4</vt:lpstr>
      <vt:lpstr>幻灯片 5</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7</cp:revision>
  <dcterms:created xsi:type="dcterms:W3CDTF">2017-04-06T03:32:48Z</dcterms:created>
  <dcterms:modified xsi:type="dcterms:W3CDTF">2017-04-06T08:13:59Z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(2)C/SaTmRHMnizdFw/aO0t8pVMhZt58mVcV53qrIsCU6oNsosD14F2GrSNyyGY/riCxsH3eYe0
+O6NPQDUxK3RQZI0oCiXhurowCXD8HC2i9MeKKy0QJ6MQLmg8mmGG/DWdRCEemeazun2wubV
0SWgCSYzEkPe5rXcjcR5A3lVSId4DiwMuS8Hh8S5V0gOZMuvUmUWOfErL9zhFSdCrbMNgs/d
E7ULMvE5YQzOXlIf/F</vt:lpwstr>
  </property>
  <property fmtid="{D5CDD505-2E9C-101B-9397-08002B2CF9AE}" pid="7" name="_2015_ms_pID_7253431">
    <vt:lpwstr>tBu3gVYU8lVj/7spo9ZbbeCojMOOV5ziIFuJO5g2FRzwF1vFndGHH5
x6lqrNvkei/GbnxZTFVlOhR6n6Bb6vxQAp0xAbQs8WjGGFvhtmwhaK4QzS+bWL5JBFdwr2Al
s6sqENudCluF8HpTF1p0iFUhdFx7OnbaG3krTEd4ClBCQYyxuMHnIpjZ9p36Kfzma6M=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1491466251</vt:lpwstr>
  </property>
</Properties>
</file>