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09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116632"/>
            <a:ext cx="4896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只支持发起</a:t>
            </a:r>
            <a:r>
              <a:rPr lang="en-US" altLang="zh-CN" sz="1200" dirty="0" err="1" smtClean="0"/>
              <a:t>sql</a:t>
            </a:r>
            <a:r>
              <a:rPr lang="zh-CN" altLang="en-US" sz="1200" dirty="0" smtClean="0"/>
              <a:t>语句的操作。</a:t>
            </a:r>
            <a:endParaRPr lang="en-US" altLang="zh-CN" sz="1200" dirty="0" smtClean="0"/>
          </a:p>
          <a:p>
            <a:r>
              <a:rPr lang="zh-CN" altLang="en-US" sz="1200" dirty="0" smtClean="0"/>
              <a:t>支持</a:t>
            </a:r>
            <a:r>
              <a:rPr lang="en-US" altLang="zh-CN" sz="1200" dirty="0" err="1" smtClean="0"/>
              <a:t>binlog</a:t>
            </a:r>
            <a:r>
              <a:rPr lang="zh-CN" altLang="en-US" sz="1200" dirty="0" smtClean="0"/>
              <a:t>配置为</a:t>
            </a:r>
            <a:r>
              <a:rPr lang="en-US" altLang="zh-CN" sz="1200" dirty="0" smtClean="0"/>
              <a:t>MIXED</a:t>
            </a:r>
          </a:p>
          <a:p>
            <a:r>
              <a:rPr lang="zh-CN" altLang="en-US" sz="1200" dirty="0" smtClean="0"/>
              <a:t>支持主机重启、或切换。</a:t>
            </a:r>
            <a:endParaRPr lang="en-US" altLang="zh-CN" sz="1200" dirty="0" smtClean="0"/>
          </a:p>
          <a:p>
            <a:r>
              <a:rPr lang="zh-CN" altLang="en-US" sz="1200" dirty="0" smtClean="0"/>
              <a:t>不支持运行</a:t>
            </a:r>
            <a:r>
              <a:rPr lang="en-US" altLang="zh-CN" sz="1200" dirty="0" smtClean="0"/>
              <a:t>load</a:t>
            </a:r>
            <a:r>
              <a:rPr lang="zh-CN" altLang="en-US" sz="1200" dirty="0" smtClean="0"/>
              <a:t>命令。</a:t>
            </a:r>
            <a:endParaRPr lang="en-US" altLang="zh-CN" sz="1200" dirty="0" smtClean="0"/>
          </a:p>
          <a:p>
            <a:r>
              <a:rPr lang="zh-CN" altLang="en-US" sz="1200" dirty="0" smtClean="0"/>
              <a:t>不</a:t>
            </a:r>
            <a:r>
              <a:rPr lang="zh-CN" altLang="en-US" sz="1200" dirty="0" smtClean="0"/>
              <a:t>支持</a:t>
            </a:r>
            <a:r>
              <a:rPr lang="zh-CN" altLang="en-US" sz="1200" dirty="0" smtClean="0"/>
              <a:t>修改表结构。 </a:t>
            </a:r>
            <a:endParaRPr lang="en-US" altLang="zh-CN" sz="1200" dirty="0" smtClean="0"/>
          </a:p>
          <a:p>
            <a:r>
              <a:rPr lang="zh-CN" altLang="en-US" sz="1200" dirty="0" smtClean="0"/>
              <a:t>不支持</a:t>
            </a:r>
            <a:r>
              <a:rPr lang="en-US" altLang="zh-CN" sz="1200" dirty="0" smtClean="0"/>
              <a:t>blog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text</a:t>
            </a:r>
            <a:r>
              <a:rPr lang="zh-CN" altLang="en-US" sz="1200" dirty="0" smtClean="0"/>
              <a:t>类型数据</a:t>
            </a:r>
            <a:endParaRPr lang="zh-CN" alt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2070</TotalTime>
  <Words>39</Words>
  <Application>Microsoft Office PowerPoint</Application>
  <PresentationFormat>全屏显示(4:3)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Chenzhiliang (Conearth)</dc:creator>
  <cp:lastModifiedBy>Dell</cp:lastModifiedBy>
  <cp:revision>9</cp:revision>
  <dcterms:created xsi:type="dcterms:W3CDTF">2017-05-31T09:23:12Z</dcterms:created>
  <dcterms:modified xsi:type="dcterms:W3CDTF">2017-06-06T08:32:39Z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(2)wL5w/CVk833ZdeUa+X4nfZ8xuQpuqIAlPzqO5f6tEec7LbefI7YtQpvsRffEJqS40v3SzIKe
E14SJU8qWiFIBde2rqNL/luoTbGAIe5XR9Npx1c9e7KO5k7F9iLhDOWSxBa2i5OK3WxGDat0
2WRKgxTWd/rc1EurTg9AQh2/RKrd4sf/cn3YzmG9O10TlGWg+km8egbUhjSLnjZjBYo8sjJd
XEVI+/AUHu08mcp3U4</vt:lpwstr>
  </property>
  <property fmtid="{D5CDD505-2E9C-101B-9397-08002B2CF9AE}" pid="3" name="_2015_ms_pID_7253431">
    <vt:lpwstr>rhJowsrLoht/kNJ/J+Cz/Hn1GeVl1QxVvyO2nhfIXSaI1rVI4eXc+u
P5mhUxuZ6lYkD7hOrOO9ZpBoVtULwa2tgIUQ3PX0FIt6FMqX4LCrWcBYXo9JwLH68chg2Yki
GaCXHodO2PBlgHzklbtrgzhkYB1OutStPR4JgSn9aM7654fX5CLuegpBhL/Q6BTW974=</vt:lpwstr>
  </property>
  <property fmtid="{D5CDD505-2E9C-101B-9397-08002B2CF9AE}" pid="4" name="_readonly">
    <vt:lpwstr/>
  </property>
  <property fmtid="{D5CDD505-2E9C-101B-9397-08002B2CF9AE}" pid="5" name="_change">
    <vt:lpwstr/>
  </property>
  <property fmtid="{D5CDD505-2E9C-101B-9397-08002B2CF9AE}" pid="6" name="_full-control">
    <vt:lpwstr/>
  </property>
  <property fmtid="{D5CDD505-2E9C-101B-9397-08002B2CF9AE}" pid="7" name="sflag">
    <vt:lpwstr>1496737913</vt:lpwstr>
  </property>
</Properties>
</file>