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6"/>
  </p:handoutMasterIdLst>
  <p:sldIdLst>
    <p:sldId id="262" r:id="rId10"/>
    <p:sldId id="267" r:id="rId11"/>
    <p:sldId id="258" r:id="rId12"/>
    <p:sldId id="265" r:id="rId13"/>
    <p:sldId id="266" r:id="rId14"/>
    <p:sldId id="260"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777777"/>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p:scale>
          <a:sx n="100" d="100"/>
          <a:sy n="100" d="100"/>
        </p:scale>
        <p:origin x="-91" y="710"/>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2017/4/11</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endParaRPr lang="zh-CN" altLang="en-US" dirty="0"/>
          </a:p>
        </p:txBody>
      </p:sp>
      <p:sp>
        <p:nvSpPr>
          <p:cNvPr id="12" name="副标题 11"/>
          <p:cNvSpPr>
            <a:spLocks noGrp="1"/>
          </p:cNvSpPr>
          <p:nvPr>
            <p:ph type="subTitle" idx="11"/>
          </p:nvPr>
        </p:nvSpPr>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功能描述</a:t>
            </a:r>
            <a:endParaRPr lang="zh-CN" altLang="en-US" dirty="0"/>
          </a:p>
        </p:txBody>
      </p:sp>
      <p:sp>
        <p:nvSpPr>
          <p:cNvPr id="3" name="内容占位符 2"/>
          <p:cNvSpPr>
            <a:spLocks noGrp="1"/>
          </p:cNvSpPr>
          <p:nvPr>
            <p:ph idx="1"/>
          </p:nvPr>
        </p:nvSpPr>
        <p:spPr/>
        <p:txBody>
          <a:bodyPr/>
          <a:lstStyle/>
          <a:p>
            <a:r>
              <a:rPr lang="zh-CN" altLang="en-US" dirty="0" smtClean="0"/>
              <a:t>每分钟统计一次</a:t>
            </a:r>
            <a:r>
              <a:rPr lang="en-US" altLang="zh-CN" dirty="0" smtClean="0"/>
              <a:t>yarn</a:t>
            </a:r>
            <a:r>
              <a:rPr lang="zh-CN" altLang="en-US" dirty="0" smtClean="0"/>
              <a:t>中</a:t>
            </a:r>
            <a:r>
              <a:rPr lang="en-US" altLang="zh-CN" dirty="0" smtClean="0"/>
              <a:t>job</a:t>
            </a:r>
            <a:r>
              <a:rPr lang="zh-CN" altLang="en-US" dirty="0" smtClean="0"/>
              <a:t>的</a:t>
            </a:r>
            <a:r>
              <a:rPr lang="en-US" altLang="zh-CN" dirty="0" smtClean="0"/>
              <a:t>map</a:t>
            </a:r>
            <a:r>
              <a:rPr lang="zh-CN" altLang="en-US" dirty="0" smtClean="0"/>
              <a:t>，</a:t>
            </a:r>
            <a:r>
              <a:rPr lang="en-US" altLang="zh-CN" dirty="0" err="1" smtClean="0"/>
              <a:t>hdfs</a:t>
            </a:r>
            <a:r>
              <a:rPr lang="zh-CN" altLang="en-US" dirty="0" smtClean="0"/>
              <a:t>读写，资源占用情况。根据这些指标杀掉风险任务。</a:t>
            </a:r>
            <a:endParaRPr lang="en-US" altLang="zh-CN" dirty="0" smtClean="0"/>
          </a:p>
          <a:p>
            <a:r>
              <a:rPr lang="en-US" altLang="zh-CN" dirty="0" smtClean="0"/>
              <a:t>YarnMonitorC30_20170404.rar map</a:t>
            </a:r>
            <a:r>
              <a:rPr lang="zh-CN" altLang="en-US" dirty="0" smtClean="0"/>
              <a:t>大的杀掉；运行时长超过</a:t>
            </a:r>
            <a:r>
              <a:rPr lang="en-US" altLang="zh-CN" dirty="0" smtClean="0"/>
              <a:t>8</a:t>
            </a:r>
            <a:r>
              <a:rPr lang="zh-CN" altLang="en-US" dirty="0" smtClean="0"/>
              <a:t>个小时的杀掉。</a:t>
            </a:r>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编译</a:t>
            </a:r>
          </a:p>
        </p:txBody>
      </p:sp>
      <p:sp>
        <p:nvSpPr>
          <p:cNvPr id="4" name="TextBox 3"/>
          <p:cNvSpPr txBox="1"/>
          <p:nvPr/>
        </p:nvSpPr>
        <p:spPr>
          <a:xfrm>
            <a:off x="755576" y="1700808"/>
            <a:ext cx="7344816" cy="1477328"/>
          </a:xfrm>
          <a:prstGeom prst="rect">
            <a:avLst/>
          </a:prstGeom>
          <a:noFill/>
        </p:spPr>
        <p:txBody>
          <a:bodyPr wrap="square" rtlCol="0">
            <a:spAutoFit/>
          </a:bodyPr>
          <a:lstStyle/>
          <a:p>
            <a:r>
              <a:rPr lang="en-US" altLang="zh-CN" dirty="0" smtClean="0"/>
              <a:t>1.</a:t>
            </a:r>
            <a:r>
              <a:rPr lang="zh-CN" altLang="en-US" dirty="0" smtClean="0"/>
              <a:t>使用</a:t>
            </a:r>
            <a:r>
              <a:rPr lang="en-US" altLang="zh-CN" dirty="0" smtClean="0"/>
              <a:t>eclipse</a:t>
            </a:r>
            <a:r>
              <a:rPr lang="zh-CN" altLang="en-US" dirty="0" smtClean="0"/>
              <a:t>编译。</a:t>
            </a:r>
            <a:endParaRPr lang="en-US" altLang="zh-CN" dirty="0" smtClean="0"/>
          </a:p>
          <a:p>
            <a:r>
              <a:rPr lang="en-US" altLang="zh-CN" dirty="0" smtClean="0"/>
              <a:t>2. Mapred.rar </a:t>
            </a:r>
            <a:r>
              <a:rPr lang="zh-CN" altLang="en-US" dirty="0" smtClean="0"/>
              <a:t>打包为</a:t>
            </a:r>
            <a:r>
              <a:rPr lang="en-US" altLang="zh-CN" dirty="0" smtClean="0"/>
              <a:t>Mapreduce2.jar </a:t>
            </a:r>
            <a:r>
              <a:rPr lang="zh-CN" altLang="zh-CN" dirty="0" smtClean="0"/>
              <a:t>，不要</a:t>
            </a:r>
            <a:r>
              <a:rPr lang="en-US" altLang="zh-CN" dirty="0" smtClean="0"/>
              <a:t>lib</a:t>
            </a:r>
            <a:r>
              <a:rPr lang="zh-CN" altLang="zh-CN" dirty="0" smtClean="0"/>
              <a:t>库</a:t>
            </a:r>
            <a:r>
              <a:rPr lang="zh-CN" altLang="en-US" dirty="0" smtClean="0"/>
              <a:t>。入口是</a:t>
            </a:r>
            <a:r>
              <a:rPr lang="en-US" altLang="zh-CN" dirty="0" smtClean="0"/>
              <a:t>CLI2.java</a:t>
            </a:r>
          </a:p>
          <a:p>
            <a:r>
              <a:rPr lang="en-US" altLang="zh-CN" dirty="0" smtClean="0"/>
              <a:t>3. YarnMonitorC30_20170404.rar </a:t>
            </a:r>
            <a:r>
              <a:rPr lang="zh-CN" altLang="en-US" dirty="0" smtClean="0"/>
              <a:t>打包为</a:t>
            </a:r>
            <a:r>
              <a:rPr lang="en-US" altLang="zh-CN" dirty="0" smtClean="0"/>
              <a:t>jobsql.jar</a:t>
            </a:r>
            <a:r>
              <a:rPr lang="zh-CN" altLang="en-US" dirty="0" smtClean="0"/>
              <a:t>， 不要</a:t>
            </a:r>
            <a:r>
              <a:rPr lang="en-US" altLang="zh-CN" dirty="0" smtClean="0"/>
              <a:t>lib</a:t>
            </a:r>
            <a:r>
              <a:rPr lang="zh-CN" altLang="en-US" dirty="0" smtClean="0"/>
              <a:t>库。入口是</a:t>
            </a:r>
            <a:r>
              <a:rPr lang="en-US" altLang="zh-CN" dirty="0" smtClean="0"/>
              <a:t>YarnMonitor.java</a:t>
            </a:r>
          </a:p>
          <a:p>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配置与运行</a:t>
            </a:r>
            <a:endParaRPr lang="zh-CN" altLang="en-US" dirty="0"/>
          </a:p>
        </p:txBody>
      </p:sp>
      <p:sp>
        <p:nvSpPr>
          <p:cNvPr id="8" name="TextBox 7"/>
          <p:cNvSpPr txBox="1"/>
          <p:nvPr/>
        </p:nvSpPr>
        <p:spPr>
          <a:xfrm>
            <a:off x="971600" y="1196752"/>
            <a:ext cx="7272808" cy="1384995"/>
          </a:xfrm>
          <a:prstGeom prst="rect">
            <a:avLst/>
          </a:prstGeom>
          <a:noFill/>
        </p:spPr>
        <p:txBody>
          <a:bodyPr wrap="square" rtlCol="0">
            <a:spAutoFit/>
          </a:bodyPr>
          <a:lstStyle/>
          <a:p>
            <a:pPr marL="342900" lvl="0" indent="-342900">
              <a:buAutoNum type="arabicPeriod"/>
            </a:pPr>
            <a:r>
              <a:rPr lang="en-US" altLang="zh-CN" sz="1400" dirty="0" smtClean="0"/>
              <a:t>Mapreduce2.jar</a:t>
            </a:r>
            <a:r>
              <a:rPr lang="zh-CN" altLang="zh-CN" sz="1400" dirty="0" smtClean="0"/>
              <a:t>放到</a:t>
            </a:r>
            <a:r>
              <a:rPr lang="en-US" altLang="zh-CN" sz="1400" dirty="0" smtClean="0"/>
              <a:t>FI </a:t>
            </a:r>
            <a:r>
              <a:rPr lang="zh-CN" altLang="zh-CN" sz="1400" dirty="0" smtClean="0"/>
              <a:t>客户端如下</a:t>
            </a:r>
            <a:r>
              <a:rPr lang="zh-CN" altLang="zh-CN" sz="1400" dirty="0" smtClean="0"/>
              <a:t>位置</a:t>
            </a:r>
            <a:endParaRPr lang="en-US" altLang="zh-CN" sz="1400" dirty="0" smtClean="0"/>
          </a:p>
          <a:p>
            <a:pPr marL="342900" lvl="0" indent="-342900">
              <a:buAutoNum type="arabicPeriod"/>
            </a:pPr>
            <a:endParaRPr lang="zh-CN" altLang="zh-CN" sz="1400" dirty="0" smtClean="0"/>
          </a:p>
          <a:p>
            <a:pPr lvl="0"/>
            <a:endParaRPr lang="en-US" altLang="zh-CN" sz="1400" dirty="0" smtClean="0"/>
          </a:p>
          <a:p>
            <a:pPr lvl="0"/>
            <a:endParaRPr lang="en-US" altLang="zh-CN" sz="1400" dirty="0" smtClean="0"/>
          </a:p>
          <a:p>
            <a:pPr lvl="0"/>
            <a:r>
              <a:rPr lang="en-US" altLang="zh-CN" sz="1400" dirty="0" smtClean="0"/>
              <a:t>2</a:t>
            </a:r>
            <a:r>
              <a:rPr lang="en-US" altLang="zh-CN" sz="1400" dirty="0" smtClean="0"/>
              <a:t>.</a:t>
            </a:r>
            <a:r>
              <a:rPr lang="zh-CN" altLang="zh-CN" sz="1400" dirty="0" smtClean="0"/>
              <a:t>修改</a:t>
            </a:r>
            <a:r>
              <a:rPr lang="en-US" altLang="zh-CN" sz="1400" dirty="0" smtClean="0"/>
              <a:t>FI </a:t>
            </a:r>
            <a:r>
              <a:rPr lang="zh-CN" altLang="zh-CN" sz="1400" dirty="0" smtClean="0"/>
              <a:t>客户端</a:t>
            </a:r>
            <a:r>
              <a:rPr lang="en-US" altLang="zh-CN" sz="1400" dirty="0" smtClean="0"/>
              <a:t> /HDFS/</a:t>
            </a:r>
            <a:r>
              <a:rPr lang="en-US" altLang="zh-CN" sz="1400" dirty="0" err="1" smtClean="0"/>
              <a:t>hadoop</a:t>
            </a:r>
            <a:r>
              <a:rPr lang="en-US" altLang="zh-CN" sz="1400" dirty="0" smtClean="0"/>
              <a:t>/bin/</a:t>
            </a:r>
            <a:r>
              <a:rPr lang="en-US" altLang="zh-CN" sz="1400" dirty="0" err="1" smtClean="0"/>
              <a:t>mapred</a:t>
            </a:r>
            <a:r>
              <a:rPr lang="zh-CN" altLang="zh-CN" sz="1400" dirty="0" smtClean="0"/>
              <a:t>，增加红色框中的小节</a:t>
            </a:r>
          </a:p>
          <a:p>
            <a:endParaRPr lang="zh-CN" altLang="en-US" sz="1400" dirty="0"/>
          </a:p>
        </p:txBody>
      </p:sp>
      <p:pic>
        <p:nvPicPr>
          <p:cNvPr id="9" name="图片 8"/>
          <p:cNvPicPr/>
          <p:nvPr/>
        </p:nvPicPr>
        <p:blipFill>
          <a:blip r:embed="rId2" cstate="print"/>
          <a:srcRect/>
          <a:stretch>
            <a:fillRect/>
          </a:stretch>
        </p:blipFill>
        <p:spPr bwMode="auto">
          <a:xfrm>
            <a:off x="5004048" y="1988840"/>
            <a:ext cx="3771900" cy="1859280"/>
          </a:xfrm>
          <a:prstGeom prst="rect">
            <a:avLst/>
          </a:prstGeom>
          <a:noFill/>
          <a:ln w="9525">
            <a:noFill/>
            <a:miter lim="800000"/>
            <a:headEnd/>
            <a:tailEnd/>
          </a:ln>
        </p:spPr>
      </p:pic>
      <p:sp>
        <p:nvSpPr>
          <p:cNvPr id="10" name="TextBox 9"/>
          <p:cNvSpPr txBox="1"/>
          <p:nvPr/>
        </p:nvSpPr>
        <p:spPr>
          <a:xfrm>
            <a:off x="1115616" y="3645024"/>
            <a:ext cx="7128792" cy="523220"/>
          </a:xfrm>
          <a:prstGeom prst="rect">
            <a:avLst/>
          </a:prstGeom>
          <a:noFill/>
        </p:spPr>
        <p:txBody>
          <a:bodyPr wrap="square" rtlCol="0">
            <a:spAutoFit/>
          </a:bodyPr>
          <a:lstStyle/>
          <a:p>
            <a:r>
              <a:rPr lang="en-US" altLang="zh-CN" sz="1400" dirty="0" smtClean="0"/>
              <a:t>3.</a:t>
            </a:r>
            <a:r>
              <a:rPr lang="zh-CN" altLang="en-US" sz="1400" dirty="0" smtClean="0"/>
              <a:t>建表</a:t>
            </a:r>
            <a:r>
              <a:rPr lang="en-US" altLang="zh-CN" sz="1400" dirty="0" err="1" smtClean="0"/>
              <a:t>dw_yarnmonitor_dm</a:t>
            </a:r>
            <a:r>
              <a:rPr lang="zh-CN" altLang="en-US" sz="1400" dirty="0" smtClean="0"/>
              <a:t>， 见</a:t>
            </a:r>
            <a:r>
              <a:rPr lang="en-US" altLang="zh-CN" sz="1400" dirty="0" smtClean="0"/>
              <a:t>dw_yarnmonitor_dm.sql</a:t>
            </a:r>
          </a:p>
          <a:p>
            <a:r>
              <a:rPr lang="en-US" altLang="zh-CN" sz="1400" dirty="0" smtClean="0"/>
              <a:t>4.</a:t>
            </a:r>
            <a:r>
              <a:rPr lang="zh-CN" altLang="en-US" sz="1400" dirty="0" smtClean="0"/>
              <a:t>修改</a:t>
            </a:r>
            <a:r>
              <a:rPr lang="en-US" altLang="zh-CN" sz="1400" dirty="0" err="1" smtClean="0"/>
              <a:t>YarnMonitor</a:t>
            </a:r>
            <a:r>
              <a:rPr lang="en-US" altLang="zh-CN" sz="1400" dirty="0" smtClean="0"/>
              <a:t>/start_yarnmonito.sh</a:t>
            </a:r>
            <a:r>
              <a:rPr lang="zh-CN" altLang="en-US" sz="1400" dirty="0" smtClean="0"/>
              <a:t>，红色方框为</a:t>
            </a:r>
            <a:r>
              <a:rPr lang="en-US" altLang="zh-CN" sz="1400" dirty="0" err="1" smtClean="0"/>
              <a:t>dw_yarnmonitor_dm</a:t>
            </a:r>
            <a:r>
              <a:rPr lang="zh-CN" altLang="en-US" sz="1400" dirty="0" smtClean="0"/>
              <a:t>表的路径。</a:t>
            </a:r>
            <a:endParaRPr lang="zh-CN" altLang="en-US" sz="1400" dirty="0"/>
          </a:p>
        </p:txBody>
      </p:sp>
      <p:pic>
        <p:nvPicPr>
          <p:cNvPr id="1026" name="Picture 2"/>
          <p:cNvPicPr>
            <a:picLocks noChangeAspect="1" noChangeArrowheads="1"/>
          </p:cNvPicPr>
          <p:nvPr/>
        </p:nvPicPr>
        <p:blipFill>
          <a:blip r:embed="rId3" cstate="print"/>
          <a:srcRect/>
          <a:stretch>
            <a:fillRect/>
          </a:stretch>
        </p:blipFill>
        <p:spPr bwMode="auto">
          <a:xfrm>
            <a:off x="1187624" y="4293096"/>
            <a:ext cx="5760640" cy="269715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03648" y="1340768"/>
            <a:ext cx="9518650" cy="609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764704"/>
            <a:ext cx="5688632" cy="646331"/>
          </a:xfrm>
          <a:prstGeom prst="rect">
            <a:avLst/>
          </a:prstGeom>
          <a:noFill/>
        </p:spPr>
        <p:txBody>
          <a:bodyPr wrap="square" rtlCol="0">
            <a:spAutoFit/>
          </a:bodyPr>
          <a:lstStyle/>
          <a:p>
            <a:r>
              <a:rPr lang="en-US" altLang="zh-CN" dirty="0" smtClean="0"/>
              <a:t>5.</a:t>
            </a:r>
            <a:r>
              <a:rPr lang="zh-CN" altLang="en-US" dirty="0" smtClean="0"/>
              <a:t>添加</a:t>
            </a:r>
            <a:r>
              <a:rPr lang="en-US" altLang="zh-CN" dirty="0" smtClean="0"/>
              <a:t>3</a:t>
            </a:r>
            <a:r>
              <a:rPr lang="zh-CN" altLang="en-US" dirty="0" smtClean="0"/>
              <a:t>年的分区。</a:t>
            </a:r>
            <a:endParaRPr lang="en-US" altLang="zh-CN" dirty="0" smtClean="0"/>
          </a:p>
          <a:p>
            <a:r>
              <a:rPr lang="en-US" altLang="zh-CN" dirty="0" err="1" smtClean="0"/>
              <a:t>nohup</a:t>
            </a:r>
            <a:r>
              <a:rPr lang="en-US" altLang="zh-CN" dirty="0" smtClean="0"/>
              <a:t> ./start_yarnmonitor.sh &amp;</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265</TotalTime>
  <Words>145</Words>
  <Application>Microsoft Office PowerPoint</Application>
  <PresentationFormat>全屏显示(4:3)</PresentationFormat>
  <Paragraphs>19</Paragraphs>
  <Slides>6</Slides>
  <Notes>0</Notes>
  <HiddenSlides>0</HiddenSlides>
  <MMClips>0</MMClips>
  <ScaleCrop>false</ScaleCrop>
  <HeadingPairs>
    <vt:vector size="4" baseType="variant">
      <vt:variant>
        <vt:lpstr>主题</vt:lpstr>
      </vt:variant>
      <vt:variant>
        <vt:i4>9</vt:i4>
      </vt:variant>
      <vt:variant>
        <vt:lpstr>幻灯片标题</vt:lpstr>
      </vt:variant>
      <vt:variant>
        <vt:i4>6</vt:i4>
      </vt:variant>
    </vt:vector>
  </HeadingPairs>
  <TitlesOfParts>
    <vt:vector size="15" baseType="lpstr">
      <vt:lpstr>Blank</vt:lpstr>
      <vt:lpstr>1_主题1</vt:lpstr>
      <vt:lpstr>4_主题1</vt:lpstr>
      <vt:lpstr>5_主题1</vt:lpstr>
      <vt:lpstr>6_主题1</vt:lpstr>
      <vt:lpstr>7_主题1</vt:lpstr>
      <vt:lpstr>8_主题1</vt:lpstr>
      <vt:lpstr>9_主题1</vt:lpstr>
      <vt:lpstr>10_主题1</vt:lpstr>
      <vt:lpstr>幻灯片 1</vt:lpstr>
      <vt:lpstr>功能描述</vt:lpstr>
      <vt:lpstr>编译</vt:lpstr>
      <vt:lpstr>配置与运行</vt:lpstr>
      <vt:lpstr>幻灯片 5</vt:lpstr>
      <vt:lpstr>幻灯片 6</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9</cp:revision>
  <dcterms:created xsi:type="dcterms:W3CDTF">2017-04-06T03:32:48Z</dcterms:created>
  <dcterms:modified xsi:type="dcterms:W3CDTF">2017-04-11T12:04:27Z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(3)xfeTtx4SUayCVqh/aJyzW4UsR9K1EP3ssHUe3ytBZrzxpc8CE5Gxi7HTq7tybZsWoK/O8u/9
TDXZILF6JNqf4q0GyWCSzG7E13zSRFnwnw3XfpMUFFWjmH83s25KMB59DH71/n6fhVl1LLz4
8wwjIHVL3ekDHA3KhEzi8qzAG7YbnHNKPdzqrma120Cdv4LrsiOnBxgoC79FwozE40UzyzeM
3kJlvdrQ4hWaILWUcL</vt:lpwstr>
  </property>
  <property fmtid="{D5CDD505-2E9C-101B-9397-08002B2CF9AE}" pid="7" name="_2015_ms_pID_7253431">
    <vt:lpwstr>BvnxNvw5T+EfziF1byJsorNJIklmBLLGb6l5S1+931PtNry6DgOFkC
e51eQALU8uCGINIscvuqxIAgiBvCqGdXyMXcRraltMVpIcwnTidXor6X9rskyAh0200o0dSM
uTwL60+QUN/RgULgavIqDPn+vMVjZppWTeKne7G5nDodg5uHvvZ66Aic0liEfHE4uZPPu6KT
Wnr93iz1sdOi1Bnr1UjJOwhsNmojT4DX5toi</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1491910820</vt:lpwstr>
  </property>
  <property fmtid="{D5CDD505-2E9C-101B-9397-08002B2CF9AE}" pid="12" name="_2015_ms_pID_7253432">
    <vt:lpwstr>kw==</vt:lpwstr>
  </property>
</Properties>
</file>