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476672"/>
          <a:ext cx="7598895" cy="6354507"/>
        </p:xfrm>
        <a:graphic>
          <a:graphicData uri="http://schemas.openxmlformats.org/drawingml/2006/table">
            <a:tbl>
              <a:tblPr/>
              <a:tblGrid>
                <a:gridCol w="795638"/>
                <a:gridCol w="795638"/>
                <a:gridCol w="964717"/>
                <a:gridCol w="828970"/>
                <a:gridCol w="898052"/>
                <a:gridCol w="759890"/>
                <a:gridCol w="759890"/>
                <a:gridCol w="898052"/>
                <a:gridCol w="898048"/>
              </a:tblGrid>
              <a:tr h="3850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类别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数据项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销售管家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在线升级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建议方案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每次搜集大小（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Bytes/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次）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∑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每次上报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流量（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Bytes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次） 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94">
                <a:tc rowSpan="14"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类信息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静态数据 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版本号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4"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、版本升级后上报一次，一旦成功，就无需再次上报。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、若上报失败，重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连三次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，若再次失败，则获取重启，网络连接改变等事件触发再次上报。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9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ROM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版本号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449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EMUI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版本号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449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RAM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总容量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手机型号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068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IMEI/MEID/IMSI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062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网络号及网络名称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31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设备所在小区或基站的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97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消费者电话号码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gridSpan="2" vMerge="1">
                  <a:txBody>
                    <a:bodyPr/>
                    <a:lstStyle/>
                    <a:p>
                      <a:pPr algn="l" rtl="0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设备指纹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05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设备名称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49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运营商版本号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19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子网版本号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497">
                <a:tc rowSpan="17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类信息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动态数据 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采集频率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上报频率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每次搜集大小（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Bytes/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次）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每周上报流量（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Bytes/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周）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497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手机 标识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IMEI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1057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硬件配置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RAM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剩余容量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4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SD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总容量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4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SD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剩余容量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软件配置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字体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亮度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语言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输入法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网络配置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运营商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联网制式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wifi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实时触发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状态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00" b="0" i="0" u="none" strike="noStrik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暂时不采集</a:t>
                      </a:r>
                      <a:r>
                        <a:rPr lang="en-US" altLang="zh-CN" sz="1000" b="0" i="0" u="none" strike="noStrik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实时触发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系统使用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关闭手机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实时触发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充电状态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实时触发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打开手机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实时触发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3089" marR="3089" marT="3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 bwMode="auto">
          <a:xfrm>
            <a:off x="251520" y="-171400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类信息数据采集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88640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B/C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类信息数据采集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323530" y="856721"/>
          <a:ext cx="7533671" cy="508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351"/>
                <a:gridCol w="1553371"/>
                <a:gridCol w="900649"/>
                <a:gridCol w="516126"/>
                <a:gridCol w="2339376"/>
                <a:gridCol w="1134798"/>
              </a:tblGrid>
              <a:tr h="4063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类别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数据项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采集频率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上报频率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每次搜集大小（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Bytes/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次）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+mn-ea"/>
                          <a:ea typeface="+mn-ea"/>
                        </a:rPr>
                        <a:t>∑</a:t>
                      </a:r>
                      <a:r>
                        <a:rPr lang="zh-CN" altLang="en-US" sz="1200" b="1" dirty="0" smtClean="0"/>
                        <a:t>每天上报流量（</a:t>
                      </a:r>
                      <a:r>
                        <a:rPr lang="en-US" altLang="zh-CN" sz="1200" b="1" u="none" strike="noStrike" dirty="0" smtClean="0"/>
                        <a:t>Bytes/</a:t>
                      </a:r>
                      <a:r>
                        <a:rPr lang="zh-CN" altLang="en-US" sz="1200" b="1" u="none" strike="noStrike" dirty="0" smtClean="0"/>
                        <a:t>天）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171019">
                <a:tc rowSpan="7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应用偏好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应用包名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100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latin typeface="宋体"/>
                        </a:rPr>
                        <a:t>421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应用下载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应用安装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实时触发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应用卸载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应用使用次数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应用使用时长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24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rowSpan="8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静态信息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</a:t>
                      </a:r>
                      <a:r>
                        <a:rPr lang="zh-CN" altLang="en-US" sz="1200" u="none" strike="noStrike" dirty="0" smtClean="0"/>
                        <a:t>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上报增量，取极限值</a:t>
                      </a:r>
                      <a:r>
                        <a:rPr lang="en-US" altLang="zh-CN" sz="1200" u="none" strike="noStrike" dirty="0" smtClean="0"/>
                        <a:t>32 Bytes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应用包名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上报增量，取极限值</a:t>
                      </a:r>
                      <a:r>
                        <a:rPr lang="en-US" altLang="zh-CN" sz="1200" u="none" strike="noStrike" dirty="0" smtClean="0"/>
                        <a:t>2 Bytes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歌曲数目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歌曲总大小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图片数目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图片总大小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视频数目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视频总大小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6126">
                <a:tc rowSpan="4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-SNS</a:t>
                      </a:r>
                      <a:r>
                        <a:rPr lang="zh-CN" altLang="en-US" sz="1200" dirty="0" smtClean="0"/>
                        <a:t>信息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用户行为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联络方式（</a:t>
                      </a:r>
                      <a:r>
                        <a:rPr lang="en-US" altLang="zh-CN" sz="1200" u="none" strike="noStrike" dirty="0" smtClean="0"/>
                        <a:t>1-</a:t>
                      </a:r>
                      <a:r>
                        <a:rPr lang="zh-CN" altLang="en-US" sz="1200" u="none" strike="noStrike" dirty="0" smtClean="0"/>
                        <a:t>接电话，</a:t>
                      </a:r>
                      <a:r>
                        <a:rPr lang="en-US" altLang="zh-CN" sz="1200" u="none" strike="noStrike" dirty="0" smtClean="0"/>
                        <a:t>2-</a:t>
                      </a:r>
                      <a:r>
                        <a:rPr lang="zh-CN" altLang="en-US" sz="1200" u="none" strike="noStrike" dirty="0" smtClean="0"/>
                        <a:t>打电话，</a:t>
                      </a:r>
                      <a:r>
                        <a:rPr lang="en-US" altLang="zh-CN" sz="1200" u="none" strike="noStrike" dirty="0" smtClean="0"/>
                        <a:t>3-</a:t>
                      </a:r>
                      <a:r>
                        <a:rPr lang="zh-CN" altLang="en-US" sz="1200" u="none" strike="noStrike" dirty="0" smtClean="0"/>
                        <a:t>未接来电，</a:t>
                      </a:r>
                      <a:r>
                        <a:rPr lang="en-US" altLang="zh-CN" sz="1200" u="none" strike="noStrike" dirty="0" smtClean="0"/>
                        <a:t>4-</a:t>
                      </a:r>
                      <a:r>
                        <a:rPr lang="zh-CN" altLang="en-US" sz="1200" u="none" strike="noStrike" dirty="0" smtClean="0"/>
                        <a:t>收短信，</a:t>
                      </a:r>
                      <a:r>
                        <a:rPr lang="en-US" altLang="zh-CN" sz="1200" u="none" strike="noStrike" dirty="0" smtClean="0"/>
                        <a:t>5-</a:t>
                      </a:r>
                      <a:r>
                        <a:rPr lang="zh-CN" altLang="en-US" sz="1200" u="none" strike="noStrike" dirty="0" smtClean="0"/>
                        <a:t>发短信）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5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目标联系人电话号码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80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联络次数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20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联络时长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40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rowSpan="3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个人数据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IMSI</a:t>
                      </a:r>
                      <a:endParaRPr 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15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主人电话号码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通讯录（电话号码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邮箱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分组</a:t>
                      </a:r>
                      <a:r>
                        <a:rPr lang="en-US" altLang="zh-CN" sz="1200" u="none" strike="noStrike" dirty="0" smtClean="0"/>
                        <a:t>/IM</a:t>
                      </a:r>
                      <a:r>
                        <a:rPr lang="zh-CN" altLang="en-US" sz="1200" u="none" strike="noStrike" dirty="0" smtClean="0"/>
                        <a:t>类型）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32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490</Words>
  <Application>Microsoft Office PowerPoint</Application>
  <PresentationFormat>全屏显示(4:3)</PresentationFormat>
  <Paragraphs>219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Yangwei</dc:creator>
  <cp:lastModifiedBy>yangwei</cp:lastModifiedBy>
  <cp:revision>13</cp:revision>
  <dcterms:created xsi:type="dcterms:W3CDTF">2012-10-23T05:36:29Z</dcterms:created>
  <dcterms:modified xsi:type="dcterms:W3CDTF">2012-11-15T01:02:18Z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1352941329</vt:lpwstr>
  </property>
</Properties>
</file>