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88640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B/C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类信息数据采集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323530" y="856721"/>
          <a:ext cx="7533671" cy="508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351"/>
                <a:gridCol w="1553371"/>
                <a:gridCol w="900649"/>
                <a:gridCol w="516126"/>
                <a:gridCol w="2339376"/>
                <a:gridCol w="1134798"/>
              </a:tblGrid>
              <a:tr h="4063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类别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数据项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采集频率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上报频率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每次搜集大小（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Bytes/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次）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+mn-ea"/>
                          <a:ea typeface="+mn-ea"/>
                        </a:rPr>
                        <a:t>∑</a:t>
                      </a:r>
                      <a:r>
                        <a:rPr lang="zh-CN" altLang="en-US" sz="1200" b="1" dirty="0" smtClean="0"/>
                        <a:t>每天上报流量（</a:t>
                      </a:r>
                      <a:r>
                        <a:rPr lang="en-US" altLang="zh-CN" sz="1200" b="1" u="none" strike="noStrike" dirty="0" smtClean="0"/>
                        <a:t>Bytes/</a:t>
                      </a:r>
                      <a:r>
                        <a:rPr lang="zh-CN" altLang="en-US" sz="1200" b="1" u="none" strike="noStrike" dirty="0" smtClean="0"/>
                        <a:t>天）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171019">
                <a:tc rowSpan="7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应用偏好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应用包名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100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latin typeface="宋体"/>
                        </a:rPr>
                        <a:t>421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应用下载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应用安装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实时触发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应用卸载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3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应用使用次数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应用使用时长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24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rowSpan="8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静态信息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</a:t>
                      </a:r>
                      <a:r>
                        <a:rPr lang="zh-CN" altLang="en-US" sz="1200" u="none" strike="noStrike" dirty="0" smtClean="0"/>
                        <a:t>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上报增量，取极限值</a:t>
                      </a:r>
                      <a:r>
                        <a:rPr lang="en-US" altLang="zh-CN" sz="1200" u="none" strike="noStrike" dirty="0" smtClean="0"/>
                        <a:t>32 Bytes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应用包名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上报增量，取极限值</a:t>
                      </a:r>
                      <a:r>
                        <a:rPr lang="en-US" altLang="zh-CN" sz="1200" u="none" strike="noStrike" dirty="0" smtClean="0"/>
                        <a:t>2 Bytes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歌曲数目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歌曲总大小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图片数目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图片总大小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视频数目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4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/>
                        <a:t>视频总大小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6126">
                <a:tc rowSpan="4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-SNS</a:t>
                      </a:r>
                      <a:r>
                        <a:rPr lang="zh-CN" altLang="en-US" sz="1200" dirty="0" smtClean="0"/>
                        <a:t>信息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用户行为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联络方式（</a:t>
                      </a:r>
                      <a:r>
                        <a:rPr lang="en-US" altLang="zh-CN" sz="1200" u="none" strike="noStrike" dirty="0" smtClean="0"/>
                        <a:t>1-</a:t>
                      </a:r>
                      <a:r>
                        <a:rPr lang="zh-CN" altLang="en-US" sz="1200" u="none" strike="noStrike" dirty="0" smtClean="0"/>
                        <a:t>接电话，</a:t>
                      </a:r>
                      <a:r>
                        <a:rPr lang="en-US" altLang="zh-CN" sz="1200" u="none" strike="noStrike" dirty="0" smtClean="0"/>
                        <a:t>2-</a:t>
                      </a:r>
                      <a:r>
                        <a:rPr lang="zh-CN" altLang="en-US" sz="1200" u="none" strike="noStrike" dirty="0" smtClean="0"/>
                        <a:t>打电话，</a:t>
                      </a:r>
                      <a:r>
                        <a:rPr lang="en-US" altLang="zh-CN" sz="1200" u="none" strike="noStrike" dirty="0" smtClean="0"/>
                        <a:t>3-</a:t>
                      </a:r>
                      <a:r>
                        <a:rPr lang="zh-CN" altLang="en-US" sz="1200" u="none" strike="noStrike" dirty="0" smtClean="0"/>
                        <a:t>未接来电，</a:t>
                      </a:r>
                      <a:r>
                        <a:rPr lang="en-US" altLang="zh-CN" sz="1200" u="none" strike="noStrike" dirty="0" smtClean="0"/>
                        <a:t>4-</a:t>
                      </a:r>
                      <a:r>
                        <a:rPr lang="zh-CN" altLang="en-US" sz="1200" u="none" strike="noStrike" dirty="0" smtClean="0"/>
                        <a:t>收短信，</a:t>
                      </a:r>
                      <a:r>
                        <a:rPr lang="en-US" altLang="zh-CN" sz="1200" u="none" strike="noStrike" dirty="0" smtClean="0"/>
                        <a:t>5-</a:t>
                      </a:r>
                      <a:r>
                        <a:rPr lang="zh-CN" altLang="en-US" sz="1200" u="none" strike="noStrike" dirty="0" smtClean="0"/>
                        <a:t>发短信）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5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目标联系人电话号码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小时</a:t>
                      </a:r>
                      <a:r>
                        <a:rPr lang="en-US" altLang="zh-CN" sz="1200" u="none" strike="noStrike" dirty="0" smtClean="0"/>
                        <a:t>(</a:t>
                      </a:r>
                      <a:r>
                        <a:rPr lang="zh-CN" altLang="en-US" sz="1200" u="none" strike="noStrike" dirty="0" smtClean="0"/>
                        <a:t>凌晨</a:t>
                      </a:r>
                      <a:r>
                        <a:rPr lang="en-US" altLang="zh-CN" sz="1200" u="none" strike="noStrike" dirty="0" smtClean="0"/>
                        <a:t>1-6</a:t>
                      </a:r>
                      <a:r>
                        <a:rPr lang="zh-CN" altLang="en-US" sz="1200" u="none" strike="noStrike" dirty="0" smtClean="0"/>
                        <a:t>不采集</a:t>
                      </a:r>
                      <a:r>
                        <a:rPr lang="en-US" altLang="zh-CN" sz="1200" u="none" strike="noStrike" dirty="0" smtClean="0"/>
                        <a:t>)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80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联络次数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20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联络时长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/>
                        <a:t>预估 </a:t>
                      </a:r>
                      <a:r>
                        <a:rPr lang="en-US" altLang="zh-CN" sz="1200" u="none" strike="noStrike" dirty="0" smtClean="0"/>
                        <a:t>40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rowSpan="3">
                  <a:txBody>
                    <a:bodyPr/>
                    <a:lstStyle/>
                    <a:p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类信息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zh-CN" altLang="en-US" sz="1200" dirty="0" smtClean="0"/>
                        <a:t>个人数据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IMSI</a:t>
                      </a:r>
                      <a:endParaRPr 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/>
                        <a:t>1</a:t>
                      </a:r>
                      <a:r>
                        <a:rPr lang="zh-CN" altLang="en-US" sz="1200" u="none" strike="noStrike" dirty="0" smtClean="0"/>
                        <a:t>次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天</a:t>
                      </a:r>
                      <a:endParaRPr 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15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主人电话号码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16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/>
                        <a:t>通讯录（电话号码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邮箱</a:t>
                      </a:r>
                      <a:r>
                        <a:rPr lang="en-US" altLang="zh-CN" sz="1200" u="none" strike="noStrike" dirty="0" smtClean="0"/>
                        <a:t>/</a:t>
                      </a:r>
                      <a:r>
                        <a:rPr lang="zh-CN" altLang="en-US" sz="1200" u="none" strike="noStrike" dirty="0" smtClean="0"/>
                        <a:t>分组</a:t>
                      </a:r>
                      <a:r>
                        <a:rPr lang="en-US" altLang="zh-CN" sz="1200" u="none" strike="noStrike" dirty="0" smtClean="0"/>
                        <a:t>/IM</a:t>
                      </a:r>
                      <a:r>
                        <a:rPr lang="zh-CN" altLang="en-US" sz="1200" u="none" strike="noStrike" dirty="0" smtClean="0"/>
                        <a:t>类型）</a:t>
                      </a:r>
                      <a:endParaRPr lang="zh-CN" altLang="en-US" sz="12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/>
                        <a:t>32</a:t>
                      </a:r>
                      <a:endParaRPr lang="zh-CN" altLang="en-US" sz="12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236</Words>
  <Application>Microsoft Office PowerPoint</Application>
  <PresentationFormat>全屏显示(4:3)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Yangwei</dc:creator>
  <cp:lastModifiedBy>yangwei</cp:lastModifiedBy>
  <cp:revision>14</cp:revision>
  <dcterms:created xsi:type="dcterms:W3CDTF">2012-10-23T05:36:29Z</dcterms:created>
  <dcterms:modified xsi:type="dcterms:W3CDTF">2013-05-23T03:31:52Z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1369279905</vt:lpwstr>
  </property>
</Properties>
</file>