
<file path=[Content_Types].xml><?xml version="1.0" encoding="utf-8"?>
<Types xmlns="http://schemas.openxmlformats.org/package/2006/content-types">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theme/theme4.xml" ContentType="application/vnd.openxmlformats-officedocument.theme+xml"/>
  <Override PartName="/ppt/theme/theme5.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heme/theme3.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jpeg" ContentType="image/jpeg"/>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docProps/custom.xml" ContentType="application/vnd.openxmlformats-officedocument.custom-properties+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theme/theme8.xml" ContentType="application/vnd.openxmlformats-officedocument.theme+xml"/>
  <Override PartName="/ppt/theme/theme9.xml" ContentType="application/vnd.openxmlformats-officedocument.theme+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7.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theme/theme6.xml" ContentType="application/vnd.openxmlformats-officedocument.theme+xml"/>
  <Override PartName="/ppt/theme/theme7.xml" ContentType="application/vnd.openxmlformats-officedocument.theme+xml"/>
  <Override PartName="/ppt/theme/theme10.xml" ContentType="application/vnd.openxmlformats-officedocument.them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 id="2147483785" r:id="rId2"/>
    <p:sldMasterId id="2147483796" r:id="rId3"/>
    <p:sldMasterId id="2147483799" r:id="rId4"/>
    <p:sldMasterId id="2147483802" r:id="rId5"/>
    <p:sldMasterId id="2147483805" r:id="rId6"/>
    <p:sldMasterId id="2147483808" r:id="rId7"/>
    <p:sldMasterId id="2147483811" r:id="rId8"/>
    <p:sldMasterId id="2147483814" r:id="rId9"/>
  </p:sldMasterIdLst>
  <p:handoutMasterIdLst>
    <p:handoutMasterId r:id="rId17"/>
  </p:handoutMasterIdLst>
  <p:sldIdLst>
    <p:sldId id="262" r:id="rId10"/>
    <p:sldId id="258" r:id="rId11"/>
    <p:sldId id="263" r:id="rId12"/>
    <p:sldId id="264" r:id="rId13"/>
    <p:sldId id="265" r:id="rId14"/>
    <p:sldId id="266" r:id="rId15"/>
    <p:sldId id="260" r:id="rId1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0"/>
      </p:ext>
    </p:extLst>
  </p:showPr>
  <p:clrMru>
    <a:srgbClr val="777777"/>
    <a:srgbClr val="9900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399" autoAdjust="0"/>
    <p:restoredTop sz="94660"/>
  </p:normalViewPr>
  <p:slideViewPr>
    <p:cSldViewPr showGuides="1">
      <p:cViewPr>
        <p:scale>
          <a:sx n="100" d="100"/>
          <a:sy n="100" d="100"/>
        </p:scale>
        <p:origin x="-480" y="-62"/>
      </p:cViewPr>
      <p:guideLst>
        <p:guide orient="horz" pos="436"/>
        <p:guide orient="horz" pos="618"/>
        <p:guide orient="horz" pos="845"/>
        <p:guide orient="horz" pos="2840"/>
        <p:guide orient="horz" pos="4020"/>
        <p:guide pos="5284"/>
        <p:guide pos="476"/>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70" d="100"/>
          <a:sy n="70" d="100"/>
        </p:scale>
        <p:origin x="-1638"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5" Type="http://schemas.openxmlformats.org/officeDocument/2006/relationships/slideMaster" Target="slideMasters/slideMaster5.xml"/><Relationship Id="rId15" Type="http://schemas.openxmlformats.org/officeDocument/2006/relationships/slide" Target="slides/slide6.xml"/><Relationship Id="rId10" Type="http://schemas.openxmlformats.org/officeDocument/2006/relationships/slide" Target="slides/slide1.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ea typeface="宋体" pitchFamily="2" charset="-122"/>
              </a:defRPr>
            </a:lvl1pPr>
          </a:lstStyle>
          <a:p>
            <a:pPr>
              <a:defRPr/>
            </a:pPr>
            <a:fld id="{FD6B2986-D06E-4F3C-B19C-CC0A0E2B9416}" type="datetimeFigureOut">
              <a:rPr lang="zh-CN" altLang="en-US"/>
              <a:pPr>
                <a:defRPr/>
              </a:pPr>
              <a:t>2017/4/6</a:t>
            </a:fld>
            <a:endParaRPr lang="en-US" altLang="zh-CN"/>
          </a:p>
        </p:txBody>
      </p:sp>
      <p:sp>
        <p:nvSpPr>
          <p:cNvPr id="22733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4B569440-9C1A-4A13-B530-46C3A9E17375}" type="slidenum">
              <a:rPr lang="zh-CN" altLang="en-US"/>
              <a:pPr>
                <a:defRPr/>
              </a:pPr>
              <a:t>‹#›</a:t>
            </a:fld>
            <a:endParaRPr lang="en-US" altLang="zh-CN"/>
          </a:p>
        </p:txBody>
      </p:sp>
    </p:spTree>
    <p:extLst>
      <p:ext uri="{BB962C8B-B14F-4D97-AF65-F5344CB8AC3E}">
        <p14:creationId xmlns="" xmlns:p14="http://schemas.microsoft.com/office/powerpoint/2010/main" val="9417392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2155825"/>
            <a:ext cx="5616575" cy="625475"/>
          </a:xfrm>
        </p:spPr>
        <p:txBody>
          <a:bodyPr/>
          <a:lstStyle/>
          <a:p>
            <a:r>
              <a:rPr lang="zh-CN" altLang="en-US" smtClean="0"/>
              <a:t>单击此处编辑母版标题样式</a:t>
            </a:r>
            <a:endParaRPr lang="zh-CN" altLang="en-US" dirty="0"/>
          </a:p>
        </p:txBody>
      </p:sp>
      <p:sp>
        <p:nvSpPr>
          <p:cNvPr id="8" name="副标题 2"/>
          <p:cNvSpPr>
            <a:spLocks noGrp="1"/>
          </p:cNvSpPr>
          <p:nvPr>
            <p:ph type="subTitle" idx="11"/>
          </p:nvPr>
        </p:nvSpPr>
        <p:spPr>
          <a:xfrm>
            <a:off x="755650" y="3068638"/>
            <a:ext cx="6400800" cy="492443"/>
          </a:xfrm>
          <a:prstGeom prst="rect">
            <a:avLst/>
          </a:prstGeo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dirty="0"/>
          </a:p>
        </p:txBody>
      </p:sp>
      <p:sp>
        <p:nvSpPr>
          <p:cNvPr id="4" name="Rectangle 19"/>
          <p:cNvSpPr>
            <a:spLocks noGrp="1" noChangeArrowheads="1"/>
          </p:cNvSpPr>
          <p:nvPr>
            <p:ph type="dt" sz="quarter" idx="12"/>
          </p:nvPr>
        </p:nvSpPr>
        <p:spPr>
          <a:ln/>
        </p:spPr>
        <p:txBody>
          <a:bodyPr/>
          <a:lstStyle>
            <a:lvl1pPr>
              <a:defRPr/>
            </a:lvl1pPr>
          </a:lstStyle>
          <a:p>
            <a:pPr>
              <a:defRPr/>
            </a:pPr>
            <a:endParaRPr lang="en-US" altLang="zh-CN"/>
          </a:p>
        </p:txBody>
      </p:sp>
    </p:spTree>
    <p:extLst>
      <p:ext uri="{BB962C8B-B14F-4D97-AF65-F5344CB8AC3E}">
        <p14:creationId xmlns="" xmlns:p14="http://schemas.microsoft.com/office/powerpoint/2010/main" val="13976553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2636838"/>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 xmlns:p14="http://schemas.microsoft.com/office/powerpoint/2010/main" val="1120738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 xmlns:p14="http://schemas.microsoft.com/office/powerpoint/2010/main" val="3110790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 xmlns:p14="http://schemas.microsoft.com/office/powerpoint/2010/main" val="773269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 xmlns:p14="http://schemas.microsoft.com/office/powerpoint/2010/main" val="2766407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 xmlns:p14="http://schemas.microsoft.com/office/powerpoint/2010/main" val="1929823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325438"/>
            <a:ext cx="7632700" cy="87153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755650" y="1628775"/>
            <a:ext cx="7632700" cy="41941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155205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7627769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jpe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4.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jpe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5.xml"/><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jpe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6.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jpeg"/></Relationships>
</file>

<file path=ppt/slideMasters/_rels/slideMaster7.xml.rels><?xml version="1.0" encoding="UTF-8" standalone="yes"?>
<Relationships xmlns="http://schemas.openxmlformats.org/package/2006/relationships"><Relationship Id="rId1"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theme" Target="../theme/theme8.xml"/><Relationship Id="rId1" Type="http://schemas.openxmlformats.org/officeDocument/2006/relationships/slideLayout" Target="../slideLayouts/slideLayout7.xml"/><Relationship Id="rId4" Type="http://schemas.openxmlformats.org/officeDocument/2006/relationships/image" Target="../media/image13.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theme" Target="../theme/theme9.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77"/>
          <p:cNvGrpSpPr>
            <a:grpSpLocks/>
          </p:cNvGrpSpPr>
          <p:nvPr/>
        </p:nvGrpSpPr>
        <p:grpSpPr bwMode="auto">
          <a:xfrm>
            <a:off x="9324975" y="3359150"/>
            <a:ext cx="919163" cy="3490913"/>
            <a:chOff x="5839" y="2160"/>
            <a:chExt cx="579" cy="2199"/>
          </a:xfrm>
        </p:grpSpPr>
        <p:sp>
          <p:nvSpPr>
            <p:cNvPr id="1038" name="Rectangle 78"/>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1039" name="Group 79"/>
            <p:cNvGrpSpPr>
              <a:grpSpLocks/>
            </p:cNvGrpSpPr>
            <p:nvPr userDrawn="1"/>
          </p:nvGrpSpPr>
          <p:grpSpPr bwMode="auto">
            <a:xfrm>
              <a:off x="5893" y="2387"/>
              <a:ext cx="466" cy="115"/>
              <a:chOff x="5893" y="2387"/>
              <a:chExt cx="466" cy="115"/>
            </a:xfrm>
          </p:grpSpPr>
          <p:sp>
            <p:nvSpPr>
              <p:cNvPr id="1100" name="Rectangle 80"/>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1" name="Rectangle 81"/>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2" name="Rectangle 82"/>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3" name="Rectangle 83"/>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0" name="Group 84"/>
            <p:cNvGrpSpPr>
              <a:grpSpLocks/>
            </p:cNvGrpSpPr>
            <p:nvPr userDrawn="1"/>
          </p:nvGrpSpPr>
          <p:grpSpPr bwMode="auto">
            <a:xfrm>
              <a:off x="5893" y="2523"/>
              <a:ext cx="466" cy="115"/>
              <a:chOff x="5893" y="2523"/>
              <a:chExt cx="466" cy="115"/>
            </a:xfrm>
          </p:grpSpPr>
          <p:sp>
            <p:nvSpPr>
              <p:cNvPr id="1096" name="Rectangle 85"/>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7" name="Rectangle 86"/>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8" name="Rectangle 87"/>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9" name="Rectangle 88"/>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1" name="Group 89"/>
            <p:cNvGrpSpPr>
              <a:grpSpLocks/>
            </p:cNvGrpSpPr>
            <p:nvPr userDrawn="1"/>
          </p:nvGrpSpPr>
          <p:grpSpPr bwMode="auto">
            <a:xfrm>
              <a:off x="5893" y="2659"/>
              <a:ext cx="466" cy="115"/>
              <a:chOff x="5893" y="2659"/>
              <a:chExt cx="466" cy="115"/>
            </a:xfrm>
          </p:grpSpPr>
          <p:sp>
            <p:nvSpPr>
              <p:cNvPr id="1092" name="Rectangle 90"/>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3" name="Rectangle 91"/>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4" name="Rectangle 92"/>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5" name="Rectangle 93"/>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2" name="Group 94"/>
            <p:cNvGrpSpPr>
              <a:grpSpLocks/>
            </p:cNvGrpSpPr>
            <p:nvPr userDrawn="1"/>
          </p:nvGrpSpPr>
          <p:grpSpPr bwMode="auto">
            <a:xfrm>
              <a:off x="5893" y="2251"/>
              <a:ext cx="466" cy="119"/>
              <a:chOff x="5893" y="2251"/>
              <a:chExt cx="466" cy="119"/>
            </a:xfrm>
          </p:grpSpPr>
          <p:sp>
            <p:nvSpPr>
              <p:cNvPr id="1088" name="Rectangle 95"/>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9" name="Rectangle 96"/>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0" name="Rectangle 97"/>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1" name="Rectangle 98"/>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3" name="Group 99"/>
            <p:cNvGrpSpPr>
              <a:grpSpLocks/>
            </p:cNvGrpSpPr>
            <p:nvPr userDrawn="1"/>
          </p:nvGrpSpPr>
          <p:grpSpPr bwMode="auto">
            <a:xfrm>
              <a:off x="5893" y="2886"/>
              <a:ext cx="466" cy="115"/>
              <a:chOff x="5893" y="2886"/>
              <a:chExt cx="466" cy="115"/>
            </a:xfrm>
          </p:grpSpPr>
          <p:sp>
            <p:nvSpPr>
              <p:cNvPr id="1084" name="Rectangle 100"/>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 name="Rectangle 101"/>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6" name="Rectangle 102"/>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7" name="Rectangle 103"/>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4" name="Group 104"/>
            <p:cNvGrpSpPr>
              <a:grpSpLocks/>
            </p:cNvGrpSpPr>
            <p:nvPr userDrawn="1"/>
          </p:nvGrpSpPr>
          <p:grpSpPr bwMode="auto">
            <a:xfrm>
              <a:off x="5893" y="3022"/>
              <a:ext cx="466" cy="115"/>
              <a:chOff x="5893" y="3022"/>
              <a:chExt cx="466" cy="115"/>
            </a:xfrm>
          </p:grpSpPr>
          <p:sp>
            <p:nvSpPr>
              <p:cNvPr id="1080" name="Rectangle 105"/>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1" name="Rectangle 106"/>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2" name="Rectangle 107"/>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3" name="Rectangle 108"/>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5" name="Group 109"/>
            <p:cNvGrpSpPr>
              <a:grpSpLocks/>
            </p:cNvGrpSpPr>
            <p:nvPr userDrawn="1"/>
          </p:nvGrpSpPr>
          <p:grpSpPr bwMode="auto">
            <a:xfrm>
              <a:off x="5893" y="3158"/>
              <a:ext cx="466" cy="115"/>
              <a:chOff x="5893" y="3158"/>
              <a:chExt cx="466" cy="115"/>
            </a:xfrm>
          </p:grpSpPr>
          <p:sp>
            <p:nvSpPr>
              <p:cNvPr id="1076" name="Rectangle 110"/>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7" name="Rectangle 111"/>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8" name="Rectangle 112"/>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9" name="Rectangle 113"/>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6" name="Group 114"/>
            <p:cNvGrpSpPr>
              <a:grpSpLocks/>
            </p:cNvGrpSpPr>
            <p:nvPr userDrawn="1"/>
          </p:nvGrpSpPr>
          <p:grpSpPr bwMode="auto">
            <a:xfrm>
              <a:off x="5893" y="3385"/>
              <a:ext cx="466" cy="115"/>
              <a:chOff x="5893" y="3385"/>
              <a:chExt cx="466" cy="115"/>
            </a:xfrm>
          </p:grpSpPr>
          <p:sp>
            <p:nvSpPr>
              <p:cNvPr id="1072" name="Rectangle 115"/>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3" name="Rectangle 116"/>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4" name="Rectangle 117"/>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 name="Rectangle 118"/>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7" name="Group 119"/>
            <p:cNvGrpSpPr>
              <a:grpSpLocks/>
            </p:cNvGrpSpPr>
            <p:nvPr userDrawn="1"/>
          </p:nvGrpSpPr>
          <p:grpSpPr bwMode="auto">
            <a:xfrm>
              <a:off x="5893" y="3521"/>
              <a:ext cx="466" cy="115"/>
              <a:chOff x="5893" y="3521"/>
              <a:chExt cx="466" cy="115"/>
            </a:xfrm>
          </p:grpSpPr>
          <p:sp>
            <p:nvSpPr>
              <p:cNvPr id="1068" name="Rectangle 120"/>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9" name="Rectangle 121"/>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0" name="Rectangle 122"/>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1" name="Rectangle 123"/>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8" name="Group 124"/>
            <p:cNvGrpSpPr>
              <a:grpSpLocks/>
            </p:cNvGrpSpPr>
            <p:nvPr userDrawn="1"/>
          </p:nvGrpSpPr>
          <p:grpSpPr bwMode="auto">
            <a:xfrm>
              <a:off x="5893" y="3657"/>
              <a:ext cx="466" cy="115"/>
              <a:chOff x="5893" y="3657"/>
              <a:chExt cx="466" cy="115"/>
            </a:xfrm>
          </p:grpSpPr>
          <p:sp>
            <p:nvSpPr>
              <p:cNvPr id="1064" name="Rectangle 125"/>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 name="Rectangle 126"/>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6" name="Rectangle 127"/>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7" name="Rectangle 128"/>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9" name="Group 129"/>
            <p:cNvGrpSpPr>
              <a:grpSpLocks/>
            </p:cNvGrpSpPr>
            <p:nvPr userDrawn="1"/>
          </p:nvGrpSpPr>
          <p:grpSpPr bwMode="auto">
            <a:xfrm>
              <a:off x="5893" y="3884"/>
              <a:ext cx="466" cy="115"/>
              <a:chOff x="5893" y="3884"/>
              <a:chExt cx="466" cy="115"/>
            </a:xfrm>
          </p:grpSpPr>
          <p:sp>
            <p:nvSpPr>
              <p:cNvPr id="1060" name="Rectangle 130"/>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1" name="Rectangle 131"/>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2" name="Rectangle 132"/>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3" name="Rectangle 133"/>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50" name="Group 134"/>
            <p:cNvGrpSpPr>
              <a:grpSpLocks/>
            </p:cNvGrpSpPr>
            <p:nvPr userDrawn="1"/>
          </p:nvGrpSpPr>
          <p:grpSpPr bwMode="auto">
            <a:xfrm>
              <a:off x="5893" y="4026"/>
              <a:ext cx="466" cy="115"/>
              <a:chOff x="5893" y="4026"/>
              <a:chExt cx="466" cy="115"/>
            </a:xfrm>
          </p:grpSpPr>
          <p:sp>
            <p:nvSpPr>
              <p:cNvPr id="1056" name="Rectangle 135"/>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7" name="Rectangle 136"/>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8" name="Rectangle 137"/>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9" name="Rectangle 138"/>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51" name="Group 139"/>
            <p:cNvGrpSpPr>
              <a:grpSpLocks/>
            </p:cNvGrpSpPr>
            <p:nvPr userDrawn="1"/>
          </p:nvGrpSpPr>
          <p:grpSpPr bwMode="auto">
            <a:xfrm>
              <a:off x="5893" y="4167"/>
              <a:ext cx="466" cy="115"/>
              <a:chOff x="5893" y="4167"/>
              <a:chExt cx="466" cy="115"/>
            </a:xfrm>
          </p:grpSpPr>
          <p:sp>
            <p:nvSpPr>
              <p:cNvPr id="1052" name="Rectangle 140"/>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3" name="Rectangle 141"/>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4" name="Rectangle 142"/>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5" name="Rectangle 143"/>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027" name="Rectangle 144"/>
          <p:cNvSpPr>
            <a:spLocks noChangeArrowheads="1"/>
          </p:cNvSpPr>
          <p:nvPr/>
        </p:nvSpPr>
        <p:spPr bwMode="auto">
          <a:xfrm>
            <a:off x="9251950" y="1333500"/>
            <a:ext cx="1192213" cy="1725613"/>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ea typeface="黑体" pitchFamily="49" charset="-122"/>
              </a:rPr>
              <a:t>配色参考方案：</a:t>
            </a:r>
          </a:p>
          <a:p>
            <a:pPr>
              <a:lnSpc>
                <a:spcPct val="120000"/>
              </a:lnSpc>
              <a:spcBef>
                <a:spcPct val="20000"/>
              </a:spcBef>
            </a:pPr>
            <a:r>
              <a:rPr lang="zh-CN" altLang="en-US" sz="1100">
                <a:solidFill>
                  <a:srgbClr val="FFFFFF"/>
                </a:solidFill>
                <a:latin typeface="Arial" pitchFamily="34" charset="0"/>
                <a:ea typeface="黑体" pitchFamily="49" charset="-122"/>
              </a:rPr>
              <a:t>建议同一页面内不超过四种颜色，以下是</a:t>
            </a:r>
            <a:r>
              <a:rPr lang="en-US" altLang="zh-CN" sz="1100">
                <a:solidFill>
                  <a:srgbClr val="FFFFFF"/>
                </a:solidFill>
                <a:latin typeface="Arial" pitchFamily="34" charset="0"/>
                <a:ea typeface="黑体" pitchFamily="49" charset="-122"/>
              </a:rPr>
              <a:t>13</a:t>
            </a:r>
            <a:r>
              <a:rPr lang="zh-CN" altLang="en-US" sz="1100">
                <a:solidFill>
                  <a:srgbClr val="FFFFFF"/>
                </a:solidFill>
                <a:latin typeface="Arial" pitchFamily="34" charset="0"/>
                <a:ea typeface="黑体" pitchFamily="49" charset="-122"/>
              </a:rPr>
              <a:t>组配色方案，同一页面内只选择一组使用。（仅供参考）</a:t>
            </a:r>
          </a:p>
        </p:txBody>
      </p:sp>
      <p:sp>
        <p:nvSpPr>
          <p:cNvPr id="1028" name="Rectangle 145"/>
          <p:cNvSpPr>
            <a:spLocks noChangeArrowheads="1"/>
          </p:cNvSpPr>
          <p:nvPr/>
        </p:nvSpPr>
        <p:spPr bwMode="auto">
          <a:xfrm>
            <a:off x="9251950" y="0"/>
            <a:ext cx="1120775" cy="684213"/>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ea typeface="黑体" pitchFamily="49" charset="-122"/>
              </a:rPr>
              <a:t>客户或者合作伙伴的标志放在右上角</a:t>
            </a:r>
            <a:r>
              <a:rPr lang="en-US" altLang="zh-CN" sz="1100">
                <a:solidFill>
                  <a:srgbClr val="FFFFFF"/>
                </a:solidFill>
                <a:latin typeface="Arial" pitchFamily="34" charset="0"/>
                <a:ea typeface="黑体" pitchFamily="49" charset="-122"/>
              </a:rPr>
              <a:t>.</a:t>
            </a:r>
            <a:endParaRPr lang="zh-CN" altLang="en-US" sz="1100">
              <a:solidFill>
                <a:srgbClr val="FFFFFF"/>
              </a:solidFill>
              <a:latin typeface="Arial" pitchFamily="34" charset="0"/>
              <a:ea typeface="黑体" pitchFamily="49" charset="-122"/>
            </a:endParaRPr>
          </a:p>
        </p:txBody>
      </p:sp>
      <p:pic>
        <p:nvPicPr>
          <p:cNvPr id="1029" name="Picture 146" descr="2"/>
          <p:cNvPicPr>
            <a:picLocks noChangeAspect="1" noChangeArrowheads="1"/>
          </p:cNvPicPr>
          <p:nvPr/>
        </p:nvPicPr>
        <p:blipFill>
          <a:blip r:embed="rId3" cstate="email">
            <a:extLst>
              <a:ext uri="{28A0092B-C50C-407E-A947-70E740481C1C}">
                <a14:useLocalDpi xmlns="" xmlns:a14="http://schemas.microsoft.com/office/drawing/2010/main"/>
              </a:ext>
            </a:extLst>
          </a:blip>
          <a:srcRect/>
          <a:stretch>
            <a:fillRect/>
          </a:stretch>
        </p:blipFill>
        <p:spPr bwMode="auto">
          <a:xfrm>
            <a:off x="0" y="973138"/>
            <a:ext cx="9144000" cy="3810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03" name="Text Box 7"/>
          <p:cNvSpPr txBox="1">
            <a:spLocks noChangeArrowheads="1"/>
          </p:cNvSpPr>
          <p:nvPr/>
        </p:nvSpPr>
        <p:spPr bwMode="auto">
          <a:xfrm>
            <a:off x="7229475" y="4011613"/>
            <a:ext cx="1258888" cy="244475"/>
          </a:xfrm>
          <a:prstGeom prst="rect">
            <a:avLst/>
          </a:prstGeom>
          <a:noFill/>
          <a:ln>
            <a:noFill/>
          </a:ln>
          <a:extLst>
            <a:ext uri="{909E8E84-426E-40DD-AFC4-6F175D3DCCD1}">
              <a14:hiddenFill xmlns="" xmlns:a14="http://schemas.microsoft.com/office/drawing/2010/main">
                <a:solidFill>
                  <a:srgbClr val="4F81BD"/>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
        <p:nvSpPr>
          <p:cNvPr id="1031" name="Rectangle 2"/>
          <p:cNvSpPr>
            <a:spLocks noGrp="1" noChangeArrowheads="1"/>
          </p:cNvSpPr>
          <p:nvPr>
            <p:ph type="title"/>
          </p:nvPr>
        </p:nvSpPr>
        <p:spPr bwMode="auto">
          <a:xfrm>
            <a:off x="755650" y="2174291"/>
            <a:ext cx="5616575" cy="5869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46800" rIns="91440" bIns="46800" numCol="1" anchor="ctr" anchorCtr="0" compatLnSpc="1">
            <a:prstTxWarp prst="textNoShape">
              <a:avLst/>
            </a:prstTxWarp>
            <a:spAutoFit/>
          </a:bodyPr>
          <a:lstStyle/>
          <a:p>
            <a:pPr lvl="0"/>
            <a:r>
              <a:rPr lang="zh-CN" altLang="en-US" dirty="0" smtClean="0"/>
              <a:t>单击此处编辑母版标题样式</a:t>
            </a:r>
          </a:p>
        </p:txBody>
      </p:sp>
      <p:sp>
        <p:nvSpPr>
          <p:cNvPr id="1032" name="Rectangle 3"/>
          <p:cNvSpPr>
            <a:spLocks noGrp="1" noChangeArrowheads="1"/>
          </p:cNvSpPr>
          <p:nvPr>
            <p:ph type="body" idx="1"/>
          </p:nvPr>
        </p:nvSpPr>
        <p:spPr bwMode="auto">
          <a:xfrm>
            <a:off x="755650" y="3068638"/>
            <a:ext cx="5329238"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单击此处编辑母版文本样式</a:t>
            </a:r>
          </a:p>
        </p:txBody>
      </p:sp>
      <p:sp>
        <p:nvSpPr>
          <p:cNvPr id="1033" name="Rectangle 7"/>
          <p:cNvSpPr>
            <a:spLocks noChangeArrowheads="1"/>
          </p:cNvSpPr>
          <p:nvPr/>
        </p:nvSpPr>
        <p:spPr bwMode="auto">
          <a:xfrm>
            <a:off x="-1952625" y="692150"/>
            <a:ext cx="1844675" cy="5500688"/>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gn="r">
              <a:lnSpc>
                <a:spcPct val="125000"/>
              </a:lnSpc>
              <a:spcBef>
                <a:spcPct val="20000"/>
              </a:spcBef>
            </a:pPr>
            <a:r>
              <a:rPr lang="zh-CN" altLang="en-US" sz="1100" dirty="0">
                <a:solidFill>
                  <a:srgbClr val="FFFFFF"/>
                </a:solidFill>
                <a:latin typeface="Arial" pitchFamily="34" charset="0"/>
                <a:ea typeface="黑体" pitchFamily="49" charset="-122"/>
              </a:rPr>
              <a:t>英文标题</a:t>
            </a:r>
            <a:r>
              <a:rPr lang="en-US" altLang="zh-CN" sz="1100" dirty="0">
                <a:solidFill>
                  <a:srgbClr val="FFFFFF"/>
                </a:solidFill>
                <a:latin typeface="Arial" pitchFamily="34" charset="0"/>
                <a:ea typeface="黑体" pitchFamily="49" charset="-122"/>
              </a:rPr>
              <a:t>:32-35pt  </a:t>
            </a: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 R153 G0 B0</a:t>
            </a:r>
          </a:p>
          <a:p>
            <a:pPr algn="r">
              <a:lnSpc>
                <a:spcPct val="125000"/>
              </a:lnSpc>
              <a:spcBef>
                <a:spcPct val="20000"/>
              </a:spcBef>
            </a:pPr>
            <a:r>
              <a:rPr lang="zh-CN" altLang="en-US" sz="1100" dirty="0">
                <a:solidFill>
                  <a:srgbClr val="FFFFFF"/>
                </a:solidFill>
                <a:latin typeface="Arial" pitchFamily="34" charset="0"/>
                <a:ea typeface="黑体" pitchFamily="49" charset="-122"/>
              </a:rPr>
              <a:t>内部使用字体 </a:t>
            </a:r>
            <a:r>
              <a:rPr lang="en-US" altLang="zh-CN" sz="1100" dirty="0">
                <a:solidFill>
                  <a:srgbClr val="FFFFFF"/>
                </a:solidFill>
                <a:latin typeface="Arial" pitchFamily="34" charset="0"/>
                <a:ea typeface="黑体" pitchFamily="49" charset="-122"/>
              </a:rPr>
              <a:t>:</a:t>
            </a:r>
          </a:p>
          <a:p>
            <a:pPr algn="r">
              <a:lnSpc>
                <a:spcPct val="125000"/>
              </a:lnSpc>
              <a:spcBef>
                <a:spcPct val="20000"/>
              </a:spcBef>
            </a:pPr>
            <a:r>
              <a:rPr lang="en-US" altLang="zh-CN" sz="1100" dirty="0" err="1">
                <a:solidFill>
                  <a:srgbClr val="FFFFFF"/>
                </a:solidFill>
                <a:latin typeface="Arial" pitchFamily="34" charset="0"/>
                <a:ea typeface="黑体" pitchFamily="49" charset="-122"/>
              </a:rPr>
              <a:t>FrutigerNext</a:t>
            </a:r>
            <a:r>
              <a:rPr lang="en-US" altLang="zh-CN" sz="1100" dirty="0">
                <a:solidFill>
                  <a:srgbClr val="FFFFFF"/>
                </a:solidFill>
                <a:latin typeface="Arial" pitchFamily="34" charset="0"/>
                <a:ea typeface="黑体" pitchFamily="49" charset="-122"/>
              </a:rPr>
              <a:t> LT Medium</a:t>
            </a:r>
          </a:p>
          <a:p>
            <a:pPr algn="r">
              <a:lnSpc>
                <a:spcPct val="125000"/>
              </a:lnSpc>
              <a:spcBef>
                <a:spcPct val="20000"/>
              </a:spcBef>
            </a:pPr>
            <a:r>
              <a:rPr lang="zh-CN" altLang="en-US" sz="1100" dirty="0">
                <a:solidFill>
                  <a:srgbClr val="FFFFFF"/>
                </a:solidFill>
                <a:latin typeface="Arial" pitchFamily="34" charset="0"/>
                <a:ea typeface="黑体" pitchFamily="49" charset="-122"/>
              </a:rPr>
              <a:t>外部使用字体 </a:t>
            </a:r>
            <a:r>
              <a:rPr lang="en-US" altLang="zh-CN" sz="1100" dirty="0">
                <a:solidFill>
                  <a:srgbClr val="FFFFFF"/>
                </a:solidFill>
                <a:latin typeface="Arial" pitchFamily="34" charset="0"/>
                <a:ea typeface="黑体" pitchFamily="49" charset="-122"/>
              </a:rPr>
              <a:t>: Arial</a:t>
            </a:r>
          </a:p>
          <a:p>
            <a:pPr algn="r">
              <a:lnSpc>
                <a:spcPct val="75000"/>
              </a:lnSpc>
              <a:spcBef>
                <a:spcPct val="20000"/>
              </a:spcBef>
            </a:pPr>
            <a:endParaRPr lang="en-US" altLang="zh-CN"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中文标题</a:t>
            </a:r>
            <a:r>
              <a:rPr lang="en-US" altLang="zh-CN" sz="1100" dirty="0">
                <a:solidFill>
                  <a:srgbClr val="FFFFFF"/>
                </a:solidFill>
                <a:latin typeface="Arial" pitchFamily="34" charset="0"/>
                <a:ea typeface="黑体" pitchFamily="49" charset="-122"/>
              </a:rPr>
              <a:t>:30-32pt  </a:t>
            </a: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 R153 G0 B0</a:t>
            </a:r>
          </a:p>
          <a:p>
            <a:pPr algn="r">
              <a:lnSpc>
                <a:spcPct val="125000"/>
              </a:lnSpc>
              <a:spcBef>
                <a:spcPct val="20000"/>
              </a:spcBef>
            </a:pPr>
            <a:r>
              <a:rPr lang="zh-CN" altLang="en-US" sz="1100" dirty="0">
                <a:solidFill>
                  <a:srgbClr val="FFFFFF"/>
                </a:solidFill>
                <a:latin typeface="Arial" pitchFamily="34" charset="0"/>
                <a:ea typeface="黑体" pitchFamily="49" charset="-122"/>
              </a:rPr>
              <a:t>字体</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黑体</a:t>
            </a:r>
          </a:p>
          <a:p>
            <a:pPr algn="r">
              <a:lnSpc>
                <a:spcPct val="125000"/>
              </a:lnSpc>
              <a:spcBef>
                <a:spcPct val="20000"/>
              </a:spcBef>
            </a:pPr>
            <a:endParaRPr lang="zh-CN" altLang="en-US" sz="1100" dirty="0">
              <a:solidFill>
                <a:srgbClr val="FFFFFF"/>
              </a:solidFill>
              <a:latin typeface="Arial" pitchFamily="34" charset="0"/>
              <a:ea typeface="黑体" pitchFamily="49" charset="-122"/>
            </a:endParaRPr>
          </a:p>
          <a:p>
            <a:pPr algn="r">
              <a:lnSpc>
                <a:spcPct val="125000"/>
              </a:lnSpc>
              <a:spcBef>
                <a:spcPct val="20000"/>
              </a:spcBef>
            </a:pPr>
            <a:endParaRPr lang="zh-CN" altLang="en-US" sz="1100" dirty="0">
              <a:solidFill>
                <a:srgbClr val="FFFFFF"/>
              </a:solidFill>
              <a:latin typeface="Arial" pitchFamily="34" charset="0"/>
              <a:ea typeface="黑体" pitchFamily="49" charset="-122"/>
            </a:endParaRPr>
          </a:p>
          <a:p>
            <a:pPr algn="r">
              <a:lnSpc>
                <a:spcPct val="125000"/>
              </a:lnSpc>
              <a:spcBef>
                <a:spcPct val="20000"/>
              </a:spcBef>
            </a:pP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英文正文</a:t>
            </a:r>
            <a:r>
              <a:rPr lang="en-US" altLang="zh-CN" sz="1100" dirty="0">
                <a:solidFill>
                  <a:srgbClr val="FFFFFF"/>
                </a:solidFill>
                <a:latin typeface="Arial" pitchFamily="34" charset="0"/>
                <a:ea typeface="黑体" pitchFamily="49" charset="-122"/>
              </a:rPr>
              <a:t>:20-22pt</a:t>
            </a:r>
          </a:p>
          <a:p>
            <a:pPr algn="r">
              <a:lnSpc>
                <a:spcPct val="125000"/>
              </a:lnSpc>
              <a:spcBef>
                <a:spcPct val="20000"/>
              </a:spcBef>
            </a:pPr>
            <a:r>
              <a:rPr lang="zh-CN" altLang="en-US" sz="1100" dirty="0">
                <a:solidFill>
                  <a:srgbClr val="FFFFFF"/>
                </a:solidFill>
                <a:latin typeface="Arial" pitchFamily="34" charset="0"/>
                <a:ea typeface="黑体" pitchFamily="49" charset="-122"/>
              </a:rPr>
              <a:t>子目录 </a:t>
            </a:r>
            <a:r>
              <a:rPr lang="en-US" altLang="zh-CN" sz="1100" dirty="0">
                <a:solidFill>
                  <a:srgbClr val="FFFFFF"/>
                </a:solidFill>
                <a:latin typeface="Arial" pitchFamily="34" charset="0"/>
                <a:ea typeface="黑体" pitchFamily="49" charset="-122"/>
              </a:rPr>
              <a:t>(2-5</a:t>
            </a:r>
            <a:r>
              <a:rPr lang="zh-CN" altLang="en-US" sz="1100" dirty="0">
                <a:solidFill>
                  <a:srgbClr val="FFFFFF"/>
                </a:solidFill>
                <a:latin typeface="Arial" pitchFamily="34" charset="0"/>
                <a:ea typeface="黑体" pitchFamily="49" charset="-122"/>
              </a:rPr>
              <a:t>级</a:t>
            </a:r>
            <a:r>
              <a:rPr lang="en-US" altLang="zh-CN" sz="1100" dirty="0">
                <a:solidFill>
                  <a:srgbClr val="FFFFFF"/>
                </a:solidFill>
                <a:latin typeface="Arial" pitchFamily="34" charset="0"/>
                <a:ea typeface="黑体" pitchFamily="49" charset="-122"/>
              </a:rPr>
              <a:t>) :18pt  </a:t>
            </a: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黑色</a:t>
            </a:r>
          </a:p>
          <a:p>
            <a:pPr algn="r">
              <a:lnSpc>
                <a:spcPct val="125000"/>
              </a:lnSpc>
              <a:spcBef>
                <a:spcPct val="20000"/>
              </a:spcBef>
            </a:pPr>
            <a:r>
              <a:rPr lang="zh-CN" altLang="en-US" sz="1100" dirty="0">
                <a:solidFill>
                  <a:srgbClr val="FFFFFF"/>
                </a:solidFill>
                <a:latin typeface="Arial" pitchFamily="34" charset="0"/>
                <a:ea typeface="黑体" pitchFamily="49" charset="-122"/>
              </a:rPr>
              <a:t>内部使用字体 </a:t>
            </a:r>
            <a:r>
              <a:rPr lang="en-US" altLang="zh-CN" sz="1100" dirty="0">
                <a:solidFill>
                  <a:srgbClr val="FFFFFF"/>
                </a:solidFill>
                <a:latin typeface="Arial" pitchFamily="34" charset="0"/>
                <a:ea typeface="黑体" pitchFamily="49" charset="-122"/>
              </a:rPr>
              <a:t>:</a:t>
            </a:r>
          </a:p>
          <a:p>
            <a:pPr algn="r">
              <a:lnSpc>
                <a:spcPct val="125000"/>
              </a:lnSpc>
              <a:spcBef>
                <a:spcPct val="20000"/>
              </a:spcBef>
            </a:pPr>
            <a:r>
              <a:rPr lang="en-US" altLang="zh-CN" sz="1100" dirty="0" err="1">
                <a:solidFill>
                  <a:srgbClr val="FFFFFF"/>
                </a:solidFill>
                <a:latin typeface="Arial" pitchFamily="34" charset="0"/>
                <a:ea typeface="黑体" pitchFamily="49" charset="-122"/>
              </a:rPr>
              <a:t>FrutigerNext</a:t>
            </a:r>
            <a:r>
              <a:rPr lang="en-US" altLang="zh-CN" sz="1100" dirty="0">
                <a:solidFill>
                  <a:srgbClr val="FFFFFF"/>
                </a:solidFill>
                <a:latin typeface="Arial" pitchFamily="34" charset="0"/>
                <a:ea typeface="黑体" pitchFamily="49" charset="-122"/>
              </a:rPr>
              <a:t> LT Regular</a:t>
            </a:r>
          </a:p>
          <a:p>
            <a:pPr algn="r">
              <a:lnSpc>
                <a:spcPct val="125000"/>
              </a:lnSpc>
              <a:spcBef>
                <a:spcPct val="20000"/>
              </a:spcBef>
            </a:pPr>
            <a:r>
              <a:rPr lang="zh-CN" altLang="en-US" sz="1100" dirty="0">
                <a:solidFill>
                  <a:srgbClr val="FFFFFF"/>
                </a:solidFill>
                <a:latin typeface="Arial" pitchFamily="34" charset="0"/>
                <a:ea typeface="黑体" pitchFamily="49" charset="-122"/>
              </a:rPr>
              <a:t>外部使用字体 </a:t>
            </a:r>
            <a:r>
              <a:rPr lang="en-US" altLang="zh-CN" sz="1100" dirty="0">
                <a:solidFill>
                  <a:srgbClr val="FFFFFF"/>
                </a:solidFill>
                <a:latin typeface="Arial" pitchFamily="34" charset="0"/>
                <a:ea typeface="黑体" pitchFamily="49" charset="-122"/>
              </a:rPr>
              <a:t>: Arial</a:t>
            </a:r>
          </a:p>
          <a:p>
            <a:pPr algn="r">
              <a:lnSpc>
                <a:spcPct val="75000"/>
              </a:lnSpc>
              <a:spcBef>
                <a:spcPct val="20000"/>
              </a:spcBef>
            </a:pPr>
            <a:endParaRPr lang="en-US" altLang="zh-CN"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中文正文</a:t>
            </a:r>
            <a:r>
              <a:rPr lang="en-US" altLang="zh-CN" sz="1100" dirty="0">
                <a:solidFill>
                  <a:srgbClr val="FFFFFF"/>
                </a:solidFill>
                <a:latin typeface="Arial" pitchFamily="34" charset="0"/>
                <a:ea typeface="黑体" pitchFamily="49" charset="-122"/>
              </a:rPr>
              <a:t>:18-20pt</a:t>
            </a:r>
          </a:p>
          <a:p>
            <a:pPr algn="r">
              <a:lnSpc>
                <a:spcPct val="125000"/>
              </a:lnSpc>
              <a:spcBef>
                <a:spcPct val="20000"/>
              </a:spcBef>
            </a:pPr>
            <a:r>
              <a:rPr lang="zh-CN" altLang="en-US" sz="1100" dirty="0">
                <a:solidFill>
                  <a:srgbClr val="FFFFFF"/>
                </a:solidFill>
                <a:latin typeface="Arial" pitchFamily="34" charset="0"/>
                <a:ea typeface="黑体" pitchFamily="49" charset="-122"/>
              </a:rPr>
              <a:t>子目录</a:t>
            </a:r>
            <a:r>
              <a:rPr lang="en-US" altLang="zh-CN" sz="1100" dirty="0">
                <a:solidFill>
                  <a:srgbClr val="FFFFFF"/>
                </a:solidFill>
                <a:latin typeface="Arial" pitchFamily="34" charset="0"/>
                <a:ea typeface="黑体" pitchFamily="49" charset="-122"/>
              </a:rPr>
              <a:t>(2-5</a:t>
            </a:r>
            <a:r>
              <a:rPr lang="zh-CN" altLang="en-US" sz="1100" dirty="0">
                <a:solidFill>
                  <a:srgbClr val="FFFFFF"/>
                </a:solidFill>
                <a:latin typeface="Arial" pitchFamily="34" charset="0"/>
                <a:ea typeface="黑体" pitchFamily="49" charset="-122"/>
              </a:rPr>
              <a:t>级</a:t>
            </a:r>
            <a:r>
              <a:rPr lang="en-US" altLang="zh-CN" sz="1100" dirty="0">
                <a:solidFill>
                  <a:srgbClr val="FFFFFF"/>
                </a:solidFill>
                <a:latin typeface="Arial" pitchFamily="34" charset="0"/>
                <a:ea typeface="黑体" pitchFamily="49" charset="-122"/>
              </a:rPr>
              <a:t>):18pt </a:t>
            </a: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黑色</a:t>
            </a:r>
          </a:p>
          <a:p>
            <a:pPr algn="r">
              <a:lnSpc>
                <a:spcPct val="125000"/>
              </a:lnSpc>
              <a:spcBef>
                <a:spcPct val="20000"/>
              </a:spcBef>
            </a:pPr>
            <a:r>
              <a:rPr lang="zh-CN" altLang="en-US" sz="1100" dirty="0">
                <a:solidFill>
                  <a:srgbClr val="FFFFFF"/>
                </a:solidFill>
                <a:latin typeface="Arial" pitchFamily="34" charset="0"/>
                <a:ea typeface="黑体" pitchFamily="49" charset="-122"/>
              </a:rPr>
              <a:t>字体</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细黑体 </a:t>
            </a:r>
            <a:endParaRPr lang="zh-CN" altLang="en-US" sz="1100" dirty="0">
              <a:solidFill>
                <a:srgbClr val="000000"/>
              </a:solidFill>
              <a:latin typeface="Arial" pitchFamily="34" charset="0"/>
              <a:ea typeface="黑体" pitchFamily="49" charset="-122"/>
            </a:endParaRPr>
          </a:p>
        </p:txBody>
      </p:sp>
      <p:sp>
        <p:nvSpPr>
          <p:cNvPr id="1036"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310" name="Rectangle 19"/>
          <p:cNvSpPr>
            <a:spLocks noGrp="1" noChangeArrowheads="1"/>
          </p:cNvSpPr>
          <p:nvPr>
            <p:ph type="dt" sz="quarter" idx="2"/>
          </p:nvPr>
        </p:nvSpPr>
        <p:spPr bwMode="auto">
          <a:xfrm>
            <a:off x="755650" y="479425"/>
            <a:ext cx="2133600" cy="212725"/>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B2B2B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n-ea"/>
              </a:defRPr>
            </a:lvl1pPr>
          </a:lstStyle>
          <a:p>
            <a:pPr>
              <a:defRPr/>
            </a:pPr>
            <a:endParaRPr lang="en-US" altLang="zh-CN"/>
          </a:p>
        </p:txBody>
      </p:sp>
      <p:pic>
        <p:nvPicPr>
          <p:cNvPr id="80" name="Picture 6" descr="Logo"/>
          <p:cNvPicPr>
            <a:picLocks noChangeAspect="1" noChangeArrowheads="1"/>
          </p:cNvPicPr>
          <p:nvPr/>
        </p:nvPicPr>
        <p:blipFill>
          <a:blip r:embed="rId4" cstate="email">
            <a:extLst>
              <a:ext uri="{28A0092B-C50C-407E-A947-70E740481C1C}">
                <a14:useLocalDpi xmlns=""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1"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 xmlns:a14="http://schemas.microsoft.com/office/drawing/2010/main">
                <a:solidFill>
                  <a:srgbClr val="4F81BD"/>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smtClean="0">
                <a:solidFill>
                  <a:srgbClr val="000000"/>
                </a:solidFill>
                <a:latin typeface="FrutigerNext LT Bold" pitchFamily="34" charset="0"/>
                <a:ea typeface="MS PGothic" pitchFamily="34" charset="-128"/>
              </a:rPr>
              <a:t>HUAWEI TECHNOLOGIES CO., LTD.</a:t>
            </a:r>
          </a:p>
        </p:txBody>
      </p:sp>
    </p:spTree>
  </p:cSld>
  <p:clrMap bg1="lt1" tx1="dk1" bg2="lt2" tx2="dk2" accent1="accent1" accent2="accent2" accent3="accent3" accent4="accent4" accent5="accent5" accent6="accent6" hlink="hlink" folHlink="folHlink"/>
  <p:sldLayoutIdLst>
    <p:sldLayoutId id="2147483815" r:id="rId1"/>
  </p:sldLayoutIdLst>
  <p:transition advClick="0" advTm="8000">
    <p:fade thruBlk="1"/>
  </p:transition>
  <p:timing>
    <p:tnLst>
      <p:par>
        <p:cTn id="1" dur="indefinite" restart="never" nodeType="tmRoot"/>
      </p:par>
    </p:tnLst>
  </p:timing>
  <p:txStyles>
    <p:titleStyle>
      <a:lvl1pPr algn="l" rtl="0" eaLnBrk="1" fontAlgn="base" hangingPunct="1">
        <a:spcBef>
          <a:spcPct val="0"/>
        </a:spcBef>
        <a:spcAft>
          <a:spcPct val="0"/>
        </a:spcAft>
        <a:defRPr lang="zh-CN" altLang="en-US" sz="3200" b="1" dirty="0">
          <a:solidFill>
            <a:schemeClr val="bg1"/>
          </a:solidFill>
          <a:latin typeface="+mj-lt"/>
          <a:ea typeface="黑体" pitchFamily="49" charset="-122"/>
          <a:cs typeface="+mj-cs"/>
        </a:defRPr>
      </a:lvl1pPr>
      <a:lvl2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2pPr>
      <a:lvl3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3pPr>
      <a:lvl4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4pPr>
      <a:lvl5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1" fontAlgn="base" hangingPunct="1">
        <a:spcBef>
          <a:spcPct val="20000"/>
        </a:spcBef>
        <a:spcAft>
          <a:spcPct val="0"/>
        </a:spcAft>
        <a:buClr>
          <a:srgbClr val="990000"/>
        </a:buClr>
        <a:defRPr sz="2400" b="1">
          <a:solidFill>
            <a:schemeClr val="bg1"/>
          </a:solidFill>
          <a:latin typeface="+mn-lt"/>
          <a:ea typeface="黑体" pitchFamily="49" charset="-122"/>
          <a:cs typeface="+mn-cs"/>
        </a:defRPr>
      </a:lvl1pPr>
      <a:lvl2pPr marL="742950" indent="-285750" algn="l" rtl="0" eaLnBrk="1" fontAlgn="base" hangingPunct="1">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1" fontAlgn="base" hangingPunct="1">
        <a:spcBef>
          <a:spcPct val="20000"/>
        </a:spcBef>
        <a:spcAft>
          <a:spcPct val="0"/>
        </a:spcAft>
        <a:buChar char="–"/>
        <a:defRPr sz="16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1" name="Picture 9" descr="封面"/>
          <p:cNvPicPr>
            <a:picLocks noChangeAspect="1" noChangeArrowheads="1"/>
          </p:cNvPicPr>
          <p:nvPr/>
        </p:nvPicPr>
        <p:blipFill>
          <a:blip r:embed="rId3" cstate="email">
            <a:extLst>
              <a:ext uri="{28A0092B-C50C-407E-A947-70E740481C1C}">
                <a14:useLocalDpi xmlns="" xmlns:a14="http://schemas.microsoft.com/office/drawing/2010/main"/>
              </a:ext>
            </a:extLst>
          </a:blip>
          <a:srcRect/>
          <a:stretch>
            <a:fillRect/>
          </a:stretch>
        </p:blipFill>
        <p:spPr bwMode="auto">
          <a:xfrm>
            <a:off x="0" y="1412875"/>
            <a:ext cx="9144000" cy="3124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052" name="Rectangle 8"/>
          <p:cNvSpPr>
            <a:spLocks noGrp="1" noChangeArrowheads="1"/>
          </p:cNvSpPr>
          <p:nvPr>
            <p:ph type="title"/>
          </p:nvPr>
        </p:nvSpPr>
        <p:spPr bwMode="auto">
          <a:xfrm>
            <a:off x="755650" y="2636838"/>
            <a:ext cx="5548313" cy="584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2053"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1" name="Rectangle 19"/>
          <p:cNvSpPr>
            <a:spLocks noGrp="1" noChangeArrowheads="1"/>
          </p:cNvSpPr>
          <p:nvPr>
            <p:ph type="dt" sz="quarter" idx="2"/>
          </p:nvPr>
        </p:nvSpPr>
        <p:spPr bwMode="auto">
          <a:xfrm>
            <a:off x="755650" y="479425"/>
            <a:ext cx="2133600" cy="212725"/>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B2B2B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j-ea"/>
              </a:defRPr>
            </a:lvl1pPr>
          </a:lstStyle>
          <a:p>
            <a:pPr>
              <a:defRPr/>
            </a:pPr>
            <a:endParaRPr lang="en-US" altLang="zh-CN"/>
          </a:p>
        </p:txBody>
      </p:sp>
      <p:sp>
        <p:nvSpPr>
          <p:cNvPr id="2055" name="Rectangle 21"/>
          <p:cNvSpPr>
            <a:spLocks noChangeArrowheads="1"/>
          </p:cNvSpPr>
          <p:nvPr/>
        </p:nvSpPr>
        <p:spPr bwMode="auto">
          <a:xfrm>
            <a:off x="-1952625" y="692150"/>
            <a:ext cx="1844675" cy="5500688"/>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a:lnSpc>
                <a:spcPct val="125000"/>
              </a:lnSpc>
              <a:spcBef>
                <a:spcPct val="20000"/>
              </a:spcBef>
            </a:pPr>
            <a:r>
              <a:rPr lang="zh-CN" altLang="en-US" sz="1100" dirty="0">
                <a:solidFill>
                  <a:srgbClr val="FFFFFF"/>
                </a:solidFill>
                <a:latin typeface="Arial" pitchFamily="34" charset="0"/>
              </a:rPr>
              <a:t>英文标题</a:t>
            </a:r>
            <a:r>
              <a:rPr lang="en-US" altLang="zh-CN" sz="1100" dirty="0">
                <a:solidFill>
                  <a:srgbClr val="FFFFFF"/>
                </a:solidFill>
                <a:latin typeface="Arial" pitchFamily="34" charset="0"/>
              </a:rPr>
              <a:t>:32-35pt  </a:t>
            </a: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 R153 G0 B0</a:t>
            </a:r>
          </a:p>
          <a:p>
            <a:pPr marL="342900" indent="-342900" algn="r">
              <a:lnSpc>
                <a:spcPct val="125000"/>
              </a:lnSpc>
              <a:spcBef>
                <a:spcPct val="20000"/>
              </a:spcBef>
            </a:pPr>
            <a:r>
              <a:rPr lang="zh-CN" altLang="en-US" sz="1100" dirty="0">
                <a:solidFill>
                  <a:srgbClr val="FFFFFF"/>
                </a:solidFill>
                <a:latin typeface="Arial" pitchFamily="34" charset="0"/>
              </a:rPr>
              <a:t>内部使用字体 </a:t>
            </a:r>
            <a:r>
              <a:rPr lang="en-US" altLang="zh-CN" sz="1100" dirty="0">
                <a:solidFill>
                  <a:srgbClr val="FFFFFF"/>
                </a:solidFill>
                <a:latin typeface="Arial" pitchFamily="34" charset="0"/>
              </a:rPr>
              <a:t>:</a:t>
            </a:r>
          </a:p>
          <a:p>
            <a:pPr marL="342900" indent="-342900" algn="r">
              <a:lnSpc>
                <a:spcPct val="125000"/>
              </a:lnSpc>
              <a:spcBef>
                <a:spcPct val="20000"/>
              </a:spcBef>
            </a:pPr>
            <a:r>
              <a:rPr lang="en-US" altLang="zh-CN" sz="1100" dirty="0" err="1">
                <a:solidFill>
                  <a:srgbClr val="FFFFFF"/>
                </a:solidFill>
                <a:latin typeface="Arial" pitchFamily="34" charset="0"/>
              </a:rPr>
              <a:t>FrutigerNext</a:t>
            </a:r>
            <a:r>
              <a:rPr lang="en-US" altLang="zh-CN" sz="1100" dirty="0">
                <a:solidFill>
                  <a:srgbClr val="FFFFFF"/>
                </a:solidFill>
                <a:latin typeface="Arial" pitchFamily="34" charset="0"/>
              </a:rPr>
              <a:t> LT Medium</a:t>
            </a:r>
          </a:p>
          <a:p>
            <a:pPr marL="342900" indent="-342900" algn="r">
              <a:lnSpc>
                <a:spcPct val="125000"/>
              </a:lnSpc>
              <a:spcBef>
                <a:spcPct val="20000"/>
              </a:spcBef>
            </a:pPr>
            <a:r>
              <a:rPr lang="zh-CN" altLang="en-US" sz="1100" dirty="0">
                <a:solidFill>
                  <a:srgbClr val="FFFFFF"/>
                </a:solidFill>
                <a:latin typeface="Arial" pitchFamily="34" charset="0"/>
              </a:rPr>
              <a:t>外部使用字体 </a:t>
            </a:r>
            <a:r>
              <a:rPr lang="en-US" altLang="zh-CN" sz="1100" dirty="0">
                <a:solidFill>
                  <a:srgbClr val="FFFFFF"/>
                </a:solidFill>
                <a:latin typeface="Arial" pitchFamily="34" charset="0"/>
              </a:rPr>
              <a:t>: Arial</a:t>
            </a:r>
          </a:p>
          <a:p>
            <a:pPr marL="342900" indent="-342900" algn="r">
              <a:lnSpc>
                <a:spcPct val="75000"/>
              </a:lnSpc>
              <a:spcBef>
                <a:spcPct val="20000"/>
              </a:spcBef>
            </a:pPr>
            <a:endParaRPr lang="en-US" altLang="zh-CN"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中文标题</a:t>
            </a:r>
            <a:r>
              <a:rPr lang="en-US" altLang="zh-CN" sz="1100" dirty="0">
                <a:solidFill>
                  <a:srgbClr val="FFFFFF"/>
                </a:solidFill>
                <a:latin typeface="Arial" pitchFamily="34" charset="0"/>
              </a:rPr>
              <a:t>:30-32pt  </a:t>
            </a: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 R153 G0 B0</a:t>
            </a:r>
          </a:p>
          <a:p>
            <a:pPr marL="342900" indent="-342900" algn="r">
              <a:lnSpc>
                <a:spcPct val="125000"/>
              </a:lnSpc>
              <a:spcBef>
                <a:spcPct val="20000"/>
              </a:spcBef>
            </a:pPr>
            <a:r>
              <a:rPr lang="zh-CN" altLang="en-US" sz="1100" dirty="0">
                <a:solidFill>
                  <a:srgbClr val="FFFFFF"/>
                </a:solidFill>
                <a:latin typeface="Arial" pitchFamily="34" charset="0"/>
              </a:rPr>
              <a:t>字体</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黑体</a:t>
            </a:r>
          </a:p>
          <a:p>
            <a:pPr marL="342900" indent="-342900" algn="r">
              <a:lnSpc>
                <a:spcPct val="125000"/>
              </a:lnSpc>
              <a:spcBef>
                <a:spcPct val="20000"/>
              </a:spcBef>
            </a:pPr>
            <a:endParaRPr lang="zh-CN" altLang="en-US" sz="1100" dirty="0">
              <a:solidFill>
                <a:srgbClr val="FFFFFF"/>
              </a:solidFill>
              <a:latin typeface="Arial" pitchFamily="34" charset="0"/>
            </a:endParaRPr>
          </a:p>
          <a:p>
            <a:pPr marL="342900" indent="-342900" algn="r">
              <a:lnSpc>
                <a:spcPct val="125000"/>
              </a:lnSpc>
              <a:spcBef>
                <a:spcPct val="20000"/>
              </a:spcBef>
            </a:pPr>
            <a:endParaRPr lang="zh-CN" altLang="en-US" sz="1100" dirty="0">
              <a:solidFill>
                <a:srgbClr val="FFFFFF"/>
              </a:solidFill>
              <a:latin typeface="Arial" pitchFamily="34" charset="0"/>
            </a:endParaRPr>
          </a:p>
          <a:p>
            <a:pPr marL="342900" indent="-342900" algn="r">
              <a:lnSpc>
                <a:spcPct val="125000"/>
              </a:lnSpc>
              <a:spcBef>
                <a:spcPct val="20000"/>
              </a:spcBef>
            </a:pP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英文正文</a:t>
            </a:r>
            <a:r>
              <a:rPr lang="en-US" altLang="zh-CN" sz="1100" dirty="0">
                <a:solidFill>
                  <a:srgbClr val="FFFFFF"/>
                </a:solidFill>
                <a:latin typeface="Arial" pitchFamily="34" charset="0"/>
              </a:rPr>
              <a:t>:20-22pt</a:t>
            </a:r>
          </a:p>
          <a:p>
            <a:pPr marL="342900" indent="-342900" algn="r">
              <a:lnSpc>
                <a:spcPct val="125000"/>
              </a:lnSpc>
              <a:spcBef>
                <a:spcPct val="20000"/>
              </a:spcBef>
            </a:pPr>
            <a:r>
              <a:rPr lang="zh-CN" altLang="en-US" sz="1100" dirty="0">
                <a:solidFill>
                  <a:srgbClr val="FFFFFF"/>
                </a:solidFill>
                <a:latin typeface="Arial" pitchFamily="34" charset="0"/>
              </a:rPr>
              <a:t>子目录 </a:t>
            </a:r>
            <a:r>
              <a:rPr lang="en-US" altLang="zh-CN" sz="1100" dirty="0">
                <a:solidFill>
                  <a:srgbClr val="FFFFFF"/>
                </a:solidFill>
                <a:latin typeface="Arial" pitchFamily="34" charset="0"/>
              </a:rPr>
              <a:t>(2-5</a:t>
            </a:r>
            <a:r>
              <a:rPr lang="zh-CN" altLang="en-US" sz="1100" dirty="0">
                <a:solidFill>
                  <a:srgbClr val="FFFFFF"/>
                </a:solidFill>
                <a:latin typeface="Arial" pitchFamily="34" charset="0"/>
              </a:rPr>
              <a:t>级</a:t>
            </a:r>
            <a:r>
              <a:rPr lang="en-US" altLang="zh-CN" sz="1100" dirty="0">
                <a:solidFill>
                  <a:srgbClr val="FFFFFF"/>
                </a:solidFill>
                <a:latin typeface="Arial" pitchFamily="34" charset="0"/>
              </a:rPr>
              <a:t>) :18pt  </a:t>
            </a: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黑色</a:t>
            </a:r>
          </a:p>
          <a:p>
            <a:pPr marL="342900" indent="-342900" algn="r">
              <a:lnSpc>
                <a:spcPct val="125000"/>
              </a:lnSpc>
              <a:spcBef>
                <a:spcPct val="20000"/>
              </a:spcBef>
            </a:pPr>
            <a:r>
              <a:rPr lang="zh-CN" altLang="en-US" sz="1100" dirty="0">
                <a:solidFill>
                  <a:srgbClr val="FFFFFF"/>
                </a:solidFill>
                <a:latin typeface="Arial" pitchFamily="34" charset="0"/>
              </a:rPr>
              <a:t>内部使用字体 </a:t>
            </a:r>
            <a:r>
              <a:rPr lang="en-US" altLang="zh-CN" sz="1100" dirty="0">
                <a:solidFill>
                  <a:srgbClr val="FFFFFF"/>
                </a:solidFill>
                <a:latin typeface="Arial" pitchFamily="34" charset="0"/>
              </a:rPr>
              <a:t>:</a:t>
            </a:r>
          </a:p>
          <a:p>
            <a:pPr marL="342900" indent="-342900" algn="r">
              <a:lnSpc>
                <a:spcPct val="125000"/>
              </a:lnSpc>
              <a:spcBef>
                <a:spcPct val="20000"/>
              </a:spcBef>
            </a:pPr>
            <a:r>
              <a:rPr lang="en-US" altLang="zh-CN" sz="1100" dirty="0" err="1">
                <a:solidFill>
                  <a:srgbClr val="FFFFFF"/>
                </a:solidFill>
                <a:latin typeface="Arial" pitchFamily="34" charset="0"/>
              </a:rPr>
              <a:t>FrutigerNext</a:t>
            </a:r>
            <a:r>
              <a:rPr lang="en-US" altLang="zh-CN" sz="1100" dirty="0">
                <a:solidFill>
                  <a:srgbClr val="FFFFFF"/>
                </a:solidFill>
                <a:latin typeface="Arial" pitchFamily="34" charset="0"/>
              </a:rPr>
              <a:t> LT Regular</a:t>
            </a:r>
          </a:p>
          <a:p>
            <a:pPr marL="342900" indent="-342900" algn="r">
              <a:lnSpc>
                <a:spcPct val="125000"/>
              </a:lnSpc>
              <a:spcBef>
                <a:spcPct val="20000"/>
              </a:spcBef>
            </a:pPr>
            <a:r>
              <a:rPr lang="zh-CN" altLang="en-US" sz="1100" dirty="0">
                <a:solidFill>
                  <a:srgbClr val="FFFFFF"/>
                </a:solidFill>
                <a:latin typeface="Arial" pitchFamily="34" charset="0"/>
              </a:rPr>
              <a:t>外部使用字体 </a:t>
            </a:r>
            <a:r>
              <a:rPr lang="en-US" altLang="zh-CN" sz="1100" dirty="0">
                <a:solidFill>
                  <a:srgbClr val="FFFFFF"/>
                </a:solidFill>
                <a:latin typeface="Arial" pitchFamily="34" charset="0"/>
              </a:rPr>
              <a:t>: Arial</a:t>
            </a:r>
          </a:p>
          <a:p>
            <a:pPr marL="342900" indent="-342900" algn="r">
              <a:lnSpc>
                <a:spcPct val="75000"/>
              </a:lnSpc>
              <a:spcBef>
                <a:spcPct val="20000"/>
              </a:spcBef>
            </a:pPr>
            <a:endParaRPr lang="en-US" altLang="zh-CN"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中文正文</a:t>
            </a:r>
            <a:r>
              <a:rPr lang="en-US" altLang="zh-CN" sz="1100" dirty="0">
                <a:solidFill>
                  <a:srgbClr val="FFFFFF"/>
                </a:solidFill>
                <a:latin typeface="Arial" pitchFamily="34" charset="0"/>
              </a:rPr>
              <a:t>:18-20pt</a:t>
            </a:r>
          </a:p>
          <a:p>
            <a:pPr marL="342900" indent="-342900" algn="r">
              <a:lnSpc>
                <a:spcPct val="125000"/>
              </a:lnSpc>
              <a:spcBef>
                <a:spcPct val="20000"/>
              </a:spcBef>
            </a:pPr>
            <a:r>
              <a:rPr lang="zh-CN" altLang="en-US" sz="1100" dirty="0">
                <a:solidFill>
                  <a:srgbClr val="FFFFFF"/>
                </a:solidFill>
                <a:latin typeface="Arial" pitchFamily="34" charset="0"/>
              </a:rPr>
              <a:t>子目录</a:t>
            </a:r>
            <a:r>
              <a:rPr lang="en-US" altLang="zh-CN" sz="1100" dirty="0">
                <a:solidFill>
                  <a:srgbClr val="FFFFFF"/>
                </a:solidFill>
                <a:latin typeface="Arial" pitchFamily="34" charset="0"/>
              </a:rPr>
              <a:t>(2-5</a:t>
            </a:r>
            <a:r>
              <a:rPr lang="zh-CN" altLang="en-US" sz="1100" dirty="0">
                <a:solidFill>
                  <a:srgbClr val="FFFFFF"/>
                </a:solidFill>
                <a:latin typeface="Arial" pitchFamily="34" charset="0"/>
              </a:rPr>
              <a:t>级</a:t>
            </a:r>
            <a:r>
              <a:rPr lang="en-US" altLang="zh-CN" sz="1100" dirty="0">
                <a:solidFill>
                  <a:srgbClr val="FFFFFF"/>
                </a:solidFill>
                <a:latin typeface="Arial" pitchFamily="34" charset="0"/>
              </a:rPr>
              <a:t>):18pt </a:t>
            </a: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黑色</a:t>
            </a:r>
          </a:p>
          <a:p>
            <a:pPr marL="342900" indent="-342900" algn="r">
              <a:lnSpc>
                <a:spcPct val="125000"/>
              </a:lnSpc>
              <a:spcBef>
                <a:spcPct val="20000"/>
              </a:spcBef>
            </a:pPr>
            <a:r>
              <a:rPr lang="zh-CN" altLang="en-US" sz="1100" dirty="0">
                <a:solidFill>
                  <a:srgbClr val="FFFFFF"/>
                </a:solidFill>
                <a:latin typeface="Arial" pitchFamily="34" charset="0"/>
              </a:rPr>
              <a:t>字体</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细黑体 </a:t>
            </a:r>
            <a:endParaRPr lang="zh-CN" altLang="en-US" sz="1100" dirty="0">
              <a:solidFill>
                <a:srgbClr val="000000"/>
              </a:solidFill>
              <a:latin typeface="Arial" pitchFamily="34" charset="0"/>
            </a:endParaRPr>
          </a:p>
        </p:txBody>
      </p:sp>
      <p:grpSp>
        <p:nvGrpSpPr>
          <p:cNvPr id="2056" name="Group 22"/>
          <p:cNvGrpSpPr>
            <a:grpSpLocks/>
          </p:cNvGrpSpPr>
          <p:nvPr/>
        </p:nvGrpSpPr>
        <p:grpSpPr bwMode="auto">
          <a:xfrm>
            <a:off x="9324975" y="3367088"/>
            <a:ext cx="919163" cy="3490912"/>
            <a:chOff x="5839" y="2160"/>
            <a:chExt cx="579" cy="2199"/>
          </a:xfrm>
        </p:grpSpPr>
        <p:sp>
          <p:nvSpPr>
            <p:cNvPr id="2061" name="Rectangle 23"/>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2062" name="Group 24"/>
            <p:cNvGrpSpPr>
              <a:grpSpLocks/>
            </p:cNvGrpSpPr>
            <p:nvPr userDrawn="1"/>
          </p:nvGrpSpPr>
          <p:grpSpPr bwMode="auto">
            <a:xfrm>
              <a:off x="5893" y="2387"/>
              <a:ext cx="466" cy="115"/>
              <a:chOff x="5893" y="2387"/>
              <a:chExt cx="466" cy="115"/>
            </a:xfrm>
          </p:grpSpPr>
          <p:sp>
            <p:nvSpPr>
              <p:cNvPr id="2123" name="Rectangle 25"/>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4" name="Rectangle 26"/>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5" name="Rectangle 27"/>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6" name="Rectangle 28"/>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3" name="Group 29"/>
            <p:cNvGrpSpPr>
              <a:grpSpLocks/>
            </p:cNvGrpSpPr>
            <p:nvPr userDrawn="1"/>
          </p:nvGrpSpPr>
          <p:grpSpPr bwMode="auto">
            <a:xfrm>
              <a:off x="5893" y="2523"/>
              <a:ext cx="466" cy="115"/>
              <a:chOff x="5893" y="2523"/>
              <a:chExt cx="466" cy="115"/>
            </a:xfrm>
          </p:grpSpPr>
          <p:sp>
            <p:nvSpPr>
              <p:cNvPr id="2119" name="Rectangle 30"/>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0" name="Rectangle 31"/>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1" name="Rectangle 32"/>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2" name="Rectangle 33"/>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4" name="Group 34"/>
            <p:cNvGrpSpPr>
              <a:grpSpLocks/>
            </p:cNvGrpSpPr>
            <p:nvPr userDrawn="1"/>
          </p:nvGrpSpPr>
          <p:grpSpPr bwMode="auto">
            <a:xfrm>
              <a:off x="5893" y="2659"/>
              <a:ext cx="466" cy="115"/>
              <a:chOff x="5893" y="2659"/>
              <a:chExt cx="466" cy="115"/>
            </a:xfrm>
          </p:grpSpPr>
          <p:sp>
            <p:nvSpPr>
              <p:cNvPr id="2115" name="Rectangle 35"/>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6" name="Rectangle 36"/>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7" name="Rectangle 37"/>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8" name="Rectangle 38"/>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5" name="Group 39"/>
            <p:cNvGrpSpPr>
              <a:grpSpLocks/>
            </p:cNvGrpSpPr>
            <p:nvPr userDrawn="1"/>
          </p:nvGrpSpPr>
          <p:grpSpPr bwMode="auto">
            <a:xfrm>
              <a:off x="5893" y="2251"/>
              <a:ext cx="466" cy="119"/>
              <a:chOff x="5893" y="2251"/>
              <a:chExt cx="466" cy="119"/>
            </a:xfrm>
          </p:grpSpPr>
          <p:sp>
            <p:nvSpPr>
              <p:cNvPr id="2111" name="Rectangle 40"/>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2" name="Rectangle 41"/>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3" name="Rectangle 42"/>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4" name="Rectangle 43"/>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6" name="Group 44"/>
            <p:cNvGrpSpPr>
              <a:grpSpLocks/>
            </p:cNvGrpSpPr>
            <p:nvPr userDrawn="1"/>
          </p:nvGrpSpPr>
          <p:grpSpPr bwMode="auto">
            <a:xfrm>
              <a:off x="5893" y="2886"/>
              <a:ext cx="466" cy="115"/>
              <a:chOff x="5893" y="2886"/>
              <a:chExt cx="466" cy="115"/>
            </a:xfrm>
          </p:grpSpPr>
          <p:sp>
            <p:nvSpPr>
              <p:cNvPr id="2107" name="Rectangle 45"/>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8" name="Rectangle 46"/>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9" name="Rectangle 47"/>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0" name="Rectangle 48"/>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7" name="Group 49"/>
            <p:cNvGrpSpPr>
              <a:grpSpLocks/>
            </p:cNvGrpSpPr>
            <p:nvPr userDrawn="1"/>
          </p:nvGrpSpPr>
          <p:grpSpPr bwMode="auto">
            <a:xfrm>
              <a:off x="5893" y="3022"/>
              <a:ext cx="466" cy="115"/>
              <a:chOff x="5893" y="3022"/>
              <a:chExt cx="466" cy="115"/>
            </a:xfrm>
          </p:grpSpPr>
          <p:sp>
            <p:nvSpPr>
              <p:cNvPr id="2103" name="Rectangle 50"/>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4" name="Rectangle 51"/>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5" name="Rectangle 52"/>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6" name="Rectangle 53"/>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8" name="Group 54"/>
            <p:cNvGrpSpPr>
              <a:grpSpLocks/>
            </p:cNvGrpSpPr>
            <p:nvPr userDrawn="1"/>
          </p:nvGrpSpPr>
          <p:grpSpPr bwMode="auto">
            <a:xfrm>
              <a:off x="5893" y="3158"/>
              <a:ext cx="466" cy="115"/>
              <a:chOff x="5893" y="3158"/>
              <a:chExt cx="466" cy="115"/>
            </a:xfrm>
          </p:grpSpPr>
          <p:sp>
            <p:nvSpPr>
              <p:cNvPr id="2099" name="Rectangle 55"/>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0" name="Rectangle 56"/>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1" name="Rectangle 57"/>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2" name="Rectangle 58"/>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9" name="Group 59"/>
            <p:cNvGrpSpPr>
              <a:grpSpLocks/>
            </p:cNvGrpSpPr>
            <p:nvPr userDrawn="1"/>
          </p:nvGrpSpPr>
          <p:grpSpPr bwMode="auto">
            <a:xfrm>
              <a:off x="5893" y="3385"/>
              <a:ext cx="466" cy="115"/>
              <a:chOff x="5893" y="3385"/>
              <a:chExt cx="466" cy="115"/>
            </a:xfrm>
          </p:grpSpPr>
          <p:sp>
            <p:nvSpPr>
              <p:cNvPr id="2095" name="Rectangle 60"/>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6" name="Rectangle 61"/>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7" name="Rectangle 62"/>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8" name="Rectangle 63"/>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0" name="Group 64"/>
            <p:cNvGrpSpPr>
              <a:grpSpLocks/>
            </p:cNvGrpSpPr>
            <p:nvPr userDrawn="1"/>
          </p:nvGrpSpPr>
          <p:grpSpPr bwMode="auto">
            <a:xfrm>
              <a:off x="5893" y="3521"/>
              <a:ext cx="466" cy="115"/>
              <a:chOff x="5893" y="3521"/>
              <a:chExt cx="466" cy="115"/>
            </a:xfrm>
          </p:grpSpPr>
          <p:sp>
            <p:nvSpPr>
              <p:cNvPr id="2091" name="Rectangle 65"/>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2" name="Rectangle 66"/>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3" name="Rectangle 67"/>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4" name="Rectangle 68"/>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1" name="Group 69"/>
            <p:cNvGrpSpPr>
              <a:grpSpLocks/>
            </p:cNvGrpSpPr>
            <p:nvPr userDrawn="1"/>
          </p:nvGrpSpPr>
          <p:grpSpPr bwMode="auto">
            <a:xfrm>
              <a:off x="5893" y="3657"/>
              <a:ext cx="466" cy="115"/>
              <a:chOff x="5893" y="3657"/>
              <a:chExt cx="466" cy="115"/>
            </a:xfrm>
          </p:grpSpPr>
          <p:sp>
            <p:nvSpPr>
              <p:cNvPr id="2087" name="Rectangle 70"/>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8" name="Rectangle 71"/>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9" name="Rectangle 72"/>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0" name="Rectangle 73"/>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2" name="Group 74"/>
            <p:cNvGrpSpPr>
              <a:grpSpLocks/>
            </p:cNvGrpSpPr>
            <p:nvPr userDrawn="1"/>
          </p:nvGrpSpPr>
          <p:grpSpPr bwMode="auto">
            <a:xfrm>
              <a:off x="5893" y="3884"/>
              <a:ext cx="466" cy="115"/>
              <a:chOff x="5893" y="3884"/>
              <a:chExt cx="466" cy="115"/>
            </a:xfrm>
          </p:grpSpPr>
          <p:sp>
            <p:nvSpPr>
              <p:cNvPr id="2083" name="Rectangle 75"/>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4" name="Rectangle 76"/>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5" name="Rectangle 77"/>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6" name="Rectangle 78"/>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3" name="Group 79"/>
            <p:cNvGrpSpPr>
              <a:grpSpLocks/>
            </p:cNvGrpSpPr>
            <p:nvPr userDrawn="1"/>
          </p:nvGrpSpPr>
          <p:grpSpPr bwMode="auto">
            <a:xfrm>
              <a:off x="5893" y="4026"/>
              <a:ext cx="466" cy="115"/>
              <a:chOff x="5893" y="4026"/>
              <a:chExt cx="466" cy="115"/>
            </a:xfrm>
          </p:grpSpPr>
          <p:sp>
            <p:nvSpPr>
              <p:cNvPr id="2079" name="Rectangle 80"/>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0" name="Rectangle 81"/>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1" name="Rectangle 82"/>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2" name="Rectangle 83"/>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4" name="Group 84"/>
            <p:cNvGrpSpPr>
              <a:grpSpLocks/>
            </p:cNvGrpSpPr>
            <p:nvPr userDrawn="1"/>
          </p:nvGrpSpPr>
          <p:grpSpPr bwMode="auto">
            <a:xfrm>
              <a:off x="5893" y="4167"/>
              <a:ext cx="466" cy="115"/>
              <a:chOff x="5893" y="4167"/>
              <a:chExt cx="466" cy="115"/>
            </a:xfrm>
          </p:grpSpPr>
          <p:sp>
            <p:nvSpPr>
              <p:cNvPr id="2075" name="Rectangle 85"/>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6" name="Rectangle 86"/>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7" name="Rectangle 87"/>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8" name="Rectangle 88"/>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2057" name="Rectangle 89"/>
          <p:cNvSpPr>
            <a:spLocks noChangeArrowheads="1"/>
          </p:cNvSpPr>
          <p:nvPr/>
        </p:nvSpPr>
        <p:spPr bwMode="auto">
          <a:xfrm>
            <a:off x="9251950" y="1341438"/>
            <a:ext cx="1192213" cy="1725612"/>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配色参考方案：</a:t>
            </a:r>
          </a:p>
          <a:p>
            <a:pPr>
              <a:lnSpc>
                <a:spcPct val="120000"/>
              </a:lnSpc>
              <a:spcBef>
                <a:spcPct val="20000"/>
              </a:spcBef>
            </a:pPr>
            <a:r>
              <a:rPr lang="zh-CN" altLang="en-US" sz="1100">
                <a:solidFill>
                  <a:srgbClr val="FFFFFF"/>
                </a:solidFill>
                <a:latin typeface="Arial" pitchFamily="34" charset="0"/>
              </a:rPr>
              <a:t>建议同一页面内不超过四种颜色，以下是</a:t>
            </a:r>
            <a:r>
              <a:rPr lang="en-US" altLang="zh-CN" sz="1100">
                <a:solidFill>
                  <a:srgbClr val="FFFFFF"/>
                </a:solidFill>
                <a:latin typeface="Arial" pitchFamily="34" charset="0"/>
              </a:rPr>
              <a:t>13</a:t>
            </a:r>
            <a:r>
              <a:rPr lang="zh-CN" altLang="en-US" sz="1100">
                <a:solidFill>
                  <a:srgbClr val="FFFFFF"/>
                </a:solidFill>
                <a:latin typeface="Arial" pitchFamily="34" charset="0"/>
              </a:rPr>
              <a:t>组配色方案，同一页面内只选择一组使用。（仅供参考）</a:t>
            </a:r>
          </a:p>
        </p:txBody>
      </p:sp>
      <p:sp>
        <p:nvSpPr>
          <p:cNvPr id="2058" name="Rectangle 90"/>
          <p:cNvSpPr>
            <a:spLocks noChangeArrowheads="1"/>
          </p:cNvSpPr>
          <p:nvPr/>
        </p:nvSpPr>
        <p:spPr bwMode="auto">
          <a:xfrm>
            <a:off x="9251950" y="7938"/>
            <a:ext cx="1120775" cy="684212"/>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客户或者合作伙伴的标志放在右上角</a:t>
            </a:r>
            <a:r>
              <a:rPr lang="en-US" altLang="zh-CN" sz="1100">
                <a:solidFill>
                  <a:srgbClr val="FFFFFF"/>
                </a:solidFill>
                <a:latin typeface="Arial" pitchFamily="34" charset="0"/>
              </a:rPr>
              <a:t>.</a:t>
            </a:r>
            <a:endParaRPr lang="zh-CN" altLang="en-US" sz="1100">
              <a:solidFill>
                <a:srgbClr val="FFFFFF"/>
              </a:solidFill>
              <a:latin typeface="Arial" pitchFamily="34" charset="0"/>
            </a:endParaRPr>
          </a:p>
        </p:txBody>
      </p:sp>
      <p:sp>
        <p:nvSpPr>
          <p:cNvPr id="152" name="Text Box 5"/>
          <p:cNvSpPr txBox="1">
            <a:spLocks noChangeArrowheads="1"/>
          </p:cNvSpPr>
          <p:nvPr/>
        </p:nvSpPr>
        <p:spPr bwMode="auto">
          <a:xfrm>
            <a:off x="755650" y="6230938"/>
            <a:ext cx="2967038" cy="212725"/>
          </a:xfrm>
          <a:prstGeom prst="rect">
            <a:avLst/>
          </a:prstGeom>
          <a:noFill/>
          <a:ln>
            <a:noFill/>
          </a:ln>
          <a:extLst>
            <a:ext uri="{909E8E84-426E-40DD-AFC4-6F175D3DCCD1}">
              <a14:hiddenFill xmlns="" xmlns:a14="http://schemas.microsoft.com/office/drawing/2010/main">
                <a:solidFill>
                  <a:srgbClr val="4F81BD"/>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smtClean="0">
                <a:solidFill>
                  <a:srgbClr val="000000"/>
                </a:solidFill>
                <a:latin typeface="FrutigerNext LT Bold" pitchFamily="34" charset="0"/>
                <a:ea typeface="MS PGothic" pitchFamily="34" charset="-128"/>
              </a:rPr>
              <a:t>HUAWEI TECHNOLOGIES CO., LTD.</a:t>
            </a:r>
          </a:p>
        </p:txBody>
      </p:sp>
      <p:sp>
        <p:nvSpPr>
          <p:cNvPr id="153" name="Text Box 7"/>
          <p:cNvSpPr txBox="1">
            <a:spLocks noChangeArrowheads="1"/>
          </p:cNvSpPr>
          <p:nvPr/>
        </p:nvSpPr>
        <p:spPr bwMode="auto">
          <a:xfrm>
            <a:off x="7229475" y="4019550"/>
            <a:ext cx="1258888" cy="244475"/>
          </a:xfrm>
          <a:prstGeom prst="rect">
            <a:avLst/>
          </a:prstGeom>
          <a:noFill/>
          <a:ln>
            <a:noFill/>
          </a:ln>
          <a:extLst>
            <a:ext uri="{909E8E84-426E-40DD-AFC4-6F175D3DCCD1}">
              <a14:hiddenFill xmlns="" xmlns:a14="http://schemas.microsoft.com/office/drawing/2010/main">
                <a:solidFill>
                  <a:srgbClr val="4F81BD"/>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pic>
        <p:nvPicPr>
          <p:cNvPr id="79" name="Picture 6" descr="Logo"/>
          <p:cNvPicPr>
            <a:picLocks noChangeAspect="1" noChangeArrowheads="1"/>
          </p:cNvPicPr>
          <p:nvPr/>
        </p:nvPicPr>
        <p:blipFill>
          <a:blip r:embed="rId4" cstate="email">
            <a:extLst>
              <a:ext uri="{28A0092B-C50C-407E-A947-70E740481C1C}">
                <a14:useLocalDpi xmlns=""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16"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bg1"/>
          </a:solidFill>
          <a:latin typeface="+mn-lt"/>
          <a:ea typeface="黑体" pitchFamily="49" charset="-122"/>
          <a:cs typeface="+mj-cs"/>
        </a:defRPr>
      </a:lvl1pPr>
      <a:lvl2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0"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 xmlns:a14="http://schemas.microsoft.com/office/drawing/2010/main">
                <a:solidFill>
                  <a:srgbClr val="4F81BD"/>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smtClean="0">
                <a:solidFill>
                  <a:srgbClr val="000000"/>
                </a:solidFill>
                <a:latin typeface="FrutigerNext LT Bold" pitchFamily="34" charset="0"/>
                <a:ea typeface="MS PGothic" pitchFamily="34" charset="-128"/>
              </a:rPr>
              <a:t>HUAWEI TECHNOLOGIES CO., LTD.</a:t>
            </a:r>
          </a:p>
        </p:txBody>
      </p:sp>
      <p:pic>
        <p:nvPicPr>
          <p:cNvPr id="5125" name="Picture 6" descr="Logo"/>
          <p:cNvPicPr>
            <a:picLocks noChangeAspect="1" noChangeArrowheads="1"/>
          </p:cNvPicPr>
          <p:nvPr/>
        </p:nvPicPr>
        <p:blipFill>
          <a:blip r:embed="rId3" cstate="email">
            <a:extLst>
              <a:ext uri="{28A0092B-C50C-407E-A947-70E740481C1C}">
                <a14:useLocalDpi xmlns=""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127" name="Rectangle 8"/>
          <p:cNvSpPr>
            <a:spLocks noGrp="1" noChangeArrowheads="1"/>
          </p:cNvSpPr>
          <p:nvPr>
            <p:ph type="title"/>
          </p:nvPr>
        </p:nvSpPr>
        <p:spPr bwMode="auto">
          <a:xfrm>
            <a:off x="755650" y="4508500"/>
            <a:ext cx="5548313" cy="584775"/>
          </a:xfrm>
          <a:prstGeom prst="rect">
            <a:avLst/>
          </a:prstGeom>
          <a:noFill/>
          <a:ln>
            <a:noFill/>
          </a:ln>
          <a:effectLst/>
          <a:extLst>
            <a:ext uri="{909E8E84-426E-40DD-AFC4-6F175D3DCCD1}">
              <a14:hiddenFill xmlns="" xmlns:a14="http://schemas.microsoft.com/office/drawing/2010/main">
                <a:solidFill>
                  <a:srgbClr val="4F81BD"/>
                </a:solidFill>
              </a14:hiddenFill>
            </a:ext>
            <a:ext uri="{91240B29-F687-4F45-9708-019B960494DF}">
              <a14:hiddenLine xmlns="" xmlns:a14="http://schemas.microsoft.com/office/drawing/2010/main" w="9525" algn="ctr">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5128"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9425"/>
            <a:ext cx="2133600" cy="212725"/>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B2B2B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j-ea"/>
              </a:defRPr>
            </a:lvl1pPr>
          </a:lstStyle>
          <a:p>
            <a:pPr>
              <a:defRPr/>
            </a:pPr>
            <a:endParaRPr lang="en-US" altLang="zh-CN"/>
          </a:p>
        </p:txBody>
      </p:sp>
      <p:sp>
        <p:nvSpPr>
          <p:cNvPr id="5130" name="Rectangle 17"/>
          <p:cNvSpPr>
            <a:spLocks noChangeArrowheads="1"/>
          </p:cNvSpPr>
          <p:nvPr/>
        </p:nvSpPr>
        <p:spPr bwMode="auto">
          <a:xfrm>
            <a:off x="-1952625" y="692150"/>
            <a:ext cx="1844675" cy="5500688"/>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a:lnSpc>
                <a:spcPct val="125000"/>
              </a:lnSpc>
              <a:spcBef>
                <a:spcPct val="20000"/>
              </a:spcBef>
            </a:pPr>
            <a:r>
              <a:rPr lang="zh-CN" altLang="en-US" sz="1100">
                <a:solidFill>
                  <a:srgbClr val="FFFFFF"/>
                </a:solidFill>
                <a:latin typeface="Arial" pitchFamily="34" charset="0"/>
              </a:rPr>
              <a:t>英文标题</a:t>
            </a:r>
            <a:r>
              <a:rPr lang="en-US" altLang="zh-CN" sz="1100">
                <a:solidFill>
                  <a:srgbClr val="FFFFFF"/>
                </a:solidFill>
                <a:latin typeface="Arial" pitchFamily="34" charset="0"/>
              </a:rPr>
              <a:t>:32-35pt  </a:t>
            </a: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 R153 G0 B0</a:t>
            </a:r>
          </a:p>
          <a:p>
            <a:pPr marL="342900" indent="-342900" algn="r">
              <a:lnSpc>
                <a:spcPct val="125000"/>
              </a:lnSpc>
              <a:spcBef>
                <a:spcPct val="20000"/>
              </a:spcBef>
            </a:pPr>
            <a:r>
              <a:rPr lang="zh-CN" altLang="en-US" sz="1100">
                <a:solidFill>
                  <a:srgbClr val="FFFFFF"/>
                </a:solidFill>
                <a:latin typeface="Arial" pitchFamily="34" charset="0"/>
              </a:rPr>
              <a:t>内部使用字体 </a:t>
            </a:r>
            <a:r>
              <a:rPr lang="en-US" altLang="zh-CN" sz="1100">
                <a:solidFill>
                  <a:srgbClr val="FFFFFF"/>
                </a:solidFill>
                <a:latin typeface="Arial" pitchFamily="34" charset="0"/>
              </a:rPr>
              <a:t>:</a:t>
            </a:r>
          </a:p>
          <a:p>
            <a:pPr marL="342900" indent="-342900" algn="r">
              <a:lnSpc>
                <a:spcPct val="125000"/>
              </a:lnSpc>
              <a:spcBef>
                <a:spcPct val="20000"/>
              </a:spcBef>
            </a:pPr>
            <a:r>
              <a:rPr lang="en-US" altLang="zh-CN" sz="1100">
                <a:solidFill>
                  <a:srgbClr val="FFFFFF"/>
                </a:solidFill>
                <a:latin typeface="Arial" pitchFamily="34" charset="0"/>
              </a:rPr>
              <a:t>FrutigerNext LT Medium</a:t>
            </a:r>
          </a:p>
          <a:p>
            <a:pPr marL="342900" indent="-342900" algn="r">
              <a:lnSpc>
                <a:spcPct val="125000"/>
              </a:lnSpc>
              <a:spcBef>
                <a:spcPct val="20000"/>
              </a:spcBef>
            </a:pPr>
            <a:r>
              <a:rPr lang="zh-CN" altLang="en-US" sz="1100">
                <a:solidFill>
                  <a:srgbClr val="FFFFFF"/>
                </a:solidFill>
                <a:latin typeface="Arial" pitchFamily="34" charset="0"/>
              </a:rPr>
              <a:t>外部使用字体 </a:t>
            </a:r>
            <a:r>
              <a:rPr lang="en-US" altLang="zh-CN" sz="1100">
                <a:solidFill>
                  <a:srgbClr val="FFFFFF"/>
                </a:solidFill>
                <a:latin typeface="Arial" pitchFamily="34" charset="0"/>
              </a:rPr>
              <a:t>: Arial</a:t>
            </a:r>
          </a:p>
          <a:p>
            <a:pPr marL="342900" indent="-342900" algn="r">
              <a:lnSpc>
                <a:spcPct val="75000"/>
              </a:lnSpc>
              <a:spcBef>
                <a:spcPct val="20000"/>
              </a:spcBef>
            </a:pPr>
            <a:endParaRPr lang="en-US" altLang="zh-CN"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中文标题</a:t>
            </a:r>
            <a:r>
              <a:rPr lang="en-US" altLang="zh-CN" sz="1100">
                <a:solidFill>
                  <a:srgbClr val="FFFFFF"/>
                </a:solidFill>
                <a:latin typeface="Arial" pitchFamily="34" charset="0"/>
              </a:rPr>
              <a:t>:30-32pt  </a:t>
            </a: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 R153 G0 B0</a:t>
            </a:r>
          </a:p>
          <a:p>
            <a:pPr marL="342900" indent="-342900" algn="r">
              <a:lnSpc>
                <a:spcPct val="125000"/>
              </a:lnSpc>
              <a:spcBef>
                <a:spcPct val="20000"/>
              </a:spcBef>
            </a:pPr>
            <a:r>
              <a:rPr lang="zh-CN" altLang="en-US" sz="1100">
                <a:solidFill>
                  <a:srgbClr val="FFFFFF"/>
                </a:solidFill>
                <a:latin typeface="Arial" pitchFamily="34" charset="0"/>
              </a:rPr>
              <a:t>字体</a:t>
            </a:r>
            <a:r>
              <a:rPr lang="en-US" altLang="zh-CN" sz="1100">
                <a:solidFill>
                  <a:srgbClr val="FFFFFF"/>
                </a:solidFill>
                <a:latin typeface="Arial" pitchFamily="34" charset="0"/>
              </a:rPr>
              <a:t>:</a:t>
            </a:r>
            <a:r>
              <a:rPr lang="zh-CN" altLang="en-US" sz="1100">
                <a:solidFill>
                  <a:srgbClr val="FFFFFF"/>
                </a:solidFill>
                <a:latin typeface="Arial" pitchFamily="34" charset="0"/>
              </a:rPr>
              <a:t>黑体</a:t>
            </a:r>
          </a:p>
          <a:p>
            <a:pPr marL="342900" indent="-342900" algn="r">
              <a:lnSpc>
                <a:spcPct val="125000"/>
              </a:lnSpc>
              <a:spcBef>
                <a:spcPct val="20000"/>
              </a:spcBef>
            </a:pPr>
            <a:endParaRPr lang="zh-CN" altLang="en-US" sz="1100">
              <a:solidFill>
                <a:srgbClr val="FFFFFF"/>
              </a:solidFill>
              <a:latin typeface="Arial" pitchFamily="34" charset="0"/>
            </a:endParaRPr>
          </a:p>
          <a:p>
            <a:pPr marL="342900" indent="-342900" algn="r">
              <a:lnSpc>
                <a:spcPct val="125000"/>
              </a:lnSpc>
              <a:spcBef>
                <a:spcPct val="20000"/>
              </a:spcBef>
            </a:pPr>
            <a:endParaRPr lang="zh-CN" altLang="en-US" sz="1100">
              <a:solidFill>
                <a:srgbClr val="FFFFFF"/>
              </a:solidFill>
              <a:latin typeface="Arial" pitchFamily="34" charset="0"/>
            </a:endParaRPr>
          </a:p>
          <a:p>
            <a:pPr marL="342900" indent="-342900" algn="r">
              <a:lnSpc>
                <a:spcPct val="125000"/>
              </a:lnSpc>
              <a:spcBef>
                <a:spcPct val="20000"/>
              </a:spcBef>
            </a:pP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英文正文</a:t>
            </a:r>
            <a:r>
              <a:rPr lang="en-US" altLang="zh-CN" sz="1100">
                <a:solidFill>
                  <a:srgbClr val="FFFFFF"/>
                </a:solidFill>
                <a:latin typeface="Arial" pitchFamily="34" charset="0"/>
              </a:rPr>
              <a:t>:20-22pt</a:t>
            </a:r>
          </a:p>
          <a:p>
            <a:pPr marL="342900" indent="-342900" algn="r">
              <a:lnSpc>
                <a:spcPct val="125000"/>
              </a:lnSpc>
              <a:spcBef>
                <a:spcPct val="20000"/>
              </a:spcBef>
            </a:pPr>
            <a:r>
              <a:rPr lang="zh-CN" altLang="en-US" sz="1100">
                <a:solidFill>
                  <a:srgbClr val="FFFFFF"/>
                </a:solidFill>
                <a:latin typeface="Arial" pitchFamily="34" charset="0"/>
              </a:rPr>
              <a:t>子目录 </a:t>
            </a:r>
            <a:r>
              <a:rPr lang="en-US" altLang="zh-CN" sz="1100">
                <a:solidFill>
                  <a:srgbClr val="FFFFFF"/>
                </a:solidFill>
                <a:latin typeface="Arial" pitchFamily="34" charset="0"/>
              </a:rPr>
              <a:t>(2-5</a:t>
            </a:r>
            <a:r>
              <a:rPr lang="zh-CN" altLang="en-US" sz="1100">
                <a:solidFill>
                  <a:srgbClr val="FFFFFF"/>
                </a:solidFill>
                <a:latin typeface="Arial" pitchFamily="34" charset="0"/>
              </a:rPr>
              <a:t>级</a:t>
            </a:r>
            <a:r>
              <a:rPr lang="en-US" altLang="zh-CN" sz="1100">
                <a:solidFill>
                  <a:srgbClr val="FFFFFF"/>
                </a:solidFill>
                <a:latin typeface="Arial" pitchFamily="34" charset="0"/>
              </a:rPr>
              <a:t>) :18pt  </a:t>
            </a: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a:t>
            </a:r>
            <a:r>
              <a:rPr lang="zh-CN" altLang="en-US" sz="1100">
                <a:solidFill>
                  <a:srgbClr val="FFFFFF"/>
                </a:solidFill>
                <a:latin typeface="Arial" pitchFamily="34" charset="0"/>
              </a:rPr>
              <a:t>黑色</a:t>
            </a:r>
          </a:p>
          <a:p>
            <a:pPr marL="342900" indent="-342900" algn="r">
              <a:lnSpc>
                <a:spcPct val="125000"/>
              </a:lnSpc>
              <a:spcBef>
                <a:spcPct val="20000"/>
              </a:spcBef>
            </a:pPr>
            <a:r>
              <a:rPr lang="zh-CN" altLang="en-US" sz="1100">
                <a:solidFill>
                  <a:srgbClr val="FFFFFF"/>
                </a:solidFill>
                <a:latin typeface="Arial" pitchFamily="34" charset="0"/>
              </a:rPr>
              <a:t>内部使用字体 </a:t>
            </a:r>
            <a:r>
              <a:rPr lang="en-US" altLang="zh-CN" sz="1100">
                <a:solidFill>
                  <a:srgbClr val="FFFFFF"/>
                </a:solidFill>
                <a:latin typeface="Arial" pitchFamily="34" charset="0"/>
              </a:rPr>
              <a:t>:</a:t>
            </a:r>
          </a:p>
          <a:p>
            <a:pPr marL="342900" indent="-342900" algn="r">
              <a:lnSpc>
                <a:spcPct val="125000"/>
              </a:lnSpc>
              <a:spcBef>
                <a:spcPct val="20000"/>
              </a:spcBef>
            </a:pPr>
            <a:r>
              <a:rPr lang="en-US" altLang="zh-CN" sz="1100">
                <a:solidFill>
                  <a:srgbClr val="FFFFFF"/>
                </a:solidFill>
                <a:latin typeface="Arial" pitchFamily="34" charset="0"/>
              </a:rPr>
              <a:t>FrutigerNext LT Regular</a:t>
            </a:r>
          </a:p>
          <a:p>
            <a:pPr marL="342900" indent="-342900" algn="r">
              <a:lnSpc>
                <a:spcPct val="125000"/>
              </a:lnSpc>
              <a:spcBef>
                <a:spcPct val="20000"/>
              </a:spcBef>
            </a:pPr>
            <a:r>
              <a:rPr lang="zh-CN" altLang="en-US" sz="1100">
                <a:solidFill>
                  <a:srgbClr val="FFFFFF"/>
                </a:solidFill>
                <a:latin typeface="Arial" pitchFamily="34" charset="0"/>
              </a:rPr>
              <a:t>外部使用字体 </a:t>
            </a:r>
            <a:r>
              <a:rPr lang="en-US" altLang="zh-CN" sz="1100">
                <a:solidFill>
                  <a:srgbClr val="FFFFFF"/>
                </a:solidFill>
                <a:latin typeface="Arial" pitchFamily="34" charset="0"/>
              </a:rPr>
              <a:t>: Arial</a:t>
            </a:r>
          </a:p>
          <a:p>
            <a:pPr marL="342900" indent="-342900" algn="r">
              <a:lnSpc>
                <a:spcPct val="75000"/>
              </a:lnSpc>
              <a:spcBef>
                <a:spcPct val="20000"/>
              </a:spcBef>
            </a:pPr>
            <a:endParaRPr lang="en-US" altLang="zh-CN"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中文正文</a:t>
            </a:r>
            <a:r>
              <a:rPr lang="en-US" altLang="zh-CN" sz="1100">
                <a:solidFill>
                  <a:srgbClr val="FFFFFF"/>
                </a:solidFill>
                <a:latin typeface="Arial" pitchFamily="34" charset="0"/>
              </a:rPr>
              <a:t>:18-20pt</a:t>
            </a:r>
          </a:p>
          <a:p>
            <a:pPr marL="342900" indent="-342900" algn="r">
              <a:lnSpc>
                <a:spcPct val="125000"/>
              </a:lnSpc>
              <a:spcBef>
                <a:spcPct val="20000"/>
              </a:spcBef>
            </a:pPr>
            <a:r>
              <a:rPr lang="zh-CN" altLang="en-US" sz="1100">
                <a:solidFill>
                  <a:srgbClr val="FFFFFF"/>
                </a:solidFill>
                <a:latin typeface="Arial" pitchFamily="34" charset="0"/>
              </a:rPr>
              <a:t>子目录</a:t>
            </a:r>
            <a:r>
              <a:rPr lang="en-US" altLang="zh-CN" sz="1100">
                <a:solidFill>
                  <a:srgbClr val="FFFFFF"/>
                </a:solidFill>
                <a:latin typeface="Arial" pitchFamily="34" charset="0"/>
              </a:rPr>
              <a:t>(2-5</a:t>
            </a:r>
            <a:r>
              <a:rPr lang="zh-CN" altLang="en-US" sz="1100">
                <a:solidFill>
                  <a:srgbClr val="FFFFFF"/>
                </a:solidFill>
                <a:latin typeface="Arial" pitchFamily="34" charset="0"/>
              </a:rPr>
              <a:t>级</a:t>
            </a:r>
            <a:r>
              <a:rPr lang="en-US" altLang="zh-CN" sz="1100">
                <a:solidFill>
                  <a:srgbClr val="FFFFFF"/>
                </a:solidFill>
                <a:latin typeface="Arial" pitchFamily="34" charset="0"/>
              </a:rPr>
              <a:t>):18pt </a:t>
            </a: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a:t>
            </a:r>
            <a:r>
              <a:rPr lang="zh-CN" altLang="en-US" sz="1100">
                <a:solidFill>
                  <a:srgbClr val="FFFFFF"/>
                </a:solidFill>
                <a:latin typeface="Arial" pitchFamily="34" charset="0"/>
              </a:rPr>
              <a:t>黑色</a:t>
            </a:r>
          </a:p>
          <a:p>
            <a:pPr marL="342900" indent="-342900" algn="r">
              <a:lnSpc>
                <a:spcPct val="125000"/>
              </a:lnSpc>
              <a:spcBef>
                <a:spcPct val="20000"/>
              </a:spcBef>
            </a:pPr>
            <a:r>
              <a:rPr lang="zh-CN" altLang="en-US" sz="1100">
                <a:solidFill>
                  <a:srgbClr val="FFFFFF"/>
                </a:solidFill>
                <a:latin typeface="Arial" pitchFamily="34" charset="0"/>
              </a:rPr>
              <a:t>字体</a:t>
            </a:r>
            <a:r>
              <a:rPr lang="en-US" altLang="zh-CN" sz="1100">
                <a:solidFill>
                  <a:srgbClr val="FFFFFF"/>
                </a:solidFill>
                <a:latin typeface="Arial" pitchFamily="34" charset="0"/>
              </a:rPr>
              <a:t>:</a:t>
            </a:r>
            <a:r>
              <a:rPr lang="zh-CN" altLang="en-US" sz="1100">
                <a:solidFill>
                  <a:srgbClr val="FFFFFF"/>
                </a:solidFill>
                <a:latin typeface="Arial" pitchFamily="34" charset="0"/>
              </a:rPr>
              <a:t>细黑体 </a:t>
            </a:r>
            <a:endParaRPr lang="zh-CN" altLang="en-US" sz="1100">
              <a:solidFill>
                <a:srgbClr val="000000"/>
              </a:solidFill>
              <a:latin typeface="Arial" pitchFamily="34" charset="0"/>
            </a:endParaRPr>
          </a:p>
        </p:txBody>
      </p:sp>
      <p:grpSp>
        <p:nvGrpSpPr>
          <p:cNvPr id="5131" name="Group 85"/>
          <p:cNvGrpSpPr>
            <a:grpSpLocks/>
          </p:cNvGrpSpPr>
          <p:nvPr/>
        </p:nvGrpSpPr>
        <p:grpSpPr bwMode="auto">
          <a:xfrm>
            <a:off x="9324975" y="3367088"/>
            <a:ext cx="919163" cy="3490912"/>
            <a:chOff x="5839" y="2160"/>
            <a:chExt cx="579" cy="2199"/>
          </a:xfrm>
        </p:grpSpPr>
        <p:sp>
          <p:nvSpPr>
            <p:cNvPr id="5134" name="Rectangle 86"/>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5135" name="Group 87"/>
            <p:cNvGrpSpPr>
              <a:grpSpLocks/>
            </p:cNvGrpSpPr>
            <p:nvPr userDrawn="1"/>
          </p:nvGrpSpPr>
          <p:grpSpPr bwMode="auto">
            <a:xfrm>
              <a:off x="5893" y="2387"/>
              <a:ext cx="466" cy="115"/>
              <a:chOff x="5893" y="2387"/>
              <a:chExt cx="466" cy="115"/>
            </a:xfrm>
          </p:grpSpPr>
          <p:sp>
            <p:nvSpPr>
              <p:cNvPr id="5196" name="Rectangle 88"/>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7" name="Rectangle 89"/>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8" name="Rectangle 90"/>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9" name="Rectangle 91"/>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6" name="Group 92"/>
            <p:cNvGrpSpPr>
              <a:grpSpLocks/>
            </p:cNvGrpSpPr>
            <p:nvPr userDrawn="1"/>
          </p:nvGrpSpPr>
          <p:grpSpPr bwMode="auto">
            <a:xfrm>
              <a:off x="5893" y="2523"/>
              <a:ext cx="466" cy="115"/>
              <a:chOff x="5893" y="2523"/>
              <a:chExt cx="466" cy="115"/>
            </a:xfrm>
          </p:grpSpPr>
          <p:sp>
            <p:nvSpPr>
              <p:cNvPr id="5192" name="Rectangle 93"/>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3" name="Rectangle 94"/>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4" name="Rectangle 95"/>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5" name="Rectangle 96"/>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7" name="Group 97"/>
            <p:cNvGrpSpPr>
              <a:grpSpLocks/>
            </p:cNvGrpSpPr>
            <p:nvPr userDrawn="1"/>
          </p:nvGrpSpPr>
          <p:grpSpPr bwMode="auto">
            <a:xfrm>
              <a:off x="5893" y="2659"/>
              <a:ext cx="466" cy="115"/>
              <a:chOff x="5893" y="2659"/>
              <a:chExt cx="466" cy="115"/>
            </a:xfrm>
          </p:grpSpPr>
          <p:sp>
            <p:nvSpPr>
              <p:cNvPr id="5188" name="Rectangle 98"/>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9" name="Rectangle 99"/>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0" name="Rectangle 100"/>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1" name="Rectangle 101"/>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8" name="Group 102"/>
            <p:cNvGrpSpPr>
              <a:grpSpLocks/>
            </p:cNvGrpSpPr>
            <p:nvPr userDrawn="1"/>
          </p:nvGrpSpPr>
          <p:grpSpPr bwMode="auto">
            <a:xfrm>
              <a:off x="5893" y="2251"/>
              <a:ext cx="466" cy="119"/>
              <a:chOff x="5893" y="2251"/>
              <a:chExt cx="466" cy="119"/>
            </a:xfrm>
          </p:grpSpPr>
          <p:sp>
            <p:nvSpPr>
              <p:cNvPr id="5184" name="Rectangle 103"/>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5" name="Rectangle 104"/>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6" name="Rectangle 105"/>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7" name="Rectangle 106"/>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9" name="Group 107"/>
            <p:cNvGrpSpPr>
              <a:grpSpLocks/>
            </p:cNvGrpSpPr>
            <p:nvPr userDrawn="1"/>
          </p:nvGrpSpPr>
          <p:grpSpPr bwMode="auto">
            <a:xfrm>
              <a:off x="5893" y="2886"/>
              <a:ext cx="466" cy="115"/>
              <a:chOff x="5893" y="2886"/>
              <a:chExt cx="466" cy="115"/>
            </a:xfrm>
          </p:grpSpPr>
          <p:sp>
            <p:nvSpPr>
              <p:cNvPr id="5180" name="Rectangle 108"/>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1" name="Rectangle 109"/>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2" name="Rectangle 110"/>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3" name="Rectangle 111"/>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0" name="Group 112"/>
            <p:cNvGrpSpPr>
              <a:grpSpLocks/>
            </p:cNvGrpSpPr>
            <p:nvPr userDrawn="1"/>
          </p:nvGrpSpPr>
          <p:grpSpPr bwMode="auto">
            <a:xfrm>
              <a:off x="5893" y="3022"/>
              <a:ext cx="466" cy="115"/>
              <a:chOff x="5893" y="3022"/>
              <a:chExt cx="466" cy="115"/>
            </a:xfrm>
          </p:grpSpPr>
          <p:sp>
            <p:nvSpPr>
              <p:cNvPr id="5176" name="Rectangle 113"/>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7" name="Rectangle 114"/>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8" name="Rectangle 115"/>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9" name="Rectangle 116"/>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1" name="Group 117"/>
            <p:cNvGrpSpPr>
              <a:grpSpLocks/>
            </p:cNvGrpSpPr>
            <p:nvPr userDrawn="1"/>
          </p:nvGrpSpPr>
          <p:grpSpPr bwMode="auto">
            <a:xfrm>
              <a:off x="5893" y="3158"/>
              <a:ext cx="466" cy="115"/>
              <a:chOff x="5893" y="3158"/>
              <a:chExt cx="466" cy="115"/>
            </a:xfrm>
          </p:grpSpPr>
          <p:sp>
            <p:nvSpPr>
              <p:cNvPr id="5172" name="Rectangle 118"/>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3" name="Rectangle 119"/>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4" name="Rectangle 120"/>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5" name="Rectangle 121"/>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2" name="Group 122"/>
            <p:cNvGrpSpPr>
              <a:grpSpLocks/>
            </p:cNvGrpSpPr>
            <p:nvPr userDrawn="1"/>
          </p:nvGrpSpPr>
          <p:grpSpPr bwMode="auto">
            <a:xfrm>
              <a:off x="5893" y="3385"/>
              <a:ext cx="466" cy="115"/>
              <a:chOff x="5893" y="3385"/>
              <a:chExt cx="466" cy="115"/>
            </a:xfrm>
          </p:grpSpPr>
          <p:sp>
            <p:nvSpPr>
              <p:cNvPr id="5168" name="Rectangle 123"/>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9" name="Rectangle 124"/>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0" name="Rectangle 125"/>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1" name="Rectangle 126"/>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3" name="Group 127"/>
            <p:cNvGrpSpPr>
              <a:grpSpLocks/>
            </p:cNvGrpSpPr>
            <p:nvPr userDrawn="1"/>
          </p:nvGrpSpPr>
          <p:grpSpPr bwMode="auto">
            <a:xfrm>
              <a:off x="5893" y="3521"/>
              <a:ext cx="466" cy="115"/>
              <a:chOff x="5893" y="3521"/>
              <a:chExt cx="466" cy="115"/>
            </a:xfrm>
          </p:grpSpPr>
          <p:sp>
            <p:nvSpPr>
              <p:cNvPr id="5164" name="Rectangle 128"/>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5" name="Rectangle 129"/>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6" name="Rectangle 130"/>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7" name="Rectangle 131"/>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4" name="Group 132"/>
            <p:cNvGrpSpPr>
              <a:grpSpLocks/>
            </p:cNvGrpSpPr>
            <p:nvPr userDrawn="1"/>
          </p:nvGrpSpPr>
          <p:grpSpPr bwMode="auto">
            <a:xfrm>
              <a:off x="5893" y="3657"/>
              <a:ext cx="466" cy="115"/>
              <a:chOff x="5893" y="3657"/>
              <a:chExt cx="466" cy="115"/>
            </a:xfrm>
          </p:grpSpPr>
          <p:sp>
            <p:nvSpPr>
              <p:cNvPr id="5160" name="Rectangle 133"/>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1" name="Rectangle 134"/>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2" name="Rectangle 135"/>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3" name="Rectangle 136"/>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5" name="Group 137"/>
            <p:cNvGrpSpPr>
              <a:grpSpLocks/>
            </p:cNvGrpSpPr>
            <p:nvPr userDrawn="1"/>
          </p:nvGrpSpPr>
          <p:grpSpPr bwMode="auto">
            <a:xfrm>
              <a:off x="5893" y="3884"/>
              <a:ext cx="466" cy="115"/>
              <a:chOff x="5893" y="3884"/>
              <a:chExt cx="466" cy="115"/>
            </a:xfrm>
          </p:grpSpPr>
          <p:sp>
            <p:nvSpPr>
              <p:cNvPr id="5156" name="Rectangle 138"/>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7" name="Rectangle 139"/>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8" name="Rectangle 140"/>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9" name="Rectangle 141"/>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6" name="Group 142"/>
            <p:cNvGrpSpPr>
              <a:grpSpLocks/>
            </p:cNvGrpSpPr>
            <p:nvPr userDrawn="1"/>
          </p:nvGrpSpPr>
          <p:grpSpPr bwMode="auto">
            <a:xfrm>
              <a:off x="5893" y="4026"/>
              <a:ext cx="466" cy="115"/>
              <a:chOff x="5893" y="4026"/>
              <a:chExt cx="466" cy="115"/>
            </a:xfrm>
          </p:grpSpPr>
          <p:sp>
            <p:nvSpPr>
              <p:cNvPr id="5152" name="Rectangle 143"/>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3" name="Rectangle 144"/>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4" name="Rectangle 145"/>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5" name="Rectangle 146"/>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7" name="Group 147"/>
            <p:cNvGrpSpPr>
              <a:grpSpLocks/>
            </p:cNvGrpSpPr>
            <p:nvPr userDrawn="1"/>
          </p:nvGrpSpPr>
          <p:grpSpPr bwMode="auto">
            <a:xfrm>
              <a:off x="5893" y="4167"/>
              <a:ext cx="466" cy="115"/>
              <a:chOff x="5893" y="4167"/>
              <a:chExt cx="466" cy="115"/>
            </a:xfrm>
          </p:grpSpPr>
          <p:sp>
            <p:nvSpPr>
              <p:cNvPr id="5148" name="Rectangle 148"/>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9" name="Rectangle 149"/>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0" name="Rectangle 150"/>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1" name="Rectangle 151"/>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5132" name="Rectangle 152"/>
          <p:cNvSpPr>
            <a:spLocks noChangeArrowheads="1"/>
          </p:cNvSpPr>
          <p:nvPr/>
        </p:nvSpPr>
        <p:spPr bwMode="auto">
          <a:xfrm>
            <a:off x="9251950" y="1341438"/>
            <a:ext cx="1192213" cy="1725612"/>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配色参考方案：</a:t>
            </a:r>
          </a:p>
          <a:p>
            <a:pPr>
              <a:lnSpc>
                <a:spcPct val="120000"/>
              </a:lnSpc>
              <a:spcBef>
                <a:spcPct val="20000"/>
              </a:spcBef>
            </a:pPr>
            <a:r>
              <a:rPr lang="zh-CN" altLang="en-US" sz="1100">
                <a:solidFill>
                  <a:srgbClr val="FFFFFF"/>
                </a:solidFill>
                <a:latin typeface="Arial" pitchFamily="34" charset="0"/>
              </a:rPr>
              <a:t>建议同一页面内不超过四种颜色，以下是</a:t>
            </a:r>
            <a:r>
              <a:rPr lang="en-US" altLang="zh-CN" sz="1100">
                <a:solidFill>
                  <a:srgbClr val="FFFFFF"/>
                </a:solidFill>
                <a:latin typeface="Arial" pitchFamily="34" charset="0"/>
              </a:rPr>
              <a:t>13</a:t>
            </a:r>
            <a:r>
              <a:rPr lang="zh-CN" altLang="en-US" sz="1100">
                <a:solidFill>
                  <a:srgbClr val="FFFFFF"/>
                </a:solidFill>
                <a:latin typeface="Arial" pitchFamily="34" charset="0"/>
              </a:rPr>
              <a:t>组配色方案，同一页面内只选择一组使用。（仅供参考）</a:t>
            </a:r>
          </a:p>
        </p:txBody>
      </p:sp>
      <p:sp>
        <p:nvSpPr>
          <p:cNvPr id="5133" name="Rectangle 153"/>
          <p:cNvSpPr>
            <a:spLocks noChangeArrowheads="1"/>
          </p:cNvSpPr>
          <p:nvPr/>
        </p:nvSpPr>
        <p:spPr bwMode="auto">
          <a:xfrm>
            <a:off x="9251950" y="7938"/>
            <a:ext cx="1120775" cy="684212"/>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客户或者合作伙伴的标志放在右上角</a:t>
            </a:r>
            <a:r>
              <a:rPr lang="en-US" altLang="zh-CN" sz="1100">
                <a:solidFill>
                  <a:srgbClr val="FFFFFF"/>
                </a:solidFill>
                <a:latin typeface="Arial" pitchFamily="34" charset="0"/>
              </a:rPr>
              <a:t>.</a:t>
            </a:r>
            <a:endParaRPr lang="zh-CN" altLang="en-US" sz="1100">
              <a:solidFill>
                <a:srgbClr val="FFFFFF"/>
              </a:solidFill>
              <a:latin typeface="Arial" pitchFamily="34" charset="0"/>
            </a:endParaRPr>
          </a:p>
        </p:txBody>
      </p:sp>
      <p:pic>
        <p:nvPicPr>
          <p:cNvPr id="5200" name="Picture 80" descr="200016582-001副本"/>
          <p:cNvPicPr>
            <a:picLocks noChangeAspect="1" noChangeArrowheads="1"/>
          </p:cNvPicPr>
          <p:nvPr/>
        </p:nvPicPr>
        <p:blipFill>
          <a:blip r:embed="rId4" cstate="email">
            <a:extLst>
              <a:ext uri="{28A0092B-C50C-407E-A947-70E740481C1C}">
                <a14:useLocalDpi xmlns="" xmlns:a14="http://schemas.microsoft.com/office/drawing/2010/main"/>
              </a:ext>
            </a:extLst>
          </a:blip>
          <a:srcRect/>
          <a:stretch>
            <a:fillRect/>
          </a:stretch>
        </p:blipFill>
        <p:spPr bwMode="auto">
          <a:xfrm>
            <a:off x="0" y="1268413"/>
            <a:ext cx="9144000" cy="2951162"/>
          </a:xfrm>
          <a:prstGeom prst="rect">
            <a:avLst/>
          </a:prstGeom>
          <a:noFill/>
          <a:extLst>
            <a:ext uri="{909E8E84-426E-40DD-AFC4-6F175D3DCCD1}">
              <a14:hiddenFill xmlns="" xmlns:a14="http://schemas.microsoft.com/office/drawing/2010/main">
                <a:solidFill>
                  <a:srgbClr val="FFFFFF"/>
                </a:solidFill>
              </a14:hiddenFill>
            </a:ext>
          </a:extLst>
        </p:spPr>
      </p:pic>
      <p:pic>
        <p:nvPicPr>
          <p:cNvPr id="5201" name="Picture 81" descr="未标题-2"/>
          <p:cNvPicPr>
            <a:picLocks noChangeAspect="1" noChangeArrowheads="1"/>
          </p:cNvPicPr>
          <p:nvPr/>
        </p:nvPicPr>
        <p:blipFill>
          <a:blip r:embed="rId5" cstate="email">
            <a:extLst>
              <a:ext uri="{28A0092B-C50C-407E-A947-70E740481C1C}">
                <a14:useLocalDpi xmlns="" xmlns:a14="http://schemas.microsoft.com/office/drawing/2010/main"/>
              </a:ext>
            </a:extLst>
          </a:blip>
          <a:srcRect/>
          <a:stretch>
            <a:fillRect/>
          </a:stretch>
        </p:blipFill>
        <p:spPr bwMode="auto">
          <a:xfrm>
            <a:off x="6083300" y="1268413"/>
            <a:ext cx="3060700" cy="2949575"/>
          </a:xfrm>
          <a:prstGeom prst="rect">
            <a:avLst/>
          </a:prstGeom>
          <a:noFill/>
          <a:extLst>
            <a:ext uri="{909E8E84-426E-40DD-AFC4-6F175D3DCCD1}">
              <a14:hiddenFill xmlns="" xmlns:a14="http://schemas.microsoft.com/office/drawing/2010/main">
                <a:solidFill>
                  <a:srgbClr val="FFFFFF"/>
                </a:solidFill>
              </a14:hiddenFill>
            </a:ext>
          </a:extLst>
        </p:spPr>
      </p:pic>
      <p:sp>
        <p:nvSpPr>
          <p:cNvPr id="8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 xmlns:a14="http://schemas.microsoft.com/office/drawing/2010/main">
                <a:solidFill>
                  <a:srgbClr val="4F81BD"/>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7"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mn-lt"/>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9" name="Rectangle 8"/>
          <p:cNvSpPr>
            <a:spLocks noGrp="1" noChangeArrowheads="1"/>
          </p:cNvSpPr>
          <p:nvPr>
            <p:ph type="title"/>
          </p:nvPr>
        </p:nvSpPr>
        <p:spPr bwMode="auto">
          <a:xfrm>
            <a:off x="755650" y="4508500"/>
            <a:ext cx="5548313"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82"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6151" name="Picture 6" descr="Logo"/>
          <p:cNvPicPr>
            <a:picLocks noChangeAspect="1" noChangeArrowheads="1"/>
          </p:cNvPicPr>
          <p:nvPr/>
        </p:nvPicPr>
        <p:blipFill>
          <a:blip r:embed="rId3" cstate="email">
            <a:extLst>
              <a:ext uri="{28A0092B-C50C-407E-A947-70E740481C1C}">
                <a14:useLocalDpi xmlns=""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152"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6250"/>
            <a:ext cx="2133600" cy="212725"/>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B2B2B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6154" name="Rectangle 14"/>
          <p:cNvSpPr>
            <a:spLocks noChangeArrowheads="1"/>
          </p:cNvSpPr>
          <p:nvPr/>
        </p:nvSpPr>
        <p:spPr bwMode="auto">
          <a:xfrm>
            <a:off x="-1952625" y="692150"/>
            <a:ext cx="1844675" cy="5500688"/>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 </a:t>
            </a:r>
            <a:endParaRPr lang="zh-CN" altLang="en-US" sz="1100">
              <a:solidFill>
                <a:srgbClr val="000000"/>
              </a:solidFill>
            </a:endParaRPr>
          </a:p>
        </p:txBody>
      </p:sp>
      <p:grpSp>
        <p:nvGrpSpPr>
          <p:cNvPr id="6155" name="Group 149"/>
          <p:cNvGrpSpPr>
            <a:grpSpLocks/>
          </p:cNvGrpSpPr>
          <p:nvPr/>
        </p:nvGrpSpPr>
        <p:grpSpPr bwMode="auto">
          <a:xfrm>
            <a:off x="9324975" y="3367088"/>
            <a:ext cx="919163" cy="3490912"/>
            <a:chOff x="5839" y="2160"/>
            <a:chExt cx="579" cy="2199"/>
          </a:xfrm>
        </p:grpSpPr>
        <p:sp>
          <p:nvSpPr>
            <p:cNvPr id="6158" name="Rectangle 150"/>
            <p:cNvSpPr>
              <a:spLocks noChangeArrowheads="1"/>
            </p:cNvSpPr>
            <p:nvPr userDrawn="1"/>
          </p:nvSpPr>
          <p:spPr bwMode="auto">
            <a:xfrm>
              <a:off x="5839" y="2160"/>
              <a:ext cx="579" cy="2199"/>
            </a:xfrm>
            <a:prstGeom prst="rect">
              <a:avLst/>
            </a:prstGeom>
            <a:solidFill>
              <a:srgbClr val="FFFFFF"/>
            </a:solidFill>
            <a:ln>
              <a:noFill/>
            </a:ln>
            <a:effectLst/>
            <a:extLst>
              <a:ext uri="{91240B29-F687-4F45-9708-019B960494DF}">
                <a14:hiddenLine xmlns="" xmlns:a14="http://schemas.microsoft.com/office/drawing/2010/main" w="9525" algn="ctr">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6159" name="Group 151"/>
            <p:cNvGrpSpPr>
              <a:grpSpLocks/>
            </p:cNvGrpSpPr>
            <p:nvPr userDrawn="1"/>
          </p:nvGrpSpPr>
          <p:grpSpPr bwMode="auto">
            <a:xfrm>
              <a:off x="5893" y="2387"/>
              <a:ext cx="466" cy="115"/>
              <a:chOff x="5893" y="2387"/>
              <a:chExt cx="466" cy="115"/>
            </a:xfrm>
          </p:grpSpPr>
          <p:sp>
            <p:nvSpPr>
              <p:cNvPr id="6220" name="Rectangle 152"/>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21" name="Rectangle 153"/>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22" name="Rectangle 154"/>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23" name="Rectangle 155"/>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0" name="Group 156"/>
            <p:cNvGrpSpPr>
              <a:grpSpLocks/>
            </p:cNvGrpSpPr>
            <p:nvPr userDrawn="1"/>
          </p:nvGrpSpPr>
          <p:grpSpPr bwMode="auto">
            <a:xfrm>
              <a:off x="5893" y="2523"/>
              <a:ext cx="466" cy="115"/>
              <a:chOff x="5893" y="2523"/>
              <a:chExt cx="466" cy="115"/>
            </a:xfrm>
          </p:grpSpPr>
          <p:sp>
            <p:nvSpPr>
              <p:cNvPr id="6216" name="Rectangle 157"/>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7" name="Rectangle 158"/>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8" name="Rectangle 159"/>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9" name="Rectangle 160"/>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1" name="Group 161"/>
            <p:cNvGrpSpPr>
              <a:grpSpLocks/>
            </p:cNvGrpSpPr>
            <p:nvPr userDrawn="1"/>
          </p:nvGrpSpPr>
          <p:grpSpPr bwMode="auto">
            <a:xfrm>
              <a:off x="5893" y="2659"/>
              <a:ext cx="466" cy="115"/>
              <a:chOff x="5893" y="2659"/>
              <a:chExt cx="466" cy="115"/>
            </a:xfrm>
          </p:grpSpPr>
          <p:sp>
            <p:nvSpPr>
              <p:cNvPr id="6212" name="Rectangle 162"/>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3" name="Rectangle 163"/>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4" name="Rectangle 164"/>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5" name="Rectangle 165"/>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2" name="Group 166"/>
            <p:cNvGrpSpPr>
              <a:grpSpLocks/>
            </p:cNvGrpSpPr>
            <p:nvPr userDrawn="1"/>
          </p:nvGrpSpPr>
          <p:grpSpPr bwMode="auto">
            <a:xfrm>
              <a:off x="5893" y="2251"/>
              <a:ext cx="466" cy="119"/>
              <a:chOff x="5893" y="2251"/>
              <a:chExt cx="466" cy="119"/>
            </a:xfrm>
          </p:grpSpPr>
          <p:sp>
            <p:nvSpPr>
              <p:cNvPr id="6208" name="Rectangle 167"/>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9" name="Rectangle 168"/>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0" name="Rectangle 169"/>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1" name="Rectangle 170"/>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3" name="Group 171"/>
            <p:cNvGrpSpPr>
              <a:grpSpLocks/>
            </p:cNvGrpSpPr>
            <p:nvPr userDrawn="1"/>
          </p:nvGrpSpPr>
          <p:grpSpPr bwMode="auto">
            <a:xfrm>
              <a:off x="5893" y="2886"/>
              <a:ext cx="466" cy="115"/>
              <a:chOff x="5893" y="2886"/>
              <a:chExt cx="466" cy="115"/>
            </a:xfrm>
          </p:grpSpPr>
          <p:sp>
            <p:nvSpPr>
              <p:cNvPr id="6204" name="Rectangle 172"/>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5" name="Rectangle 173"/>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6" name="Rectangle 174"/>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7" name="Rectangle 175"/>
              <p:cNvSpPr>
                <a:spLocks noChangeArrowheads="1"/>
              </p:cNvSpPr>
              <p:nvPr userDrawn="1"/>
            </p:nvSpPr>
            <p:spPr bwMode="auto">
              <a:xfrm flipV="1">
                <a:off x="5893" y="2886"/>
                <a:ext cx="117" cy="115"/>
              </a:xfrm>
              <a:prstGeom prst="rect">
                <a:avLst/>
              </a:prstGeom>
              <a:solidFill>
                <a:srgbClr val="00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4" name="Group 176"/>
            <p:cNvGrpSpPr>
              <a:grpSpLocks/>
            </p:cNvGrpSpPr>
            <p:nvPr userDrawn="1"/>
          </p:nvGrpSpPr>
          <p:grpSpPr bwMode="auto">
            <a:xfrm>
              <a:off x="5893" y="3022"/>
              <a:ext cx="466" cy="115"/>
              <a:chOff x="5893" y="3022"/>
              <a:chExt cx="466" cy="115"/>
            </a:xfrm>
          </p:grpSpPr>
          <p:sp>
            <p:nvSpPr>
              <p:cNvPr id="6200" name="Rectangle 177"/>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1" name="Rectangle 178"/>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2" name="Rectangle 179"/>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3" name="Rectangle 180"/>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5" name="Group 181"/>
            <p:cNvGrpSpPr>
              <a:grpSpLocks/>
            </p:cNvGrpSpPr>
            <p:nvPr userDrawn="1"/>
          </p:nvGrpSpPr>
          <p:grpSpPr bwMode="auto">
            <a:xfrm>
              <a:off x="5893" y="3158"/>
              <a:ext cx="466" cy="115"/>
              <a:chOff x="5893" y="3158"/>
              <a:chExt cx="466" cy="115"/>
            </a:xfrm>
          </p:grpSpPr>
          <p:sp>
            <p:nvSpPr>
              <p:cNvPr id="6196" name="Rectangle 182"/>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7" name="Rectangle 183"/>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8" name="Rectangle 184"/>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9" name="Rectangle 185"/>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6" name="Group 186"/>
            <p:cNvGrpSpPr>
              <a:grpSpLocks/>
            </p:cNvGrpSpPr>
            <p:nvPr userDrawn="1"/>
          </p:nvGrpSpPr>
          <p:grpSpPr bwMode="auto">
            <a:xfrm>
              <a:off x="5893" y="3385"/>
              <a:ext cx="466" cy="115"/>
              <a:chOff x="5893" y="3385"/>
              <a:chExt cx="466" cy="115"/>
            </a:xfrm>
          </p:grpSpPr>
          <p:sp>
            <p:nvSpPr>
              <p:cNvPr id="6192" name="Rectangle 187"/>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3" name="Rectangle 188"/>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4" name="Rectangle 189"/>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5" name="Rectangle 190"/>
              <p:cNvSpPr>
                <a:spLocks noChangeArrowheads="1"/>
              </p:cNvSpPr>
              <p:nvPr userDrawn="1"/>
            </p:nvSpPr>
            <p:spPr bwMode="auto">
              <a:xfrm flipV="1">
                <a:off x="5893" y="3385"/>
                <a:ext cx="117" cy="115"/>
              </a:xfrm>
              <a:prstGeom prst="rect">
                <a:avLst/>
              </a:prstGeom>
              <a:solidFill>
                <a:srgbClr val="00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7" name="Group 191"/>
            <p:cNvGrpSpPr>
              <a:grpSpLocks/>
            </p:cNvGrpSpPr>
            <p:nvPr userDrawn="1"/>
          </p:nvGrpSpPr>
          <p:grpSpPr bwMode="auto">
            <a:xfrm>
              <a:off x="5893" y="3521"/>
              <a:ext cx="466" cy="115"/>
              <a:chOff x="5893" y="3521"/>
              <a:chExt cx="466" cy="115"/>
            </a:xfrm>
          </p:grpSpPr>
          <p:sp>
            <p:nvSpPr>
              <p:cNvPr id="6188" name="Rectangle 192"/>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9" name="Rectangle 193"/>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0" name="Rectangle 194"/>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1" name="Rectangle 195"/>
              <p:cNvSpPr>
                <a:spLocks noChangeArrowheads="1"/>
              </p:cNvSpPr>
              <p:nvPr userDrawn="1"/>
            </p:nvSpPr>
            <p:spPr bwMode="auto">
              <a:xfrm flipV="1">
                <a:off x="5893" y="3521"/>
                <a:ext cx="117" cy="115"/>
              </a:xfrm>
              <a:prstGeom prst="rect">
                <a:avLst/>
              </a:prstGeom>
              <a:solidFill>
                <a:srgbClr val="00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8" name="Group 196"/>
            <p:cNvGrpSpPr>
              <a:grpSpLocks/>
            </p:cNvGrpSpPr>
            <p:nvPr userDrawn="1"/>
          </p:nvGrpSpPr>
          <p:grpSpPr bwMode="auto">
            <a:xfrm>
              <a:off x="5893" y="3657"/>
              <a:ext cx="466" cy="115"/>
              <a:chOff x="5893" y="3657"/>
              <a:chExt cx="466" cy="115"/>
            </a:xfrm>
          </p:grpSpPr>
          <p:sp>
            <p:nvSpPr>
              <p:cNvPr id="6184" name="Rectangle 197"/>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5" name="Rectangle 198"/>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6" name="Rectangle 199"/>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7" name="Rectangle 200"/>
              <p:cNvSpPr>
                <a:spLocks noChangeArrowheads="1"/>
              </p:cNvSpPr>
              <p:nvPr userDrawn="1"/>
            </p:nvSpPr>
            <p:spPr bwMode="auto">
              <a:xfrm flipV="1">
                <a:off x="5893" y="3657"/>
                <a:ext cx="117" cy="115"/>
              </a:xfrm>
              <a:prstGeom prst="rect">
                <a:avLst/>
              </a:prstGeom>
              <a:solidFill>
                <a:srgbClr val="00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9" name="Group 201"/>
            <p:cNvGrpSpPr>
              <a:grpSpLocks/>
            </p:cNvGrpSpPr>
            <p:nvPr userDrawn="1"/>
          </p:nvGrpSpPr>
          <p:grpSpPr bwMode="auto">
            <a:xfrm>
              <a:off x="5893" y="3884"/>
              <a:ext cx="466" cy="115"/>
              <a:chOff x="5893" y="3884"/>
              <a:chExt cx="466" cy="115"/>
            </a:xfrm>
          </p:grpSpPr>
          <p:sp>
            <p:nvSpPr>
              <p:cNvPr id="6180" name="Rectangle 202"/>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1" name="Rectangle 203"/>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2" name="Rectangle 204"/>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3" name="Rectangle 205"/>
              <p:cNvSpPr>
                <a:spLocks noChangeArrowheads="1"/>
              </p:cNvSpPr>
              <p:nvPr userDrawn="1"/>
            </p:nvSpPr>
            <p:spPr bwMode="auto">
              <a:xfrm flipV="1">
                <a:off x="5893" y="3884"/>
                <a:ext cx="117" cy="115"/>
              </a:xfrm>
              <a:prstGeom prst="rect">
                <a:avLst/>
              </a:prstGeom>
              <a:solidFill>
                <a:srgbClr val="80808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70" name="Group 206"/>
            <p:cNvGrpSpPr>
              <a:grpSpLocks/>
            </p:cNvGrpSpPr>
            <p:nvPr userDrawn="1"/>
          </p:nvGrpSpPr>
          <p:grpSpPr bwMode="auto">
            <a:xfrm>
              <a:off x="5893" y="4026"/>
              <a:ext cx="466" cy="115"/>
              <a:chOff x="5893" y="4026"/>
              <a:chExt cx="466" cy="115"/>
            </a:xfrm>
          </p:grpSpPr>
          <p:sp>
            <p:nvSpPr>
              <p:cNvPr id="6176" name="Rectangle 207"/>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7" name="Rectangle 208"/>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8" name="Rectangle 209"/>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9" name="Rectangle 210"/>
              <p:cNvSpPr>
                <a:spLocks noChangeArrowheads="1"/>
              </p:cNvSpPr>
              <p:nvPr userDrawn="1"/>
            </p:nvSpPr>
            <p:spPr bwMode="auto">
              <a:xfrm flipV="1">
                <a:off x="5893" y="4026"/>
                <a:ext cx="117" cy="115"/>
              </a:xfrm>
              <a:prstGeom prst="rect">
                <a:avLst/>
              </a:prstGeom>
              <a:solidFill>
                <a:srgbClr val="80808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71" name="Group 211"/>
            <p:cNvGrpSpPr>
              <a:grpSpLocks/>
            </p:cNvGrpSpPr>
            <p:nvPr userDrawn="1"/>
          </p:nvGrpSpPr>
          <p:grpSpPr bwMode="auto">
            <a:xfrm>
              <a:off x="5893" y="4167"/>
              <a:ext cx="466" cy="115"/>
              <a:chOff x="5893" y="4167"/>
              <a:chExt cx="466" cy="115"/>
            </a:xfrm>
          </p:grpSpPr>
          <p:sp>
            <p:nvSpPr>
              <p:cNvPr id="6172" name="Rectangle 212"/>
              <p:cNvSpPr>
                <a:spLocks noChangeArrowheads="1"/>
              </p:cNvSpPr>
              <p:nvPr userDrawn="1"/>
            </p:nvSpPr>
            <p:spPr bwMode="auto">
              <a:xfrm flipV="1">
                <a:off x="6010" y="4167"/>
                <a:ext cx="116" cy="115"/>
              </a:xfrm>
              <a:prstGeom prst="rect">
                <a:avLst/>
              </a:prstGeom>
              <a:solidFill>
                <a:srgbClr val="0099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3" name="Rectangle 213"/>
              <p:cNvSpPr>
                <a:spLocks noChangeArrowheads="1"/>
              </p:cNvSpPr>
              <p:nvPr userDrawn="1"/>
            </p:nvSpPr>
            <p:spPr bwMode="auto">
              <a:xfrm flipV="1">
                <a:off x="6126" y="4167"/>
                <a:ext cx="116" cy="115"/>
              </a:xfrm>
              <a:prstGeom prst="rect">
                <a:avLst/>
              </a:prstGeom>
              <a:solidFill>
                <a:srgbClr val="3333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4" name="Rectangle 214"/>
              <p:cNvSpPr>
                <a:spLocks noChangeArrowheads="1"/>
              </p:cNvSpPr>
              <p:nvPr userDrawn="1"/>
            </p:nvSpPr>
            <p:spPr bwMode="auto">
              <a:xfrm flipV="1">
                <a:off x="6242" y="4167"/>
                <a:ext cx="117" cy="115"/>
              </a:xfrm>
              <a:prstGeom prst="rect">
                <a:avLst/>
              </a:prstGeom>
              <a:solidFill>
                <a:srgbClr val="BBE0E3"/>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5" name="Rectangle 215"/>
              <p:cNvSpPr>
                <a:spLocks noChangeArrowheads="1"/>
              </p:cNvSpPr>
              <p:nvPr userDrawn="1"/>
            </p:nvSpPr>
            <p:spPr bwMode="auto">
              <a:xfrm flipV="1">
                <a:off x="5893" y="4167"/>
                <a:ext cx="117" cy="115"/>
              </a:xfrm>
              <a:prstGeom prst="rect">
                <a:avLst/>
              </a:prstGeom>
              <a:solidFill>
                <a:srgbClr val="80808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6156" name="Rectangle 216"/>
          <p:cNvSpPr>
            <a:spLocks noChangeArrowheads="1"/>
          </p:cNvSpPr>
          <p:nvPr/>
        </p:nvSpPr>
        <p:spPr bwMode="auto">
          <a:xfrm>
            <a:off x="9251950" y="1341438"/>
            <a:ext cx="1192213" cy="1725612"/>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6157" name="Rectangle 217"/>
          <p:cNvSpPr>
            <a:spLocks noChangeArrowheads="1"/>
          </p:cNvSpPr>
          <p:nvPr/>
        </p:nvSpPr>
        <p:spPr bwMode="auto">
          <a:xfrm>
            <a:off x="9251950" y="7938"/>
            <a:ext cx="1120775" cy="684212"/>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pic>
        <p:nvPicPr>
          <p:cNvPr id="6224" name="Picture 80" descr="bra200912090008_M副本"/>
          <p:cNvPicPr>
            <a:picLocks noChangeAspect="1" noChangeArrowheads="1"/>
          </p:cNvPicPr>
          <p:nvPr/>
        </p:nvPicPr>
        <p:blipFill>
          <a:blip r:embed="rId4" cstate="email">
            <a:extLst>
              <a:ext uri="{28A0092B-C50C-407E-A947-70E740481C1C}">
                <a14:useLocalDpi xmlns="" xmlns:a14="http://schemas.microsoft.com/office/drawing/2010/main"/>
              </a:ext>
            </a:extLst>
          </a:blip>
          <a:srcRect/>
          <a:stretch>
            <a:fillRect/>
          </a:stretch>
        </p:blipFill>
        <p:spPr bwMode="auto">
          <a:xfrm>
            <a:off x="0" y="1268413"/>
            <a:ext cx="9144000" cy="2951162"/>
          </a:xfrm>
          <a:prstGeom prst="rect">
            <a:avLst/>
          </a:prstGeom>
          <a:noFill/>
          <a:extLst>
            <a:ext uri="{909E8E84-426E-40DD-AFC4-6F175D3DCCD1}">
              <a14:hiddenFill xmlns="" xmlns:a14="http://schemas.microsoft.com/office/drawing/2010/main">
                <a:solidFill>
                  <a:srgbClr val="FFFFFF"/>
                </a:solidFill>
              </a14:hiddenFill>
            </a:ext>
          </a:extLst>
        </p:spPr>
      </p:pic>
      <p:pic>
        <p:nvPicPr>
          <p:cNvPr id="6225" name="Picture 81" descr="未标题-2"/>
          <p:cNvPicPr>
            <a:picLocks noChangeAspect="1" noChangeArrowheads="1"/>
          </p:cNvPicPr>
          <p:nvPr/>
        </p:nvPicPr>
        <p:blipFill>
          <a:blip r:embed="rId5" cstate="email">
            <a:extLst>
              <a:ext uri="{28A0092B-C50C-407E-A947-70E740481C1C}">
                <a14:useLocalDpi xmlns="" xmlns:a14="http://schemas.microsoft.com/office/drawing/2010/main"/>
              </a:ext>
            </a:extLst>
          </a:blip>
          <a:srcRect/>
          <a:stretch>
            <a:fillRect/>
          </a:stretch>
        </p:blipFill>
        <p:spPr bwMode="auto">
          <a:xfrm>
            <a:off x="6083300" y="1268413"/>
            <a:ext cx="3060700" cy="2949575"/>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 xmlns:a14="http://schemas.microsoft.com/office/drawing/2010/main">
                <a:solidFill>
                  <a:srgbClr val="4F81BD"/>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8"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mn-lt"/>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3" name="Rectangle 8"/>
          <p:cNvSpPr>
            <a:spLocks noGrp="1" noChangeArrowheads="1"/>
          </p:cNvSpPr>
          <p:nvPr>
            <p:ph type="title"/>
          </p:nvPr>
        </p:nvSpPr>
        <p:spPr bwMode="auto">
          <a:xfrm>
            <a:off x="755650" y="4508500"/>
            <a:ext cx="5548313"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82"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7175" name="Picture 6" descr="Logo"/>
          <p:cNvPicPr>
            <a:picLocks noChangeAspect="1" noChangeArrowheads="1"/>
          </p:cNvPicPr>
          <p:nvPr/>
        </p:nvPicPr>
        <p:blipFill>
          <a:blip r:embed="rId3" cstate="email">
            <a:extLst>
              <a:ext uri="{28A0092B-C50C-407E-A947-70E740481C1C}">
                <a14:useLocalDpi xmlns=""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176"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6250"/>
            <a:ext cx="2133600" cy="212725"/>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B2B2B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7178" name="Rectangle 13"/>
          <p:cNvSpPr>
            <a:spLocks noChangeArrowheads="1"/>
          </p:cNvSpPr>
          <p:nvPr/>
        </p:nvSpPr>
        <p:spPr bwMode="auto">
          <a:xfrm>
            <a:off x="-1952625" y="692150"/>
            <a:ext cx="1844675" cy="5500688"/>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 </a:t>
            </a:r>
            <a:endParaRPr lang="zh-CN" altLang="en-US" sz="1100">
              <a:solidFill>
                <a:srgbClr val="000000"/>
              </a:solidFill>
            </a:endParaRPr>
          </a:p>
        </p:txBody>
      </p:sp>
      <p:grpSp>
        <p:nvGrpSpPr>
          <p:cNvPr id="7179" name="Group 148"/>
          <p:cNvGrpSpPr>
            <a:grpSpLocks/>
          </p:cNvGrpSpPr>
          <p:nvPr/>
        </p:nvGrpSpPr>
        <p:grpSpPr bwMode="auto">
          <a:xfrm>
            <a:off x="9324975" y="3367088"/>
            <a:ext cx="919163" cy="3490912"/>
            <a:chOff x="5839" y="2160"/>
            <a:chExt cx="579" cy="2199"/>
          </a:xfrm>
        </p:grpSpPr>
        <p:sp>
          <p:nvSpPr>
            <p:cNvPr id="7182" name="Rectangle 149"/>
            <p:cNvSpPr>
              <a:spLocks noChangeArrowheads="1"/>
            </p:cNvSpPr>
            <p:nvPr userDrawn="1"/>
          </p:nvSpPr>
          <p:spPr bwMode="auto">
            <a:xfrm>
              <a:off x="5839" y="2160"/>
              <a:ext cx="579" cy="2199"/>
            </a:xfrm>
            <a:prstGeom prst="rect">
              <a:avLst/>
            </a:prstGeom>
            <a:solidFill>
              <a:srgbClr val="FFFFFF"/>
            </a:solidFill>
            <a:ln>
              <a:noFill/>
            </a:ln>
            <a:effectLst/>
            <a:extLst>
              <a:ext uri="{91240B29-F687-4F45-9708-019B960494DF}">
                <a14:hiddenLine xmlns="" xmlns:a14="http://schemas.microsoft.com/office/drawing/2010/main" w="9525" algn="ctr">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7183" name="Group 150"/>
            <p:cNvGrpSpPr>
              <a:grpSpLocks/>
            </p:cNvGrpSpPr>
            <p:nvPr userDrawn="1"/>
          </p:nvGrpSpPr>
          <p:grpSpPr bwMode="auto">
            <a:xfrm>
              <a:off x="5893" y="2387"/>
              <a:ext cx="466" cy="115"/>
              <a:chOff x="5893" y="2387"/>
              <a:chExt cx="466" cy="115"/>
            </a:xfrm>
          </p:grpSpPr>
          <p:sp>
            <p:nvSpPr>
              <p:cNvPr id="7244" name="Rectangle 151"/>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5" name="Rectangle 152"/>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6" name="Rectangle 153"/>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7" name="Rectangle 154"/>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4" name="Group 155"/>
            <p:cNvGrpSpPr>
              <a:grpSpLocks/>
            </p:cNvGrpSpPr>
            <p:nvPr userDrawn="1"/>
          </p:nvGrpSpPr>
          <p:grpSpPr bwMode="auto">
            <a:xfrm>
              <a:off x="5893" y="2523"/>
              <a:ext cx="466" cy="115"/>
              <a:chOff x="5893" y="2523"/>
              <a:chExt cx="466" cy="115"/>
            </a:xfrm>
          </p:grpSpPr>
          <p:sp>
            <p:nvSpPr>
              <p:cNvPr id="7240" name="Rectangle 156"/>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1" name="Rectangle 157"/>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2" name="Rectangle 158"/>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3" name="Rectangle 159"/>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5" name="Group 160"/>
            <p:cNvGrpSpPr>
              <a:grpSpLocks/>
            </p:cNvGrpSpPr>
            <p:nvPr userDrawn="1"/>
          </p:nvGrpSpPr>
          <p:grpSpPr bwMode="auto">
            <a:xfrm>
              <a:off x="5893" y="2659"/>
              <a:ext cx="466" cy="115"/>
              <a:chOff x="5893" y="2659"/>
              <a:chExt cx="466" cy="115"/>
            </a:xfrm>
          </p:grpSpPr>
          <p:sp>
            <p:nvSpPr>
              <p:cNvPr id="7236" name="Rectangle 161"/>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7" name="Rectangle 162"/>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8" name="Rectangle 163"/>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9" name="Rectangle 164"/>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6" name="Group 165"/>
            <p:cNvGrpSpPr>
              <a:grpSpLocks/>
            </p:cNvGrpSpPr>
            <p:nvPr userDrawn="1"/>
          </p:nvGrpSpPr>
          <p:grpSpPr bwMode="auto">
            <a:xfrm>
              <a:off x="5893" y="2251"/>
              <a:ext cx="466" cy="119"/>
              <a:chOff x="5893" y="2251"/>
              <a:chExt cx="466" cy="119"/>
            </a:xfrm>
          </p:grpSpPr>
          <p:sp>
            <p:nvSpPr>
              <p:cNvPr id="7232" name="Rectangle 166"/>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3" name="Rectangle 167"/>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4" name="Rectangle 168"/>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5" name="Rectangle 169"/>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7" name="Group 170"/>
            <p:cNvGrpSpPr>
              <a:grpSpLocks/>
            </p:cNvGrpSpPr>
            <p:nvPr userDrawn="1"/>
          </p:nvGrpSpPr>
          <p:grpSpPr bwMode="auto">
            <a:xfrm>
              <a:off x="5893" y="2886"/>
              <a:ext cx="466" cy="115"/>
              <a:chOff x="5893" y="2886"/>
              <a:chExt cx="466" cy="115"/>
            </a:xfrm>
          </p:grpSpPr>
          <p:sp>
            <p:nvSpPr>
              <p:cNvPr id="7228" name="Rectangle 171"/>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9" name="Rectangle 172"/>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0" name="Rectangle 173"/>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1" name="Rectangle 174"/>
              <p:cNvSpPr>
                <a:spLocks noChangeArrowheads="1"/>
              </p:cNvSpPr>
              <p:nvPr userDrawn="1"/>
            </p:nvSpPr>
            <p:spPr bwMode="auto">
              <a:xfrm flipV="1">
                <a:off x="5893" y="2886"/>
                <a:ext cx="117" cy="115"/>
              </a:xfrm>
              <a:prstGeom prst="rect">
                <a:avLst/>
              </a:prstGeom>
              <a:solidFill>
                <a:srgbClr val="00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8" name="Group 175"/>
            <p:cNvGrpSpPr>
              <a:grpSpLocks/>
            </p:cNvGrpSpPr>
            <p:nvPr userDrawn="1"/>
          </p:nvGrpSpPr>
          <p:grpSpPr bwMode="auto">
            <a:xfrm>
              <a:off x="5893" y="3022"/>
              <a:ext cx="466" cy="115"/>
              <a:chOff x="5893" y="3022"/>
              <a:chExt cx="466" cy="115"/>
            </a:xfrm>
          </p:grpSpPr>
          <p:sp>
            <p:nvSpPr>
              <p:cNvPr id="7224" name="Rectangle 176"/>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5" name="Rectangle 177"/>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6" name="Rectangle 178"/>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7" name="Rectangle 179"/>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9" name="Group 180"/>
            <p:cNvGrpSpPr>
              <a:grpSpLocks/>
            </p:cNvGrpSpPr>
            <p:nvPr userDrawn="1"/>
          </p:nvGrpSpPr>
          <p:grpSpPr bwMode="auto">
            <a:xfrm>
              <a:off x="5893" y="3158"/>
              <a:ext cx="466" cy="115"/>
              <a:chOff x="5893" y="3158"/>
              <a:chExt cx="466" cy="115"/>
            </a:xfrm>
          </p:grpSpPr>
          <p:sp>
            <p:nvSpPr>
              <p:cNvPr id="7220" name="Rectangle 181"/>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1" name="Rectangle 182"/>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2" name="Rectangle 183"/>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3" name="Rectangle 184"/>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0" name="Group 185"/>
            <p:cNvGrpSpPr>
              <a:grpSpLocks/>
            </p:cNvGrpSpPr>
            <p:nvPr userDrawn="1"/>
          </p:nvGrpSpPr>
          <p:grpSpPr bwMode="auto">
            <a:xfrm>
              <a:off x="5893" y="3385"/>
              <a:ext cx="466" cy="115"/>
              <a:chOff x="5893" y="3385"/>
              <a:chExt cx="466" cy="115"/>
            </a:xfrm>
          </p:grpSpPr>
          <p:sp>
            <p:nvSpPr>
              <p:cNvPr id="7216" name="Rectangle 186"/>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7" name="Rectangle 187"/>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8" name="Rectangle 188"/>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9" name="Rectangle 189"/>
              <p:cNvSpPr>
                <a:spLocks noChangeArrowheads="1"/>
              </p:cNvSpPr>
              <p:nvPr userDrawn="1"/>
            </p:nvSpPr>
            <p:spPr bwMode="auto">
              <a:xfrm flipV="1">
                <a:off x="5893" y="3385"/>
                <a:ext cx="117" cy="115"/>
              </a:xfrm>
              <a:prstGeom prst="rect">
                <a:avLst/>
              </a:prstGeom>
              <a:solidFill>
                <a:srgbClr val="00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1" name="Group 190"/>
            <p:cNvGrpSpPr>
              <a:grpSpLocks/>
            </p:cNvGrpSpPr>
            <p:nvPr userDrawn="1"/>
          </p:nvGrpSpPr>
          <p:grpSpPr bwMode="auto">
            <a:xfrm>
              <a:off x="5893" y="3521"/>
              <a:ext cx="466" cy="115"/>
              <a:chOff x="5893" y="3521"/>
              <a:chExt cx="466" cy="115"/>
            </a:xfrm>
          </p:grpSpPr>
          <p:sp>
            <p:nvSpPr>
              <p:cNvPr id="7212" name="Rectangle 191"/>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3" name="Rectangle 192"/>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4" name="Rectangle 193"/>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5" name="Rectangle 194"/>
              <p:cNvSpPr>
                <a:spLocks noChangeArrowheads="1"/>
              </p:cNvSpPr>
              <p:nvPr userDrawn="1"/>
            </p:nvSpPr>
            <p:spPr bwMode="auto">
              <a:xfrm flipV="1">
                <a:off x="5893" y="3521"/>
                <a:ext cx="117" cy="115"/>
              </a:xfrm>
              <a:prstGeom prst="rect">
                <a:avLst/>
              </a:prstGeom>
              <a:solidFill>
                <a:srgbClr val="00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2" name="Group 195"/>
            <p:cNvGrpSpPr>
              <a:grpSpLocks/>
            </p:cNvGrpSpPr>
            <p:nvPr userDrawn="1"/>
          </p:nvGrpSpPr>
          <p:grpSpPr bwMode="auto">
            <a:xfrm>
              <a:off x="5893" y="3657"/>
              <a:ext cx="466" cy="115"/>
              <a:chOff x="5893" y="3657"/>
              <a:chExt cx="466" cy="115"/>
            </a:xfrm>
          </p:grpSpPr>
          <p:sp>
            <p:nvSpPr>
              <p:cNvPr id="7208" name="Rectangle 196"/>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9" name="Rectangle 197"/>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0" name="Rectangle 198"/>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1" name="Rectangle 199"/>
              <p:cNvSpPr>
                <a:spLocks noChangeArrowheads="1"/>
              </p:cNvSpPr>
              <p:nvPr userDrawn="1"/>
            </p:nvSpPr>
            <p:spPr bwMode="auto">
              <a:xfrm flipV="1">
                <a:off x="5893" y="3657"/>
                <a:ext cx="117" cy="115"/>
              </a:xfrm>
              <a:prstGeom prst="rect">
                <a:avLst/>
              </a:prstGeom>
              <a:solidFill>
                <a:srgbClr val="00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3" name="Group 200"/>
            <p:cNvGrpSpPr>
              <a:grpSpLocks/>
            </p:cNvGrpSpPr>
            <p:nvPr userDrawn="1"/>
          </p:nvGrpSpPr>
          <p:grpSpPr bwMode="auto">
            <a:xfrm>
              <a:off x="5893" y="3884"/>
              <a:ext cx="466" cy="115"/>
              <a:chOff x="5893" y="3884"/>
              <a:chExt cx="466" cy="115"/>
            </a:xfrm>
          </p:grpSpPr>
          <p:sp>
            <p:nvSpPr>
              <p:cNvPr id="7204" name="Rectangle 201"/>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5" name="Rectangle 202"/>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6" name="Rectangle 203"/>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7" name="Rectangle 204"/>
              <p:cNvSpPr>
                <a:spLocks noChangeArrowheads="1"/>
              </p:cNvSpPr>
              <p:nvPr userDrawn="1"/>
            </p:nvSpPr>
            <p:spPr bwMode="auto">
              <a:xfrm flipV="1">
                <a:off x="5893" y="3884"/>
                <a:ext cx="117" cy="115"/>
              </a:xfrm>
              <a:prstGeom prst="rect">
                <a:avLst/>
              </a:prstGeom>
              <a:solidFill>
                <a:srgbClr val="80808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4" name="Group 205"/>
            <p:cNvGrpSpPr>
              <a:grpSpLocks/>
            </p:cNvGrpSpPr>
            <p:nvPr userDrawn="1"/>
          </p:nvGrpSpPr>
          <p:grpSpPr bwMode="auto">
            <a:xfrm>
              <a:off x="5893" y="4026"/>
              <a:ext cx="466" cy="115"/>
              <a:chOff x="5893" y="4026"/>
              <a:chExt cx="466" cy="115"/>
            </a:xfrm>
          </p:grpSpPr>
          <p:sp>
            <p:nvSpPr>
              <p:cNvPr id="7200" name="Rectangle 206"/>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1" name="Rectangle 207"/>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2" name="Rectangle 208"/>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3" name="Rectangle 209"/>
              <p:cNvSpPr>
                <a:spLocks noChangeArrowheads="1"/>
              </p:cNvSpPr>
              <p:nvPr userDrawn="1"/>
            </p:nvSpPr>
            <p:spPr bwMode="auto">
              <a:xfrm flipV="1">
                <a:off x="5893" y="4026"/>
                <a:ext cx="117" cy="115"/>
              </a:xfrm>
              <a:prstGeom prst="rect">
                <a:avLst/>
              </a:prstGeom>
              <a:solidFill>
                <a:srgbClr val="80808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5" name="Group 210"/>
            <p:cNvGrpSpPr>
              <a:grpSpLocks/>
            </p:cNvGrpSpPr>
            <p:nvPr userDrawn="1"/>
          </p:nvGrpSpPr>
          <p:grpSpPr bwMode="auto">
            <a:xfrm>
              <a:off x="5893" y="4167"/>
              <a:ext cx="466" cy="115"/>
              <a:chOff x="5893" y="4167"/>
              <a:chExt cx="466" cy="115"/>
            </a:xfrm>
          </p:grpSpPr>
          <p:sp>
            <p:nvSpPr>
              <p:cNvPr id="7196" name="Rectangle 211"/>
              <p:cNvSpPr>
                <a:spLocks noChangeArrowheads="1"/>
              </p:cNvSpPr>
              <p:nvPr userDrawn="1"/>
            </p:nvSpPr>
            <p:spPr bwMode="auto">
              <a:xfrm flipV="1">
                <a:off x="6010" y="4167"/>
                <a:ext cx="116" cy="115"/>
              </a:xfrm>
              <a:prstGeom prst="rect">
                <a:avLst/>
              </a:prstGeom>
              <a:solidFill>
                <a:srgbClr val="0099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7" name="Rectangle 212"/>
              <p:cNvSpPr>
                <a:spLocks noChangeArrowheads="1"/>
              </p:cNvSpPr>
              <p:nvPr userDrawn="1"/>
            </p:nvSpPr>
            <p:spPr bwMode="auto">
              <a:xfrm flipV="1">
                <a:off x="6126" y="4167"/>
                <a:ext cx="116" cy="115"/>
              </a:xfrm>
              <a:prstGeom prst="rect">
                <a:avLst/>
              </a:prstGeom>
              <a:solidFill>
                <a:srgbClr val="3333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8" name="Rectangle 213"/>
              <p:cNvSpPr>
                <a:spLocks noChangeArrowheads="1"/>
              </p:cNvSpPr>
              <p:nvPr userDrawn="1"/>
            </p:nvSpPr>
            <p:spPr bwMode="auto">
              <a:xfrm flipV="1">
                <a:off x="6242" y="4167"/>
                <a:ext cx="117" cy="115"/>
              </a:xfrm>
              <a:prstGeom prst="rect">
                <a:avLst/>
              </a:prstGeom>
              <a:solidFill>
                <a:srgbClr val="BBE0E3"/>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9" name="Rectangle 214"/>
              <p:cNvSpPr>
                <a:spLocks noChangeArrowheads="1"/>
              </p:cNvSpPr>
              <p:nvPr userDrawn="1"/>
            </p:nvSpPr>
            <p:spPr bwMode="auto">
              <a:xfrm flipV="1">
                <a:off x="5893" y="4167"/>
                <a:ext cx="117" cy="115"/>
              </a:xfrm>
              <a:prstGeom prst="rect">
                <a:avLst/>
              </a:prstGeom>
              <a:solidFill>
                <a:srgbClr val="80808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7180" name="Rectangle 215"/>
          <p:cNvSpPr>
            <a:spLocks noChangeArrowheads="1"/>
          </p:cNvSpPr>
          <p:nvPr/>
        </p:nvSpPr>
        <p:spPr bwMode="auto">
          <a:xfrm>
            <a:off x="9251950" y="1341438"/>
            <a:ext cx="1192213" cy="1725612"/>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7181" name="Rectangle 216"/>
          <p:cNvSpPr>
            <a:spLocks noChangeArrowheads="1"/>
          </p:cNvSpPr>
          <p:nvPr/>
        </p:nvSpPr>
        <p:spPr bwMode="auto">
          <a:xfrm>
            <a:off x="9251950" y="7938"/>
            <a:ext cx="1120775" cy="684212"/>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pic>
        <p:nvPicPr>
          <p:cNvPr id="7248" name="Picture 80" descr="sb10064568n-001副本"/>
          <p:cNvPicPr>
            <a:picLocks noChangeAspect="1" noChangeArrowheads="1"/>
          </p:cNvPicPr>
          <p:nvPr/>
        </p:nvPicPr>
        <p:blipFill>
          <a:blip r:embed="rId4" cstate="email">
            <a:extLst>
              <a:ext uri="{28A0092B-C50C-407E-A947-70E740481C1C}">
                <a14:useLocalDpi xmlns="" xmlns:a14="http://schemas.microsoft.com/office/drawing/2010/main"/>
              </a:ext>
            </a:extLst>
          </a:blip>
          <a:srcRect/>
          <a:stretch>
            <a:fillRect/>
          </a:stretch>
        </p:blipFill>
        <p:spPr bwMode="auto">
          <a:xfrm>
            <a:off x="0" y="1268413"/>
            <a:ext cx="9144000" cy="2951162"/>
          </a:xfrm>
          <a:prstGeom prst="rect">
            <a:avLst/>
          </a:prstGeom>
          <a:noFill/>
          <a:extLst>
            <a:ext uri="{909E8E84-426E-40DD-AFC4-6F175D3DCCD1}">
              <a14:hiddenFill xmlns="" xmlns:a14="http://schemas.microsoft.com/office/drawing/2010/main">
                <a:solidFill>
                  <a:srgbClr val="FFFFFF"/>
                </a:solidFill>
              </a14:hiddenFill>
            </a:ext>
          </a:extLst>
        </p:spPr>
      </p:pic>
      <p:pic>
        <p:nvPicPr>
          <p:cNvPr id="7249" name="Picture 81" descr="未标题-2"/>
          <p:cNvPicPr>
            <a:picLocks noChangeAspect="1" noChangeArrowheads="1"/>
          </p:cNvPicPr>
          <p:nvPr/>
        </p:nvPicPr>
        <p:blipFill>
          <a:blip r:embed="rId5" cstate="email">
            <a:extLst>
              <a:ext uri="{28A0092B-C50C-407E-A947-70E740481C1C}">
                <a14:useLocalDpi xmlns="" xmlns:a14="http://schemas.microsoft.com/office/drawing/2010/main"/>
              </a:ext>
            </a:extLst>
          </a:blip>
          <a:srcRect/>
          <a:stretch>
            <a:fillRect/>
          </a:stretch>
        </p:blipFill>
        <p:spPr bwMode="auto">
          <a:xfrm>
            <a:off x="6083300" y="1268413"/>
            <a:ext cx="3060700" cy="2949575"/>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 xmlns:a14="http://schemas.microsoft.com/office/drawing/2010/main">
                <a:solidFill>
                  <a:srgbClr val="4F81BD"/>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9"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mn-lt"/>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7" name="Rectangle 8"/>
          <p:cNvSpPr>
            <a:spLocks noGrp="1" noChangeArrowheads="1"/>
          </p:cNvSpPr>
          <p:nvPr>
            <p:ph type="title"/>
          </p:nvPr>
        </p:nvSpPr>
        <p:spPr bwMode="auto">
          <a:xfrm>
            <a:off x="755650" y="4508500"/>
            <a:ext cx="5548313"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82"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8199" name="Picture 6" descr="Logo"/>
          <p:cNvPicPr>
            <a:picLocks noChangeAspect="1" noChangeArrowheads="1"/>
          </p:cNvPicPr>
          <p:nvPr/>
        </p:nvPicPr>
        <p:blipFill>
          <a:blip r:embed="rId3" cstate="email">
            <a:extLst>
              <a:ext uri="{28A0092B-C50C-407E-A947-70E740481C1C}">
                <a14:useLocalDpi xmlns=""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200"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6250"/>
            <a:ext cx="2133600" cy="212725"/>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B2B2B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8202" name="Rectangle 15"/>
          <p:cNvSpPr>
            <a:spLocks noChangeArrowheads="1"/>
          </p:cNvSpPr>
          <p:nvPr/>
        </p:nvSpPr>
        <p:spPr bwMode="auto">
          <a:xfrm>
            <a:off x="-1952625" y="692150"/>
            <a:ext cx="1844675" cy="5500688"/>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 </a:t>
            </a:r>
            <a:endParaRPr lang="zh-CN" altLang="en-US" sz="1100">
              <a:solidFill>
                <a:srgbClr val="000000"/>
              </a:solidFill>
            </a:endParaRPr>
          </a:p>
        </p:txBody>
      </p:sp>
      <p:grpSp>
        <p:nvGrpSpPr>
          <p:cNvPr id="8203" name="Group 83"/>
          <p:cNvGrpSpPr>
            <a:grpSpLocks/>
          </p:cNvGrpSpPr>
          <p:nvPr/>
        </p:nvGrpSpPr>
        <p:grpSpPr bwMode="auto">
          <a:xfrm>
            <a:off x="9324975" y="3367088"/>
            <a:ext cx="919163" cy="3490912"/>
            <a:chOff x="5839" y="2160"/>
            <a:chExt cx="579" cy="2199"/>
          </a:xfrm>
        </p:grpSpPr>
        <p:sp>
          <p:nvSpPr>
            <p:cNvPr id="8206" name="Rectangle 84"/>
            <p:cNvSpPr>
              <a:spLocks noChangeArrowheads="1"/>
            </p:cNvSpPr>
            <p:nvPr userDrawn="1"/>
          </p:nvSpPr>
          <p:spPr bwMode="auto">
            <a:xfrm>
              <a:off x="5839" y="2160"/>
              <a:ext cx="579" cy="2199"/>
            </a:xfrm>
            <a:prstGeom prst="rect">
              <a:avLst/>
            </a:prstGeom>
            <a:solidFill>
              <a:srgbClr val="FFFFFF"/>
            </a:solidFill>
            <a:ln>
              <a:noFill/>
            </a:ln>
            <a:effectLst/>
            <a:extLst>
              <a:ext uri="{91240B29-F687-4F45-9708-019B960494DF}">
                <a14:hiddenLine xmlns="" xmlns:a14="http://schemas.microsoft.com/office/drawing/2010/main" w="9525" algn="ctr">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8207" name="Group 85"/>
            <p:cNvGrpSpPr>
              <a:grpSpLocks/>
            </p:cNvGrpSpPr>
            <p:nvPr userDrawn="1"/>
          </p:nvGrpSpPr>
          <p:grpSpPr bwMode="auto">
            <a:xfrm>
              <a:off x="5893" y="2387"/>
              <a:ext cx="466" cy="115"/>
              <a:chOff x="5893" y="2387"/>
              <a:chExt cx="466" cy="115"/>
            </a:xfrm>
          </p:grpSpPr>
          <p:sp>
            <p:nvSpPr>
              <p:cNvPr id="8268" name="Rectangle 86"/>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9" name="Rectangle 87"/>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70" name="Rectangle 88"/>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71" name="Rectangle 89"/>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08" name="Group 90"/>
            <p:cNvGrpSpPr>
              <a:grpSpLocks/>
            </p:cNvGrpSpPr>
            <p:nvPr userDrawn="1"/>
          </p:nvGrpSpPr>
          <p:grpSpPr bwMode="auto">
            <a:xfrm>
              <a:off x="5893" y="2523"/>
              <a:ext cx="466" cy="115"/>
              <a:chOff x="5893" y="2523"/>
              <a:chExt cx="466" cy="115"/>
            </a:xfrm>
          </p:grpSpPr>
          <p:sp>
            <p:nvSpPr>
              <p:cNvPr id="8264" name="Rectangle 91"/>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5" name="Rectangle 92"/>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6" name="Rectangle 93"/>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7" name="Rectangle 94"/>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09" name="Group 95"/>
            <p:cNvGrpSpPr>
              <a:grpSpLocks/>
            </p:cNvGrpSpPr>
            <p:nvPr userDrawn="1"/>
          </p:nvGrpSpPr>
          <p:grpSpPr bwMode="auto">
            <a:xfrm>
              <a:off x="5893" y="2659"/>
              <a:ext cx="466" cy="115"/>
              <a:chOff x="5893" y="2659"/>
              <a:chExt cx="466" cy="115"/>
            </a:xfrm>
          </p:grpSpPr>
          <p:sp>
            <p:nvSpPr>
              <p:cNvPr id="8260" name="Rectangle 96"/>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1" name="Rectangle 97"/>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2" name="Rectangle 98"/>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3" name="Rectangle 99"/>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0" name="Group 100"/>
            <p:cNvGrpSpPr>
              <a:grpSpLocks/>
            </p:cNvGrpSpPr>
            <p:nvPr userDrawn="1"/>
          </p:nvGrpSpPr>
          <p:grpSpPr bwMode="auto">
            <a:xfrm>
              <a:off x="5893" y="2251"/>
              <a:ext cx="466" cy="119"/>
              <a:chOff x="5893" y="2251"/>
              <a:chExt cx="466" cy="119"/>
            </a:xfrm>
          </p:grpSpPr>
          <p:sp>
            <p:nvSpPr>
              <p:cNvPr id="8256" name="Rectangle 101"/>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7" name="Rectangle 102"/>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8" name="Rectangle 103"/>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9" name="Rectangle 104"/>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1" name="Group 105"/>
            <p:cNvGrpSpPr>
              <a:grpSpLocks/>
            </p:cNvGrpSpPr>
            <p:nvPr userDrawn="1"/>
          </p:nvGrpSpPr>
          <p:grpSpPr bwMode="auto">
            <a:xfrm>
              <a:off x="5893" y="2886"/>
              <a:ext cx="466" cy="115"/>
              <a:chOff x="5893" y="2886"/>
              <a:chExt cx="466" cy="115"/>
            </a:xfrm>
          </p:grpSpPr>
          <p:sp>
            <p:nvSpPr>
              <p:cNvPr id="8252" name="Rectangle 106"/>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3" name="Rectangle 107"/>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4" name="Rectangle 108"/>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5" name="Rectangle 109"/>
              <p:cNvSpPr>
                <a:spLocks noChangeArrowheads="1"/>
              </p:cNvSpPr>
              <p:nvPr userDrawn="1"/>
            </p:nvSpPr>
            <p:spPr bwMode="auto">
              <a:xfrm flipV="1">
                <a:off x="5893" y="2886"/>
                <a:ext cx="117" cy="115"/>
              </a:xfrm>
              <a:prstGeom prst="rect">
                <a:avLst/>
              </a:prstGeom>
              <a:solidFill>
                <a:srgbClr val="00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2" name="Group 110"/>
            <p:cNvGrpSpPr>
              <a:grpSpLocks/>
            </p:cNvGrpSpPr>
            <p:nvPr userDrawn="1"/>
          </p:nvGrpSpPr>
          <p:grpSpPr bwMode="auto">
            <a:xfrm>
              <a:off x="5893" y="3022"/>
              <a:ext cx="466" cy="115"/>
              <a:chOff x="5893" y="3022"/>
              <a:chExt cx="466" cy="115"/>
            </a:xfrm>
          </p:grpSpPr>
          <p:sp>
            <p:nvSpPr>
              <p:cNvPr id="8248" name="Rectangle 111"/>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9" name="Rectangle 112"/>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0" name="Rectangle 113"/>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1" name="Rectangle 114"/>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3" name="Group 115"/>
            <p:cNvGrpSpPr>
              <a:grpSpLocks/>
            </p:cNvGrpSpPr>
            <p:nvPr userDrawn="1"/>
          </p:nvGrpSpPr>
          <p:grpSpPr bwMode="auto">
            <a:xfrm>
              <a:off x="5893" y="3158"/>
              <a:ext cx="466" cy="115"/>
              <a:chOff x="5893" y="3158"/>
              <a:chExt cx="466" cy="115"/>
            </a:xfrm>
          </p:grpSpPr>
          <p:sp>
            <p:nvSpPr>
              <p:cNvPr id="8244" name="Rectangle 116"/>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5" name="Rectangle 117"/>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6" name="Rectangle 118"/>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7" name="Rectangle 119"/>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4" name="Group 120"/>
            <p:cNvGrpSpPr>
              <a:grpSpLocks/>
            </p:cNvGrpSpPr>
            <p:nvPr userDrawn="1"/>
          </p:nvGrpSpPr>
          <p:grpSpPr bwMode="auto">
            <a:xfrm>
              <a:off x="5893" y="3385"/>
              <a:ext cx="466" cy="115"/>
              <a:chOff x="5893" y="3385"/>
              <a:chExt cx="466" cy="115"/>
            </a:xfrm>
          </p:grpSpPr>
          <p:sp>
            <p:nvSpPr>
              <p:cNvPr id="8240" name="Rectangle 121"/>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1" name="Rectangle 122"/>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2" name="Rectangle 123"/>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3" name="Rectangle 124"/>
              <p:cNvSpPr>
                <a:spLocks noChangeArrowheads="1"/>
              </p:cNvSpPr>
              <p:nvPr userDrawn="1"/>
            </p:nvSpPr>
            <p:spPr bwMode="auto">
              <a:xfrm flipV="1">
                <a:off x="5893" y="3385"/>
                <a:ext cx="117" cy="115"/>
              </a:xfrm>
              <a:prstGeom prst="rect">
                <a:avLst/>
              </a:prstGeom>
              <a:solidFill>
                <a:srgbClr val="00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5" name="Group 125"/>
            <p:cNvGrpSpPr>
              <a:grpSpLocks/>
            </p:cNvGrpSpPr>
            <p:nvPr userDrawn="1"/>
          </p:nvGrpSpPr>
          <p:grpSpPr bwMode="auto">
            <a:xfrm>
              <a:off x="5893" y="3521"/>
              <a:ext cx="466" cy="115"/>
              <a:chOff x="5893" y="3521"/>
              <a:chExt cx="466" cy="115"/>
            </a:xfrm>
          </p:grpSpPr>
          <p:sp>
            <p:nvSpPr>
              <p:cNvPr id="8236" name="Rectangle 126"/>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7" name="Rectangle 127"/>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8" name="Rectangle 128"/>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9" name="Rectangle 129"/>
              <p:cNvSpPr>
                <a:spLocks noChangeArrowheads="1"/>
              </p:cNvSpPr>
              <p:nvPr userDrawn="1"/>
            </p:nvSpPr>
            <p:spPr bwMode="auto">
              <a:xfrm flipV="1">
                <a:off x="5893" y="3521"/>
                <a:ext cx="117" cy="115"/>
              </a:xfrm>
              <a:prstGeom prst="rect">
                <a:avLst/>
              </a:prstGeom>
              <a:solidFill>
                <a:srgbClr val="00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6" name="Group 130"/>
            <p:cNvGrpSpPr>
              <a:grpSpLocks/>
            </p:cNvGrpSpPr>
            <p:nvPr userDrawn="1"/>
          </p:nvGrpSpPr>
          <p:grpSpPr bwMode="auto">
            <a:xfrm>
              <a:off x="5893" y="3657"/>
              <a:ext cx="466" cy="115"/>
              <a:chOff x="5893" y="3657"/>
              <a:chExt cx="466" cy="115"/>
            </a:xfrm>
          </p:grpSpPr>
          <p:sp>
            <p:nvSpPr>
              <p:cNvPr id="8232" name="Rectangle 131"/>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3" name="Rectangle 132"/>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4" name="Rectangle 133"/>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5" name="Rectangle 134"/>
              <p:cNvSpPr>
                <a:spLocks noChangeArrowheads="1"/>
              </p:cNvSpPr>
              <p:nvPr userDrawn="1"/>
            </p:nvSpPr>
            <p:spPr bwMode="auto">
              <a:xfrm flipV="1">
                <a:off x="5893" y="3657"/>
                <a:ext cx="117" cy="115"/>
              </a:xfrm>
              <a:prstGeom prst="rect">
                <a:avLst/>
              </a:prstGeom>
              <a:solidFill>
                <a:srgbClr val="00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7" name="Group 135"/>
            <p:cNvGrpSpPr>
              <a:grpSpLocks/>
            </p:cNvGrpSpPr>
            <p:nvPr userDrawn="1"/>
          </p:nvGrpSpPr>
          <p:grpSpPr bwMode="auto">
            <a:xfrm>
              <a:off x="5893" y="3884"/>
              <a:ext cx="466" cy="115"/>
              <a:chOff x="5893" y="3884"/>
              <a:chExt cx="466" cy="115"/>
            </a:xfrm>
          </p:grpSpPr>
          <p:sp>
            <p:nvSpPr>
              <p:cNvPr id="8228" name="Rectangle 136"/>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9" name="Rectangle 137"/>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0" name="Rectangle 138"/>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1" name="Rectangle 139"/>
              <p:cNvSpPr>
                <a:spLocks noChangeArrowheads="1"/>
              </p:cNvSpPr>
              <p:nvPr userDrawn="1"/>
            </p:nvSpPr>
            <p:spPr bwMode="auto">
              <a:xfrm flipV="1">
                <a:off x="5893" y="3884"/>
                <a:ext cx="117" cy="115"/>
              </a:xfrm>
              <a:prstGeom prst="rect">
                <a:avLst/>
              </a:prstGeom>
              <a:solidFill>
                <a:srgbClr val="80808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8" name="Group 140"/>
            <p:cNvGrpSpPr>
              <a:grpSpLocks/>
            </p:cNvGrpSpPr>
            <p:nvPr userDrawn="1"/>
          </p:nvGrpSpPr>
          <p:grpSpPr bwMode="auto">
            <a:xfrm>
              <a:off x="5893" y="4026"/>
              <a:ext cx="466" cy="115"/>
              <a:chOff x="5893" y="4026"/>
              <a:chExt cx="466" cy="115"/>
            </a:xfrm>
          </p:grpSpPr>
          <p:sp>
            <p:nvSpPr>
              <p:cNvPr id="8224" name="Rectangle 141"/>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5" name="Rectangle 142"/>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6" name="Rectangle 143"/>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7" name="Rectangle 144"/>
              <p:cNvSpPr>
                <a:spLocks noChangeArrowheads="1"/>
              </p:cNvSpPr>
              <p:nvPr userDrawn="1"/>
            </p:nvSpPr>
            <p:spPr bwMode="auto">
              <a:xfrm flipV="1">
                <a:off x="5893" y="4026"/>
                <a:ext cx="117" cy="115"/>
              </a:xfrm>
              <a:prstGeom prst="rect">
                <a:avLst/>
              </a:prstGeom>
              <a:solidFill>
                <a:srgbClr val="80808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9" name="Group 145"/>
            <p:cNvGrpSpPr>
              <a:grpSpLocks/>
            </p:cNvGrpSpPr>
            <p:nvPr userDrawn="1"/>
          </p:nvGrpSpPr>
          <p:grpSpPr bwMode="auto">
            <a:xfrm>
              <a:off x="5893" y="4167"/>
              <a:ext cx="466" cy="115"/>
              <a:chOff x="5893" y="4167"/>
              <a:chExt cx="466" cy="115"/>
            </a:xfrm>
          </p:grpSpPr>
          <p:sp>
            <p:nvSpPr>
              <p:cNvPr id="8220" name="Rectangle 146"/>
              <p:cNvSpPr>
                <a:spLocks noChangeArrowheads="1"/>
              </p:cNvSpPr>
              <p:nvPr userDrawn="1"/>
            </p:nvSpPr>
            <p:spPr bwMode="auto">
              <a:xfrm flipV="1">
                <a:off x="6010" y="4167"/>
                <a:ext cx="116" cy="115"/>
              </a:xfrm>
              <a:prstGeom prst="rect">
                <a:avLst/>
              </a:prstGeom>
              <a:solidFill>
                <a:srgbClr val="0099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1" name="Rectangle 147"/>
              <p:cNvSpPr>
                <a:spLocks noChangeArrowheads="1"/>
              </p:cNvSpPr>
              <p:nvPr userDrawn="1"/>
            </p:nvSpPr>
            <p:spPr bwMode="auto">
              <a:xfrm flipV="1">
                <a:off x="6126" y="4167"/>
                <a:ext cx="116" cy="115"/>
              </a:xfrm>
              <a:prstGeom prst="rect">
                <a:avLst/>
              </a:prstGeom>
              <a:solidFill>
                <a:srgbClr val="3333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2" name="Rectangle 148"/>
              <p:cNvSpPr>
                <a:spLocks noChangeArrowheads="1"/>
              </p:cNvSpPr>
              <p:nvPr userDrawn="1"/>
            </p:nvSpPr>
            <p:spPr bwMode="auto">
              <a:xfrm flipV="1">
                <a:off x="6242" y="4167"/>
                <a:ext cx="117" cy="115"/>
              </a:xfrm>
              <a:prstGeom prst="rect">
                <a:avLst/>
              </a:prstGeom>
              <a:solidFill>
                <a:srgbClr val="BBE0E3"/>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3" name="Rectangle 149"/>
              <p:cNvSpPr>
                <a:spLocks noChangeArrowheads="1"/>
              </p:cNvSpPr>
              <p:nvPr userDrawn="1"/>
            </p:nvSpPr>
            <p:spPr bwMode="auto">
              <a:xfrm flipV="1">
                <a:off x="5893" y="4167"/>
                <a:ext cx="117" cy="115"/>
              </a:xfrm>
              <a:prstGeom prst="rect">
                <a:avLst/>
              </a:prstGeom>
              <a:solidFill>
                <a:srgbClr val="80808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8204" name="Rectangle 150"/>
          <p:cNvSpPr>
            <a:spLocks noChangeArrowheads="1"/>
          </p:cNvSpPr>
          <p:nvPr/>
        </p:nvSpPr>
        <p:spPr bwMode="auto">
          <a:xfrm>
            <a:off x="9251950" y="1341438"/>
            <a:ext cx="1192213" cy="1725612"/>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8205" name="Rectangle 151"/>
          <p:cNvSpPr>
            <a:spLocks noChangeArrowheads="1"/>
          </p:cNvSpPr>
          <p:nvPr/>
        </p:nvSpPr>
        <p:spPr bwMode="auto">
          <a:xfrm>
            <a:off x="9251950" y="7938"/>
            <a:ext cx="1120775" cy="684212"/>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pic>
        <p:nvPicPr>
          <p:cNvPr id="8272" name="Picture 80" descr="89738649副本"/>
          <p:cNvPicPr>
            <a:picLocks noChangeAspect="1" noChangeArrowheads="1"/>
          </p:cNvPicPr>
          <p:nvPr/>
        </p:nvPicPr>
        <p:blipFill>
          <a:blip r:embed="rId4" cstate="email">
            <a:extLst>
              <a:ext uri="{28A0092B-C50C-407E-A947-70E740481C1C}">
                <a14:useLocalDpi xmlns="" xmlns:a14="http://schemas.microsoft.com/office/drawing/2010/main"/>
              </a:ext>
            </a:extLst>
          </a:blip>
          <a:srcRect/>
          <a:stretch>
            <a:fillRect/>
          </a:stretch>
        </p:blipFill>
        <p:spPr bwMode="auto">
          <a:xfrm>
            <a:off x="0" y="1268413"/>
            <a:ext cx="9144000" cy="2951162"/>
          </a:xfrm>
          <a:prstGeom prst="rect">
            <a:avLst/>
          </a:prstGeom>
          <a:noFill/>
          <a:extLst>
            <a:ext uri="{909E8E84-426E-40DD-AFC4-6F175D3DCCD1}">
              <a14:hiddenFill xmlns="" xmlns:a14="http://schemas.microsoft.com/office/drawing/2010/main">
                <a:solidFill>
                  <a:srgbClr val="FFFFFF"/>
                </a:solidFill>
              </a14:hiddenFill>
            </a:ext>
          </a:extLst>
        </p:spPr>
      </p:pic>
      <p:pic>
        <p:nvPicPr>
          <p:cNvPr id="8273" name="Picture 81" descr="未标题-2"/>
          <p:cNvPicPr>
            <a:picLocks noChangeAspect="1" noChangeArrowheads="1"/>
          </p:cNvPicPr>
          <p:nvPr/>
        </p:nvPicPr>
        <p:blipFill>
          <a:blip r:embed="rId5" cstate="email">
            <a:extLst>
              <a:ext uri="{28A0092B-C50C-407E-A947-70E740481C1C}">
                <a14:useLocalDpi xmlns="" xmlns:a14="http://schemas.microsoft.com/office/drawing/2010/main"/>
              </a:ext>
            </a:extLst>
          </a:blip>
          <a:srcRect/>
          <a:stretch>
            <a:fillRect/>
          </a:stretch>
        </p:blipFill>
        <p:spPr bwMode="auto">
          <a:xfrm>
            <a:off x="6083300" y="1268413"/>
            <a:ext cx="3060700" cy="2949575"/>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 xmlns:a14="http://schemas.microsoft.com/office/drawing/2010/main">
                <a:solidFill>
                  <a:srgbClr val="4F81BD"/>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20"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黑体" pitchFamily="49" charset="-122"/>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ChangeArrowheads="1"/>
          </p:cNvSpPr>
          <p:nvPr/>
        </p:nvSpPr>
        <p:spPr bwMode="auto">
          <a:xfrm>
            <a:off x="0" y="0"/>
            <a:ext cx="9144000" cy="6858000"/>
          </a:xfrm>
          <a:prstGeom prst="rect">
            <a:avLst/>
          </a:prstGeom>
          <a:solidFill>
            <a:srgbClr val="EAEAEA"/>
          </a:solid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pPr>
              <a:lnSpc>
                <a:spcPct val="140000"/>
              </a:lnSpc>
              <a:buClr>
                <a:srgbClr val="FF0000"/>
              </a:buClr>
              <a:buSzPct val="90000"/>
              <a:buFont typeface="Wingdings" pitchFamily="2" charset="2"/>
              <a:buChar char="l"/>
            </a:pPr>
            <a:endParaRPr lang="zh-CN" altLang="en-US" sz="1400" b="1">
              <a:solidFill>
                <a:srgbClr val="000000"/>
              </a:solidFill>
              <a:latin typeface="Arial" pitchFamily="34" charset="0"/>
              <a:ea typeface="华文细黑" pitchFamily="2" charset="-122"/>
            </a:endParaRPr>
          </a:p>
        </p:txBody>
      </p:sp>
      <p:sp>
        <p:nvSpPr>
          <p:cNvPr id="9219" name="Rectangle 13"/>
          <p:cNvSpPr>
            <a:spLocks noGrp="1" noChangeArrowheads="1"/>
          </p:cNvSpPr>
          <p:nvPr>
            <p:ph type="title"/>
          </p:nvPr>
        </p:nvSpPr>
        <p:spPr bwMode="auto">
          <a:xfrm>
            <a:off x="755650" y="325438"/>
            <a:ext cx="7632700" cy="871537"/>
          </a:xfrm>
          <a:prstGeom prst="rect">
            <a:avLst/>
          </a:prstGeom>
          <a:noFill/>
          <a:ln>
            <a:noFill/>
          </a:ln>
          <a:effectLst/>
          <a:extLst>
            <a:ext uri="{909E8E84-426E-40DD-AFC4-6F175D3DCCD1}">
              <a14:hiddenFill xmlns="" xmlns:a14="http://schemas.microsoft.com/office/drawing/2010/main">
                <a:solidFill>
                  <a:srgbClr val="FFCC66"/>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zh-CN" altLang="en-US" dirty="0" smtClean="0"/>
              <a:t>单击此处编辑母版标题样式</a:t>
            </a:r>
          </a:p>
        </p:txBody>
      </p:sp>
      <p:sp>
        <p:nvSpPr>
          <p:cNvPr id="9220" name="Rectangle 68"/>
          <p:cNvSpPr>
            <a:spLocks noGrp="1" noChangeArrowheads="1"/>
          </p:cNvSpPr>
          <p:nvPr>
            <p:ph type="body" idx="1"/>
          </p:nvPr>
        </p:nvSpPr>
        <p:spPr bwMode="auto">
          <a:xfrm>
            <a:off x="755650" y="1628775"/>
            <a:ext cx="7632700" cy="41941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9221" name="Rectangle 13"/>
          <p:cNvSpPr>
            <a:spLocks noChangeArrowheads="1"/>
          </p:cNvSpPr>
          <p:nvPr/>
        </p:nvSpPr>
        <p:spPr bwMode="auto">
          <a:xfrm>
            <a:off x="-1952625" y="692150"/>
            <a:ext cx="1844675" cy="5500688"/>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dirty="0">
                <a:solidFill>
                  <a:srgbClr val="FFFFFF"/>
                </a:solidFill>
              </a:rPr>
              <a:t>英文标题</a:t>
            </a:r>
            <a:r>
              <a:rPr lang="en-US" altLang="zh-CN" sz="1100" dirty="0">
                <a:solidFill>
                  <a:srgbClr val="FFFFFF"/>
                </a:solidFill>
              </a:rPr>
              <a:t>:32-</a:t>
            </a:r>
            <a:r>
              <a:rPr lang="en-US" altLang="zh-CN" sz="1100" dirty="0" err="1">
                <a:solidFill>
                  <a:srgbClr val="FFFFFF"/>
                </a:solidFill>
              </a:rPr>
              <a:t>35pt</a:t>
            </a:r>
            <a:r>
              <a:rPr lang="en-US" altLang="zh-CN" sz="1100" dirty="0">
                <a:solidFill>
                  <a:srgbClr val="FFFFFF"/>
                </a:solidFill>
              </a:rPr>
              <a:t>  </a:t>
            </a: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 </a:t>
            </a:r>
            <a:r>
              <a:rPr lang="en-US" altLang="zh-CN" sz="1100" dirty="0" err="1">
                <a:solidFill>
                  <a:srgbClr val="FFFFFF"/>
                </a:solidFill>
              </a:rPr>
              <a:t>R153</a:t>
            </a:r>
            <a:r>
              <a:rPr lang="en-US" altLang="zh-CN" sz="1100" dirty="0">
                <a:solidFill>
                  <a:srgbClr val="FFFFFF"/>
                </a:solidFill>
              </a:rPr>
              <a:t> </a:t>
            </a:r>
            <a:r>
              <a:rPr lang="en-US" altLang="zh-CN" sz="1100" dirty="0" err="1">
                <a:solidFill>
                  <a:srgbClr val="FFFFFF"/>
                </a:solidFill>
              </a:rPr>
              <a:t>G0</a:t>
            </a:r>
            <a:r>
              <a:rPr lang="en-US" altLang="zh-CN" sz="1100" dirty="0">
                <a:solidFill>
                  <a:srgbClr val="FFFFFF"/>
                </a:solidFill>
              </a:rPr>
              <a:t> </a:t>
            </a:r>
            <a:r>
              <a:rPr lang="en-US" altLang="zh-CN" sz="1100" dirty="0" err="1">
                <a:solidFill>
                  <a:srgbClr val="FFFFFF"/>
                </a:solidFill>
              </a:rPr>
              <a:t>B0</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内部使用字体 </a:t>
            </a:r>
            <a:r>
              <a:rPr lang="en-US" altLang="zh-CN" sz="1100" dirty="0">
                <a:solidFill>
                  <a:srgbClr val="FFFFFF"/>
                </a:solidFill>
              </a:rPr>
              <a:t>:</a:t>
            </a:r>
          </a:p>
          <a:p>
            <a:pPr marL="342900" indent="-342900" algn="r" eaLnBrk="0" hangingPunct="0">
              <a:lnSpc>
                <a:spcPct val="125000"/>
              </a:lnSpc>
              <a:spcBef>
                <a:spcPct val="20000"/>
              </a:spcBef>
              <a:buFont typeface="Arial" pitchFamily="34" charset="0"/>
              <a:buNone/>
            </a:pPr>
            <a:r>
              <a:rPr lang="en-US" altLang="zh-CN" sz="1100" dirty="0" err="1">
                <a:solidFill>
                  <a:srgbClr val="FFFFFF"/>
                </a:solidFill>
              </a:rPr>
              <a:t>FrutigerNext</a:t>
            </a:r>
            <a:r>
              <a:rPr lang="en-US" altLang="zh-CN" sz="1100" dirty="0">
                <a:solidFill>
                  <a:srgbClr val="FFFFFF"/>
                </a:solidFill>
              </a:rPr>
              <a:t> LT Medium</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外部使用字体 </a:t>
            </a:r>
            <a:r>
              <a:rPr lang="en-US" altLang="zh-CN" sz="1100" dirty="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中文标题</a:t>
            </a:r>
            <a:r>
              <a:rPr lang="en-US" altLang="zh-CN" sz="1100" dirty="0">
                <a:solidFill>
                  <a:srgbClr val="FFFFFF"/>
                </a:solidFill>
              </a:rPr>
              <a:t>:30-</a:t>
            </a:r>
            <a:r>
              <a:rPr lang="en-US" altLang="zh-CN" sz="1100" dirty="0" err="1">
                <a:solidFill>
                  <a:srgbClr val="FFFFFF"/>
                </a:solidFill>
              </a:rPr>
              <a:t>32pt</a:t>
            </a:r>
            <a:r>
              <a:rPr lang="en-US" altLang="zh-CN" sz="1100" dirty="0">
                <a:solidFill>
                  <a:srgbClr val="FFFFFF"/>
                </a:solidFill>
              </a:rPr>
              <a:t>  </a:t>
            </a: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 </a:t>
            </a:r>
            <a:r>
              <a:rPr lang="en-US" altLang="zh-CN" sz="1100" dirty="0" err="1">
                <a:solidFill>
                  <a:srgbClr val="FFFFFF"/>
                </a:solidFill>
              </a:rPr>
              <a:t>R153</a:t>
            </a:r>
            <a:r>
              <a:rPr lang="en-US" altLang="zh-CN" sz="1100" dirty="0">
                <a:solidFill>
                  <a:srgbClr val="FFFFFF"/>
                </a:solidFill>
              </a:rPr>
              <a:t> </a:t>
            </a:r>
            <a:r>
              <a:rPr lang="en-US" altLang="zh-CN" sz="1100" dirty="0" err="1">
                <a:solidFill>
                  <a:srgbClr val="FFFFFF"/>
                </a:solidFill>
              </a:rPr>
              <a:t>G0</a:t>
            </a:r>
            <a:r>
              <a:rPr lang="en-US" altLang="zh-CN" sz="1100" dirty="0">
                <a:solidFill>
                  <a:srgbClr val="FFFFFF"/>
                </a:solidFill>
              </a:rPr>
              <a:t> </a:t>
            </a:r>
            <a:r>
              <a:rPr lang="en-US" altLang="zh-CN" sz="1100" dirty="0" err="1">
                <a:solidFill>
                  <a:srgbClr val="FFFFFF"/>
                </a:solidFill>
              </a:rPr>
              <a:t>B0</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字体</a:t>
            </a:r>
            <a:r>
              <a:rPr lang="en-US" altLang="zh-CN" sz="1100" dirty="0">
                <a:solidFill>
                  <a:srgbClr val="FFFFFF"/>
                </a:solidFill>
              </a:rPr>
              <a:t>:</a:t>
            </a:r>
            <a:r>
              <a:rPr lang="zh-CN" altLang="en-US" sz="1100" dirty="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英文正文</a:t>
            </a:r>
            <a:r>
              <a:rPr lang="en-US" altLang="zh-CN" sz="1100" dirty="0">
                <a:solidFill>
                  <a:srgbClr val="FFFFFF"/>
                </a:solidFill>
              </a:rPr>
              <a:t>:20-</a:t>
            </a:r>
            <a:r>
              <a:rPr lang="en-US" altLang="zh-CN" sz="1100" dirty="0" err="1">
                <a:solidFill>
                  <a:srgbClr val="FFFFFF"/>
                </a:solidFill>
              </a:rPr>
              <a:t>22pt</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子目录 </a:t>
            </a:r>
            <a:r>
              <a:rPr lang="en-US" altLang="zh-CN" sz="1100" dirty="0">
                <a:solidFill>
                  <a:srgbClr val="FFFFFF"/>
                </a:solidFill>
              </a:rPr>
              <a:t>(2-5</a:t>
            </a:r>
            <a:r>
              <a:rPr lang="zh-CN" altLang="en-US" sz="1100" dirty="0">
                <a:solidFill>
                  <a:srgbClr val="FFFFFF"/>
                </a:solidFill>
              </a:rPr>
              <a:t>级</a:t>
            </a:r>
            <a:r>
              <a:rPr lang="en-US" altLang="zh-CN" sz="1100" dirty="0">
                <a:solidFill>
                  <a:srgbClr val="FFFFFF"/>
                </a:solidFill>
              </a:rPr>
              <a:t>) :</a:t>
            </a:r>
            <a:r>
              <a:rPr lang="en-US" altLang="zh-CN" sz="1100" dirty="0" err="1">
                <a:solidFill>
                  <a:srgbClr val="FFFFFF"/>
                </a:solidFill>
              </a:rPr>
              <a:t>18pt</a:t>
            </a:r>
            <a:r>
              <a:rPr lang="en-US" altLang="zh-CN" sz="1100" dirty="0">
                <a:solidFill>
                  <a:srgbClr val="FFFFFF"/>
                </a:solidFill>
              </a:rPr>
              <a:t>  </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a:t>
            </a:r>
            <a:r>
              <a:rPr lang="zh-CN" altLang="en-US" sz="1100" dirty="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内部使用字体 </a:t>
            </a:r>
            <a:r>
              <a:rPr lang="en-US" altLang="zh-CN" sz="1100" dirty="0">
                <a:solidFill>
                  <a:srgbClr val="FFFFFF"/>
                </a:solidFill>
              </a:rPr>
              <a:t>:</a:t>
            </a:r>
          </a:p>
          <a:p>
            <a:pPr marL="342900" indent="-342900" algn="r" eaLnBrk="0" hangingPunct="0">
              <a:lnSpc>
                <a:spcPct val="125000"/>
              </a:lnSpc>
              <a:spcBef>
                <a:spcPct val="20000"/>
              </a:spcBef>
              <a:buFont typeface="Arial" pitchFamily="34" charset="0"/>
              <a:buNone/>
            </a:pPr>
            <a:r>
              <a:rPr lang="en-US" altLang="zh-CN" sz="1100" dirty="0" err="1">
                <a:solidFill>
                  <a:srgbClr val="FFFFFF"/>
                </a:solidFill>
              </a:rPr>
              <a:t>FrutigerNext</a:t>
            </a:r>
            <a:r>
              <a:rPr lang="en-US" altLang="zh-CN" sz="1100" dirty="0">
                <a:solidFill>
                  <a:srgbClr val="FFFFFF"/>
                </a:solidFill>
              </a:rPr>
              <a:t> LT Regular</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外部使用字体 </a:t>
            </a:r>
            <a:r>
              <a:rPr lang="en-US" altLang="zh-CN" sz="1100" dirty="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中文正文</a:t>
            </a:r>
            <a:r>
              <a:rPr lang="en-US" altLang="zh-CN" sz="1100" dirty="0">
                <a:solidFill>
                  <a:srgbClr val="FFFFFF"/>
                </a:solidFill>
              </a:rPr>
              <a:t>:18-</a:t>
            </a:r>
            <a:r>
              <a:rPr lang="en-US" altLang="zh-CN" sz="1100" dirty="0" err="1">
                <a:solidFill>
                  <a:srgbClr val="FFFFFF"/>
                </a:solidFill>
              </a:rPr>
              <a:t>20pt</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子目录</a:t>
            </a:r>
            <a:r>
              <a:rPr lang="en-US" altLang="zh-CN" sz="1100" dirty="0">
                <a:solidFill>
                  <a:srgbClr val="FFFFFF"/>
                </a:solidFill>
              </a:rPr>
              <a:t>(2-5</a:t>
            </a:r>
            <a:r>
              <a:rPr lang="zh-CN" altLang="en-US" sz="1100" dirty="0">
                <a:solidFill>
                  <a:srgbClr val="FFFFFF"/>
                </a:solidFill>
              </a:rPr>
              <a:t>级</a:t>
            </a:r>
            <a:r>
              <a:rPr lang="en-US" altLang="zh-CN" sz="1100" dirty="0">
                <a:solidFill>
                  <a:srgbClr val="FFFFFF"/>
                </a:solidFill>
              </a:rPr>
              <a:t>):</a:t>
            </a:r>
            <a:r>
              <a:rPr lang="en-US" altLang="zh-CN" sz="1100" dirty="0" err="1">
                <a:solidFill>
                  <a:srgbClr val="FFFFFF"/>
                </a:solidFill>
              </a:rPr>
              <a:t>18pt</a:t>
            </a:r>
            <a:r>
              <a:rPr lang="en-US" altLang="zh-CN" sz="1100" dirty="0">
                <a:solidFill>
                  <a:srgbClr val="FFFFFF"/>
                </a:solidFill>
              </a:rPr>
              <a:t> </a:t>
            </a: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a:t>
            </a:r>
            <a:r>
              <a:rPr lang="zh-CN" altLang="en-US" sz="1100" dirty="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字体</a:t>
            </a:r>
            <a:r>
              <a:rPr lang="en-US" altLang="zh-CN" sz="1100" dirty="0">
                <a:solidFill>
                  <a:srgbClr val="FFFFFF"/>
                </a:solidFill>
              </a:rPr>
              <a:t>:</a:t>
            </a:r>
            <a:r>
              <a:rPr lang="zh-CN" altLang="en-US" sz="1100" dirty="0">
                <a:solidFill>
                  <a:srgbClr val="FFFFFF"/>
                </a:solidFill>
              </a:rPr>
              <a:t>细黑体</a:t>
            </a:r>
            <a:r>
              <a:rPr lang="zh-CN" altLang="en-US" sz="1100" dirty="0">
                <a:solidFill>
                  <a:srgbClr val="FFFFFF"/>
                </a:solidFill>
                <a:latin typeface="Arial" pitchFamily="34" charset="0"/>
                <a:ea typeface="黑体" pitchFamily="49" charset="-122"/>
              </a:rPr>
              <a:t> </a:t>
            </a:r>
          </a:p>
        </p:txBody>
      </p:sp>
      <p:grpSp>
        <p:nvGrpSpPr>
          <p:cNvPr id="9222" name="Group 14"/>
          <p:cNvGrpSpPr>
            <a:grpSpLocks/>
          </p:cNvGrpSpPr>
          <p:nvPr/>
        </p:nvGrpSpPr>
        <p:grpSpPr bwMode="auto">
          <a:xfrm>
            <a:off x="9324975" y="3367088"/>
            <a:ext cx="919163" cy="3490912"/>
            <a:chOff x="5839" y="2160"/>
            <a:chExt cx="579" cy="2199"/>
          </a:xfrm>
        </p:grpSpPr>
        <p:sp>
          <p:nvSpPr>
            <p:cNvPr id="9225" name="Rectangle 15"/>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9226" name="Group 16"/>
            <p:cNvGrpSpPr>
              <a:grpSpLocks/>
            </p:cNvGrpSpPr>
            <p:nvPr userDrawn="1"/>
          </p:nvGrpSpPr>
          <p:grpSpPr bwMode="auto">
            <a:xfrm>
              <a:off x="5893" y="2387"/>
              <a:ext cx="466" cy="115"/>
              <a:chOff x="5893" y="2387"/>
              <a:chExt cx="466" cy="115"/>
            </a:xfrm>
          </p:grpSpPr>
          <p:sp>
            <p:nvSpPr>
              <p:cNvPr id="9287" name="Rectangle 17"/>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8" name="Rectangle 18"/>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9" name="Rectangle 19"/>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90" name="Rectangle 20"/>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27" name="Group 21"/>
            <p:cNvGrpSpPr>
              <a:grpSpLocks/>
            </p:cNvGrpSpPr>
            <p:nvPr userDrawn="1"/>
          </p:nvGrpSpPr>
          <p:grpSpPr bwMode="auto">
            <a:xfrm>
              <a:off x="5893" y="2523"/>
              <a:ext cx="466" cy="115"/>
              <a:chOff x="5893" y="2523"/>
              <a:chExt cx="466" cy="115"/>
            </a:xfrm>
          </p:grpSpPr>
          <p:sp>
            <p:nvSpPr>
              <p:cNvPr id="9283" name="Rectangle 22"/>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4" name="Rectangle 23"/>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5" name="Rectangle 24"/>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6" name="Rectangle 25"/>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28" name="Group 26"/>
            <p:cNvGrpSpPr>
              <a:grpSpLocks/>
            </p:cNvGrpSpPr>
            <p:nvPr userDrawn="1"/>
          </p:nvGrpSpPr>
          <p:grpSpPr bwMode="auto">
            <a:xfrm>
              <a:off x="5893" y="2659"/>
              <a:ext cx="466" cy="115"/>
              <a:chOff x="5893" y="2659"/>
              <a:chExt cx="466" cy="115"/>
            </a:xfrm>
          </p:grpSpPr>
          <p:sp>
            <p:nvSpPr>
              <p:cNvPr id="9279" name="Rectangle 27"/>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0" name="Rectangle 28"/>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1" name="Rectangle 29"/>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2" name="Rectangle 30"/>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29" name="Group 31"/>
            <p:cNvGrpSpPr>
              <a:grpSpLocks/>
            </p:cNvGrpSpPr>
            <p:nvPr userDrawn="1"/>
          </p:nvGrpSpPr>
          <p:grpSpPr bwMode="auto">
            <a:xfrm>
              <a:off x="5893" y="2251"/>
              <a:ext cx="466" cy="119"/>
              <a:chOff x="5893" y="2251"/>
              <a:chExt cx="466" cy="119"/>
            </a:xfrm>
          </p:grpSpPr>
          <p:sp>
            <p:nvSpPr>
              <p:cNvPr id="9275" name="Rectangle 32"/>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6" name="Rectangle 33"/>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7" name="Rectangle 34"/>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8" name="Rectangle 35"/>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0" name="Group 36"/>
            <p:cNvGrpSpPr>
              <a:grpSpLocks/>
            </p:cNvGrpSpPr>
            <p:nvPr userDrawn="1"/>
          </p:nvGrpSpPr>
          <p:grpSpPr bwMode="auto">
            <a:xfrm>
              <a:off x="5893" y="2886"/>
              <a:ext cx="466" cy="115"/>
              <a:chOff x="5893" y="2886"/>
              <a:chExt cx="466" cy="115"/>
            </a:xfrm>
          </p:grpSpPr>
          <p:sp>
            <p:nvSpPr>
              <p:cNvPr id="9271" name="Rectangle 37"/>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2" name="Rectangle 38"/>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3" name="Rectangle 39"/>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4" name="Rectangle 40"/>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1" name="Group 41"/>
            <p:cNvGrpSpPr>
              <a:grpSpLocks/>
            </p:cNvGrpSpPr>
            <p:nvPr userDrawn="1"/>
          </p:nvGrpSpPr>
          <p:grpSpPr bwMode="auto">
            <a:xfrm>
              <a:off x="5893" y="3022"/>
              <a:ext cx="466" cy="115"/>
              <a:chOff x="5893" y="3022"/>
              <a:chExt cx="466" cy="115"/>
            </a:xfrm>
          </p:grpSpPr>
          <p:sp>
            <p:nvSpPr>
              <p:cNvPr id="9267" name="Rectangle 42"/>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8" name="Rectangle 43"/>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9" name="Rectangle 44"/>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0" name="Rectangle 45"/>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2" name="Group 46"/>
            <p:cNvGrpSpPr>
              <a:grpSpLocks/>
            </p:cNvGrpSpPr>
            <p:nvPr userDrawn="1"/>
          </p:nvGrpSpPr>
          <p:grpSpPr bwMode="auto">
            <a:xfrm>
              <a:off x="5893" y="3158"/>
              <a:ext cx="466" cy="115"/>
              <a:chOff x="5893" y="3158"/>
              <a:chExt cx="466" cy="115"/>
            </a:xfrm>
          </p:grpSpPr>
          <p:sp>
            <p:nvSpPr>
              <p:cNvPr id="9263" name="Rectangle 47"/>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4" name="Rectangle 48"/>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5" name="Rectangle 49"/>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6" name="Rectangle 50"/>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3" name="Group 51"/>
            <p:cNvGrpSpPr>
              <a:grpSpLocks/>
            </p:cNvGrpSpPr>
            <p:nvPr userDrawn="1"/>
          </p:nvGrpSpPr>
          <p:grpSpPr bwMode="auto">
            <a:xfrm>
              <a:off x="5893" y="3385"/>
              <a:ext cx="466" cy="115"/>
              <a:chOff x="5893" y="3385"/>
              <a:chExt cx="466" cy="115"/>
            </a:xfrm>
          </p:grpSpPr>
          <p:sp>
            <p:nvSpPr>
              <p:cNvPr id="9259" name="Rectangle 52"/>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0" name="Rectangle 53"/>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1" name="Rectangle 54"/>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2" name="Rectangle 55"/>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4" name="Group 56"/>
            <p:cNvGrpSpPr>
              <a:grpSpLocks/>
            </p:cNvGrpSpPr>
            <p:nvPr userDrawn="1"/>
          </p:nvGrpSpPr>
          <p:grpSpPr bwMode="auto">
            <a:xfrm>
              <a:off x="5893" y="3521"/>
              <a:ext cx="466" cy="115"/>
              <a:chOff x="5893" y="3521"/>
              <a:chExt cx="466" cy="115"/>
            </a:xfrm>
          </p:grpSpPr>
          <p:sp>
            <p:nvSpPr>
              <p:cNvPr id="9255" name="Rectangle 57"/>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6" name="Rectangle 58"/>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7" name="Rectangle 59"/>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8" name="Rectangle 60"/>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5" name="Group 61"/>
            <p:cNvGrpSpPr>
              <a:grpSpLocks/>
            </p:cNvGrpSpPr>
            <p:nvPr userDrawn="1"/>
          </p:nvGrpSpPr>
          <p:grpSpPr bwMode="auto">
            <a:xfrm>
              <a:off x="5893" y="3657"/>
              <a:ext cx="466" cy="115"/>
              <a:chOff x="5893" y="3657"/>
              <a:chExt cx="466" cy="115"/>
            </a:xfrm>
          </p:grpSpPr>
          <p:sp>
            <p:nvSpPr>
              <p:cNvPr id="9251" name="Rectangle 62"/>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2" name="Rectangle 63"/>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3" name="Rectangle 64"/>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4" name="Rectangle 65"/>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6" name="Group 66"/>
            <p:cNvGrpSpPr>
              <a:grpSpLocks/>
            </p:cNvGrpSpPr>
            <p:nvPr userDrawn="1"/>
          </p:nvGrpSpPr>
          <p:grpSpPr bwMode="auto">
            <a:xfrm>
              <a:off x="5893" y="3884"/>
              <a:ext cx="466" cy="115"/>
              <a:chOff x="5893" y="3884"/>
              <a:chExt cx="466" cy="115"/>
            </a:xfrm>
          </p:grpSpPr>
          <p:sp>
            <p:nvSpPr>
              <p:cNvPr id="9247" name="Rectangle 67"/>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8" name="Rectangle 68"/>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9" name="Rectangle 69"/>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0" name="Rectangle 70"/>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7" name="Group 71"/>
            <p:cNvGrpSpPr>
              <a:grpSpLocks/>
            </p:cNvGrpSpPr>
            <p:nvPr userDrawn="1"/>
          </p:nvGrpSpPr>
          <p:grpSpPr bwMode="auto">
            <a:xfrm>
              <a:off x="5893" y="4026"/>
              <a:ext cx="466" cy="115"/>
              <a:chOff x="5893" y="4026"/>
              <a:chExt cx="466" cy="115"/>
            </a:xfrm>
          </p:grpSpPr>
          <p:sp>
            <p:nvSpPr>
              <p:cNvPr id="9243" name="Rectangle 72"/>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4" name="Rectangle 73"/>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5" name="Rectangle 74"/>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6" name="Rectangle 75"/>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8" name="Group 76"/>
            <p:cNvGrpSpPr>
              <a:grpSpLocks/>
            </p:cNvGrpSpPr>
            <p:nvPr userDrawn="1"/>
          </p:nvGrpSpPr>
          <p:grpSpPr bwMode="auto">
            <a:xfrm>
              <a:off x="5893" y="4167"/>
              <a:ext cx="466" cy="115"/>
              <a:chOff x="5893" y="4167"/>
              <a:chExt cx="466" cy="115"/>
            </a:xfrm>
          </p:grpSpPr>
          <p:sp>
            <p:nvSpPr>
              <p:cNvPr id="9239" name="Rectangle 77"/>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0" name="Rectangle 78"/>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1" name="Rectangle 79"/>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2" name="Rectangle 80"/>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9223" name="Rectangle 81"/>
          <p:cNvSpPr>
            <a:spLocks noChangeArrowheads="1"/>
          </p:cNvSpPr>
          <p:nvPr/>
        </p:nvSpPr>
        <p:spPr bwMode="auto">
          <a:xfrm>
            <a:off x="9251950" y="1341438"/>
            <a:ext cx="1192213" cy="1725612"/>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9224" name="Rectangle 82"/>
          <p:cNvSpPr>
            <a:spLocks noChangeArrowheads="1"/>
          </p:cNvSpPr>
          <p:nvPr/>
        </p:nvSpPr>
        <p:spPr bwMode="auto">
          <a:xfrm>
            <a:off x="9251950" y="7938"/>
            <a:ext cx="1120775" cy="684212"/>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buClr>
                <a:schemeClr val="bg2"/>
              </a:buClr>
              <a:buSzPct val="60000"/>
              <a:buFont typeface="Wingdings" pitchFamily="2" charset="2"/>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Tree>
  </p:cSld>
  <p:clrMap bg1="lt1" tx1="dk1" bg2="lt2" tx2="dk2" accent1="accent1" accent2="accent2" accent3="accent3" accent4="accent4" accent5="accent5" accent6="accent6" hlink="hlink" folHlink="folHlink"/>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808080"/>
        </a:buClr>
        <a:buSzPct val="60000"/>
        <a:buFont typeface="Wingdings" pitchFamily="2" charset="2"/>
        <a:buChar char="l"/>
        <a:defRPr sz="2000">
          <a:solidFill>
            <a:schemeClr val="tx1"/>
          </a:solidFill>
          <a:latin typeface="+mn-lt"/>
          <a:ea typeface="黑体" pitchFamily="49" charset="-122"/>
          <a:cs typeface="Arial" pitchFamily="34" charset="0"/>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lt"/>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lt"/>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79" descr="dd"/>
          <p:cNvPicPr>
            <a:picLocks noChangeAspect="1" noChangeArrowheads="1"/>
          </p:cNvPicPr>
          <p:nvPr/>
        </p:nvPicPr>
        <p:blipFill>
          <a:blip r:embed="rId3" cstate="print">
            <a:extLst>
              <a:ext uri="{28A0092B-C50C-407E-A947-70E740481C1C}">
                <a14:useLocalDpi xmlns="" xmlns:a14="http://schemas.microsoft.com/office/drawing/2010/main"/>
              </a:ext>
            </a:extLst>
          </a:blip>
          <a:srcRect/>
          <a:stretch>
            <a:fillRect/>
          </a:stretch>
        </p:blipFill>
        <p:spPr bwMode="auto">
          <a:xfrm>
            <a:off x="0" y="6224588"/>
            <a:ext cx="9150350" cy="6365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54" name="Text Box 8"/>
          <p:cNvSpPr txBox="1">
            <a:spLocks noChangeArrowheads="1"/>
          </p:cNvSpPr>
          <p:nvPr/>
        </p:nvSpPr>
        <p:spPr bwMode="auto">
          <a:xfrm>
            <a:off x="755650" y="6451600"/>
            <a:ext cx="2540000" cy="182563"/>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lIns="0" tIns="0" rIns="80114"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200" smtClean="0">
                <a:latin typeface="FrutigerNext LT Bold" pitchFamily="34" charset="0"/>
                <a:ea typeface="MS PGothic" pitchFamily="34" charset="-128"/>
              </a:rPr>
              <a:t>HUAWEI TECHNOLOGIES CO., LTD.</a:t>
            </a:r>
          </a:p>
        </p:txBody>
      </p:sp>
      <p:pic>
        <p:nvPicPr>
          <p:cNvPr id="10244" name="Picture 9" descr="8"/>
          <p:cNvPicPr>
            <a:picLocks noChangeAspect="1" noChangeArrowheads="1"/>
          </p:cNvPicPr>
          <p:nvPr/>
        </p:nvPicPr>
        <p:blipFill>
          <a:blip r:embed="rId4" cstate="email">
            <a:extLst>
              <a:ext uri="{28A0092B-C50C-407E-A947-70E740481C1C}">
                <a14:useLocalDpi xmlns="" xmlns:a14="http://schemas.microsoft.com/office/drawing/2010/main"/>
              </a:ext>
            </a:extLst>
          </a:blip>
          <a:srcRect/>
          <a:stretch>
            <a:fillRect/>
          </a:stretch>
        </p:blipFill>
        <p:spPr bwMode="auto">
          <a:xfrm>
            <a:off x="7508875" y="6386513"/>
            <a:ext cx="1311275" cy="3127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246" name="Rectangle 13"/>
          <p:cNvSpPr>
            <a:spLocks noGrp="1" noChangeArrowheads="1"/>
          </p:cNvSpPr>
          <p:nvPr>
            <p:ph type="title"/>
          </p:nvPr>
        </p:nvSpPr>
        <p:spPr bwMode="auto">
          <a:xfrm>
            <a:off x="755650" y="325438"/>
            <a:ext cx="7632700" cy="8715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zh-CN" altLang="en-US" dirty="0" smtClean="0"/>
              <a:t>单击此处编辑母版标题样式</a:t>
            </a:r>
          </a:p>
        </p:txBody>
      </p:sp>
      <p:sp>
        <p:nvSpPr>
          <p:cNvPr id="10248" name="Rectangle 68"/>
          <p:cNvSpPr>
            <a:spLocks noGrp="1" noChangeArrowheads="1"/>
          </p:cNvSpPr>
          <p:nvPr>
            <p:ph type="body" idx="1"/>
          </p:nvPr>
        </p:nvSpPr>
        <p:spPr bwMode="auto">
          <a:xfrm>
            <a:off x="755650" y="1628775"/>
            <a:ext cx="7632700" cy="41941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249" name="Rectangle 15"/>
          <p:cNvSpPr>
            <a:spLocks noChangeArrowheads="1"/>
          </p:cNvSpPr>
          <p:nvPr/>
        </p:nvSpPr>
        <p:spPr bwMode="auto">
          <a:xfrm>
            <a:off x="-1952625" y="692150"/>
            <a:ext cx="1844675" cy="5500688"/>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a:t>
            </a:r>
            <a:r>
              <a:rPr lang="zh-CN" altLang="en-US" sz="1100" b="1">
                <a:solidFill>
                  <a:srgbClr val="FFFFFF"/>
                </a:solidFill>
                <a:latin typeface="Arial" pitchFamily="34" charset="0"/>
                <a:ea typeface="华文细黑" pitchFamily="2" charset="-122"/>
              </a:rPr>
              <a:t> </a:t>
            </a:r>
          </a:p>
        </p:txBody>
      </p:sp>
      <p:grpSp>
        <p:nvGrpSpPr>
          <p:cNvPr id="10250" name="Group 16"/>
          <p:cNvGrpSpPr>
            <a:grpSpLocks/>
          </p:cNvGrpSpPr>
          <p:nvPr/>
        </p:nvGrpSpPr>
        <p:grpSpPr bwMode="auto">
          <a:xfrm>
            <a:off x="9324975" y="3367088"/>
            <a:ext cx="919163" cy="3490912"/>
            <a:chOff x="5839" y="2160"/>
            <a:chExt cx="579" cy="2199"/>
          </a:xfrm>
        </p:grpSpPr>
        <p:sp>
          <p:nvSpPr>
            <p:cNvPr id="10253" name="Rectangle 17"/>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10254" name="Group 18"/>
            <p:cNvGrpSpPr>
              <a:grpSpLocks/>
            </p:cNvGrpSpPr>
            <p:nvPr userDrawn="1"/>
          </p:nvGrpSpPr>
          <p:grpSpPr bwMode="auto">
            <a:xfrm>
              <a:off x="5893" y="2387"/>
              <a:ext cx="466" cy="115"/>
              <a:chOff x="5893" y="2387"/>
              <a:chExt cx="466" cy="115"/>
            </a:xfrm>
          </p:grpSpPr>
          <p:sp>
            <p:nvSpPr>
              <p:cNvPr id="10315" name="Rectangle 19"/>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6" name="Rectangle 20"/>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7" name="Rectangle 21"/>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8" name="Rectangle 22"/>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5" name="Group 23"/>
            <p:cNvGrpSpPr>
              <a:grpSpLocks/>
            </p:cNvGrpSpPr>
            <p:nvPr userDrawn="1"/>
          </p:nvGrpSpPr>
          <p:grpSpPr bwMode="auto">
            <a:xfrm>
              <a:off x="5893" y="2523"/>
              <a:ext cx="466" cy="115"/>
              <a:chOff x="5893" y="2523"/>
              <a:chExt cx="466" cy="115"/>
            </a:xfrm>
          </p:grpSpPr>
          <p:sp>
            <p:nvSpPr>
              <p:cNvPr id="10311" name="Rectangle 24"/>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2" name="Rectangle 25"/>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3" name="Rectangle 26"/>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4" name="Rectangle 27"/>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6" name="Group 28"/>
            <p:cNvGrpSpPr>
              <a:grpSpLocks/>
            </p:cNvGrpSpPr>
            <p:nvPr userDrawn="1"/>
          </p:nvGrpSpPr>
          <p:grpSpPr bwMode="auto">
            <a:xfrm>
              <a:off x="5893" y="2659"/>
              <a:ext cx="466" cy="115"/>
              <a:chOff x="5893" y="2659"/>
              <a:chExt cx="466" cy="115"/>
            </a:xfrm>
          </p:grpSpPr>
          <p:sp>
            <p:nvSpPr>
              <p:cNvPr id="10307" name="Rectangle 29"/>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8" name="Rectangle 30"/>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9" name="Rectangle 31"/>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0" name="Rectangle 32"/>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7" name="Group 33"/>
            <p:cNvGrpSpPr>
              <a:grpSpLocks/>
            </p:cNvGrpSpPr>
            <p:nvPr userDrawn="1"/>
          </p:nvGrpSpPr>
          <p:grpSpPr bwMode="auto">
            <a:xfrm>
              <a:off x="5893" y="2251"/>
              <a:ext cx="466" cy="119"/>
              <a:chOff x="5893" y="2251"/>
              <a:chExt cx="466" cy="119"/>
            </a:xfrm>
          </p:grpSpPr>
          <p:sp>
            <p:nvSpPr>
              <p:cNvPr id="10303" name="Rectangle 34"/>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4" name="Rectangle 35"/>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5" name="Rectangle 36"/>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6" name="Rectangle 37"/>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8" name="Group 38"/>
            <p:cNvGrpSpPr>
              <a:grpSpLocks/>
            </p:cNvGrpSpPr>
            <p:nvPr userDrawn="1"/>
          </p:nvGrpSpPr>
          <p:grpSpPr bwMode="auto">
            <a:xfrm>
              <a:off x="5893" y="2886"/>
              <a:ext cx="466" cy="115"/>
              <a:chOff x="5893" y="2886"/>
              <a:chExt cx="466" cy="115"/>
            </a:xfrm>
          </p:grpSpPr>
          <p:sp>
            <p:nvSpPr>
              <p:cNvPr id="10299" name="Rectangle 39"/>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0" name="Rectangle 40"/>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1" name="Rectangle 41"/>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2" name="Rectangle 42"/>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9" name="Group 43"/>
            <p:cNvGrpSpPr>
              <a:grpSpLocks/>
            </p:cNvGrpSpPr>
            <p:nvPr userDrawn="1"/>
          </p:nvGrpSpPr>
          <p:grpSpPr bwMode="auto">
            <a:xfrm>
              <a:off x="5893" y="3022"/>
              <a:ext cx="466" cy="115"/>
              <a:chOff x="5893" y="3022"/>
              <a:chExt cx="466" cy="115"/>
            </a:xfrm>
          </p:grpSpPr>
          <p:sp>
            <p:nvSpPr>
              <p:cNvPr id="10295" name="Rectangle 44"/>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6" name="Rectangle 45"/>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7" name="Rectangle 46"/>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8" name="Rectangle 47"/>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0" name="Group 48"/>
            <p:cNvGrpSpPr>
              <a:grpSpLocks/>
            </p:cNvGrpSpPr>
            <p:nvPr userDrawn="1"/>
          </p:nvGrpSpPr>
          <p:grpSpPr bwMode="auto">
            <a:xfrm>
              <a:off x="5893" y="3158"/>
              <a:ext cx="466" cy="115"/>
              <a:chOff x="5893" y="3158"/>
              <a:chExt cx="466" cy="115"/>
            </a:xfrm>
          </p:grpSpPr>
          <p:sp>
            <p:nvSpPr>
              <p:cNvPr id="10291" name="Rectangle 49"/>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2" name="Rectangle 50"/>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3" name="Rectangle 51"/>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4" name="Rectangle 52"/>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1" name="Group 53"/>
            <p:cNvGrpSpPr>
              <a:grpSpLocks/>
            </p:cNvGrpSpPr>
            <p:nvPr userDrawn="1"/>
          </p:nvGrpSpPr>
          <p:grpSpPr bwMode="auto">
            <a:xfrm>
              <a:off x="5893" y="3385"/>
              <a:ext cx="466" cy="115"/>
              <a:chOff x="5893" y="3385"/>
              <a:chExt cx="466" cy="115"/>
            </a:xfrm>
          </p:grpSpPr>
          <p:sp>
            <p:nvSpPr>
              <p:cNvPr id="10287" name="Rectangle 54"/>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8" name="Rectangle 55"/>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9" name="Rectangle 56"/>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0" name="Rectangle 57"/>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2" name="Group 58"/>
            <p:cNvGrpSpPr>
              <a:grpSpLocks/>
            </p:cNvGrpSpPr>
            <p:nvPr userDrawn="1"/>
          </p:nvGrpSpPr>
          <p:grpSpPr bwMode="auto">
            <a:xfrm>
              <a:off x="5893" y="3521"/>
              <a:ext cx="466" cy="115"/>
              <a:chOff x="5893" y="3521"/>
              <a:chExt cx="466" cy="115"/>
            </a:xfrm>
          </p:grpSpPr>
          <p:sp>
            <p:nvSpPr>
              <p:cNvPr id="10283" name="Rectangle 59"/>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4" name="Rectangle 60"/>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5" name="Rectangle 61"/>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6" name="Rectangle 62"/>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3" name="Group 63"/>
            <p:cNvGrpSpPr>
              <a:grpSpLocks/>
            </p:cNvGrpSpPr>
            <p:nvPr userDrawn="1"/>
          </p:nvGrpSpPr>
          <p:grpSpPr bwMode="auto">
            <a:xfrm>
              <a:off x="5893" y="3657"/>
              <a:ext cx="466" cy="115"/>
              <a:chOff x="5893" y="3657"/>
              <a:chExt cx="466" cy="115"/>
            </a:xfrm>
          </p:grpSpPr>
          <p:sp>
            <p:nvSpPr>
              <p:cNvPr id="10279" name="Rectangle 64"/>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0" name="Rectangle 65"/>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1" name="Rectangle 66"/>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2" name="Rectangle 67"/>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4" name="Group 68"/>
            <p:cNvGrpSpPr>
              <a:grpSpLocks/>
            </p:cNvGrpSpPr>
            <p:nvPr userDrawn="1"/>
          </p:nvGrpSpPr>
          <p:grpSpPr bwMode="auto">
            <a:xfrm>
              <a:off x="5893" y="3884"/>
              <a:ext cx="466" cy="115"/>
              <a:chOff x="5893" y="3884"/>
              <a:chExt cx="466" cy="115"/>
            </a:xfrm>
          </p:grpSpPr>
          <p:sp>
            <p:nvSpPr>
              <p:cNvPr id="10275" name="Rectangle 69"/>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6" name="Rectangle 70"/>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7" name="Rectangle 71"/>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8" name="Rectangle 72"/>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5" name="Group 73"/>
            <p:cNvGrpSpPr>
              <a:grpSpLocks/>
            </p:cNvGrpSpPr>
            <p:nvPr userDrawn="1"/>
          </p:nvGrpSpPr>
          <p:grpSpPr bwMode="auto">
            <a:xfrm>
              <a:off x="5893" y="4026"/>
              <a:ext cx="466" cy="115"/>
              <a:chOff x="5893" y="4026"/>
              <a:chExt cx="466" cy="115"/>
            </a:xfrm>
          </p:grpSpPr>
          <p:sp>
            <p:nvSpPr>
              <p:cNvPr id="10271" name="Rectangle 74"/>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2" name="Rectangle 75"/>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3" name="Rectangle 76"/>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4" name="Rectangle 77"/>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6" name="Group 78"/>
            <p:cNvGrpSpPr>
              <a:grpSpLocks/>
            </p:cNvGrpSpPr>
            <p:nvPr userDrawn="1"/>
          </p:nvGrpSpPr>
          <p:grpSpPr bwMode="auto">
            <a:xfrm>
              <a:off x="5893" y="4167"/>
              <a:ext cx="466" cy="115"/>
              <a:chOff x="5893" y="4167"/>
              <a:chExt cx="466" cy="115"/>
            </a:xfrm>
          </p:grpSpPr>
          <p:sp>
            <p:nvSpPr>
              <p:cNvPr id="10267" name="Rectangle 79"/>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68" name="Rectangle 80"/>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69" name="Rectangle 81"/>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0" name="Rectangle 82"/>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0251" name="Rectangle 83"/>
          <p:cNvSpPr>
            <a:spLocks noChangeArrowheads="1"/>
          </p:cNvSpPr>
          <p:nvPr/>
        </p:nvSpPr>
        <p:spPr bwMode="auto">
          <a:xfrm>
            <a:off x="9251950" y="1341438"/>
            <a:ext cx="1192213" cy="1725612"/>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10252" name="Rectangle 84"/>
          <p:cNvSpPr>
            <a:spLocks noChangeArrowheads="1"/>
          </p:cNvSpPr>
          <p:nvPr/>
        </p:nvSpPr>
        <p:spPr bwMode="auto">
          <a:xfrm>
            <a:off x="9251950" y="7938"/>
            <a:ext cx="1120775" cy="684212"/>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buClr>
                <a:srgbClr val="777777"/>
              </a:buClr>
              <a:buSzPct val="60000"/>
              <a:buFont typeface="Wingdings" pitchFamily="2" charset="2"/>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
        <p:nvSpPr>
          <p:cNvPr id="79" name="Rectangle 21"/>
          <p:cNvSpPr>
            <a:spLocks noChangeArrowheads="1"/>
          </p:cNvSpPr>
          <p:nvPr/>
        </p:nvSpPr>
        <p:spPr bwMode="auto">
          <a:xfrm>
            <a:off x="3785716" y="6465937"/>
            <a:ext cx="1527487" cy="184666"/>
          </a:xfrm>
          <a:prstGeom prst="rect">
            <a:avLst/>
          </a:prstGeom>
          <a:noFill/>
          <a:ln w="9525" algn="ctr">
            <a:noFill/>
            <a:miter lim="800000"/>
            <a:headEnd/>
            <a:tailEnd/>
          </a:ln>
          <a:effectLst/>
        </p:spPr>
        <p:txBody>
          <a:bodyPr wrap="none" lIns="80082" tIns="0" rIns="80082" bIns="0">
            <a:spAutoFit/>
          </a:bodyPr>
          <a:lstStyle/>
          <a:p>
            <a:pPr defTabSz="801688" eaLnBrk="0" hangingPunct="0">
              <a:defRPr/>
            </a:pPr>
            <a:r>
              <a:rPr lang="en-US" altLang="zh-CN" sz="1200" baseline="0" dirty="0" smtClean="0">
                <a:solidFill>
                  <a:srgbClr val="000000"/>
                </a:solidFill>
                <a:latin typeface="+mn-lt"/>
                <a:ea typeface="+mn-ea"/>
              </a:rPr>
              <a:t>Huawei Confidential</a:t>
            </a:r>
            <a:endParaRPr lang="en-US" altLang="zh-CN" sz="1200" dirty="0">
              <a:latin typeface="+mn-lt"/>
              <a:ea typeface="+mn-ea"/>
            </a:endParaRPr>
          </a:p>
        </p:txBody>
      </p:sp>
      <p:sp>
        <p:nvSpPr>
          <p:cNvPr id="81" name="Rectangle 5"/>
          <p:cNvSpPr>
            <a:spLocks noChangeArrowheads="1"/>
          </p:cNvSpPr>
          <p:nvPr/>
        </p:nvSpPr>
        <p:spPr bwMode="auto">
          <a:xfrm>
            <a:off x="6361113" y="6489701"/>
            <a:ext cx="1803399" cy="368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200" dirty="0" smtClean="0">
                <a:solidFill>
                  <a:srgbClr val="000000"/>
                </a:solidFill>
                <a:latin typeface="FrutigerNext LT Bold" pitchFamily="34" charset="0"/>
                <a:ea typeface="MS PGothic" pitchFamily="34" charset="-128"/>
              </a:rPr>
              <a:t> </a:t>
            </a:r>
            <a:fld id="{A4C34F22-587E-473D-9099-376F4F013A30}" type="slidenum">
              <a:rPr lang="de-DE" altLang="zh-CN" sz="1200">
                <a:solidFill>
                  <a:srgbClr val="000000"/>
                </a:solidFill>
                <a:latin typeface="FrutigerNext LT Bold" pitchFamily="34" charset="0"/>
                <a:ea typeface="MS PGothic" pitchFamily="34" charset="-128"/>
              </a:rPr>
              <a:pPr eaLnBrk="0" hangingPunct="0">
                <a:lnSpc>
                  <a:spcPct val="85000"/>
                </a:lnSpc>
              </a:pPr>
              <a:t>‹#›</a:t>
            </a:fld>
            <a:endParaRPr lang="en-GB" altLang="zh-CN" sz="1200" dirty="0">
              <a:solidFill>
                <a:srgbClr val="000000"/>
              </a:solidFill>
              <a:latin typeface="FrutigerNext LT Bold" pitchFamily="34" charset="0"/>
              <a:ea typeface="MS PGothic" pitchFamily="34" charset="-128"/>
            </a:endParaRPr>
          </a:p>
        </p:txBody>
      </p:sp>
    </p:spTree>
  </p:cSld>
  <p:clrMap bg1="lt1" tx1="dk1" bg2="lt2" tx2="dk2" accent1="accent1" accent2="accent2" accent3="accent3" accent4="accent4" accent5="accent5" accent6="accent6" hlink="hlink" folHlink="folHlink"/>
  <p:sldLayoutIdLst>
    <p:sldLayoutId id="2147483822"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777777"/>
        </a:buClr>
        <a:buSzPct val="60000"/>
        <a:buFont typeface="Wingdings" pitchFamily="2" charset="2"/>
        <a:buChar char="l"/>
        <a:defRPr sz="2000">
          <a:solidFill>
            <a:schemeClr val="tx1"/>
          </a:solidFill>
          <a:latin typeface="+mn-lt"/>
          <a:ea typeface="黑体" pitchFamily="49" charset="-122"/>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lt"/>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lt"/>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1266" name="Picture 6" descr="5"/>
          <p:cNvPicPr>
            <a:picLocks noChangeAspect="1" noChangeArrowheads="1"/>
          </p:cNvPicPr>
          <p:nvPr/>
        </p:nvPicPr>
        <p:blipFill>
          <a:blip r:embed="rId3" cstate="email">
            <a:extLst>
              <a:ext uri="{28A0092B-C50C-407E-A947-70E740481C1C}">
                <a14:useLocalDpi xmlns="" xmlns:a14="http://schemas.microsoft.com/office/drawing/2010/main"/>
              </a:ext>
            </a:extLst>
          </a:blip>
          <a:srcRect/>
          <a:stretch>
            <a:fillRect/>
          </a:stretch>
        </p:blipFill>
        <p:spPr bwMode="auto">
          <a:xfrm>
            <a:off x="0" y="5897563"/>
            <a:ext cx="9144000" cy="9604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269" name="Rectangle 10"/>
          <p:cNvSpPr>
            <a:spLocks noChangeArrowheads="1"/>
          </p:cNvSpPr>
          <p:nvPr/>
        </p:nvSpPr>
        <p:spPr bwMode="auto">
          <a:xfrm>
            <a:off x="-1952625" y="692150"/>
            <a:ext cx="1844675" cy="5500688"/>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pPr>
            <a:r>
              <a:rPr lang="en-US" altLang="zh-CN" sz="1100">
                <a:solidFill>
                  <a:srgbClr val="FFFFFF"/>
                </a:solidFill>
              </a:rPr>
              <a:t>FrutigerNext LT Medium</a:t>
            </a:r>
          </a:p>
          <a:p>
            <a:pPr marL="342900" indent="-342900" algn="r" eaLnBrk="0" hangingPunct="0">
              <a:lnSpc>
                <a:spcPct val="125000"/>
              </a:lnSpc>
              <a:spcBef>
                <a:spcPct val="20000"/>
              </a:spcBef>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pPr>
            <a:endParaRPr lang="en-US" altLang="zh-CN" sz="1100">
              <a:solidFill>
                <a:srgbClr val="FFFFFF"/>
              </a:solidFill>
            </a:endParaRPr>
          </a:p>
          <a:p>
            <a:pPr marL="342900" indent="-342900" algn="r" eaLnBrk="0" hangingPunct="0">
              <a:lnSpc>
                <a:spcPct val="125000"/>
              </a:lnSpc>
              <a:spcBef>
                <a:spcPct val="20000"/>
              </a:spcBef>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pPr>
            <a:endParaRPr lang="zh-CN" altLang="en-US" sz="1100">
              <a:solidFill>
                <a:srgbClr val="FFFFFF"/>
              </a:solidFill>
            </a:endParaRPr>
          </a:p>
          <a:p>
            <a:pPr marL="342900" indent="-342900" algn="r" eaLnBrk="0" hangingPunct="0">
              <a:lnSpc>
                <a:spcPct val="125000"/>
              </a:lnSpc>
              <a:spcBef>
                <a:spcPct val="20000"/>
              </a:spcBef>
            </a:pPr>
            <a:endParaRPr lang="zh-CN" altLang="en-US" sz="1100">
              <a:solidFill>
                <a:srgbClr val="FFFFFF"/>
              </a:solidFill>
            </a:endParaRPr>
          </a:p>
          <a:p>
            <a:pPr marL="342900" indent="-342900" algn="r" eaLnBrk="0" hangingPunct="0">
              <a:lnSpc>
                <a:spcPct val="125000"/>
              </a:lnSpc>
              <a:spcBef>
                <a:spcPct val="20000"/>
              </a:spcBef>
            </a:pP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pPr>
            <a:r>
              <a:rPr lang="en-US" altLang="zh-CN" sz="1100">
                <a:solidFill>
                  <a:srgbClr val="FFFFFF"/>
                </a:solidFill>
              </a:rPr>
              <a:t>FrutigerNext LT Regular</a:t>
            </a:r>
          </a:p>
          <a:p>
            <a:pPr marL="342900" indent="-342900" algn="r" eaLnBrk="0" hangingPunct="0">
              <a:lnSpc>
                <a:spcPct val="125000"/>
              </a:lnSpc>
              <a:spcBef>
                <a:spcPct val="20000"/>
              </a:spcBef>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pPr>
            <a:endParaRPr lang="en-US" altLang="zh-CN" sz="1100">
              <a:solidFill>
                <a:srgbClr val="FFFFFF"/>
              </a:solidFill>
            </a:endParaRPr>
          </a:p>
          <a:p>
            <a:pPr marL="342900" indent="-342900" algn="r" eaLnBrk="0" hangingPunct="0">
              <a:lnSpc>
                <a:spcPct val="125000"/>
              </a:lnSpc>
              <a:spcBef>
                <a:spcPct val="20000"/>
              </a:spcBef>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a:t>
            </a:r>
            <a:r>
              <a:rPr lang="zh-CN" altLang="en-US" sz="1100">
                <a:solidFill>
                  <a:srgbClr val="FFFFFF"/>
                </a:solidFill>
                <a:latin typeface="Arial" pitchFamily="34" charset="0"/>
              </a:rPr>
              <a:t> </a:t>
            </a:r>
          </a:p>
        </p:txBody>
      </p:sp>
      <p:grpSp>
        <p:nvGrpSpPr>
          <p:cNvPr id="11270" name="Group 11"/>
          <p:cNvGrpSpPr>
            <a:grpSpLocks/>
          </p:cNvGrpSpPr>
          <p:nvPr/>
        </p:nvGrpSpPr>
        <p:grpSpPr bwMode="auto">
          <a:xfrm>
            <a:off x="9324975" y="3367088"/>
            <a:ext cx="919163" cy="3490912"/>
            <a:chOff x="5839" y="2160"/>
            <a:chExt cx="579" cy="2199"/>
          </a:xfrm>
        </p:grpSpPr>
        <p:sp>
          <p:nvSpPr>
            <p:cNvPr id="11273" name="Rectangle 12"/>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11274" name="Group 13"/>
            <p:cNvGrpSpPr>
              <a:grpSpLocks/>
            </p:cNvGrpSpPr>
            <p:nvPr userDrawn="1"/>
          </p:nvGrpSpPr>
          <p:grpSpPr bwMode="auto">
            <a:xfrm>
              <a:off x="5893" y="2387"/>
              <a:ext cx="466" cy="115"/>
              <a:chOff x="5893" y="2387"/>
              <a:chExt cx="466" cy="115"/>
            </a:xfrm>
          </p:grpSpPr>
          <p:sp>
            <p:nvSpPr>
              <p:cNvPr id="11335" name="Rectangle 14"/>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6" name="Rectangle 15"/>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7" name="Rectangle 16"/>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8" name="Rectangle 17"/>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5" name="Group 18"/>
            <p:cNvGrpSpPr>
              <a:grpSpLocks/>
            </p:cNvGrpSpPr>
            <p:nvPr userDrawn="1"/>
          </p:nvGrpSpPr>
          <p:grpSpPr bwMode="auto">
            <a:xfrm>
              <a:off x="5893" y="2523"/>
              <a:ext cx="466" cy="115"/>
              <a:chOff x="5893" y="2523"/>
              <a:chExt cx="466" cy="115"/>
            </a:xfrm>
          </p:grpSpPr>
          <p:sp>
            <p:nvSpPr>
              <p:cNvPr id="11331" name="Rectangle 19"/>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2" name="Rectangle 20"/>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3" name="Rectangle 21"/>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4" name="Rectangle 22"/>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6" name="Group 23"/>
            <p:cNvGrpSpPr>
              <a:grpSpLocks/>
            </p:cNvGrpSpPr>
            <p:nvPr userDrawn="1"/>
          </p:nvGrpSpPr>
          <p:grpSpPr bwMode="auto">
            <a:xfrm>
              <a:off x="5893" y="2659"/>
              <a:ext cx="466" cy="115"/>
              <a:chOff x="5893" y="2659"/>
              <a:chExt cx="466" cy="115"/>
            </a:xfrm>
          </p:grpSpPr>
          <p:sp>
            <p:nvSpPr>
              <p:cNvPr id="11327" name="Rectangle 24"/>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8" name="Rectangle 25"/>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9" name="Rectangle 26"/>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0" name="Rectangle 27"/>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7" name="Group 28"/>
            <p:cNvGrpSpPr>
              <a:grpSpLocks/>
            </p:cNvGrpSpPr>
            <p:nvPr userDrawn="1"/>
          </p:nvGrpSpPr>
          <p:grpSpPr bwMode="auto">
            <a:xfrm>
              <a:off x="5893" y="2251"/>
              <a:ext cx="466" cy="119"/>
              <a:chOff x="5893" y="2251"/>
              <a:chExt cx="466" cy="119"/>
            </a:xfrm>
          </p:grpSpPr>
          <p:sp>
            <p:nvSpPr>
              <p:cNvPr id="11323" name="Rectangle 29"/>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4" name="Rectangle 30"/>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5" name="Rectangle 31"/>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6" name="Rectangle 32"/>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8" name="Group 33"/>
            <p:cNvGrpSpPr>
              <a:grpSpLocks/>
            </p:cNvGrpSpPr>
            <p:nvPr userDrawn="1"/>
          </p:nvGrpSpPr>
          <p:grpSpPr bwMode="auto">
            <a:xfrm>
              <a:off x="5893" y="2886"/>
              <a:ext cx="466" cy="115"/>
              <a:chOff x="5893" y="2886"/>
              <a:chExt cx="466" cy="115"/>
            </a:xfrm>
          </p:grpSpPr>
          <p:sp>
            <p:nvSpPr>
              <p:cNvPr id="11319" name="Rectangle 34"/>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0" name="Rectangle 35"/>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1" name="Rectangle 36"/>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2" name="Rectangle 37"/>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9" name="Group 38"/>
            <p:cNvGrpSpPr>
              <a:grpSpLocks/>
            </p:cNvGrpSpPr>
            <p:nvPr userDrawn="1"/>
          </p:nvGrpSpPr>
          <p:grpSpPr bwMode="auto">
            <a:xfrm>
              <a:off x="5893" y="3022"/>
              <a:ext cx="466" cy="115"/>
              <a:chOff x="5893" y="3022"/>
              <a:chExt cx="466" cy="115"/>
            </a:xfrm>
          </p:grpSpPr>
          <p:sp>
            <p:nvSpPr>
              <p:cNvPr id="11315" name="Rectangle 39"/>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6" name="Rectangle 40"/>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7" name="Rectangle 41"/>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8" name="Rectangle 42"/>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0" name="Group 43"/>
            <p:cNvGrpSpPr>
              <a:grpSpLocks/>
            </p:cNvGrpSpPr>
            <p:nvPr userDrawn="1"/>
          </p:nvGrpSpPr>
          <p:grpSpPr bwMode="auto">
            <a:xfrm>
              <a:off x="5893" y="3158"/>
              <a:ext cx="466" cy="115"/>
              <a:chOff x="5893" y="3158"/>
              <a:chExt cx="466" cy="115"/>
            </a:xfrm>
          </p:grpSpPr>
          <p:sp>
            <p:nvSpPr>
              <p:cNvPr id="11311" name="Rectangle 44"/>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2" name="Rectangle 45"/>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3" name="Rectangle 46"/>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4" name="Rectangle 47"/>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1" name="Group 48"/>
            <p:cNvGrpSpPr>
              <a:grpSpLocks/>
            </p:cNvGrpSpPr>
            <p:nvPr userDrawn="1"/>
          </p:nvGrpSpPr>
          <p:grpSpPr bwMode="auto">
            <a:xfrm>
              <a:off x="5893" y="3385"/>
              <a:ext cx="466" cy="115"/>
              <a:chOff x="5893" y="3385"/>
              <a:chExt cx="466" cy="115"/>
            </a:xfrm>
          </p:grpSpPr>
          <p:sp>
            <p:nvSpPr>
              <p:cNvPr id="11307" name="Rectangle 49"/>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8" name="Rectangle 50"/>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9" name="Rectangle 51"/>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0" name="Rectangle 52"/>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2" name="Group 53"/>
            <p:cNvGrpSpPr>
              <a:grpSpLocks/>
            </p:cNvGrpSpPr>
            <p:nvPr userDrawn="1"/>
          </p:nvGrpSpPr>
          <p:grpSpPr bwMode="auto">
            <a:xfrm>
              <a:off x="5893" y="3521"/>
              <a:ext cx="466" cy="115"/>
              <a:chOff x="5893" y="3521"/>
              <a:chExt cx="466" cy="115"/>
            </a:xfrm>
          </p:grpSpPr>
          <p:sp>
            <p:nvSpPr>
              <p:cNvPr id="11303" name="Rectangle 54"/>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4" name="Rectangle 55"/>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5" name="Rectangle 56"/>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6" name="Rectangle 57"/>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3" name="Group 58"/>
            <p:cNvGrpSpPr>
              <a:grpSpLocks/>
            </p:cNvGrpSpPr>
            <p:nvPr userDrawn="1"/>
          </p:nvGrpSpPr>
          <p:grpSpPr bwMode="auto">
            <a:xfrm>
              <a:off x="5893" y="3657"/>
              <a:ext cx="466" cy="115"/>
              <a:chOff x="5893" y="3657"/>
              <a:chExt cx="466" cy="115"/>
            </a:xfrm>
          </p:grpSpPr>
          <p:sp>
            <p:nvSpPr>
              <p:cNvPr id="11299" name="Rectangle 59"/>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0" name="Rectangle 60"/>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1" name="Rectangle 61"/>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2" name="Rectangle 62"/>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4" name="Group 63"/>
            <p:cNvGrpSpPr>
              <a:grpSpLocks/>
            </p:cNvGrpSpPr>
            <p:nvPr userDrawn="1"/>
          </p:nvGrpSpPr>
          <p:grpSpPr bwMode="auto">
            <a:xfrm>
              <a:off x="5893" y="3884"/>
              <a:ext cx="466" cy="115"/>
              <a:chOff x="5893" y="3884"/>
              <a:chExt cx="466" cy="115"/>
            </a:xfrm>
          </p:grpSpPr>
          <p:sp>
            <p:nvSpPr>
              <p:cNvPr id="11295" name="Rectangle 64"/>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6" name="Rectangle 65"/>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7" name="Rectangle 66"/>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8" name="Rectangle 67"/>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5" name="Group 68"/>
            <p:cNvGrpSpPr>
              <a:grpSpLocks/>
            </p:cNvGrpSpPr>
            <p:nvPr userDrawn="1"/>
          </p:nvGrpSpPr>
          <p:grpSpPr bwMode="auto">
            <a:xfrm>
              <a:off x="5893" y="4026"/>
              <a:ext cx="466" cy="115"/>
              <a:chOff x="5893" y="4026"/>
              <a:chExt cx="466" cy="115"/>
            </a:xfrm>
          </p:grpSpPr>
          <p:sp>
            <p:nvSpPr>
              <p:cNvPr id="11291" name="Rectangle 69"/>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2" name="Rectangle 70"/>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3" name="Rectangle 71"/>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4" name="Rectangle 72"/>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6" name="Group 73"/>
            <p:cNvGrpSpPr>
              <a:grpSpLocks/>
            </p:cNvGrpSpPr>
            <p:nvPr userDrawn="1"/>
          </p:nvGrpSpPr>
          <p:grpSpPr bwMode="auto">
            <a:xfrm>
              <a:off x="5893" y="4167"/>
              <a:ext cx="466" cy="115"/>
              <a:chOff x="5893" y="4167"/>
              <a:chExt cx="466" cy="115"/>
            </a:xfrm>
          </p:grpSpPr>
          <p:sp>
            <p:nvSpPr>
              <p:cNvPr id="11287" name="Rectangle 74"/>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8" name="Rectangle 75"/>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9" name="Rectangle 76"/>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0" name="Rectangle 77"/>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1271" name="Rectangle 78"/>
          <p:cNvSpPr>
            <a:spLocks noChangeArrowheads="1"/>
          </p:cNvSpPr>
          <p:nvPr/>
        </p:nvSpPr>
        <p:spPr bwMode="auto">
          <a:xfrm>
            <a:off x="9251950" y="1341438"/>
            <a:ext cx="1192213" cy="1725612"/>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pPr>
            <a:r>
              <a:rPr lang="zh-CN" altLang="en-US" sz="1100">
                <a:solidFill>
                  <a:srgbClr val="FFFFFF"/>
                </a:solidFill>
              </a:rPr>
              <a:t>配色参考方案：</a:t>
            </a:r>
          </a:p>
          <a:p>
            <a:pPr eaLnBrk="0" hangingPunct="0">
              <a:lnSpc>
                <a:spcPct val="120000"/>
              </a:lnSpc>
              <a:spcBef>
                <a:spcPct val="20000"/>
              </a:spcBef>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11272" name="Rectangle 79"/>
          <p:cNvSpPr>
            <a:spLocks noChangeArrowheads="1"/>
          </p:cNvSpPr>
          <p:nvPr/>
        </p:nvSpPr>
        <p:spPr bwMode="auto">
          <a:xfrm>
            <a:off x="9251950" y="7938"/>
            <a:ext cx="1120775" cy="684212"/>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
        <p:nvSpPr>
          <p:cNvPr id="75" name="TextBox 74"/>
          <p:cNvSpPr txBox="1"/>
          <p:nvPr/>
        </p:nvSpPr>
        <p:spPr>
          <a:xfrm>
            <a:off x="755650" y="4508500"/>
            <a:ext cx="7632700" cy="1246495"/>
          </a:xfrm>
          <a:prstGeom prst="rect">
            <a:avLst/>
          </a:prstGeom>
          <a:noFill/>
        </p:spPr>
        <p:txBody>
          <a:bodyPr wrap="square" rtlCol="0">
            <a:spAutoFit/>
          </a:bodyPr>
          <a:lstStyle/>
          <a:p>
            <a:pPr algn="just">
              <a:lnSpc>
                <a:spcPct val="100000"/>
              </a:lnSpc>
            </a:pPr>
            <a:r>
              <a:rPr lang="en-US" altLang="zh-CN" sz="1250" b="1" kern="1200" dirty="0" smtClean="0">
                <a:solidFill>
                  <a:schemeClr val="tx1"/>
                </a:solidFill>
                <a:effectLst/>
                <a:latin typeface="FrutigerNext LT Regular" pitchFamily="34" charset="0"/>
                <a:ea typeface="宋体" charset="-122"/>
                <a:cs typeface="+mn-cs"/>
              </a:rPr>
              <a:t>Copyright©2011 Huawei Technologies Co., Ltd. All Rights Reserved.</a:t>
            </a:r>
            <a:endParaRPr lang="zh-CN" altLang="zh-CN" sz="1250" kern="1200" dirty="0" smtClean="0">
              <a:solidFill>
                <a:schemeClr val="tx1"/>
              </a:solidFill>
              <a:effectLst/>
              <a:latin typeface="FrutigerNext LT Regular" pitchFamily="34" charset="0"/>
              <a:ea typeface="宋体" charset="-122"/>
              <a:cs typeface="+mn-cs"/>
            </a:endParaRPr>
          </a:p>
          <a:p>
            <a:pPr algn="just">
              <a:lnSpc>
                <a:spcPct val="100000"/>
              </a:lnSpc>
            </a:pPr>
            <a:r>
              <a:rPr lang="en-US" altLang="zh-CN" sz="1250" kern="1200" dirty="0" smtClean="0">
                <a:solidFill>
                  <a:schemeClr val="tx1"/>
                </a:solidFill>
                <a:effectLst/>
                <a:latin typeface="FrutigerNext LT Regular" pitchFamily="34" charset="0"/>
                <a:ea typeface="宋体" charset="-122"/>
                <a:cs typeface="+mn-cs"/>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250" kern="1200" dirty="0">
              <a:solidFill>
                <a:schemeClr val="tx1"/>
              </a:solidFill>
              <a:effectLst/>
              <a:latin typeface="FrutigerNext LT Regular" pitchFamily="34" charset="0"/>
              <a:ea typeface="宋体" charset="-122"/>
              <a:cs typeface="+mn-cs"/>
            </a:endParaRPr>
          </a:p>
        </p:txBody>
      </p:sp>
      <p:sp>
        <p:nvSpPr>
          <p:cNvPr id="78" name="Text Box 7"/>
          <p:cNvSpPr txBox="1">
            <a:spLocks noChangeArrowheads="1"/>
          </p:cNvSpPr>
          <p:nvPr/>
        </p:nvSpPr>
        <p:spPr bwMode="auto">
          <a:xfrm>
            <a:off x="3200525" y="2668588"/>
            <a:ext cx="2742949" cy="761371"/>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lIns="83448" tIns="41724" rIns="83448" bIns="41724">
            <a:spAutoFit/>
          </a:bodyPr>
          <a:lstStyle>
            <a:lvl1pPr defTabSz="835025" eaLnBrk="0" hangingPunct="0">
              <a:defRPr>
                <a:solidFill>
                  <a:schemeClr val="tx1"/>
                </a:solidFill>
                <a:latin typeface="Calibri" pitchFamily="34" charset="0"/>
                <a:ea typeface="宋体" pitchFamily="2" charset="-122"/>
              </a:defRPr>
            </a:lvl1pPr>
            <a:lvl2pPr marL="742950" indent="-285750" defTabSz="835025" eaLnBrk="0" hangingPunct="0">
              <a:defRPr>
                <a:solidFill>
                  <a:schemeClr val="tx1"/>
                </a:solidFill>
                <a:latin typeface="Calibri" pitchFamily="34" charset="0"/>
                <a:ea typeface="宋体" pitchFamily="2" charset="-122"/>
              </a:defRPr>
            </a:lvl2pPr>
            <a:lvl3pPr marL="1143000" indent="-228600" defTabSz="835025" eaLnBrk="0" hangingPunct="0">
              <a:defRPr>
                <a:solidFill>
                  <a:schemeClr val="tx1"/>
                </a:solidFill>
                <a:latin typeface="Calibri" pitchFamily="34" charset="0"/>
                <a:ea typeface="宋体" pitchFamily="2" charset="-122"/>
              </a:defRPr>
            </a:lvl3pPr>
            <a:lvl4pPr marL="1600200" indent="-228600" defTabSz="835025" eaLnBrk="0" hangingPunct="0">
              <a:defRPr>
                <a:solidFill>
                  <a:schemeClr val="tx1"/>
                </a:solidFill>
                <a:latin typeface="Calibri" pitchFamily="34" charset="0"/>
                <a:ea typeface="宋体" pitchFamily="2" charset="-122"/>
              </a:defRPr>
            </a:lvl4pPr>
            <a:lvl5pPr marL="2057400" indent="-228600" defTabSz="835025" eaLnBrk="0" hangingPunct="0">
              <a:defRPr>
                <a:solidFill>
                  <a:schemeClr val="tx1"/>
                </a:solidFill>
                <a:latin typeface="Calibri" pitchFamily="34" charset="0"/>
                <a:ea typeface="宋体" pitchFamily="2" charset="-122"/>
              </a:defRPr>
            </a:lvl5pPr>
            <a:lvl6pPr marL="2514600" indent="-228600" defTabSz="835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35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35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35025" eaLnBrk="0" fontAlgn="base" hangingPunct="0">
              <a:spcBef>
                <a:spcPct val="0"/>
              </a:spcBef>
              <a:spcAft>
                <a:spcPct val="0"/>
              </a:spcAft>
              <a:defRPr>
                <a:solidFill>
                  <a:schemeClr val="tx1"/>
                </a:solidFill>
                <a:latin typeface="Calibri" pitchFamily="34" charset="0"/>
                <a:ea typeface="宋体" pitchFamily="2" charset="-122"/>
              </a:defRPr>
            </a:lvl9pPr>
          </a:lstStyle>
          <a:p>
            <a:pPr algn="ctr">
              <a:defRPr/>
            </a:pPr>
            <a:r>
              <a:rPr lang="en-US" altLang="zh-CN" sz="4400" dirty="0" smtClean="0">
                <a:solidFill>
                  <a:srgbClr val="990000"/>
                </a:solidFill>
                <a:latin typeface="+mn-lt"/>
                <a:ea typeface="MS PGothic" pitchFamily="34" charset="-128"/>
              </a:rPr>
              <a:t>Thank you</a:t>
            </a:r>
          </a:p>
        </p:txBody>
      </p:sp>
      <p:sp>
        <p:nvSpPr>
          <p:cNvPr id="79" name="Text Box 8"/>
          <p:cNvSpPr txBox="1">
            <a:spLocks noChangeArrowheads="1"/>
          </p:cNvSpPr>
          <p:nvPr/>
        </p:nvSpPr>
        <p:spPr bwMode="auto">
          <a:xfrm>
            <a:off x="3161636" y="3429000"/>
            <a:ext cx="2820727" cy="484372"/>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lIns="83448" tIns="41724" rIns="83448" bIns="41724">
            <a:spAutoFit/>
          </a:bodyPr>
          <a:lstStyle>
            <a:lvl1pPr defTabSz="835025" eaLnBrk="0" hangingPunct="0">
              <a:defRPr>
                <a:solidFill>
                  <a:schemeClr val="tx1"/>
                </a:solidFill>
                <a:latin typeface="Calibri" pitchFamily="34" charset="0"/>
                <a:ea typeface="宋体" charset="-122"/>
              </a:defRPr>
            </a:lvl1pPr>
            <a:lvl2pPr marL="742950" indent="-285750" defTabSz="835025" eaLnBrk="0" hangingPunct="0">
              <a:defRPr>
                <a:solidFill>
                  <a:schemeClr val="tx1"/>
                </a:solidFill>
                <a:latin typeface="Calibri" pitchFamily="34" charset="0"/>
                <a:ea typeface="宋体" charset="-122"/>
              </a:defRPr>
            </a:lvl2pPr>
            <a:lvl3pPr marL="1143000" indent="-228600" defTabSz="835025" eaLnBrk="0" hangingPunct="0">
              <a:defRPr>
                <a:solidFill>
                  <a:schemeClr val="tx1"/>
                </a:solidFill>
                <a:latin typeface="Calibri" pitchFamily="34" charset="0"/>
                <a:ea typeface="宋体" charset="-122"/>
              </a:defRPr>
            </a:lvl3pPr>
            <a:lvl4pPr marL="1600200" indent="-228600" defTabSz="835025" eaLnBrk="0" hangingPunct="0">
              <a:defRPr>
                <a:solidFill>
                  <a:schemeClr val="tx1"/>
                </a:solidFill>
                <a:latin typeface="Calibri" pitchFamily="34" charset="0"/>
                <a:ea typeface="宋体" charset="-122"/>
              </a:defRPr>
            </a:lvl4pPr>
            <a:lvl5pPr marL="2057400" indent="-228600" defTabSz="835025" eaLnBrk="0" hangingPunct="0">
              <a:defRPr>
                <a:solidFill>
                  <a:schemeClr val="tx1"/>
                </a:solidFill>
                <a:latin typeface="Calibri" pitchFamily="34" charset="0"/>
                <a:ea typeface="宋体" charset="-122"/>
              </a:defRPr>
            </a:lvl5pPr>
            <a:lvl6pPr marL="2514600" indent="-228600" defTabSz="835025" eaLnBrk="0" fontAlgn="base" hangingPunct="0">
              <a:spcBef>
                <a:spcPct val="0"/>
              </a:spcBef>
              <a:spcAft>
                <a:spcPct val="0"/>
              </a:spcAft>
              <a:defRPr>
                <a:solidFill>
                  <a:schemeClr val="tx1"/>
                </a:solidFill>
                <a:latin typeface="Calibri" pitchFamily="34" charset="0"/>
                <a:ea typeface="宋体" charset="-122"/>
              </a:defRPr>
            </a:lvl6pPr>
            <a:lvl7pPr marL="2971800" indent="-228600" defTabSz="835025" eaLnBrk="0" fontAlgn="base" hangingPunct="0">
              <a:spcBef>
                <a:spcPct val="0"/>
              </a:spcBef>
              <a:spcAft>
                <a:spcPct val="0"/>
              </a:spcAft>
              <a:defRPr>
                <a:solidFill>
                  <a:schemeClr val="tx1"/>
                </a:solidFill>
                <a:latin typeface="Calibri" pitchFamily="34" charset="0"/>
                <a:ea typeface="宋体" charset="-122"/>
              </a:defRPr>
            </a:lvl7pPr>
            <a:lvl8pPr marL="3429000" indent="-228600" defTabSz="835025" eaLnBrk="0" fontAlgn="base" hangingPunct="0">
              <a:spcBef>
                <a:spcPct val="0"/>
              </a:spcBef>
              <a:spcAft>
                <a:spcPct val="0"/>
              </a:spcAft>
              <a:defRPr>
                <a:solidFill>
                  <a:schemeClr val="tx1"/>
                </a:solidFill>
                <a:latin typeface="Calibri" pitchFamily="34" charset="0"/>
                <a:ea typeface="宋体" charset="-122"/>
              </a:defRPr>
            </a:lvl8pPr>
            <a:lvl9pPr marL="3886200" indent="-228600" defTabSz="835025" eaLnBrk="0" fontAlgn="base" hangingPunct="0">
              <a:spcBef>
                <a:spcPct val="0"/>
              </a:spcBef>
              <a:spcAft>
                <a:spcPct val="0"/>
              </a:spcAft>
              <a:defRPr>
                <a:solidFill>
                  <a:schemeClr val="tx1"/>
                </a:solidFill>
                <a:latin typeface="Calibri" pitchFamily="34" charset="0"/>
                <a:ea typeface="宋体" charset="-122"/>
              </a:defRPr>
            </a:lvl9pPr>
          </a:lstStyle>
          <a:p>
            <a:pPr algn="ctr"/>
            <a:r>
              <a:rPr lang="en-US" altLang="zh-CN" sz="2600" dirty="0">
                <a:solidFill>
                  <a:srgbClr val="666666"/>
                </a:solidFill>
                <a:latin typeface="+mn-lt"/>
                <a:ea typeface="ＭＳ Ｐゴシック" pitchFamily="34" charset="-128"/>
              </a:rPr>
              <a:t>www.huawei.com</a:t>
            </a:r>
            <a:endParaRPr lang="en-US" altLang="zh-CN" sz="2600" dirty="0">
              <a:solidFill>
                <a:srgbClr val="990000"/>
              </a:solidFill>
              <a:latin typeface="+mn-lt"/>
              <a:ea typeface="ＭＳ Ｐゴシック" pitchFamily="34" charset="-128"/>
            </a:endParaRPr>
          </a:p>
        </p:txBody>
      </p:sp>
    </p:spTree>
  </p:cSld>
  <p:clrMap bg1="lt1" tx1="dk1" bg2="lt2" tx2="dk2" accent1="accent1" accent2="accent2" accent3="accent3" accent4="accent4" accent5="accent5" accent6="accent6" hlink="hlink" folHlink="folHlink"/>
  <p:sldLayoutIdLst>
    <p:sldLayoutId id="2147483823"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mj-lt"/>
          <a:ea typeface="+mj-ea"/>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a:xfrm>
            <a:off x="755650" y="2175084"/>
            <a:ext cx="5616575" cy="586957"/>
          </a:xfrm>
        </p:spPr>
        <p:txBody>
          <a:bodyPr/>
          <a:lstStyle/>
          <a:p>
            <a:endParaRPr lang="zh-CN" altLang="en-US" dirty="0"/>
          </a:p>
        </p:txBody>
      </p:sp>
      <p:sp>
        <p:nvSpPr>
          <p:cNvPr id="12" name="副标题 11"/>
          <p:cNvSpPr>
            <a:spLocks noGrp="1"/>
          </p:cNvSpPr>
          <p:nvPr>
            <p:ph type="subTitle" idx="11"/>
          </p:nvPr>
        </p:nvSpPr>
        <p:spPr/>
        <p:txBody>
          <a:bodyPr/>
          <a:lstStyle/>
          <a:p>
            <a:endParaRPr lang="zh-CN" altLang="en-US" dirty="0"/>
          </a:p>
        </p:txBody>
      </p:sp>
      <p:sp>
        <p:nvSpPr>
          <p:cNvPr id="6" name="TextBox 5"/>
          <p:cNvSpPr txBox="1"/>
          <p:nvPr/>
        </p:nvSpPr>
        <p:spPr>
          <a:xfrm>
            <a:off x="755576" y="5589240"/>
            <a:ext cx="4176464" cy="605294"/>
          </a:xfrm>
          <a:prstGeom prst="rect">
            <a:avLst/>
          </a:prstGeom>
          <a:noFill/>
        </p:spPr>
        <p:txBody>
          <a:bodyPr wrap="square" lIns="0" rtlCol="0">
            <a:spAutoFit/>
          </a:bodyPr>
          <a:lstStyle/>
          <a:p>
            <a:pPr lvl="0" fontAlgn="t">
              <a:lnSpc>
                <a:spcPts val="2000"/>
              </a:lnSpc>
            </a:pPr>
            <a:r>
              <a:rPr lang="en-US" altLang="zh-CN" sz="1400" dirty="0" smtClean="0">
                <a:solidFill>
                  <a:srgbClr val="990000"/>
                </a:solidFill>
                <a:latin typeface="FrutigerNext LT Medium"/>
              </a:rPr>
              <a:t>Author/ Email: </a:t>
            </a:r>
            <a:r>
              <a:rPr lang="en-US" altLang="zh-CN" sz="1400" dirty="0" smtClean="0">
                <a:solidFill>
                  <a:srgbClr val="B2B2B2">
                    <a:lumMod val="50000"/>
                  </a:srgbClr>
                </a:solidFill>
                <a:latin typeface="FrutigerNext LT Medium"/>
              </a:rPr>
              <a:t>Author's name/Author's email</a:t>
            </a:r>
            <a:endParaRPr lang="zh-CN" altLang="zh-CN" sz="1400" dirty="0" smtClean="0">
              <a:solidFill>
                <a:srgbClr val="B2B2B2">
                  <a:lumMod val="50000"/>
                </a:srgbClr>
              </a:solidFill>
              <a:latin typeface="FrutigerNext LT Medium"/>
            </a:endParaRPr>
          </a:p>
          <a:p>
            <a:pPr lvl="0" fontAlgn="t">
              <a:lnSpc>
                <a:spcPts val="2000"/>
              </a:lnSpc>
            </a:pPr>
            <a:r>
              <a:rPr lang="en-US" altLang="zh-CN" sz="1400" dirty="0" smtClean="0">
                <a:solidFill>
                  <a:srgbClr val="990000"/>
                </a:solidFill>
                <a:latin typeface="FrutigerNext LT Medium"/>
              </a:rPr>
              <a:t>Version:</a:t>
            </a:r>
            <a:r>
              <a:rPr lang="en-US" altLang="zh-CN" sz="1400" dirty="0" smtClean="0">
                <a:solidFill>
                  <a:srgbClr val="B2B2B2">
                    <a:lumMod val="50000"/>
                  </a:srgbClr>
                </a:solidFill>
                <a:latin typeface="FrutigerNext LT Medium"/>
              </a:rPr>
              <a:t> V1.0(20YYMMDD)</a:t>
            </a:r>
            <a:endParaRPr lang="zh-CN" altLang="zh-CN" sz="1400" dirty="0" smtClean="0">
              <a:solidFill>
                <a:srgbClr val="B2B2B2">
                  <a:lumMod val="50000"/>
                </a:srgbClr>
              </a:solidFill>
              <a:latin typeface="FrutigerNext LT Medium"/>
            </a:endParaRPr>
          </a:p>
        </p:txBody>
      </p:sp>
    </p:spTree>
  </p:cSld>
  <p:clrMapOvr>
    <a:masterClrMapping/>
  </p:clrMapOvr>
  <p:transition advClick="0" advTm="8000">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CN" altLang="en-US" dirty="0" smtClean="0"/>
              <a:t>编译</a:t>
            </a:r>
            <a:endParaRPr lang="zh-CN" altLang="en-US" dirty="0" smtClean="0"/>
          </a:p>
        </p:txBody>
      </p:sp>
      <p:sp>
        <p:nvSpPr>
          <p:cNvPr id="4" name="TextBox 3"/>
          <p:cNvSpPr txBox="1"/>
          <p:nvPr/>
        </p:nvSpPr>
        <p:spPr>
          <a:xfrm>
            <a:off x="755576" y="1700808"/>
            <a:ext cx="6120680" cy="923330"/>
          </a:xfrm>
          <a:prstGeom prst="rect">
            <a:avLst/>
          </a:prstGeom>
          <a:noFill/>
        </p:spPr>
        <p:txBody>
          <a:bodyPr wrap="square" rtlCol="0">
            <a:spAutoFit/>
          </a:bodyPr>
          <a:lstStyle/>
          <a:p>
            <a:r>
              <a:rPr lang="en-US" altLang="zh-CN" dirty="0" smtClean="0"/>
              <a:t>1.</a:t>
            </a:r>
            <a:r>
              <a:rPr lang="zh-CN" altLang="en-US" dirty="0" smtClean="0"/>
              <a:t>使用</a:t>
            </a:r>
            <a:r>
              <a:rPr lang="en-US" altLang="zh-CN" dirty="0" smtClean="0"/>
              <a:t>eclipse</a:t>
            </a:r>
            <a:r>
              <a:rPr lang="zh-CN" altLang="en-US" dirty="0" smtClean="0"/>
              <a:t>编译。</a:t>
            </a:r>
            <a:endParaRPr lang="en-US" altLang="zh-CN" dirty="0" smtClean="0"/>
          </a:p>
          <a:p>
            <a:r>
              <a:rPr lang="en-US" altLang="zh-CN" dirty="0" smtClean="0"/>
              <a:t>2. HdfsDelete20170406.rar </a:t>
            </a:r>
            <a:r>
              <a:rPr lang="zh-CN" altLang="en-US" dirty="0" smtClean="0"/>
              <a:t>使用</a:t>
            </a:r>
            <a:r>
              <a:rPr lang="en-US" altLang="zh-CN" dirty="0" smtClean="0"/>
              <a:t>C30</a:t>
            </a:r>
            <a:r>
              <a:rPr lang="zh-CN" altLang="en-US" dirty="0" smtClean="0"/>
              <a:t>的</a:t>
            </a:r>
            <a:r>
              <a:rPr lang="en-US" altLang="zh-CN" dirty="0" smtClean="0"/>
              <a:t>jar</a:t>
            </a:r>
            <a:r>
              <a:rPr lang="zh-CN" altLang="en-US" dirty="0" smtClean="0"/>
              <a:t>包编译。</a:t>
            </a:r>
            <a:endParaRPr lang="en-US" altLang="zh-CN" dirty="0" smtClean="0"/>
          </a:p>
          <a:p>
            <a:endParaRPr lang="zh-CN" altLang="en-US" dirty="0"/>
          </a:p>
        </p:txBody>
      </p:sp>
    </p:spTree>
  </p:cSld>
  <p:clrMapOvr>
    <a:masterClrMapping/>
  </p:clrMapOvr>
  <p:transition advClick="0" advTm="8000">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755576" y="1340768"/>
            <a:ext cx="5580153" cy="4214639"/>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1066800" y="762000"/>
            <a:ext cx="7010400" cy="53340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配置与运行</a:t>
            </a:r>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755576" y="2132856"/>
            <a:ext cx="7048500" cy="3041650"/>
          </a:xfrm>
          <a:prstGeom prst="rect">
            <a:avLst/>
          </a:prstGeom>
          <a:noFill/>
          <a:ln w="9525">
            <a:noFill/>
            <a:miter lim="800000"/>
            <a:headEnd/>
            <a:tailEnd/>
          </a:ln>
        </p:spPr>
      </p:pic>
      <p:sp>
        <p:nvSpPr>
          <p:cNvPr id="5" name="TextBox 4"/>
          <p:cNvSpPr txBox="1"/>
          <p:nvPr/>
        </p:nvSpPr>
        <p:spPr>
          <a:xfrm>
            <a:off x="755576" y="1268760"/>
            <a:ext cx="6408712" cy="738664"/>
          </a:xfrm>
          <a:prstGeom prst="rect">
            <a:avLst/>
          </a:prstGeom>
          <a:noFill/>
        </p:spPr>
        <p:txBody>
          <a:bodyPr wrap="square" rtlCol="0">
            <a:spAutoFit/>
          </a:bodyPr>
          <a:lstStyle/>
          <a:p>
            <a:r>
              <a:rPr lang="zh-CN" altLang="en-US" sz="1400" dirty="0" smtClean="0"/>
              <a:t>修改</a:t>
            </a:r>
            <a:r>
              <a:rPr lang="en-US" altLang="zh-CN" sz="1400" dirty="0" smtClean="0"/>
              <a:t>delete_hdfs_config.sh</a:t>
            </a:r>
          </a:p>
          <a:p>
            <a:r>
              <a:rPr lang="en-US" altLang="zh-CN" sz="1400" dirty="0" smtClean="0"/>
              <a:t>1.</a:t>
            </a:r>
            <a:r>
              <a:rPr lang="zh-CN" altLang="en-US" sz="1400" dirty="0" smtClean="0"/>
              <a:t>安装目录下，每次运行会产生日志。此处为日志目录，要每次启动清理。</a:t>
            </a:r>
            <a:endParaRPr lang="en-US" altLang="zh-CN" sz="1400" dirty="0" smtClean="0"/>
          </a:p>
          <a:p>
            <a:r>
              <a:rPr lang="en-US" altLang="zh-CN" sz="1400" dirty="0" smtClean="0"/>
              <a:t>2.</a:t>
            </a:r>
            <a:r>
              <a:rPr lang="zh-CN" altLang="en-US" sz="1400" dirty="0" smtClean="0"/>
              <a:t>删除什么目录，多少天前的数据</a:t>
            </a:r>
            <a:endParaRPr lang="zh-CN" altLang="en-US" sz="1400" dirty="0"/>
          </a:p>
        </p:txBody>
      </p:sp>
      <p:sp>
        <p:nvSpPr>
          <p:cNvPr id="6" name="TextBox 5"/>
          <p:cNvSpPr txBox="1"/>
          <p:nvPr/>
        </p:nvSpPr>
        <p:spPr>
          <a:xfrm>
            <a:off x="4283968" y="2636912"/>
            <a:ext cx="648072" cy="369332"/>
          </a:xfrm>
          <a:prstGeom prst="rect">
            <a:avLst/>
          </a:prstGeom>
          <a:noFill/>
        </p:spPr>
        <p:txBody>
          <a:bodyPr wrap="square" rtlCol="0">
            <a:spAutoFit/>
          </a:bodyPr>
          <a:lstStyle/>
          <a:p>
            <a:r>
              <a:rPr lang="en-US" altLang="zh-CN" dirty="0" smtClean="0">
                <a:solidFill>
                  <a:srgbClr val="FF0000"/>
                </a:solidFill>
              </a:rPr>
              <a:t>1</a:t>
            </a:r>
            <a:endParaRPr lang="zh-CN" altLang="en-US" dirty="0">
              <a:solidFill>
                <a:srgbClr val="FF0000"/>
              </a:solidFill>
            </a:endParaRPr>
          </a:p>
        </p:txBody>
      </p:sp>
      <p:sp>
        <p:nvSpPr>
          <p:cNvPr id="7" name="TextBox 6"/>
          <p:cNvSpPr txBox="1"/>
          <p:nvPr/>
        </p:nvSpPr>
        <p:spPr>
          <a:xfrm>
            <a:off x="7596336" y="3140968"/>
            <a:ext cx="720080" cy="369332"/>
          </a:xfrm>
          <a:prstGeom prst="rect">
            <a:avLst/>
          </a:prstGeom>
          <a:noFill/>
        </p:spPr>
        <p:txBody>
          <a:bodyPr wrap="square" rtlCol="0">
            <a:spAutoFit/>
          </a:bodyPr>
          <a:lstStyle/>
          <a:p>
            <a:r>
              <a:rPr lang="en-US" altLang="zh-CN" dirty="0" smtClean="0">
                <a:solidFill>
                  <a:srgbClr val="FF0000"/>
                </a:solidFill>
              </a:rPr>
              <a:t>2</a:t>
            </a:r>
            <a:endParaRPr lang="zh-CN" altLang="en-US" dirty="0">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9552" y="764704"/>
            <a:ext cx="5688632" cy="369332"/>
          </a:xfrm>
          <a:prstGeom prst="rect">
            <a:avLst/>
          </a:prstGeom>
          <a:noFill/>
        </p:spPr>
        <p:txBody>
          <a:bodyPr wrap="square" rtlCol="0">
            <a:spAutoFit/>
          </a:bodyPr>
          <a:lstStyle/>
          <a:p>
            <a:r>
              <a:rPr lang="en-US" altLang="zh-CN" dirty="0" err="1" smtClean="0"/>
              <a:t>n</a:t>
            </a:r>
            <a:r>
              <a:rPr lang="en-US" altLang="zh-CN" dirty="0" err="1" smtClean="0"/>
              <a:t>ohup</a:t>
            </a:r>
            <a:r>
              <a:rPr lang="en-US" altLang="zh-CN" dirty="0" smtClean="0"/>
              <a:t> </a:t>
            </a:r>
            <a:r>
              <a:rPr lang="en-US" altLang="zh-CN" dirty="0" smtClean="0"/>
              <a:t>./</a:t>
            </a:r>
            <a:r>
              <a:rPr lang="en-US" altLang="zh-CN" dirty="0" smtClean="0"/>
              <a:t>start_hdfs_clean_log.sh &amp;</a:t>
            </a:r>
            <a:endParaRPr lang="zh-CN" altLang="en-US" dirty="0"/>
          </a:p>
        </p:txBody>
      </p:sp>
      <p:sp>
        <p:nvSpPr>
          <p:cNvPr id="5" name="TextBox 4"/>
          <p:cNvSpPr txBox="1"/>
          <p:nvPr/>
        </p:nvSpPr>
        <p:spPr>
          <a:xfrm>
            <a:off x="611560" y="1340768"/>
            <a:ext cx="4608512" cy="369332"/>
          </a:xfrm>
          <a:prstGeom prst="rect">
            <a:avLst/>
          </a:prstGeom>
          <a:noFill/>
        </p:spPr>
        <p:txBody>
          <a:bodyPr wrap="square" rtlCol="0">
            <a:spAutoFit/>
          </a:bodyPr>
          <a:lstStyle/>
          <a:p>
            <a:r>
              <a:rPr lang="zh-CN" altLang="en-US" dirty="0" smtClean="0"/>
              <a:t>每天</a:t>
            </a:r>
            <a:r>
              <a:rPr lang="en-US" altLang="zh-CN" dirty="0" smtClean="0"/>
              <a:t>9:00 –24:00 </a:t>
            </a:r>
            <a:r>
              <a:rPr lang="zh-CN" altLang="en-US" dirty="0" smtClean="0"/>
              <a:t>每隔</a:t>
            </a:r>
            <a:r>
              <a:rPr lang="en-US" altLang="zh-CN" dirty="0" smtClean="0"/>
              <a:t>10</a:t>
            </a:r>
            <a:r>
              <a:rPr lang="zh-CN" altLang="en-US" dirty="0" smtClean="0"/>
              <a:t>分钟清理一次数据。</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8000">
    <p:fade thruBlk="1"/>
  </p:transition>
  <p:timing>
    <p:tnLst>
      <p:par>
        <p:cTn id="1" dur="indefinite" restart="never" nodeType="tmRoot"/>
      </p:par>
    </p:tnLst>
  </p:timing>
</p:sld>
</file>

<file path=ppt/theme/theme1.xml><?xml version="1.0" encoding="utf-8"?>
<a:theme xmlns:a="http://schemas.openxmlformats.org/drawingml/2006/main" name="Blank">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6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7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8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9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0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blank</Template>
  <TotalTime>226</TotalTime>
  <Words>83</Words>
  <Application>Microsoft Office PowerPoint</Application>
  <PresentationFormat>全屏显示(4:3)</PresentationFormat>
  <Paragraphs>13</Paragraphs>
  <Slides>7</Slides>
  <Notes>0</Notes>
  <HiddenSlides>0</HiddenSlides>
  <MMClips>0</MMClips>
  <ScaleCrop>false</ScaleCrop>
  <HeadingPairs>
    <vt:vector size="4" baseType="variant">
      <vt:variant>
        <vt:lpstr>主题</vt:lpstr>
      </vt:variant>
      <vt:variant>
        <vt:i4>9</vt:i4>
      </vt:variant>
      <vt:variant>
        <vt:lpstr>幻灯片标题</vt:lpstr>
      </vt:variant>
      <vt:variant>
        <vt:i4>7</vt:i4>
      </vt:variant>
    </vt:vector>
  </HeadingPairs>
  <TitlesOfParts>
    <vt:vector size="16" baseType="lpstr">
      <vt:lpstr>Blank</vt:lpstr>
      <vt:lpstr>1_主题1</vt:lpstr>
      <vt:lpstr>4_主题1</vt:lpstr>
      <vt:lpstr>5_主题1</vt:lpstr>
      <vt:lpstr>6_主题1</vt:lpstr>
      <vt:lpstr>7_主题1</vt:lpstr>
      <vt:lpstr>8_主题1</vt:lpstr>
      <vt:lpstr>9_主题1</vt:lpstr>
      <vt:lpstr>10_主题1</vt:lpstr>
      <vt:lpstr>幻灯片 1</vt:lpstr>
      <vt:lpstr>编译</vt:lpstr>
      <vt:lpstr>幻灯片 3</vt:lpstr>
      <vt:lpstr>幻灯片 4</vt:lpstr>
      <vt:lpstr>配置与运行</vt:lpstr>
      <vt:lpstr>幻灯片 6</vt:lpstr>
      <vt:lpstr>幻灯片 7</vt:lpstr>
    </vt:vector>
  </TitlesOfParts>
  <Company>Huawei Technologies Co.,Ltd.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Dell</dc:creator>
  <cp:lastModifiedBy>Dell</cp:lastModifiedBy>
  <cp:revision>3</cp:revision>
  <dcterms:created xsi:type="dcterms:W3CDTF">2017-04-06T03:32:48Z</dcterms:created>
  <dcterms:modified xsi:type="dcterms:W3CDTF">2017-04-06T07:22:21Z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(4)+mRI5gXQHovmfVtvGi8YEj8MNucGyGqF6+S9e0Cq/oHdRt7j1cQpCgfR2wT34wXo3ifSLdp2_x000d_
yKWO99KTItGSQ+TlzeBGJwsp349jT3IYFg4uIIAGN1Sr6+zVCJQ83zqXieIpRC0ddyp00XIe_x000d_
AGQKlhgmFM3HQOYoMc7WxtsaVOvJxMXiHg0qf/nNhokoPB4Wp9r/kNZ90e1txeJqHcJWACTu_x000d_
VqQv5ACQ2nD4EZ87NP</vt:lpwstr>
  </property>
  <property fmtid="{D5CDD505-2E9C-101B-9397-08002B2CF9AE}" pid="3" name="_ms_pID_7253431">
    <vt:lpwstr>px3Ik0ZLGzfQzcCJsqyA3kvMOARvCMBL8Dhd75pjtmUV1aC6+8Ocxe_x000d_
bTa5I8Vdm6Kj28DsD6+YWqoh2lvpINNVtub7jghbMZ2e2pMxL4FAIVSA3xq1LicoEfUbh+E3_x000d_
+mvpI/wSYvDz2t8u1JHubKvNV7JNQUiW7iXzGhZb8OEDRGzgpz/C2sKYFd3zk/zuyM8TKKtY_x000d_
I+kyilpsAB3ZpR2buezpdf7vRdHbktFqV01V</vt:lpwstr>
  </property>
  <property fmtid="{D5CDD505-2E9C-101B-9397-08002B2CF9AE}" pid="4" name="_ms_pID_7253432">
    <vt:lpwstr>bPscNl73h+KBMIOAsGC5BjFPwGo4c9Erl1dl_x000d_
vs9OFVH4nUw6/t2aDq73yszRyL3FPUhqCxmmmuwVQHBnVOI56+ChAskHL52OZcAKavGhiXII_x000d_
aFSH+fQOLCuyhbAuBRYHGK3Tn2LIm/L/CRUstyABzM1b5HQdNsEncFPMhWribToTFsuj6hAo_x000d_
mvmyMQyM4tgghZnUKjGMVJQFQC0Bt2gS/+gcFl+EcP/wCA/uiZjETW</vt:lpwstr>
  </property>
  <property fmtid="{D5CDD505-2E9C-101B-9397-08002B2CF9AE}" pid="5" name="_ms_pID_7253433">
    <vt:lpwstr>9m</vt:lpwstr>
  </property>
  <property fmtid="{D5CDD505-2E9C-101B-9397-08002B2CF9AE}" pid="6" name="_readonly">
    <vt:lpwstr/>
  </property>
  <property fmtid="{D5CDD505-2E9C-101B-9397-08002B2CF9AE}" pid="7" name="_change">
    <vt:lpwstr/>
  </property>
  <property fmtid="{D5CDD505-2E9C-101B-9397-08002B2CF9AE}" pid="8" name="_full-control">
    <vt:lpwstr/>
  </property>
  <property fmtid="{D5CDD505-2E9C-101B-9397-08002B2CF9AE}" pid="9" name="sflag">
    <vt:lpwstr>1491462225</vt:lpwstr>
  </property>
  <property fmtid="{D5CDD505-2E9C-101B-9397-08002B2CF9AE}" pid="10" name="_2015_ms_pID_725343">
    <vt:lpwstr>(2)1mHJoaWvIqo6U9XFqMnJnNzCc4gY2y1YnrSwmuAQY/aXi5iBSCrITS+k0JX5FLzcZY/k1z4O
LYyWo6Bvyu/I7upE4s+RgF78CBC3UpffekROZzhknwUcecn4vdFYHNYiKwohMfiWtUrsWJhx
4CYBdCfZX1OwRqqKWc1wBR36+O1FTEO3TxU/vb548W6j2CMLfARMxHXI8z3nqE4YtpEQ8JrT
Oc8BsVC3SSUPLHLKnt</vt:lpwstr>
  </property>
  <property fmtid="{D5CDD505-2E9C-101B-9397-08002B2CF9AE}" pid="11" name="_2015_ms_pID_7253431">
    <vt:lpwstr>G3jSgFsjRTZDvqqWLrYLC/MGnZZxc3WclswV3is/W+YkCjRhNn4lvx
L3NKOBs9jylsN929ThjD1KFUvM0fDlJ9+REeiSwawmYfsgg71kjoiD15v/3zNm09uWfC3UG7
jBiTkloyqN1vtWCps0rSzwDxsPqITQlR3FarD/orkgzAahXQ+tap6ceT9sFrItb15Sg=</vt:lpwstr>
  </property>
</Properties>
</file>