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3.xml" ContentType="application/vnd.openxmlformats-officedocument.theme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5.xml" ContentType="application/vnd.openxmlformats-officedocument.theme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7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8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9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2" r:id="rId3"/>
    <p:sldMasterId id="2147484681" r:id="rId4"/>
    <p:sldMasterId id="2147484685" r:id="rId5"/>
    <p:sldMasterId id="2147484697" r:id="rId6"/>
    <p:sldMasterId id="2147484699" r:id="rId7"/>
    <p:sldMasterId id="2147484711" r:id="rId8"/>
    <p:sldMasterId id="2147484717" r:id="rId9"/>
    <p:sldMasterId id="2147484719" r:id="rId10"/>
    <p:sldMasterId id="2147484721" r:id="rId11"/>
    <p:sldMasterId id="2147484734" r:id="rId12"/>
    <p:sldMasterId id="2147484740" r:id="rId13"/>
    <p:sldMasterId id="2147484753" r:id="rId14"/>
    <p:sldMasterId id="2147484759" r:id="rId15"/>
    <p:sldMasterId id="2147484776" r:id="rId16"/>
    <p:sldMasterId id="2147484780" r:id="rId17"/>
    <p:sldMasterId id="2147484792" r:id="rId18"/>
    <p:sldMasterId id="2147484797" r:id="rId19"/>
    <p:sldMasterId id="2147484802" r:id="rId20"/>
    <p:sldMasterId id="2147484819" r:id="rId21"/>
    <p:sldMasterId id="2147484822" r:id="rId22"/>
  </p:sldMasterIdLst>
  <p:notesMasterIdLst>
    <p:notesMasterId r:id="rId29"/>
  </p:notesMasterIdLst>
  <p:handoutMasterIdLst>
    <p:handoutMasterId r:id="rId30"/>
  </p:handoutMasterIdLst>
  <p:sldIdLst>
    <p:sldId id="645" r:id="rId23"/>
    <p:sldId id="648" r:id="rId24"/>
    <p:sldId id="652" r:id="rId25"/>
    <p:sldId id="651" r:id="rId26"/>
    <p:sldId id="649" r:id="rId27"/>
    <p:sldId id="650" r:id="rId28"/>
  </p:sldIdLst>
  <p:sldSz cx="1219835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Langridge" initials="S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CC"/>
    <a:srgbClr val="9999FF"/>
    <a:srgbClr val="66FFCC"/>
    <a:srgbClr val="FAB8ED"/>
    <a:srgbClr val="8689F0"/>
    <a:srgbClr val="D80010"/>
    <a:srgbClr val="6699FF"/>
    <a:srgbClr val="7E424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96401" autoAdjust="0"/>
  </p:normalViewPr>
  <p:slideViewPr>
    <p:cSldViewPr>
      <p:cViewPr varScale="1">
        <p:scale>
          <a:sx n="106" d="100"/>
          <a:sy n="106" d="100"/>
        </p:scale>
        <p:origin x="282" y="102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CF609-D1F3-40C2-84D0-21FE7ECB08BB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AD52-5F86-4F9B-A8AC-CA2C3DA62D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4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0F13713-84D1-4E73-A6EE-5A44F3976F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73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5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7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7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9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7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D2EE985-4B91-4087-AAFE-3CC62CDFF170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50" y="5589597"/>
            <a:ext cx="762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782638"/>
            <a:ext cx="12198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408" y="6192839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7972" y="4094163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latin typeface="Arial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5604" y="6192839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1935" y="247650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6034" y="1322388"/>
            <a:ext cx="2626034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7" y="139224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45"/>
            <a:ext cx="7077584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763" y="282575"/>
            <a:ext cx="2846282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 smtClean="0"/>
            </a:lvl1pPr>
          </a:lstStyle>
          <a:p>
            <a:pPr>
              <a:defRPr/>
            </a:pPr>
            <a:fld id="{180AFED7-E002-4CA4-8EFB-DE72EFEB51F5}" type="datetime1">
              <a:rPr lang="zh-CN" altLang="en-US"/>
              <a:pPr>
                <a:defRPr/>
              </a:pPr>
              <a:t>2016/11/14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0F7D8BC-EB97-4DDA-933E-3B8D4FEE084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7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7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E0A1C58-402D-46C5-8287-F6E636D1AB0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1072985-9B4D-468E-89FF-65B2D41C5D4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58B7B46C-257B-41A9-BB82-2FBCABBD21D4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2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0" y="273052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2" y="1435102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7C0AF5E-2EB6-49A5-826B-03757E56D4A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6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6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6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2B9362D-119A-478E-BD67-F45991B1BA8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0F7D8BC-EB97-4DDA-933E-3B8D4FEE084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8861" y="44450"/>
            <a:ext cx="2729804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325" y="44450"/>
            <a:ext cx="798822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40CD4117-6958-4EC8-8EFB-A82F8048F89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404" y="1641475"/>
            <a:ext cx="10578256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BD8B1BE4-9408-45B2-B347-22E42DA3F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DF5362B-E733-437F-BA3C-F5554D46323D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326" y="44450"/>
            <a:ext cx="10921335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AA729AB6-1FC7-4ECB-AA6F-1339C9F1549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8861" y="44450"/>
            <a:ext cx="2729804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325" y="44450"/>
            <a:ext cx="798822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40CD4117-6958-4EC8-8EFB-A82F8048F89A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60126" y="1641475"/>
            <a:ext cx="5188534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60126" y="3814764"/>
            <a:ext cx="5188534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448E65D-4A4D-426C-A90D-6C78530591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6" y="2130451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3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48" y="5589607"/>
            <a:ext cx="1018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782639"/>
            <a:ext cx="1219835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8" y="139225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55"/>
            <a:ext cx="7077584" cy="865187"/>
          </a:xfrm>
        </p:spPr>
        <p:txBody>
          <a:bodyPr lIns="80127" tIns="40064" rIns="80127" bIns="40064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0409" y="6207126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7987" y="4094163"/>
            <a:ext cx="13463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5623" y="6207126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61940" y="247652"/>
            <a:ext cx="1319437" cy="28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30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30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765" y="282585"/>
            <a:ext cx="2846282" cy="474663"/>
          </a:xfrm>
        </p:spPr>
        <p:txBody>
          <a:bodyPr lIns="80127" tIns="40064" rIns="80127" bIns="40064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>
                <a:solidFill>
                  <a:srgbClr val="000000"/>
                </a:solidFill>
              </a:rPr>
              <a:pPr/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6034" y="1322389"/>
            <a:ext cx="2626034" cy="3762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7" tIns="40064" rIns="80127" bIns="40064">
            <a:spAutoFit/>
          </a:bodyPr>
          <a:lstStyle/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91" y="4406911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91" y="2906722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0003A64-5180-4BEA-91CE-0BBE5769450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6" y="1641492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9" y="1641492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F5CBCCD-48F8-4C63-AF73-FB531FA3E16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7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1" y="1535122"/>
            <a:ext cx="538972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1" y="2174883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613" y="1535122"/>
            <a:ext cx="539184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613" y="2174883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8023818-797A-41E6-8148-BA597C2A099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C2A94E-46DC-45B5-91FC-64F52099060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3" y="273060"/>
            <a:ext cx="401317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5" y="273062"/>
            <a:ext cx="68192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3" y="1435111"/>
            <a:ext cx="401317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152121-0A45-45A7-9429-ACF7D33D2C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404" y="1641475"/>
            <a:ext cx="10578256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D8B1BE4-9408-45B2-B347-22E42DA3FDC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79" y="4800607"/>
            <a:ext cx="731901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79" y="612783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79" y="5367353"/>
            <a:ext cx="731901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4CCA09C-0C07-4217-81B5-487038311D1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4BCAD9D-719E-4126-9B89-5716AABC1CD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430223"/>
            <a:ext cx="2642976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430223"/>
            <a:ext cx="7731974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6217871-A4B2-46F3-8C8B-4105ED60024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1" y="2130441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8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5906" y="6489749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4D749815-7134-4340-B69C-C14A6AA772E6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/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10985" y="6400800"/>
            <a:ext cx="1408480" cy="457200"/>
          </a:xfrm>
          <a:prstGeom prst="rect">
            <a:avLst/>
          </a:prstGeom>
        </p:spPr>
        <p:txBody>
          <a:bodyPr/>
          <a:lstStyle>
            <a:lvl1pPr>
              <a:buClr>
                <a:srgbClr val="CC9900"/>
              </a:buClr>
              <a:buFont typeface="Wingdings" pitchFamily="2" charset="2"/>
              <a:buChar char="n"/>
              <a:defRPr b="1"/>
            </a:lvl1pPr>
          </a:lstStyle>
          <a:p>
            <a:pPr>
              <a:defRPr/>
            </a:pPr>
            <a:endParaRPr lang="de-DE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defRPr/>
            </a:pPr>
            <a:r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Page </a:t>
            </a:r>
            <a:fld id="{2B2B0406-4AD5-4160-9736-0EBC6E3B8828}" type="slidenum"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en-GB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6" y="2130451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3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5906" y="6489759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4D749815-7134-4340-B69C-C14A6AA772E6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/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10985" y="6400800"/>
            <a:ext cx="1408480" cy="457200"/>
          </a:xfrm>
          <a:prstGeom prst="rect">
            <a:avLst/>
          </a:prstGeom>
        </p:spPr>
        <p:txBody>
          <a:bodyPr/>
          <a:lstStyle>
            <a:lvl1pPr>
              <a:buClr>
                <a:srgbClr val="CC9900"/>
              </a:buClr>
              <a:buFont typeface="Wingdings" pitchFamily="2" charset="2"/>
              <a:buChar char="n"/>
              <a:defRPr b="1"/>
            </a:lvl1pPr>
          </a:lstStyle>
          <a:p>
            <a:pPr>
              <a:defRPr/>
            </a:pPr>
            <a:endParaRPr lang="de-DE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defRPr/>
            </a:pPr>
            <a:r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Page </a:t>
            </a:r>
            <a:fld id="{2B2B0406-4AD5-4160-9736-0EBC6E3B8828}" type="slidenum"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en-GB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50" y="5589603"/>
            <a:ext cx="762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" y="782638"/>
            <a:ext cx="12198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411" y="6192839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7975" y="4094163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5607" y="6192839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1935" y="247650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6034" y="1322388"/>
            <a:ext cx="2626034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7" y="139224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45"/>
            <a:ext cx="7077584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766" y="282575"/>
            <a:ext cx="2846282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 smtClean="0"/>
            </a:lvl1pPr>
          </a:lstStyle>
          <a:p>
            <a:pPr>
              <a:defRPr/>
            </a:pPr>
            <a:fld id="{180AFED7-E002-4CA4-8EFB-DE72EFEB51F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DF5362B-E733-437F-BA3C-F5554D46323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B09B753-3F94-4DD8-890E-9B8EA85691AB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15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6ECC0BA-BD69-404A-840C-468BED4C57ED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552038B4-17DE-47CD-BD6A-6B13645F12C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5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5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600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600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E0A1C58-402D-46C5-8287-F6E636D1AB0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21072985-9B4D-468E-89FF-65B2D41C5D4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58B7B46C-257B-41A9-BB82-2FBCABBD21D4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5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3" y="273052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5" y="1435102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7C0AF5E-2EB6-49A5-826B-03757E56D4A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9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9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9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2B9362D-119A-478E-BD67-F45991B1BA8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0F7D8BC-EB97-4DDA-933E-3B8D4FEE084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8864" y="44450"/>
            <a:ext cx="2729804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325" y="44450"/>
            <a:ext cx="798822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40CD4117-6958-4EC8-8EFB-A82F8048F89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326" y="44450"/>
            <a:ext cx="10921335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A729AB6-1FC7-4ECB-AA6F-1339C9F1549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404" y="1641475"/>
            <a:ext cx="10578256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BD8B1BE4-9408-45B2-B347-22E42DA3F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DF5362B-E733-437F-BA3C-F5554D46323D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326" y="44450"/>
            <a:ext cx="10921335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AA729AB6-1FC7-4ECB-AA6F-1339C9F1549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60126" y="1641475"/>
            <a:ext cx="5188534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60126" y="3814764"/>
            <a:ext cx="5188534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448E65D-4A4D-426C-A90D-6C78530591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04" y="5578931"/>
            <a:ext cx="1094259" cy="82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" y="783771"/>
            <a:ext cx="121965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871062" y="6206219"/>
            <a:ext cx="2981605" cy="3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77" tIns="45687" rIns="91377" bIns="45687">
            <a:spAutoFit/>
          </a:bodyPr>
          <a:lstStyle/>
          <a:p>
            <a:pPr defTabSz="914308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sym typeface="Gill Sans" charset="0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latin typeface="Arial" pitchFamily="34" charset="0"/>
              <a:sym typeface="Gill Sans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9666862" y="3984173"/>
            <a:ext cx="2007048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63" tIns="53332" rIns="106663" bIns="53332"/>
          <a:lstStyle/>
          <a:p>
            <a:pPr algn="ctr" defTabSz="914308">
              <a:lnSpc>
                <a:spcPct val="140000"/>
              </a:lnSpc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FrutigerNext LT Medium" pitchFamily="34" charset="0"/>
                <a:ea typeface="黑体" pitchFamily="2" charset="-122"/>
                <a:sym typeface="Gill Sans" charset="0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5605580" y="6206219"/>
            <a:ext cx="1988897" cy="307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77" tIns="45687" rIns="91377" bIns="45687">
            <a:spAutoFit/>
          </a:bodyPr>
          <a:lstStyle/>
          <a:p>
            <a:pPr defTabSz="914308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20" charset="0"/>
                <a:sym typeface="Gill Sans" charset="0"/>
              </a:rPr>
              <a:t>HUAWEI Confidential </a:t>
            </a:r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8799447" y="314327"/>
            <a:ext cx="2200969" cy="3314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4" tIns="40040" rIns="80084" bIns="40040">
            <a:spAutoFit/>
          </a:bodyPr>
          <a:lstStyle/>
          <a:p>
            <a:pPr defTabSz="801608" eaLnBrk="0" hangingPunct="0">
              <a:defRPr/>
            </a:pPr>
            <a:r>
              <a:rPr lang="en-US" altLang="zh-CN" sz="1600" b="1" dirty="0">
                <a:solidFill>
                  <a:srgbClr val="666666"/>
                </a:solidFill>
                <a:sym typeface="Gill Sans" charset="0"/>
              </a:rPr>
              <a:t>Security Level: Secret</a:t>
            </a:r>
            <a:endParaRPr lang="zh-CN" altLang="en-US" sz="1600" b="1" dirty="0">
              <a:solidFill>
                <a:srgbClr val="666666"/>
              </a:solidFill>
              <a:sym typeface="Gill Sans" charset="0"/>
            </a:endParaRPr>
          </a:p>
        </p:txBody>
      </p:sp>
      <p:sp>
        <p:nvSpPr>
          <p:cNvPr id="8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782133" y="242208"/>
            <a:ext cx="2438944" cy="406854"/>
          </a:xfrm>
        </p:spPr>
        <p:txBody>
          <a:bodyPr lIns="80131" tIns="40065" rIns="80131" bIns="40065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E667CB21-6F71-4579-9142-0E195F57655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04" y="4407354"/>
            <a:ext cx="103691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04" y="2906486"/>
            <a:ext cx="10369142" cy="15008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5" indent="0">
              <a:buNone/>
              <a:defRPr sz="1800"/>
            </a:lvl2pPr>
            <a:lvl3pPr marL="914308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5" indent="0">
              <a:buNone/>
              <a:defRPr sz="1400"/>
            </a:lvl7pPr>
            <a:lvl8pPr marL="3200079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D425EAB9-326B-4CBC-8B4E-6DFDDA83E4B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9314" y="1021898"/>
            <a:ext cx="5291638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898"/>
            <a:ext cx="5293452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EC04480A-5FD9-42E0-B9C3-0FE52E9F519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40" y="274864"/>
            <a:ext cx="1097887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48" y="1534889"/>
            <a:ext cx="5389631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8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5" indent="0">
              <a:buNone/>
              <a:defRPr sz="1600" b="1"/>
            </a:lvl7pPr>
            <a:lvl8pPr marL="3200079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48" y="2174422"/>
            <a:ext cx="5389631" cy="3951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7171" y="1534889"/>
            <a:ext cx="539144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8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5" indent="0">
              <a:buNone/>
              <a:defRPr sz="1600" b="1"/>
            </a:lvl7pPr>
            <a:lvl8pPr marL="3200079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171" y="2174422"/>
            <a:ext cx="5391445" cy="3951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0C88A7E5-89ED-4605-9895-7769E563B01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2D409BEE-FD61-4FC3-81E3-86802ECAFB9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60126" y="1641475"/>
            <a:ext cx="5188534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60126" y="3814764"/>
            <a:ext cx="5188534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448E65D-4A4D-426C-A90D-6C785305916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739C80C7-D931-4558-8495-B98EA3FAD72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36" y="273504"/>
            <a:ext cx="401409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019" y="273504"/>
            <a:ext cx="6819607" cy="585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36" y="1435554"/>
            <a:ext cx="4014096" cy="469038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08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5" indent="0">
              <a:buNone/>
              <a:defRPr sz="900"/>
            </a:lvl7pPr>
            <a:lvl8pPr marL="3200079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AEDB4C64-EC31-404D-B4B2-59D023263B5F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762" y="4800600"/>
            <a:ext cx="7318648" cy="5674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762" y="612321"/>
            <a:ext cx="731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8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5" indent="0">
              <a:buNone/>
              <a:defRPr sz="2000"/>
            </a:lvl7pPr>
            <a:lvl8pPr marL="3200079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762" y="5368018"/>
            <a:ext cx="7318648" cy="80418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08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5" indent="0">
              <a:buNone/>
              <a:defRPr sz="900"/>
            </a:lvl7pPr>
            <a:lvl8pPr marL="3200079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2419D3C0-533F-4B6F-A605-B01A4787D3A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88E83A04-B29B-4DD6-A866-FC90A6FCBC2C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9255" y="0"/>
            <a:ext cx="2689371" cy="6125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9314" y="0"/>
            <a:ext cx="7895718" cy="61259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BF0A4B28-30B4-4E1F-BDD8-8595F2D33B5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318" y="1021898"/>
            <a:ext cx="10759300" cy="510403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BB5045A9-B243-4958-81D4-BD185B6FE4FE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8"/>
            <a:ext cx="5291638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5166" y="1021897"/>
            <a:ext cx="5293452" cy="248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5166" y="3638550"/>
            <a:ext cx="5293452" cy="24873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8919E9AE-50F9-4D15-97E3-586AACA397F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8"/>
            <a:ext cx="5291638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898"/>
            <a:ext cx="5293452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  <a:p>
            <a:pPr>
              <a:defRPr/>
            </a:pPr>
            <a:r>
              <a:rPr lang="de-DE" altLang="zh-CN"/>
              <a:t>Page </a:t>
            </a:r>
            <a:fld id="{5AA7A473-02E6-4C14-A642-DB337B61E013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0" y="2130434"/>
            <a:ext cx="1036859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7" y="3886200"/>
            <a:ext cx="8538846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9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B09B753-3F94-4DD8-890E-9B8EA85691AB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7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7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2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0" y="273052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2" y="1435102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6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6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6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638178"/>
            <a:ext cx="2642976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638178"/>
            <a:ext cx="7731974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0" y="2130434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7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1600204"/>
            <a:ext cx="10978516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9"/>
            <a:ext cx="103685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9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6ECC0BA-BD69-404A-840C-468BED4C57ED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21" y="1600204"/>
            <a:ext cx="538760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32" y="1600204"/>
            <a:ext cx="538760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13"/>
            <a:ext cx="538972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75"/>
            <a:ext cx="538972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7" y="1535113"/>
            <a:ext cx="539184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7" y="2174875"/>
            <a:ext cx="539184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2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0" y="273052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2" y="1435102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6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6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6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4"/>
            <a:ext cx="10978516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8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59" y="369035"/>
            <a:ext cx="10182234" cy="745784"/>
          </a:xfrm>
          <a:prstGeom prst="rect">
            <a:avLst/>
          </a:prstGeom>
        </p:spPr>
        <p:txBody>
          <a:bodyPr lIns="121930" tIns="60965" rIns="121930" bIns="6096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08058" y="1297019"/>
            <a:ext cx="10133276" cy="4800000"/>
          </a:xfrm>
          <a:prstGeom prst="rect">
            <a:avLst/>
          </a:prstGeom>
        </p:spPr>
        <p:txBody>
          <a:bodyPr lIns="121930" tIns="60965" rIns="121930" bIns="60965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800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59" y="369035"/>
            <a:ext cx="10182234" cy="745784"/>
          </a:xfrm>
          <a:prstGeom prst="rect">
            <a:avLst/>
          </a:prstGeom>
        </p:spPr>
        <p:txBody>
          <a:bodyPr lIns="121930" tIns="60965" rIns="121930" bIns="6096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52038B4-17DE-47CD-BD6A-6B13645F12C6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0" y="2130434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7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1600204"/>
            <a:ext cx="10978516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9"/>
            <a:ext cx="103685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21" y="1600204"/>
            <a:ext cx="538760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32" y="1600204"/>
            <a:ext cx="538760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13"/>
            <a:ext cx="538972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75"/>
            <a:ext cx="538972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7" y="1535113"/>
            <a:ext cx="539184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7" y="2174875"/>
            <a:ext cx="539184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2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0" y="273052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2" y="1435102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6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6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6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7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7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E0A1C58-402D-46C5-8287-F6E636D1AB0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4"/>
            <a:ext cx="10978516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8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48" y="5589627"/>
            <a:ext cx="1018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" y="782639"/>
            <a:ext cx="1219835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8" y="1392261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55"/>
            <a:ext cx="7077584" cy="865187"/>
          </a:xfrm>
        </p:spPr>
        <p:txBody>
          <a:bodyPr lIns="80127" tIns="40064" rIns="80127" bIns="40064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0420" y="6207126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sz="1200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7990" y="4094163"/>
            <a:ext cx="13463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sz="1200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5636" y="6207126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200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61942" y="247655"/>
            <a:ext cx="1319437" cy="28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30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30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766" y="282585"/>
            <a:ext cx="2846282" cy="474663"/>
          </a:xfrm>
        </p:spPr>
        <p:txBody>
          <a:bodyPr lIns="80127" tIns="40064" rIns="80127" bIns="40064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>
                <a:solidFill>
                  <a:srgbClr val="000000"/>
                </a:solidFill>
              </a:rPr>
              <a:pPr/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6034" y="1322389"/>
            <a:ext cx="2626034" cy="3762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7" tIns="40064" rIns="80127" bIns="40064">
            <a:spAutoFit/>
          </a:bodyPr>
          <a:lstStyle/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9692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1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91" y="4406931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91" y="2906722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0003A64-5180-4BEA-91CE-0BBE5769450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837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6" y="1641493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9" y="1641493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F5CBCCD-48F8-4C63-AF73-FB531FA3E16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101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7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535122"/>
            <a:ext cx="538972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2" y="2174883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626" y="1535122"/>
            <a:ext cx="539184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626" y="2174883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8023818-797A-41E6-8148-BA597C2A099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245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C2A94E-46DC-45B5-91FC-64F52099060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99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154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34" y="273066"/>
            <a:ext cx="401317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5" y="273067"/>
            <a:ext cx="68192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34" y="1435113"/>
            <a:ext cx="401317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152121-0A45-45A7-9429-ACF7D33D2C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5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21072985-9B4D-468E-89FF-65B2D41C5D40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80" y="4800627"/>
            <a:ext cx="731901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80" y="612783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80" y="5367373"/>
            <a:ext cx="731901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4CCA09C-0C07-4217-81B5-487038311D1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645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4BCAD9D-719E-4126-9B89-5716AABC1CD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87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430228"/>
            <a:ext cx="2642976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430228"/>
            <a:ext cx="7731974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6217871-A4B2-46F3-8C8B-4105ED60024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477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2" y="2130443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9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82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1253" y="1600206"/>
            <a:ext cx="54131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6894" y="1600206"/>
            <a:ext cx="54131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5906" y="6489751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4D749815-7134-4340-B69C-C14A6AA772E6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/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5277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10985" y="6400800"/>
            <a:ext cx="1408480" cy="457200"/>
          </a:xfrm>
          <a:prstGeom prst="rect">
            <a:avLst/>
          </a:prstGeom>
        </p:spPr>
        <p:txBody>
          <a:bodyPr/>
          <a:lstStyle>
            <a:lvl1pPr>
              <a:buClr>
                <a:srgbClr val="CC9900"/>
              </a:buClr>
              <a:buFont typeface="Wingdings" pitchFamily="2" charset="2"/>
              <a:buChar char="n"/>
              <a:defRPr b="1"/>
            </a:lvl1pPr>
          </a:lstStyle>
          <a:p>
            <a:pPr>
              <a:defRPr/>
            </a:pPr>
            <a:endParaRPr lang="de-DE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defRPr/>
            </a:pPr>
            <a:r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Page </a:t>
            </a:r>
            <a:fld id="{2B2B0406-4AD5-4160-9736-0EBC6E3B8828}" type="slidenum">
              <a:rPr lang="de-DE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en-GB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794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48" y="5589611"/>
            <a:ext cx="1018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782639"/>
            <a:ext cx="1219835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8" y="139225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55"/>
            <a:ext cx="7077584" cy="865187"/>
          </a:xfrm>
        </p:spPr>
        <p:txBody>
          <a:bodyPr lIns="80127" tIns="40064" rIns="80127" bIns="40064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0409" y="6207126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7989" y="4094163"/>
            <a:ext cx="13463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5626" y="6207126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61940" y="247652"/>
            <a:ext cx="1319437" cy="28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30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30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765" y="282585"/>
            <a:ext cx="2846282" cy="474663"/>
          </a:xfrm>
        </p:spPr>
        <p:txBody>
          <a:bodyPr lIns="80127" tIns="40064" rIns="80127" bIns="40064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>
                <a:solidFill>
                  <a:srgbClr val="000000"/>
                </a:solidFill>
              </a:rPr>
              <a:pPr/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6034" y="1322389"/>
            <a:ext cx="2626034" cy="3762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7" tIns="40064" rIns="80127" bIns="40064">
            <a:spAutoFit/>
          </a:bodyPr>
          <a:lstStyle/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91" y="4406915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91" y="2906722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0003A64-5180-4BEA-91CE-0BBE5769450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8B7B46C-257B-41A9-BB82-2FBCABBD21D4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6" y="1641492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9" y="1641492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F5CBCCD-48F8-4C63-AF73-FB531FA3E16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7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1" y="1535122"/>
            <a:ext cx="538972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1" y="2174883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616" y="1535122"/>
            <a:ext cx="539184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616" y="2174883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8023818-797A-41E6-8148-BA597C2A099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C2A94E-46DC-45B5-91FC-64F52099060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5" y="273060"/>
            <a:ext cx="401317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5" y="273063"/>
            <a:ext cx="68192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5" y="1435113"/>
            <a:ext cx="401317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152121-0A45-45A7-9429-ACF7D33D2C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79" y="4800611"/>
            <a:ext cx="731901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79" y="612783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79" y="5367357"/>
            <a:ext cx="731901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4CCA09C-0C07-4217-81B5-487038311D1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4BCAD9D-719E-4126-9B89-5716AABC1CD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430225"/>
            <a:ext cx="2642976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430225"/>
            <a:ext cx="7731974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6217871-A4B2-46F3-8C8B-4105ED60024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1763" y="3"/>
            <a:ext cx="11247870" cy="588963"/>
          </a:xfrm>
        </p:spPr>
        <p:txBody>
          <a:bodyPr/>
          <a:lstStyle>
            <a:lvl1pPr>
              <a:defRPr b="1">
                <a:latin typeface="+mj-lt"/>
                <a:ea typeface="宋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8"/>
          <p:cNvSpPr>
            <a:spLocks noGrp="1"/>
          </p:cNvSpPr>
          <p:nvPr>
            <p:ph sz="quarter" idx="11"/>
          </p:nvPr>
        </p:nvSpPr>
        <p:spPr>
          <a:xfrm>
            <a:off x="506305" y="724906"/>
            <a:ext cx="11245767" cy="914400"/>
          </a:xfrm>
        </p:spPr>
        <p:txBody>
          <a:bodyPr/>
          <a:lstStyle>
            <a:lvl1pPr marL="177800" indent="-1778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3571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2pPr>
            <a:lvl3pPr marL="534988" indent="-1778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>
          <a:xfrm>
            <a:off x="506305" y="1784272"/>
            <a:ext cx="11245767" cy="914400"/>
          </a:xfrm>
        </p:spPr>
        <p:txBody>
          <a:bodyPr/>
          <a:lstStyle>
            <a:lvl1pPr marL="177800" indent="-177800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3571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2pPr>
            <a:lvl3pPr marL="534988" indent="-1778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81" y="2130444"/>
            <a:ext cx="10368598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8" y="3886200"/>
            <a:ext cx="85388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2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20" y="273052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2" y="1435102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7C0AF5E-2EB6-49A5-826B-03757E56D4A2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126" y="2175105"/>
            <a:ext cx="7492667" cy="5869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878127" y="3068649"/>
            <a:ext cx="8538846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878124" y="479425"/>
            <a:ext cx="2845542" cy="2051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2012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年</a:t>
            </a:r>
            <a:r>
              <a:rPr lang="en-US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月</a:t>
            </a:r>
            <a:r>
              <a:rPr lang="en-US" altLang="zh-CN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29</a:t>
            </a:r>
            <a:r>
              <a: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日星期三</a:t>
            </a:r>
            <a:endParaRPr lang="en-US" altLang="zh-CN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919" y="6541823"/>
            <a:ext cx="2846282" cy="225383"/>
          </a:xfrm>
          <a:prstGeom prst="rect">
            <a:avLst/>
          </a:prstGeom>
        </p:spPr>
        <p:txBody>
          <a:bodyPr/>
          <a:lstStyle/>
          <a:p>
            <a:fld id="{ABB665DE-EC24-48B3-8777-7D553BCB51C2}" type="datetimeFigureOut">
              <a:rPr lang="en-US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11/14/2016</a:t>
            </a:fld>
            <a:endParaRPr lang="en-US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7779" y="6541823"/>
            <a:ext cx="3862810" cy="225383"/>
          </a:xfrm>
          <a:prstGeom prst="rect">
            <a:avLst/>
          </a:prstGeom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2160" y="6541823"/>
            <a:ext cx="2846282" cy="225383"/>
          </a:xfrm>
          <a:prstGeom prst="rect">
            <a:avLst/>
          </a:prstGeom>
        </p:spPr>
        <p:txBody>
          <a:bodyPr/>
          <a:lstStyle/>
          <a:p>
            <a:fld id="{FE9F19B3-A940-445D-916B-100FBF8FAF5E}" type="slidenum">
              <a:rPr lang="en-US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48" y="5589611"/>
            <a:ext cx="1018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782639"/>
            <a:ext cx="1219835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8" y="139225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55"/>
            <a:ext cx="7077584" cy="865187"/>
          </a:xfrm>
        </p:spPr>
        <p:txBody>
          <a:bodyPr lIns="80127" tIns="40064" rIns="80127" bIns="40064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0409" y="6207126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7986" y="4094163"/>
            <a:ext cx="1338780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5626" y="6207126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61940" y="247652"/>
            <a:ext cx="1319437" cy="28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30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30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765" y="282585"/>
            <a:ext cx="2846282" cy="474663"/>
          </a:xfrm>
        </p:spPr>
        <p:txBody>
          <a:bodyPr lIns="80127" tIns="40064" rIns="80127" bIns="40064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32026D93-F48A-4331-836E-4E58F3F62137}" type="datetime1">
              <a:rPr lang="zh-CN" altLang="en-US">
                <a:solidFill>
                  <a:srgbClr val="000000"/>
                </a:solidFill>
              </a:rPr>
              <a:pPr/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6034" y="1322389"/>
            <a:ext cx="2626034" cy="3762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7" tIns="40064" rIns="80127" bIns="40064">
            <a:spAutoFit/>
          </a:bodyPr>
          <a:lstStyle/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LT Medium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47pt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28pt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575" eaLnBrk="0" hangingPunct="0">
              <a:lnSpc>
                <a:spcPct val="125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 eaLnBrk="0" hangingPunct="0">
              <a:lnSpc>
                <a:spcPct val="125000"/>
              </a:lnSpc>
              <a:spcBef>
                <a:spcPct val="50000"/>
              </a:spcBef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80C888-D246-4D83-BA9A-935D9575F7D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91" y="4406915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91" y="2906722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6" indent="0">
              <a:buNone/>
              <a:defRPr sz="1700"/>
            </a:lvl2pPr>
            <a:lvl3pPr marL="914270" indent="0">
              <a:buNone/>
              <a:defRPr sz="1600"/>
            </a:lvl3pPr>
            <a:lvl4pPr marL="1371406" indent="0">
              <a:buNone/>
              <a:defRPr sz="1300"/>
            </a:lvl4pPr>
            <a:lvl5pPr marL="1828541" indent="0">
              <a:buNone/>
              <a:defRPr sz="1300"/>
            </a:lvl5pPr>
            <a:lvl6pPr marL="2285676" indent="0">
              <a:buNone/>
              <a:defRPr sz="1300"/>
            </a:lvl6pPr>
            <a:lvl7pPr marL="2742811" indent="0">
              <a:buNone/>
              <a:defRPr sz="1300"/>
            </a:lvl7pPr>
            <a:lvl8pPr marL="3199947" indent="0">
              <a:buNone/>
              <a:defRPr sz="1300"/>
            </a:lvl8pPr>
            <a:lvl9pPr marL="3657081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C0003A64-5180-4BEA-91CE-0BBE5769450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6" y="1641492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9" y="1641492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F5CBCCD-48F8-4C63-AF73-FB531FA3E16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7"/>
            <a:ext cx="109785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1" y="1535122"/>
            <a:ext cx="538972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21" y="2174883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616" y="1535122"/>
            <a:ext cx="539184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6" indent="0">
              <a:buNone/>
              <a:defRPr sz="2000" b="1"/>
            </a:lvl2pPr>
            <a:lvl3pPr marL="914270" indent="0">
              <a:buNone/>
              <a:defRPr sz="1700" b="1"/>
            </a:lvl3pPr>
            <a:lvl4pPr marL="1371406" indent="0">
              <a:buNone/>
              <a:defRPr sz="1600" b="1"/>
            </a:lvl4pPr>
            <a:lvl5pPr marL="1828541" indent="0">
              <a:buNone/>
              <a:defRPr sz="1600" b="1"/>
            </a:lvl5pPr>
            <a:lvl6pPr marL="2285676" indent="0">
              <a:buNone/>
              <a:defRPr sz="1600" b="1"/>
            </a:lvl6pPr>
            <a:lvl7pPr marL="2742811" indent="0">
              <a:buNone/>
              <a:defRPr sz="1600" b="1"/>
            </a:lvl7pPr>
            <a:lvl8pPr marL="3199947" indent="0">
              <a:buNone/>
              <a:defRPr sz="1600" b="1"/>
            </a:lvl8pPr>
            <a:lvl9pPr marL="365708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616" y="2174883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8023818-797A-41E6-8148-BA597C2A099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C2A94E-46DC-45B5-91FC-64F52099060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6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6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6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2B9362D-119A-478E-BD67-F45991B1BA8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5" y="273060"/>
            <a:ext cx="401317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5" y="273063"/>
            <a:ext cx="68192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5" y="1435113"/>
            <a:ext cx="401317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152121-0A45-45A7-9429-ACF7D33D2C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79" y="4800611"/>
            <a:ext cx="731901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79" y="612783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6" indent="0">
              <a:buNone/>
              <a:defRPr sz="2800"/>
            </a:lvl2pPr>
            <a:lvl3pPr marL="914270" indent="0">
              <a:buNone/>
              <a:defRPr sz="2400"/>
            </a:lvl3pPr>
            <a:lvl4pPr marL="1371406" indent="0">
              <a:buNone/>
              <a:defRPr sz="2000"/>
            </a:lvl4pPr>
            <a:lvl5pPr marL="1828541" indent="0">
              <a:buNone/>
              <a:defRPr sz="2000"/>
            </a:lvl5pPr>
            <a:lvl6pPr marL="2285676" indent="0">
              <a:buNone/>
              <a:defRPr sz="2000"/>
            </a:lvl6pPr>
            <a:lvl7pPr marL="2742811" indent="0">
              <a:buNone/>
              <a:defRPr sz="2000"/>
            </a:lvl7pPr>
            <a:lvl8pPr marL="3199947" indent="0">
              <a:buNone/>
              <a:defRPr sz="2000"/>
            </a:lvl8pPr>
            <a:lvl9pPr marL="365708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79" y="5367357"/>
            <a:ext cx="731901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136" indent="0">
              <a:buNone/>
              <a:defRPr sz="1200"/>
            </a:lvl2pPr>
            <a:lvl3pPr marL="914270" indent="0">
              <a:buNone/>
              <a:defRPr sz="900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7" indent="0">
              <a:buNone/>
              <a:defRPr sz="900"/>
            </a:lvl8pPr>
            <a:lvl9pPr marL="365708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E4CCA09C-0C07-4217-81B5-487038311D1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4BCAD9D-719E-4126-9B89-5716AABC1CD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5684" y="430225"/>
            <a:ext cx="2642976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0404" y="430225"/>
            <a:ext cx="7731974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56217871-A4B2-46F3-8C8B-4105ED60024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7990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485906" y="6489749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4D749815-7134-4340-B69C-C14A6AA772E6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/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050" y="5589597"/>
            <a:ext cx="76264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782638"/>
            <a:ext cx="12198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408" y="6192839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7972" y="4094163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5604" y="6192839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1935" y="247650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6034" y="1322388"/>
            <a:ext cx="2626034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反白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</a:t>
            </a: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0" hangingPunct="0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110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227" y="1392242"/>
            <a:ext cx="7075466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760" y="3182945"/>
            <a:ext cx="7077584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763" y="282575"/>
            <a:ext cx="2846282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 smtClean="0"/>
            </a:lvl1pPr>
          </a:lstStyle>
          <a:p>
            <a:pPr>
              <a:defRPr/>
            </a:pPr>
            <a:fld id="{180AFED7-E002-4CA4-8EFB-DE72EFEB51F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2016/11/14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B09B753-3F94-4DD8-890E-9B8EA85691AB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4406909"/>
            <a:ext cx="103685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6ECC0BA-BD69-404A-840C-468BED4C57ED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404" y="1641475"/>
            <a:ext cx="5186416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126" y="1641475"/>
            <a:ext cx="5188534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552038B4-17DE-47CD-BD6A-6B13645F12C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2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8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7.xml"/><Relationship Id="rId16" Type="http://schemas.openxmlformats.org/officeDocument/2006/relationships/theme" Target="../theme/theme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1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0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0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4597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8" y="642461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17054" y="6399222"/>
            <a:ext cx="133870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09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73CD79E1-F344-4B4D-9737-1EF9061EF387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325" y="44450"/>
            <a:ext cx="1033259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74" y="642461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54" y="528638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7" y="1423988"/>
            <a:ext cx="1399845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13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7" y="-61913"/>
            <a:ext cx="1399845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chemeClr val="bg2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</p:txBody>
      </p:sp>
      <p:sp>
        <p:nvSpPr>
          <p:cNvPr id="103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04" y="1641475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4" y="5035974"/>
            <a:ext cx="1226188" cy="2769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7" name="Group 81"/>
          <p:cNvGrpSpPr>
            <a:grpSpLocks/>
          </p:cNvGrpSpPr>
          <p:nvPr/>
        </p:nvGrpSpPr>
        <p:grpSpPr bwMode="auto">
          <a:xfrm>
            <a:off x="12480019" y="3789363"/>
            <a:ext cx="986880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8" name="Group 86"/>
          <p:cNvGrpSpPr>
            <a:grpSpLocks/>
          </p:cNvGrpSpPr>
          <p:nvPr/>
        </p:nvGrpSpPr>
        <p:grpSpPr bwMode="auto">
          <a:xfrm>
            <a:off x="12480019" y="4005263"/>
            <a:ext cx="986880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9" name="Group 91"/>
          <p:cNvGrpSpPr>
            <a:grpSpLocks/>
          </p:cNvGrpSpPr>
          <p:nvPr/>
        </p:nvGrpSpPr>
        <p:grpSpPr bwMode="auto">
          <a:xfrm>
            <a:off x="12480019" y="4221163"/>
            <a:ext cx="986880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0" name="Group 96"/>
          <p:cNvGrpSpPr>
            <a:grpSpLocks/>
          </p:cNvGrpSpPr>
          <p:nvPr/>
        </p:nvGrpSpPr>
        <p:grpSpPr bwMode="auto">
          <a:xfrm>
            <a:off x="12480019" y="3573463"/>
            <a:ext cx="986880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1" name="Group 101"/>
          <p:cNvGrpSpPr>
            <a:grpSpLocks/>
          </p:cNvGrpSpPr>
          <p:nvPr/>
        </p:nvGrpSpPr>
        <p:grpSpPr bwMode="auto">
          <a:xfrm>
            <a:off x="12480019" y="4581534"/>
            <a:ext cx="986880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2" name="Group 106"/>
          <p:cNvGrpSpPr>
            <a:grpSpLocks/>
          </p:cNvGrpSpPr>
          <p:nvPr/>
        </p:nvGrpSpPr>
        <p:grpSpPr bwMode="auto">
          <a:xfrm>
            <a:off x="12480019" y="4797434"/>
            <a:ext cx="986880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3" name="Group 111"/>
          <p:cNvGrpSpPr>
            <a:grpSpLocks/>
          </p:cNvGrpSpPr>
          <p:nvPr/>
        </p:nvGrpSpPr>
        <p:grpSpPr bwMode="auto">
          <a:xfrm>
            <a:off x="12480019" y="5013334"/>
            <a:ext cx="986880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4" name="Group 116"/>
          <p:cNvGrpSpPr>
            <a:grpSpLocks/>
          </p:cNvGrpSpPr>
          <p:nvPr/>
        </p:nvGrpSpPr>
        <p:grpSpPr bwMode="auto">
          <a:xfrm>
            <a:off x="12480019" y="5373688"/>
            <a:ext cx="986880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" name="Group 121"/>
          <p:cNvGrpSpPr>
            <a:grpSpLocks/>
          </p:cNvGrpSpPr>
          <p:nvPr/>
        </p:nvGrpSpPr>
        <p:grpSpPr bwMode="auto">
          <a:xfrm>
            <a:off x="12480019" y="5589588"/>
            <a:ext cx="986880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6" name="Group 126"/>
          <p:cNvGrpSpPr>
            <a:grpSpLocks/>
          </p:cNvGrpSpPr>
          <p:nvPr/>
        </p:nvGrpSpPr>
        <p:grpSpPr bwMode="auto">
          <a:xfrm>
            <a:off x="12480019" y="5805488"/>
            <a:ext cx="986880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7" name="Group 131"/>
          <p:cNvGrpSpPr>
            <a:grpSpLocks/>
          </p:cNvGrpSpPr>
          <p:nvPr/>
        </p:nvGrpSpPr>
        <p:grpSpPr bwMode="auto">
          <a:xfrm>
            <a:off x="12480019" y="6165859"/>
            <a:ext cx="986880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8" name="Group 136"/>
          <p:cNvGrpSpPr>
            <a:grpSpLocks/>
          </p:cNvGrpSpPr>
          <p:nvPr/>
        </p:nvGrpSpPr>
        <p:grpSpPr bwMode="auto">
          <a:xfrm>
            <a:off x="12480019" y="6391284"/>
            <a:ext cx="986880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9" name="Group 141"/>
          <p:cNvGrpSpPr>
            <a:grpSpLocks/>
          </p:cNvGrpSpPr>
          <p:nvPr/>
        </p:nvGrpSpPr>
        <p:grpSpPr bwMode="auto">
          <a:xfrm>
            <a:off x="12480019" y="6615113"/>
            <a:ext cx="986880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612" y="908050"/>
            <a:ext cx="1162443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  <p:sldLayoutId id="2147484654" r:id="rId14"/>
    <p:sldLayoutId id="2147484655" r:id="rId15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4" descr="PPT胶片内页元素-16比9-内页灰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224589"/>
            <a:ext cx="12193586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1" descr="图片3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4877" y="6388112"/>
            <a:ext cx="1295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876534" y="6480181"/>
            <a:ext cx="2532984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80102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205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8120" y="325445"/>
            <a:ext cx="10442119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58" rIns="80118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4909829" y="6494473"/>
            <a:ext cx="1958066" cy="143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0" rIns="80070" bIns="0">
            <a:spAutoFit/>
          </a:bodyPr>
          <a:lstStyle/>
          <a:p>
            <a:pPr defTabSz="801575" eaLnBrk="0" hangingPunct="0">
              <a:defRPr/>
            </a:pPr>
            <a:r>
              <a:rPr lang="zh-CN" altLang="en-US" sz="900" dirty="0">
                <a:solidFill>
                  <a:srgbClr val="000000"/>
                </a:solidFill>
                <a:latin typeface="华文细黑"/>
                <a:ea typeface="华文细黑"/>
              </a:rPr>
              <a:t>华为保密信息，未经授权禁止扩散</a:t>
            </a:r>
            <a:endParaRPr lang="en-US" altLang="zh-CN" sz="900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  <p:sp>
        <p:nvSpPr>
          <p:cNvPr id="205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120" y="1628779"/>
            <a:ext cx="1044211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0" tIns="40064" rIns="80130" bIns="40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177" y="692151"/>
            <a:ext cx="2459678" cy="552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</a:p>
        </p:txBody>
      </p: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857" y="1341440"/>
            <a:ext cx="1589501" cy="133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851" y="7940"/>
            <a:ext cx="1494226" cy="4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85816" y="6480187"/>
            <a:ext cx="279790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r>
              <a:rPr lang="de-DE" altLang="zh-CN" dirty="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47EEDE97-CC53-4B3F-83FB-38A17C43EFA3}" type="slidenum">
              <a:rPr lang="de-DE" altLang="zh-CN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12439719" y="3511560"/>
            <a:ext cx="1225869" cy="3224213"/>
            <a:chOff x="5839" y="2251"/>
            <a:chExt cx="579" cy="2031"/>
          </a:xfrm>
        </p:grpSpPr>
        <p:sp>
          <p:nvSpPr>
            <p:cNvPr id="83" name="Rectangle 149"/>
            <p:cNvSpPr>
              <a:spLocks noChangeArrowheads="1"/>
            </p:cNvSpPr>
            <p:nvPr userDrawn="1"/>
          </p:nvSpPr>
          <p:spPr bwMode="auto">
            <a:xfrm>
              <a:off x="5839" y="3149"/>
              <a:ext cx="579" cy="23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>
                <a:defRPr/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45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6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5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7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8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41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2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5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3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4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37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8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5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9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0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33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5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4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5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6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29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0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1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2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25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6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7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8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21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2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3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4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7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8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9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0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4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5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6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9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0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1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2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5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6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7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8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1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4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7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8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5" cy="115"/>
              </a:xfrm>
              <a:prstGeom prst="rect">
                <a:avLst/>
              </a:pr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9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0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523903"/>
      </p:ext>
    </p:extLst>
  </p:cSld>
  <p:clrMap bg1="lt1" tx1="dk1" bg2="lt2" tx2="dk2" accent1="accent1" accent2="accent2" accent3="accent3" accent4="accent4" accent5="accent5" accent6="accent6" hlink="hlink" folHlink="folHlink"/>
  <p:transition advClick="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851" indent="-3428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45" indent="-2857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838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973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109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24603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9" y="6438908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17048" y="6399236"/>
            <a:ext cx="174927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15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575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EA2ED9EB-E98B-4EA1-92D6-3BEF7CD88926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412" y="430227"/>
            <a:ext cx="10332594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7" tIns="40064" rIns="80127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94" y="6438908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49" y="528639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Medium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Regular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3" y="1423989"/>
            <a:ext cx="1399844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3" y="-61905"/>
            <a:ext cx="1399844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16" y="1641492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1" tIns="40070" rIns="80141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8" y="5028296"/>
            <a:ext cx="1226187" cy="29235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endParaRPr lang="zh-CN" altLang="en-US" sz="13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4" y="3789371"/>
            <a:ext cx="98688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4" y="4005277"/>
            <a:ext cx="98688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4" y="4221182"/>
            <a:ext cx="98688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4" y="3573463"/>
            <a:ext cx="98688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4" y="4581548"/>
            <a:ext cx="98688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4" y="4797448"/>
            <a:ext cx="98688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4" y="5013348"/>
            <a:ext cx="98688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4" y="5373707"/>
            <a:ext cx="98688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4" y="5589607"/>
            <a:ext cx="98688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4" y="5805507"/>
            <a:ext cx="98688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4" y="6165872"/>
            <a:ext cx="98688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4" y="6391298"/>
            <a:ext cx="98688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4" y="6615132"/>
            <a:ext cx="98688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</p:sldLayoutIdLst>
  <p:hf sldNum="0" hdr="0" ftr="0"/>
  <p:txStyles>
    <p:titleStyle>
      <a:lvl1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3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270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40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541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95" indent="-299995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371" indent="-250790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157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565" indent="-199997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j-lt"/>
          <a:ea typeface="+mn-ea"/>
        </a:defRPr>
      </a:lvl4pPr>
      <a:lvl5pPr marL="180314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28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41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55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686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4" descr="PPT胶片内页元素-16比9-内页灰条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6224589"/>
            <a:ext cx="12193586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1" descr="图片3副本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84877" y="6388121"/>
            <a:ext cx="1295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876533" y="6480189"/>
            <a:ext cx="2532984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80102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205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8120" y="325456"/>
            <a:ext cx="10442119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58" rIns="80118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4909829" y="6494471"/>
            <a:ext cx="1958066" cy="143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0" rIns="80070" bIns="0">
            <a:spAutoFit/>
          </a:bodyPr>
          <a:lstStyle/>
          <a:p>
            <a:pPr defTabSz="801575" eaLnBrk="0" hangingPunct="0">
              <a:defRPr/>
            </a:pPr>
            <a:r>
              <a:rPr lang="zh-CN" altLang="en-US" sz="900" dirty="0">
                <a:solidFill>
                  <a:srgbClr val="000000"/>
                </a:solidFill>
                <a:latin typeface="华文细黑"/>
                <a:ea typeface="华文细黑"/>
              </a:rPr>
              <a:t>华为保密信息，未经授权禁止扩散</a:t>
            </a:r>
            <a:endParaRPr lang="en-US" altLang="zh-CN" sz="900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  <p:sp>
        <p:nvSpPr>
          <p:cNvPr id="205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120" y="1628789"/>
            <a:ext cx="1044211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0" tIns="40064" rIns="80130" bIns="40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177" y="692161"/>
            <a:ext cx="2459678" cy="552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</a:p>
        </p:txBody>
      </p: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856" y="1341440"/>
            <a:ext cx="1589501" cy="133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873" y="7937"/>
            <a:ext cx="1494226" cy="4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85837" y="6480185"/>
            <a:ext cx="279790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r>
              <a:rPr lang="de-DE" altLang="zh-CN" dirty="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47EEDE97-CC53-4B3F-83FB-38A17C43EFA3}" type="slidenum">
              <a:rPr lang="de-DE" altLang="zh-CN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12439718" y="3511551"/>
            <a:ext cx="1225869" cy="3224213"/>
            <a:chOff x="5839" y="2251"/>
            <a:chExt cx="579" cy="2031"/>
          </a:xfrm>
        </p:grpSpPr>
        <p:sp>
          <p:nvSpPr>
            <p:cNvPr id="83" name="Rectangle 149"/>
            <p:cNvSpPr>
              <a:spLocks noChangeArrowheads="1"/>
            </p:cNvSpPr>
            <p:nvPr userDrawn="1"/>
          </p:nvSpPr>
          <p:spPr bwMode="auto">
            <a:xfrm>
              <a:off x="5839" y="3149"/>
              <a:ext cx="579" cy="23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>
                <a:defRPr/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45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6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5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7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8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41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2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5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3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4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37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8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5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9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0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33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5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4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5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6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29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0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1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2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25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6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7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8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21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2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3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4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7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8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9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0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4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5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6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9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0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1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2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5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6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7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8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1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4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7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8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5" cy="115"/>
              </a:xfrm>
              <a:prstGeom prst="rect">
                <a:avLst/>
              </a:pr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9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0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851" indent="-3428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45" indent="-2857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838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973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109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24603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9" y="6438908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17048" y="6399236"/>
            <a:ext cx="174927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15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575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EA2ED9EB-E98B-4EA1-92D6-3BEF7CD88926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412" y="430227"/>
            <a:ext cx="10332594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7" tIns="40064" rIns="80127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94" y="6438908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49" y="528639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Medium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Regular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3" y="1423989"/>
            <a:ext cx="1399844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3" y="-61905"/>
            <a:ext cx="1399844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16" y="1641492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1" tIns="40070" rIns="80141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8" y="5028296"/>
            <a:ext cx="1226187" cy="29235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endParaRPr lang="zh-CN" altLang="en-US" sz="13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4" y="3789371"/>
            <a:ext cx="98688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4" y="4005277"/>
            <a:ext cx="98688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4" y="4221182"/>
            <a:ext cx="98688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4" y="3573463"/>
            <a:ext cx="98688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4" y="4581548"/>
            <a:ext cx="98688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4" y="4797448"/>
            <a:ext cx="98688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4" y="5013348"/>
            <a:ext cx="98688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4" y="5373707"/>
            <a:ext cx="98688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4" y="5589607"/>
            <a:ext cx="98688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4" y="5805507"/>
            <a:ext cx="98688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4" y="6165872"/>
            <a:ext cx="98688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4" y="6391298"/>
            <a:ext cx="98688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4" y="6615132"/>
            <a:ext cx="98688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</p:sldLayoutIdLst>
  <p:hf sldNum="0" hdr="0" ftr="0"/>
  <p:txStyles>
    <p:titleStyle>
      <a:lvl1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3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270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40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541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95" indent="-299995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371" indent="-250790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157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565" indent="-199997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j-lt"/>
          <a:ea typeface="+mn-ea"/>
        </a:defRPr>
      </a:lvl4pPr>
      <a:lvl5pPr marL="180314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28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41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55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686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96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2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29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79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79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2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55" y="6465945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4597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8" y="642461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17054" y="6399222"/>
            <a:ext cx="133870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09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3CD79E1-F344-4B4D-9737-1EF9061EF38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325" y="44450"/>
            <a:ext cx="1033259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74" y="642461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54" y="528638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7" y="1423988"/>
            <a:ext cx="1399845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7" y="-61913"/>
            <a:ext cx="1399845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03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04" y="1641475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4" y="5035974"/>
            <a:ext cx="1226188" cy="2769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9" y="3789363"/>
            <a:ext cx="986880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9" y="4005263"/>
            <a:ext cx="986880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9" y="4221163"/>
            <a:ext cx="986880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9" y="3573463"/>
            <a:ext cx="986880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9" y="4581534"/>
            <a:ext cx="986880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9" y="4797434"/>
            <a:ext cx="986880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9" y="5013334"/>
            <a:ext cx="986880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9" y="5373688"/>
            <a:ext cx="986880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9" y="5589588"/>
            <a:ext cx="986880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9" y="5805488"/>
            <a:ext cx="986880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9" y="6165859"/>
            <a:ext cx="986880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9" y="6391284"/>
            <a:ext cx="986880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9" y="6615113"/>
            <a:ext cx="986880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612" y="908050"/>
            <a:ext cx="1162443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606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3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39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84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84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7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60" y="6465958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4599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09" y="6438908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17048" y="6399232"/>
            <a:ext cx="174927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11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575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EA2ED9EB-E98B-4EA1-92D6-3BEF7CD88926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412" y="430224"/>
            <a:ext cx="10332594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7" tIns="40064" rIns="80127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91" y="6438908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51" y="528639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Medium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Regular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3" y="1423989"/>
            <a:ext cx="1399844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3" y="-61905"/>
            <a:ext cx="1399844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16" y="1641492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1" tIns="40070" rIns="80141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8" y="5028292"/>
            <a:ext cx="1226187" cy="29235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endParaRPr lang="zh-CN" altLang="en-US" sz="13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4" y="3789371"/>
            <a:ext cx="98688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4" y="4005277"/>
            <a:ext cx="98688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4" y="4221178"/>
            <a:ext cx="98688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4" y="3573463"/>
            <a:ext cx="98688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4" y="4581544"/>
            <a:ext cx="98688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4" y="4797444"/>
            <a:ext cx="98688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4" y="5013344"/>
            <a:ext cx="98688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4" y="5373703"/>
            <a:ext cx="98688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4" y="5589603"/>
            <a:ext cx="98688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4" y="5805503"/>
            <a:ext cx="98688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4" y="6165868"/>
            <a:ext cx="98688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4" y="6391294"/>
            <a:ext cx="98688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4" y="6615128"/>
            <a:ext cx="98688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1" r:id="rId1"/>
    <p:sldLayoutId id="2147484782" r:id="rId2"/>
    <p:sldLayoutId id="2147484783" r:id="rId3"/>
    <p:sldLayoutId id="2147484784" r:id="rId4"/>
    <p:sldLayoutId id="2147484785" r:id="rId5"/>
    <p:sldLayoutId id="2147484786" r:id="rId6"/>
    <p:sldLayoutId id="2147484787" r:id="rId7"/>
    <p:sldLayoutId id="2147484788" r:id="rId8"/>
    <p:sldLayoutId id="2147484789" r:id="rId9"/>
    <p:sldLayoutId id="2147484790" r:id="rId10"/>
    <p:sldLayoutId id="2147484791" r:id="rId11"/>
  </p:sldLayoutIdLst>
  <p:hf sldNum="0" hdr="0" ftr="0"/>
  <p:txStyles>
    <p:titleStyle>
      <a:lvl1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3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270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40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541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95" indent="-299995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371" indent="-250790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157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565" indent="-199997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j-lt"/>
          <a:ea typeface="+mn-ea"/>
        </a:defRPr>
      </a:lvl4pPr>
      <a:lvl5pPr marL="180314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28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41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55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686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96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5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29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79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79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2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55" y="6465948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6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606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3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39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84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84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7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60" y="6465958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800" r:id="rId2"/>
    <p:sldLayoutId id="2147484801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3290512"/>
            <a:ext cx="184700" cy="276983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0404" y="638175"/>
            <a:ext cx="10578256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04" y="1641475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2460843" y="898525"/>
            <a:ext cx="2460848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Medium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中文目录标题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:35-40pt 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R153 G0 B0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黑体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英文目录正文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 :20-30pt  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en-US" altLang="zh-CN" sz="1100"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 Arial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中文目录正文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:28-30pt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):20-30pt </a:t>
            </a: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黑色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r>
              <a:rPr lang="zh-CN" altLang="en-US" sz="1100"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latin typeface="Arial" charset="0"/>
                <a:ea typeface="华文细黑" pitchFamily="2" charset="-122"/>
              </a:rPr>
              <a:t>细黑体 </a:t>
            </a: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en-US" altLang="zh-CN" sz="1100">
              <a:latin typeface="Arial" charset="0"/>
              <a:ea typeface="华文细黑" pitchFamily="2" charset="-122"/>
            </a:endParaRPr>
          </a:p>
          <a:p>
            <a:pPr marL="300038" indent="-300038" algn="r" defTabSz="801688">
              <a:lnSpc>
                <a:spcPct val="125000"/>
              </a:lnSpc>
              <a:defRPr/>
            </a:pPr>
            <a:endParaRPr lang="zh-CN" altLang="en-US" sz="1100">
              <a:solidFill>
                <a:schemeClr val="tx1"/>
              </a:solidFill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</p:sldLayoutIdLst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4603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11" y="642461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17057" y="6399228"/>
            <a:ext cx="133870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15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3CD79E1-F344-4B4D-9737-1EF9061EF387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325" y="44450"/>
            <a:ext cx="1033259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777" y="642461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hangingPunct="0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51" y="528638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R153 G0 B0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Arial</a:t>
            </a:r>
          </a:p>
          <a:p>
            <a:pPr algn="r" defTabSz="801688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80" y="1423988"/>
            <a:ext cx="1399845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配色参考方案：</a:t>
            </a:r>
          </a:p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80" y="-61913"/>
            <a:ext cx="1399845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.</a:t>
            </a: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defTabSz="801688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03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04" y="1641475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4" y="5035980"/>
            <a:ext cx="1226188" cy="2769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22" y="3789363"/>
            <a:ext cx="986880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22" y="4005263"/>
            <a:ext cx="986880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22" y="4221163"/>
            <a:ext cx="986880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22" y="3573463"/>
            <a:ext cx="986880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22" y="4581540"/>
            <a:ext cx="986880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22" y="4797440"/>
            <a:ext cx="986880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22" y="5013340"/>
            <a:ext cx="986880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22" y="5373688"/>
            <a:ext cx="986880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22" y="5589588"/>
            <a:ext cx="986880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22" y="5805488"/>
            <a:ext cx="986880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22" y="6165865"/>
            <a:ext cx="986880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22" y="6391290"/>
            <a:ext cx="986880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22" y="6615113"/>
            <a:ext cx="986880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615" y="908050"/>
            <a:ext cx="1162443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  <p:sldLayoutId id="2147484814" r:id="rId12"/>
    <p:sldLayoutId id="2147484815" r:id="rId13"/>
    <p:sldLayoutId id="2147484816" r:id="rId14"/>
    <p:sldLayoutId id="2147484817" r:id="rId15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600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2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33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81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81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4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54" y="6465945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9318" y="1021898"/>
            <a:ext cx="10759300" cy="51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7" rIns="91377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1" name="Picture 7" descr="7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6221186"/>
            <a:ext cx="12196536" cy="6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871055" y="6466115"/>
            <a:ext cx="2981619" cy="30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4" tIns="45693" rIns="91384" bIns="45693">
            <a:spAutoFit/>
          </a:bodyPr>
          <a:lstStyle/>
          <a:p>
            <a:pPr defTabSz="914308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sym typeface="Gill Sans" charset="0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latin typeface="Arial" pitchFamily="34" charset="0"/>
              <a:sym typeface="Gill Sans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237" y="6400800"/>
            <a:ext cx="1410014" cy="110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308" eaLnBrk="0">
              <a:lnSpc>
                <a:spcPct val="85000"/>
              </a:lnSpc>
              <a:spcBef>
                <a:spcPct val="0"/>
              </a:spcBef>
              <a:defRPr sz="1200">
                <a:latin typeface="FrutigerNext LT Medium" pitchFamily="34" charset="0"/>
              </a:defRPr>
            </a:lvl1pPr>
          </a:lstStyle>
          <a:p>
            <a:pPr hangingPunct="0">
              <a:defRPr/>
            </a:pPr>
            <a:endParaRPr lang="de-DE" altLang="zh-CN" dirty="0" smtClean="0">
              <a:solidFill>
                <a:srgbClr val="000000"/>
              </a:solidFill>
              <a:sym typeface="Gill Sans" charset="0"/>
            </a:endParaRPr>
          </a:p>
          <a:p>
            <a:pPr hangingPunct="0">
              <a:defRPr/>
            </a:pPr>
            <a:r>
              <a:rPr lang="de-DE" altLang="zh-CN" dirty="0" smtClean="0">
                <a:solidFill>
                  <a:srgbClr val="000000"/>
                </a:solidFill>
                <a:sym typeface="Gill Sans" charset="0"/>
              </a:rPr>
              <a:t>Page </a:t>
            </a:r>
            <a:fld id="{1D96E0B5-1AF7-462D-9082-409A5588081C}" type="slidenum">
              <a:rPr lang="de-DE" altLang="zh-CN" smtClean="0">
                <a:solidFill>
                  <a:srgbClr val="000000"/>
                </a:solidFill>
                <a:sym typeface="Gill Sans" charset="0"/>
              </a:rPr>
              <a:pPr hangingPunct="0"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2054" name="Picture 10" descr="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017093" y="6400803"/>
            <a:ext cx="174754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4883343" y="6467477"/>
            <a:ext cx="1988897" cy="307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77" tIns="45687" rIns="91377" bIns="45687">
            <a:spAutoFit/>
          </a:bodyPr>
          <a:lstStyle/>
          <a:p>
            <a:pPr defTabSz="914308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20" charset="0"/>
                <a:sym typeface="Gill Sans" charset="0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1" y="0"/>
            <a:ext cx="12196536" cy="713014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1" tIns="45716" rIns="91431" bIns="45716" anchor="ctr"/>
          <a:lstStyle/>
          <a:p>
            <a:pPr defTabSz="914308" eaLnBrk="0" hangingPunct="0">
              <a:spcBef>
                <a:spcPct val="50000"/>
              </a:spcBef>
              <a:defRPr/>
            </a:pPr>
            <a:endParaRPr lang="zh-CN" altLang="en-US" sz="2500" dirty="0">
              <a:solidFill>
                <a:srgbClr val="000000"/>
              </a:solidFill>
              <a:latin typeface="FrutigerNext LT BlackCn" pitchFamily="34" charset="0"/>
              <a:sym typeface="Gill Sans" charset="0"/>
            </a:endParaRPr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18" y="0"/>
            <a:ext cx="10759300" cy="71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7" rIns="91377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  <p:sldLayoutId id="2147484835" r:id="rId13"/>
    <p:sldLayoutId id="2147484836" r:id="rId1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155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308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46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61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866" indent="-342866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875" indent="-28572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2pPr>
      <a:lvl3pPr marL="1142886" indent="-2285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3pPr>
      <a:lvl4pPr marL="1600040" indent="-2301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4pPr>
      <a:lvl5pPr marL="2055607" indent="-22699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5pPr>
      <a:lvl6pPr marL="2512762" indent="-226991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6pPr>
      <a:lvl7pPr marL="2969915" indent="-226991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7pPr>
      <a:lvl8pPr marL="3427070" indent="-226991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8pPr>
      <a:lvl9pPr marL="3884224" indent="-226991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9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" y="5897563"/>
            <a:ext cx="121983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313896" y="2674947"/>
            <a:ext cx="2805466" cy="76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>
              <a:defRPr/>
            </a:pPr>
            <a:r>
              <a:rPr lang="en-US" altLang="zh-CN" sz="4400">
                <a:solidFill>
                  <a:srgbClr val="990000"/>
                </a:solidFill>
                <a:latin typeface="Arial" charset="0"/>
                <a:ea typeface="ＭＳ Ｐゴシック" pitchFamily="34" charset="-128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371076" y="3435351"/>
            <a:ext cx="2745385" cy="48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448" tIns="41724" rIns="83448" bIns="41724">
            <a:spAutoFit/>
          </a:bodyPr>
          <a:lstStyle/>
          <a:p>
            <a:pPr defTabSz="835025" eaLnBrk="0" hangingPunct="0">
              <a:defRPr/>
            </a:pPr>
            <a:r>
              <a:rPr lang="en-US" altLang="zh-CN" sz="2600">
                <a:solidFill>
                  <a:srgbClr val="666666"/>
                </a:solidFill>
                <a:latin typeface="Arial" charset="0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0038" indent="-300038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 userDrawn="1"/>
        </p:nvSpPr>
        <p:spPr bwMode="auto">
          <a:xfrm>
            <a:off x="4" y="0"/>
            <a:ext cx="121983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121930" tIns="60965" rIns="121930" bIns="60965"/>
          <a:lstStyle/>
          <a:p>
            <a:pPr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13"/>
          <p:cNvGrpSpPr>
            <a:grpSpLocks/>
          </p:cNvGrpSpPr>
          <p:nvPr userDrawn="1"/>
        </p:nvGrpSpPr>
        <p:grpSpPr bwMode="auto">
          <a:xfrm>
            <a:off x="4" y="6783925"/>
            <a:ext cx="12198350" cy="74083"/>
            <a:chOff x="0" y="5087938"/>
            <a:chExt cx="9144000" cy="55562"/>
          </a:xfrm>
        </p:grpSpPr>
        <p:pic>
          <p:nvPicPr>
            <p:cNvPr id="4104" name="Picture 2" descr="E:\01 日常工作\10 多媒体\PPT内部汇报用模板\红条.jpg"/>
            <p:cNvPicPr>
              <a:picLocks noChangeAspect="1" noChangeArrowheads="1"/>
            </p:cNvPicPr>
            <p:nvPr userDrawn="1"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0" y="5087938"/>
              <a:ext cx="8616950" cy="5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2" descr="E:\01 日常工作\10 多媒体\PPT内部汇报用模板\红条.jpg"/>
            <p:cNvPicPr>
              <a:picLocks noChangeAspect="1" noChangeArrowheads="1"/>
            </p:cNvPicPr>
            <p:nvPr userDrawn="1"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527050" y="5087938"/>
              <a:ext cx="8616950" cy="5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00" name="Picture 2" descr="C:\Users\z00124665\Desktop\HW LOGO(横版）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0093288" y="6250517"/>
            <a:ext cx="166880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4055533" y="6500295"/>
            <a:ext cx="364256" cy="2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fld id="{0D9AB0F8-3089-49AB-B283-177C534A9AE3}" type="slidenum">
              <a:rPr lang="de-DE" altLang="zh-CN">
                <a:solidFill>
                  <a:srgbClr val="FFFFFF">
                    <a:lumMod val="65000"/>
                  </a:srgbClr>
                </a:solidFill>
                <a:latin typeface="Arial"/>
                <a:ea typeface="华文细黑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dirty="0">
              <a:solidFill>
                <a:srgbClr val="FFFFFF">
                  <a:lumMod val="65000"/>
                </a:srgbClr>
              </a:solidFill>
              <a:latin typeface="Arial"/>
              <a:ea typeface="华文细黑"/>
            </a:endParaRPr>
          </a:p>
        </p:txBody>
      </p:sp>
      <p:pic>
        <p:nvPicPr>
          <p:cNvPr id="4102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429920" y="6483361"/>
            <a:ext cx="3543027" cy="16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 descr="C:\Users\z00124665\Desktop\A BETTER WAY SOLUTIONS.wmf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7427018" y="237069"/>
            <a:ext cx="4362604" cy="12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</p:sldLayoutIdLst>
  <p:transition advClick="0" advTm="8000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609648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219291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828937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438582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34" indent="-45723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700" b="1">
          <a:solidFill>
            <a:schemeClr val="tx1"/>
          </a:solidFill>
          <a:latin typeface="FrutigerNext LT Regular" pitchFamily="34" charset="0"/>
          <a:ea typeface="黑体" pitchFamily="49" charset="-122"/>
          <a:cs typeface="+mn-cs"/>
        </a:defRPr>
      </a:lvl1pPr>
      <a:lvl2pPr marL="990674" indent="-38102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524114" indent="-30482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1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3pPr>
      <a:lvl4pPr marL="2133759" indent="-30482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4pPr>
      <a:lvl5pPr marL="2743406" indent="-304824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5pPr>
      <a:lvl6pPr marL="3353051" indent="-30482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3962696" indent="-30482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4572342" indent="-30482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5181987" indent="-30482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48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1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7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2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229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4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519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165" algn="l" defTabSz="121929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" y="5897563"/>
            <a:ext cx="121983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313242" y="2674938"/>
            <a:ext cx="28067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3448" tIns="41724" rIns="83448" bIns="41724">
            <a:spAutoFit/>
          </a:bodyPr>
          <a:lstStyle>
            <a:lvl1pPr defTabSz="835025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1pPr>
            <a:lvl2pPr marL="742950" indent="-285750" defTabSz="835025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2pPr>
            <a:lvl3pPr marL="1143000" indent="-228600" defTabSz="835025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3pPr>
            <a:lvl4pPr marL="1600200" indent="-228600" defTabSz="835025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4pPr>
            <a:lvl5pPr marL="2057400" indent="-228600" defTabSz="835025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>
              <a:defRPr/>
            </a:pPr>
            <a:r>
              <a:rPr lang="en-US" altLang="zh-CN" sz="4400" smtClean="0">
                <a:solidFill>
                  <a:srgbClr val="990000"/>
                </a:solidFill>
                <a:latin typeface="Arial" panose="020B0604020202020204" pitchFamily="34" charset="0"/>
              </a:rPr>
              <a:t>Thank you</a:t>
            </a: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4370388" y="3435350"/>
            <a:ext cx="2746375" cy="484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3448" tIns="41724" rIns="83448" bIns="41724">
            <a:spAutoFit/>
          </a:bodyPr>
          <a:lstStyle/>
          <a:p>
            <a:pPr defTabSz="835025" eaLnBrk="0" hangingPunct="0">
              <a:defRPr/>
            </a:pPr>
            <a:r>
              <a:rPr lang="en-US" altLang="zh-CN" sz="2600">
                <a:solidFill>
                  <a:srgbClr val="666666"/>
                </a:solidFill>
                <a:latin typeface="Arial" pitchFamily="34" charset="0"/>
                <a:ea typeface="ＭＳ Ｐゴシック" pitchFamily="34" charset="-128"/>
              </a:rPr>
              <a:t>www.huawei.com</a:t>
            </a:r>
            <a:endParaRPr lang="en-US" altLang="zh-CN" sz="2100">
              <a:solidFill>
                <a:srgbClr val="99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0038" indent="-300038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9" descr="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224596"/>
            <a:ext cx="122062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65" y="6451600"/>
            <a:ext cx="295459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93471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2292" name="Picture 9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5" y="6386521"/>
            <a:ext cx="1749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7" y="325440"/>
            <a:ext cx="101822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743" rIns="93487" bIns="467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7" y="1628779"/>
            <a:ext cx="1018222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5084" y="692154"/>
            <a:ext cx="2460625" cy="702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482" tIns="46742" rIns="93482" bIns="46742">
            <a:spAutoFit/>
          </a:bodyPr>
          <a:lstStyle/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Medium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400063" indent="-400063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Regular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400063" indent="-400063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400063" indent="-400063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400" b="1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12296" name="Group 16"/>
          <p:cNvGrpSpPr>
            <a:grpSpLocks/>
          </p:cNvGrpSpPr>
          <p:nvPr/>
        </p:nvGrpSpPr>
        <p:grpSpPr bwMode="auto">
          <a:xfrm>
            <a:off x="12439650" y="3511550"/>
            <a:ext cx="1225550" cy="3224213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2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91425" tIns="45712" rIns="91425" bIns="45712" anchor="ctr">
              <a:spAutoFit/>
            </a:bodyPr>
            <a:lstStyle/>
            <a:p>
              <a:pPr>
                <a:defRPr/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2302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5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3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5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4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5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5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5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6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7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8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09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10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11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12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13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314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5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817" y="1341439"/>
            <a:ext cx="1590675" cy="2205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482" tIns="46742" rIns="93482" bIns="46742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817" y="7938"/>
            <a:ext cx="1495425" cy="869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482" tIns="46742" rIns="93482" bIns="46742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4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85192" y="6489700"/>
            <a:ext cx="2801937" cy="3683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de-DE" altLang="zh-CN" sz="1400" smtClean="0">
                <a:solidFill>
                  <a:srgbClr val="000000"/>
                </a:solidFill>
                <a:latin typeface="FrutigerNext LT Bold" panose="020B0803040504020204" pitchFamily="34" charset="0"/>
                <a:ea typeface="宋体" panose="02010600030101010101" pitchFamily="2" charset="-122"/>
              </a:rPr>
              <a:t>Page </a:t>
            </a:r>
            <a:fld id="{1AAACE46-F962-44C3-B5B4-5FA315D7C3E2}" type="slidenum">
              <a:rPr lang="de-DE" altLang="zh-CN" sz="1400" smtClean="0">
                <a:solidFill>
                  <a:srgbClr val="000000"/>
                </a:solidFill>
                <a:latin typeface="FrutigerNext LT Bold" panose="020B0803040504020204" pitchFamily="34" charset="0"/>
                <a:ea typeface="宋体" panose="02010600030101010101" pitchFamily="2" charset="-122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sz="1400" smtClean="0">
              <a:solidFill>
                <a:srgbClr val="000000"/>
              </a:solidFill>
              <a:latin typeface="FrutigerNext LT Bold" panose="020B0803040504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5049838" y="6465888"/>
            <a:ext cx="2305050" cy="169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3432" tIns="0" rIns="93432" bIns="0">
            <a:spAutoFit/>
          </a:bodyPr>
          <a:lstStyle/>
          <a:p>
            <a:pPr defTabSz="935336" eaLnBrk="0" hangingPunct="0">
              <a:defRPr/>
            </a:pPr>
            <a:r>
              <a:rPr lang="zh-CN" altLang="en-US" sz="1100" dirty="0">
                <a:solidFill>
                  <a:srgbClr val="000000"/>
                </a:solidFill>
                <a:latin typeface="华文细黑"/>
                <a:ea typeface="华文细黑"/>
              </a:rPr>
              <a:t>华为保密信息，未经授权禁止扩散</a:t>
            </a:r>
            <a:endParaRPr lang="en-US" altLang="zh-CN" sz="1100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726478966"/>
      </p:ext>
    </p:ext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533419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6683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002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33677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00050" indent="-4000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66775" indent="-33337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333500" indent="-2667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+mn-ea"/>
          <a:cs typeface="+mn-cs"/>
        </a:defRPr>
      </a:lvl3pPr>
      <a:lvl4pPr marL="1866900" indent="-2667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400300" indent="-2667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933802" indent="-266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00">
          <a:solidFill>
            <a:schemeClr val="tx1"/>
          </a:solidFill>
          <a:latin typeface="+mn-lt"/>
          <a:ea typeface="+mn-ea"/>
          <a:cs typeface="+mn-cs"/>
        </a:defRPr>
      </a:lvl6pPr>
      <a:lvl7pPr marL="3467225" indent="-266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00">
          <a:solidFill>
            <a:schemeClr val="tx1"/>
          </a:solidFill>
          <a:latin typeface="+mn-lt"/>
          <a:ea typeface="+mn-ea"/>
          <a:cs typeface="+mn-cs"/>
        </a:defRPr>
      </a:lvl7pPr>
      <a:lvl8pPr marL="4000642" indent="-266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00">
          <a:solidFill>
            <a:schemeClr val="tx1"/>
          </a:solidFill>
          <a:latin typeface="+mn-lt"/>
          <a:ea typeface="+mn-ea"/>
          <a:cs typeface="+mn-cs"/>
        </a:defRPr>
      </a:lvl8pPr>
      <a:lvl9pPr marL="4534061" indent="-26670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19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36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7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677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94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513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933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267351" algn="l" defTabSz="106683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24619"/>
            <a:ext cx="12206821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420" y="6438908"/>
            <a:ext cx="2613911" cy="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7" rIns="80113" bIns="40057">
            <a:spAutoFit/>
          </a:bodyPr>
          <a:lstStyle/>
          <a:p>
            <a:pPr defTabSz="801575" eaLnBrk="0" hangingPunct="0"/>
            <a:r>
              <a:rPr lang="en-US" altLang="zh-CN" sz="1200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TECHNOLOGIES CO., LTD.</a:t>
            </a:r>
            <a:endParaRPr lang="en-US" altLang="zh-CN" sz="21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17048" y="6399252"/>
            <a:ext cx="174927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5902" y="6489731"/>
            <a:ext cx="279757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575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EA2ED9EB-E98B-4EA1-92D6-3BEF7CD88926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412" y="430227"/>
            <a:ext cx="10332594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27" tIns="40064" rIns="80127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804" y="6438908"/>
            <a:ext cx="1643329" cy="2655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1" tIns="40038" rIns="80081" bIns="40038">
            <a:spAutoFit/>
          </a:bodyPr>
          <a:lstStyle/>
          <a:p>
            <a:pPr defTabSz="801575" eaLnBrk="0" hangingPunct="0"/>
            <a:r>
              <a:rPr lang="en-US" altLang="zh-CN" sz="1200" dirty="0" err="1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</a:t>
            </a: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538" y="528639"/>
            <a:ext cx="246084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Medium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 LT Regular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华文细黑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华文细黑" pitchFamily="2" charset="-122"/>
              </a:rPr>
              <a:t>: Arial</a:t>
            </a:r>
          </a:p>
          <a:p>
            <a:pPr algn="r" defTabSz="801575">
              <a:lnSpc>
                <a:spcPct val="7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细黑体 </a:t>
            </a: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  <a:p>
            <a:pPr algn="r"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2473" y="1423989"/>
            <a:ext cx="1399844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2473" y="-61905"/>
            <a:ext cx="1399844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/>
          <a:lstStyle/>
          <a:p>
            <a:pPr defTabSz="801575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575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416" y="1641493"/>
            <a:ext cx="10578256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41" tIns="40070" rIns="80141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5659" y="5028312"/>
            <a:ext cx="1226187" cy="29235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11" tIns="45706" rIns="91411" bIns="45706" anchor="ctr">
            <a:spAutoFit/>
          </a:bodyPr>
          <a:lstStyle/>
          <a:p>
            <a:endParaRPr lang="zh-CN" altLang="en-US" sz="13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80014" y="3789371"/>
            <a:ext cx="98688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80014" y="4005277"/>
            <a:ext cx="98688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80014" y="4221198"/>
            <a:ext cx="98688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80014" y="3573463"/>
            <a:ext cx="98688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80014" y="4581564"/>
            <a:ext cx="98688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80014" y="4797464"/>
            <a:ext cx="98688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80014" y="5013364"/>
            <a:ext cx="98688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80014" y="5373723"/>
            <a:ext cx="98688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80014" y="5589623"/>
            <a:ext cx="98688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80014" y="5805523"/>
            <a:ext cx="98688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80014" y="6165888"/>
            <a:ext cx="98688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80014" y="6391314"/>
            <a:ext cx="98688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80014" y="6615148"/>
            <a:ext cx="98688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300" dirty="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6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</p:sldLayoutIdLst>
  <p:hf sldNum="0" hdr="0" ftr="0"/>
  <p:txStyles>
    <p:titleStyle>
      <a:lvl1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13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270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406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541" algn="l" defTabSz="801575" rtl="0" eaLnBrk="1" fontAlgn="base" hangingPunct="1">
        <a:spcBef>
          <a:spcPct val="0"/>
        </a:spcBef>
        <a:spcAft>
          <a:spcPct val="0"/>
        </a:spcAft>
        <a:defRPr sz="33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95" indent="-299995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371" indent="-250790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157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565" indent="-199997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j-lt"/>
          <a:ea typeface="+mn-ea"/>
        </a:defRPr>
      </a:lvl4pPr>
      <a:lvl5pPr marL="180314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28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414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4550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1686" indent="-201584" algn="l" defTabSz="80157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98"/>
            <a:ext cx="12206821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8059" y="6451601"/>
            <a:ext cx="2532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7048" y="6386531"/>
            <a:ext cx="174927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325450"/>
            <a:ext cx="101822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9" y="1628789"/>
            <a:ext cx="101822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9780" y="3511558"/>
            <a:ext cx="1226189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380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363" y="7946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50256" y="6465944"/>
            <a:ext cx="15278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sz="1200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5902" y="6489709"/>
            <a:ext cx="24057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200" dirty="0" smtClean="0">
                <a:solidFill>
                  <a:srgbClr val="000000"/>
                </a:solidFill>
                <a:latin typeface="FrutigerNext LT Bold" pitchFamily="34" charset="0"/>
              </a:rPr>
              <a:t>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6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4" descr="PPT胶片内页元素-16比9-内页灰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224589"/>
            <a:ext cx="12193586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1" descr="图片3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4877" y="6388112"/>
            <a:ext cx="1295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876534" y="6480181"/>
            <a:ext cx="2532984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80102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205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8120" y="325445"/>
            <a:ext cx="10442119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58" rIns="80118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4909829" y="6494473"/>
            <a:ext cx="1958066" cy="143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0" rIns="80070" bIns="0">
            <a:spAutoFit/>
          </a:bodyPr>
          <a:lstStyle/>
          <a:p>
            <a:pPr defTabSz="801575" eaLnBrk="0" hangingPunct="0">
              <a:defRPr/>
            </a:pPr>
            <a:r>
              <a:rPr lang="zh-CN" altLang="en-US" sz="900" dirty="0">
                <a:solidFill>
                  <a:srgbClr val="000000"/>
                </a:solidFill>
                <a:latin typeface="华文细黑"/>
                <a:ea typeface="华文细黑"/>
              </a:rPr>
              <a:t>华为保密信息，未经授权禁止扩散</a:t>
            </a:r>
            <a:endParaRPr lang="en-US" altLang="zh-CN" sz="900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  <p:sp>
        <p:nvSpPr>
          <p:cNvPr id="2055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120" y="1628779"/>
            <a:ext cx="1044211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30" tIns="40064" rIns="80130" bIns="400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4177" y="692151"/>
            <a:ext cx="2459678" cy="552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851" indent="-3428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851" indent="-3428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 </a:t>
            </a:r>
          </a:p>
        </p:txBody>
      </p: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42857" y="1341440"/>
            <a:ext cx="1589501" cy="133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42851" y="7940"/>
            <a:ext cx="1494226" cy="4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13" tIns="40057" rIns="80113" bIns="40057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85816" y="6480187"/>
            <a:ext cx="279790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47EEDE97-CC53-4B3F-83FB-38A17C43EFA3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12439719" y="3511560"/>
            <a:ext cx="1225869" cy="3224213"/>
            <a:chOff x="5839" y="2251"/>
            <a:chExt cx="579" cy="2031"/>
          </a:xfrm>
        </p:grpSpPr>
        <p:sp>
          <p:nvSpPr>
            <p:cNvPr id="83" name="Rectangle 149"/>
            <p:cNvSpPr>
              <a:spLocks noChangeArrowheads="1"/>
            </p:cNvSpPr>
            <p:nvPr userDrawn="1"/>
          </p:nvSpPr>
          <p:spPr bwMode="auto">
            <a:xfrm>
              <a:off x="5839" y="3149"/>
              <a:ext cx="579" cy="23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>
                <a:defRPr/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45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6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5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7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8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41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2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5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3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4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37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8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5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9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40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33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5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4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5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6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29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0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1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32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25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6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7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8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21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2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3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4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7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8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9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20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4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5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6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9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0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5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1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12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5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6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5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7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8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1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5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4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7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8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5" cy="115"/>
              </a:xfrm>
              <a:prstGeom prst="rect">
                <a:avLst/>
              </a:pr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99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0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523903"/>
      </p:ext>
    </p:extLst>
  </p:cSld>
  <p:clrMap bg1="lt1" tx1="dk1" bg2="lt2" tx2="dk2" accent1="accent1" accent2="accent2" accent3="accent3" accent4="accent4" accent5="accent5" accent6="accent6" hlink="hlink" folHlink="folHlink"/>
  <p:transition advClick="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45713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2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4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54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851" indent="-3428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45" indent="-2857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838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99973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109" indent="-2285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24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1" algn="l" defTabSz="9142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1706687" y="1844824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小文件根因分析及对策</a:t>
            </a:r>
          </a:p>
        </p:txBody>
      </p:sp>
    </p:spTree>
    <p:extLst>
      <p:ext uri="{BB962C8B-B14F-4D97-AF65-F5344CB8AC3E}">
        <p14:creationId xmlns:p14="http://schemas.microsoft.com/office/powerpoint/2010/main" val="10143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759300" cy="493939"/>
          </a:xfrm>
          <a:noFill/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+mn-ea"/>
                <a:ea typeface="+mn-ea"/>
              </a:rPr>
              <a:t>小</a:t>
            </a:r>
            <a:r>
              <a:rPr lang="zh-CN" altLang="en-US" sz="2800" b="0" dirty="0" smtClean="0">
                <a:latin typeface="+mn-ea"/>
                <a:ea typeface="+mn-ea"/>
              </a:rPr>
              <a:t>文件问题突出在少数表</a:t>
            </a:r>
            <a:endParaRPr lang="en-US" altLang="zh-CN" sz="2800" b="0" dirty="0" smtClean="0">
              <a:latin typeface="+mn-ea"/>
              <a:ea typeface="+mn-ea"/>
            </a:endParaRPr>
          </a:p>
        </p:txBody>
      </p:sp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2138735" y="980728"/>
            <a:ext cx="61926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总文件数分布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总文件数：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1.72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的表文件数合计：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1.36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总分区数分布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总分区数：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654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的表分区数：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422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每日新增文件数分布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每日新增文件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(11.10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日数据）：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75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的表新增文件：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3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759300" cy="493939"/>
          </a:xfrm>
          <a:noFill/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+mn-ea"/>
                <a:ea typeface="+mn-ea"/>
              </a:rPr>
              <a:t>小</a:t>
            </a:r>
            <a:r>
              <a:rPr lang="zh-CN" altLang="en-US" sz="2800" b="0" dirty="0" smtClean="0">
                <a:latin typeface="+mn-ea"/>
                <a:ea typeface="+mn-ea"/>
              </a:rPr>
              <a:t>文件原因分析</a:t>
            </a:r>
            <a:endParaRPr lang="en-US" altLang="zh-CN" sz="2800" b="0" dirty="0" smtClean="0">
              <a:latin typeface="+mn-ea"/>
              <a:ea typeface="+mn-ea"/>
            </a:endParaRPr>
          </a:p>
        </p:txBody>
      </p:sp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1366546" y="480877"/>
            <a:ext cx="10801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LZO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文件，每个文件单独起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map only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任务，每个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输出一个文件，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任务，输出的文件数由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数量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任务依赖的数据源中文件数多时，输出的文件数也多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执行后未启用小文件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ORC\RC\TXT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等文件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MAP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输入侧自动执行小文件合并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MAP ONLY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任务自动启用小文件合并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任务，不起新任务合并小文件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任务输出小文件多时，导致系统小文件问题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分区设计不合理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三、四级分区表直接导致小文件问题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KPI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计算大量采用分区表实现，导致大量小文件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冷数据未迁移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未通过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等工具例行对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文件归档，导致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NameNode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中存放大量垃圾数据，极大的影响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的性能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对于冷数据对应的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元数据，未定期清理，导致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HIVE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元数据爆炸，极大的影响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的性能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任务未定期梳理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非临时任务下线后，未及时清理对应的文件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759300" cy="493939"/>
          </a:xfrm>
          <a:noFill/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+mn-ea"/>
                <a:ea typeface="+mn-ea"/>
              </a:rPr>
              <a:t>小</a:t>
            </a:r>
            <a:r>
              <a:rPr lang="zh-CN" altLang="en-US" sz="2800" b="0" dirty="0" smtClean="0">
                <a:latin typeface="+mn-ea"/>
                <a:ea typeface="+mn-ea"/>
              </a:rPr>
              <a:t>文件表典型血缘关系</a:t>
            </a:r>
            <a:endParaRPr lang="en-US" altLang="zh-CN" sz="2800" b="0" dirty="0" smtClean="0">
              <a:latin typeface="+mn-ea"/>
              <a:ea typeface="+mn-ea"/>
            </a:endParaRPr>
          </a:p>
        </p:txBody>
      </p:sp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1706687" y="1124744"/>
            <a:ext cx="9666705" cy="4397148"/>
            <a:chOff x="2594355" y="1735377"/>
            <a:chExt cx="8418997" cy="3426475"/>
          </a:xfrm>
        </p:grpSpPr>
        <p:sp>
          <p:nvSpPr>
            <p:cNvPr id="94" name="矩形 93"/>
            <p:cNvSpPr/>
            <p:nvPr/>
          </p:nvSpPr>
          <p:spPr bwMode="auto">
            <a:xfrm>
              <a:off x="2602483" y="3597999"/>
              <a:ext cx="1488686" cy="2708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dw_emui_3rdrom_info_dm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2511126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8931961" y="1735377"/>
              <a:ext cx="1631253" cy="4130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dw_appa_event_user_info_dm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26345756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747247" y="1772816"/>
              <a:ext cx="1456476" cy="334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dw_sdk_user_snap_dm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2250051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747247" y="2346892"/>
              <a:ext cx="1456476" cy="334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t_appa_event_dm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2464934 orc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12" name="直接箭头连接符 11"/>
            <p:cNvCxnSpPr>
              <a:stCxn id="5" idx="3"/>
              <a:endCxn id="4" idx="1"/>
            </p:cNvCxnSpPr>
            <p:nvPr/>
          </p:nvCxnSpPr>
          <p:spPr bwMode="auto">
            <a:xfrm>
              <a:off x="8203723" y="1940255"/>
              <a:ext cx="728238" cy="16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8" idx="3"/>
              <a:endCxn id="4" idx="1"/>
            </p:cNvCxnSpPr>
            <p:nvPr/>
          </p:nvCxnSpPr>
          <p:spPr bwMode="auto">
            <a:xfrm flipV="1">
              <a:off x="8203723" y="1941887"/>
              <a:ext cx="728238" cy="57244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 bwMode="auto">
            <a:xfrm>
              <a:off x="2624252" y="2355834"/>
              <a:ext cx="1165181" cy="334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t_appa_event_hm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（使用后删除）</a:t>
              </a:r>
            </a:p>
          </p:txBody>
        </p:sp>
        <p:cxnSp>
          <p:nvCxnSpPr>
            <p:cNvPr id="18" name="直接箭头连接符 17"/>
            <p:cNvCxnSpPr>
              <a:stCxn id="16" idx="3"/>
              <a:endCxn id="8" idx="1"/>
            </p:cNvCxnSpPr>
            <p:nvPr/>
          </p:nvCxnSpPr>
          <p:spPr bwMode="auto">
            <a:xfrm flipV="1">
              <a:off x="3789433" y="2514331"/>
              <a:ext cx="2957814" cy="89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矩形 19"/>
            <p:cNvSpPr/>
            <p:nvPr/>
          </p:nvSpPr>
          <p:spPr bwMode="auto">
            <a:xfrm>
              <a:off x="4562533" y="1803118"/>
              <a:ext cx="1456476" cy="27753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t_appa_visit_dm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1340046  orc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22" name="直接箭头连接符 21"/>
            <p:cNvCxnSpPr>
              <a:stCxn id="20" idx="3"/>
              <a:endCxn id="5" idx="1"/>
            </p:cNvCxnSpPr>
            <p:nvPr/>
          </p:nvCxnSpPr>
          <p:spPr bwMode="auto">
            <a:xfrm flipV="1">
              <a:off x="6019009" y="1940255"/>
              <a:ext cx="728238" cy="16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矩形 24"/>
            <p:cNvSpPr/>
            <p:nvPr/>
          </p:nvSpPr>
          <p:spPr bwMode="auto">
            <a:xfrm>
              <a:off x="2615575" y="1778060"/>
              <a:ext cx="1254042" cy="3243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t_appa_visit_hm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（使用后删除）</a:t>
              </a:r>
            </a:p>
          </p:txBody>
        </p:sp>
        <p:cxnSp>
          <p:nvCxnSpPr>
            <p:cNvPr id="27" name="直接箭头连接符 26"/>
            <p:cNvCxnSpPr>
              <a:stCxn id="25" idx="3"/>
              <a:endCxn id="20" idx="1"/>
            </p:cNvCxnSpPr>
            <p:nvPr/>
          </p:nvCxnSpPr>
          <p:spPr bwMode="auto">
            <a:xfrm>
              <a:off x="3869617" y="1940255"/>
              <a:ext cx="692916" cy="16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矩形 35"/>
            <p:cNvSpPr/>
            <p:nvPr/>
          </p:nvSpPr>
          <p:spPr bwMode="auto">
            <a:xfrm>
              <a:off x="8859137" y="3013300"/>
              <a:ext cx="2097325" cy="29040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dw_emui_system_action_user_info_dm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13089350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742279" y="3028451"/>
              <a:ext cx="2009937" cy="2859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dw_emui_app_action_dm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4660471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748895" y="3496126"/>
              <a:ext cx="2009937" cy="334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dw_emui_hibi_user_info_dm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16625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608903" y="3044356"/>
              <a:ext cx="2367853" cy="256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ods_emui_hi_analytics_dm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979706 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lzo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39" name="直接箭头连接符 38"/>
            <p:cNvCxnSpPr>
              <a:stCxn id="37" idx="3"/>
              <a:endCxn id="36" idx="1"/>
            </p:cNvCxnSpPr>
            <p:nvPr/>
          </p:nvCxnSpPr>
          <p:spPr bwMode="auto">
            <a:xfrm flipV="1">
              <a:off x="7752216" y="3158502"/>
              <a:ext cx="1106922" cy="129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>
              <a:stCxn id="40" idx="3"/>
              <a:endCxn id="36" idx="1"/>
            </p:cNvCxnSpPr>
            <p:nvPr/>
          </p:nvCxnSpPr>
          <p:spPr bwMode="auto">
            <a:xfrm flipV="1">
              <a:off x="7758832" y="3158502"/>
              <a:ext cx="1100305" cy="5050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stCxn id="41" idx="3"/>
              <a:endCxn id="37" idx="1"/>
            </p:cNvCxnSpPr>
            <p:nvPr/>
          </p:nvCxnSpPr>
          <p:spPr bwMode="auto">
            <a:xfrm flipV="1">
              <a:off x="4976756" y="3171430"/>
              <a:ext cx="765523" cy="12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矩形 63"/>
            <p:cNvSpPr/>
            <p:nvPr/>
          </p:nvSpPr>
          <p:spPr bwMode="auto">
            <a:xfrm>
              <a:off x="8916027" y="4016431"/>
              <a:ext cx="2097325" cy="3190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dw_emui_app_action_user_info_dm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11456005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748895" y="4001710"/>
              <a:ext cx="2009937" cy="333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dw_emui_system_app_info_dm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4319192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66" name="直接箭头连接符 65"/>
            <p:cNvCxnSpPr>
              <a:stCxn id="41" idx="3"/>
              <a:endCxn id="67" idx="1"/>
            </p:cNvCxnSpPr>
            <p:nvPr/>
          </p:nvCxnSpPr>
          <p:spPr bwMode="auto">
            <a:xfrm>
              <a:off x="4976756" y="3172724"/>
              <a:ext cx="772139" cy="99588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40" idx="3"/>
              <a:endCxn id="64" idx="1"/>
            </p:cNvCxnSpPr>
            <p:nvPr/>
          </p:nvCxnSpPr>
          <p:spPr bwMode="auto">
            <a:xfrm>
              <a:off x="7758832" y="3663565"/>
              <a:ext cx="1157195" cy="51240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7" idx="3"/>
              <a:endCxn id="64" idx="1"/>
            </p:cNvCxnSpPr>
            <p:nvPr/>
          </p:nvCxnSpPr>
          <p:spPr bwMode="auto">
            <a:xfrm>
              <a:off x="7758832" y="4168610"/>
              <a:ext cx="1157195" cy="736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矩形 78"/>
            <p:cNvSpPr/>
            <p:nvPr/>
          </p:nvSpPr>
          <p:spPr bwMode="auto">
            <a:xfrm>
              <a:off x="3155521" y="4400547"/>
              <a:ext cx="1652677" cy="27917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dw_emui_app_action_dm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4660471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670777" y="4882668"/>
              <a:ext cx="2009937" cy="2791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dw_emui_system_app_info_dm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4319192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2594355" y="3994694"/>
              <a:ext cx="1838500" cy="2493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dw_emui_rom_info_dm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4681881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91" name="直接箭头连接符 90"/>
            <p:cNvCxnSpPr>
              <a:endCxn id="94" idx="0"/>
            </p:cNvCxnSpPr>
            <p:nvPr/>
          </p:nvCxnSpPr>
          <p:spPr bwMode="auto">
            <a:xfrm>
              <a:off x="3346826" y="3299600"/>
              <a:ext cx="0" cy="2983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flipH="1">
              <a:off x="4253149" y="3305770"/>
              <a:ext cx="1" cy="7155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4559785" y="3311900"/>
              <a:ext cx="2748" cy="10886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4933392" y="3311900"/>
              <a:ext cx="38542" cy="156573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矩形 110"/>
            <p:cNvSpPr/>
            <p:nvPr/>
          </p:nvSpPr>
          <p:spPr bwMode="auto">
            <a:xfrm>
              <a:off x="3141379" y="4877637"/>
              <a:ext cx="1456476" cy="2708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dw_emui_user_snap_dm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2404467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108" name="直接箭头连接符 107"/>
            <p:cNvCxnSpPr>
              <a:endCxn id="111" idx="0"/>
            </p:cNvCxnSpPr>
            <p:nvPr/>
          </p:nvCxnSpPr>
          <p:spPr bwMode="auto">
            <a:xfrm>
              <a:off x="3869617" y="4699445"/>
              <a:ext cx="0" cy="17819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矩形 116"/>
            <p:cNvSpPr/>
            <p:nvPr/>
          </p:nvSpPr>
          <p:spPr bwMode="auto">
            <a:xfrm>
              <a:off x="6986560" y="4877637"/>
              <a:ext cx="2248742" cy="27918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dw_smarthome_hilink_data_statistics_dm</a:t>
              </a:r>
              <a:endPara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6" eaLnBrk="0"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171204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cxnSp>
          <p:nvCxnSpPr>
            <p:cNvPr id="116" name="直接箭头连接符 115"/>
            <p:cNvCxnSpPr>
              <a:stCxn id="92" idx="3"/>
              <a:endCxn id="117" idx="1"/>
            </p:cNvCxnSpPr>
            <p:nvPr/>
          </p:nvCxnSpPr>
          <p:spPr bwMode="auto">
            <a:xfrm flipV="1">
              <a:off x="6680714" y="5017229"/>
              <a:ext cx="305846" cy="50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48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1931823" cy="493939"/>
          </a:xfrm>
          <a:noFill/>
        </p:spPr>
        <p:txBody>
          <a:bodyPr/>
          <a:lstStyle/>
          <a:p>
            <a:pPr eaLnBrk="1" hangingPunct="1"/>
            <a:r>
              <a:rPr lang="zh-CN" altLang="en-US" sz="2800" b="0" dirty="0" smtClean="0">
                <a:latin typeface="+mn-ea"/>
                <a:ea typeface="+mn-ea"/>
              </a:rPr>
              <a:t>数据处理过程及相关设置（只在</a:t>
            </a:r>
            <a:r>
              <a:rPr lang="en-US" altLang="zh-CN" sz="2800" b="0" dirty="0" smtClean="0">
                <a:latin typeface="+mn-ea"/>
                <a:ea typeface="+mn-ea"/>
              </a:rPr>
              <a:t>HIVE</a:t>
            </a:r>
            <a:r>
              <a:rPr lang="zh-CN" altLang="en-US" sz="2800" b="0" dirty="0" smtClean="0">
                <a:latin typeface="+mn-ea"/>
                <a:ea typeface="+mn-ea"/>
              </a:rPr>
              <a:t>环境中生效，单独</a:t>
            </a:r>
            <a:r>
              <a:rPr lang="en-US" altLang="zh-CN" sz="2800" b="0" dirty="0" smtClean="0">
                <a:latin typeface="+mn-ea"/>
                <a:ea typeface="+mn-ea"/>
              </a:rPr>
              <a:t>MR</a:t>
            </a:r>
            <a:r>
              <a:rPr lang="zh-CN" altLang="en-US" sz="2800" b="0" dirty="0" smtClean="0">
                <a:latin typeface="+mn-ea"/>
                <a:ea typeface="+mn-ea"/>
              </a:rPr>
              <a:t>任务未验证）</a:t>
            </a:r>
            <a:endParaRPr lang="en-US" altLang="zh-CN" sz="2800" b="0" dirty="0" smtClean="0">
              <a:latin typeface="+mn-ea"/>
              <a:ea typeface="+mn-ea"/>
            </a:endParaRPr>
          </a:p>
        </p:txBody>
      </p:sp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2858815" y="644786"/>
            <a:ext cx="5756838" cy="3518509"/>
            <a:chOff x="2622907" y="655640"/>
            <a:chExt cx="5756838" cy="4367823"/>
          </a:xfrm>
        </p:grpSpPr>
        <p:sp>
          <p:nvSpPr>
            <p:cNvPr id="4" name="波形 3"/>
            <p:cNvSpPr/>
            <p:nvPr/>
          </p:nvSpPr>
          <p:spPr bwMode="auto">
            <a:xfrm>
              <a:off x="2622907" y="655640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波形 6"/>
            <p:cNvSpPr/>
            <p:nvPr/>
          </p:nvSpPr>
          <p:spPr bwMode="auto">
            <a:xfrm>
              <a:off x="2622907" y="1333382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波形 7"/>
            <p:cNvSpPr/>
            <p:nvPr/>
          </p:nvSpPr>
          <p:spPr bwMode="auto">
            <a:xfrm>
              <a:off x="2622907" y="4287973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37588" y="3573917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807968" y="2150958"/>
              <a:ext cx="1818764" cy="4451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MR task 2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03031" y="3492788"/>
              <a:ext cx="1818764" cy="3581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MR Task K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波形 11"/>
            <p:cNvSpPr/>
            <p:nvPr/>
          </p:nvSpPr>
          <p:spPr bwMode="auto">
            <a:xfrm>
              <a:off x="7515649" y="1757791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r>
                <a:rPr lang="en-US" altLang="zh-CN" sz="1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波形 12"/>
            <p:cNvSpPr/>
            <p:nvPr/>
          </p:nvSpPr>
          <p:spPr bwMode="auto">
            <a:xfrm>
              <a:off x="7515649" y="2289642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波形 13"/>
            <p:cNvSpPr/>
            <p:nvPr/>
          </p:nvSpPr>
          <p:spPr bwMode="auto">
            <a:xfrm>
              <a:off x="7515649" y="2845612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79317" y="2576606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03031" y="1196752"/>
              <a:ext cx="1818764" cy="4246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MR task 1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95193" y="2806721"/>
              <a:ext cx="610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波形 17"/>
            <p:cNvSpPr/>
            <p:nvPr/>
          </p:nvSpPr>
          <p:spPr bwMode="auto">
            <a:xfrm>
              <a:off x="2622907" y="1967595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波形 18"/>
            <p:cNvSpPr/>
            <p:nvPr/>
          </p:nvSpPr>
          <p:spPr bwMode="auto">
            <a:xfrm>
              <a:off x="2622907" y="2795688"/>
              <a:ext cx="864096" cy="288032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2" tIns="45711" rIns="91422" bIns="45711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216" eaLnBrk="0">
                <a:spcBef>
                  <a:spcPct val="50000"/>
                </a:spcBef>
              </a:pP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3590195" y="843103"/>
              <a:ext cx="1080120" cy="4151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3794919" y="3829713"/>
              <a:ext cx="864096" cy="4582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6867577" y="1326407"/>
              <a:ext cx="504056" cy="43138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6921288" y="3133644"/>
              <a:ext cx="504056" cy="48206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文本框 26"/>
            <p:cNvSpPr txBox="1"/>
            <p:nvPr/>
          </p:nvSpPr>
          <p:spPr>
            <a:xfrm>
              <a:off x="2654814" y="470097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79526" y="47464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05705" y="4729292"/>
              <a:ext cx="788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MR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408164" y="4416470"/>
            <a:ext cx="66953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输入侧相关设置：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dfs.block.size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256000000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全局量，不能针对任务设置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mapreduce.input.fileinputformat.split.maxsize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256000000;  // MAP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最大切割缺省值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hive.hadoop.supports.splittable.combineinputformat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小文件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为了支持一个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读取多个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LZO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文件，需要设置：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mapreduce.output.fileoutputformat.compress.codec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com.hadoop.compression.lzo.LzopCodec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mapreduce.output.fileoutputformat.compress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=true;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hive.exec.compress.output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=true; 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57703" y="4354952"/>
            <a:ext cx="5915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输出侧相关设置：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hive.merge.mapfiles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true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//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ONLY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hive.merge.mapredfiles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=true;  //reduce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hive.merge.size.per.task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=256000000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   //</a:t>
            </a:r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最后合并的文件大小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endParaRPr lang="zh-CN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hive.merge.smallfiles.avgsize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=32000000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  //</a:t>
            </a:r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32M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的输出文件</a:t>
            </a:r>
            <a:r>
              <a:rPr lang="zh-CN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LZO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格式，上述参数无效，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LZO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不支持输出侧合并</a:t>
            </a:r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数量相关参数：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hive.exec.reducers.bytes.per.reducer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处理的数据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hive.exec.reducers.max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每个任务最大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数，缺省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</a:p>
          <a:p>
            <a:pPr lvl="1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mapred.reduce.tasks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//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直接指定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5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759300" cy="493939"/>
          </a:xfrm>
          <a:noFill/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+mn-ea"/>
                <a:ea typeface="+mn-ea"/>
              </a:rPr>
              <a:t>小</a:t>
            </a:r>
            <a:r>
              <a:rPr lang="zh-CN" altLang="en-US" sz="2800" b="0" dirty="0" smtClean="0">
                <a:latin typeface="+mn-ea"/>
                <a:ea typeface="+mn-ea"/>
              </a:rPr>
              <a:t>文件合并处理验证情况</a:t>
            </a:r>
            <a:endParaRPr lang="en-US" altLang="zh-CN" sz="2800" b="0" dirty="0" smtClean="0">
              <a:latin typeface="+mn-ea"/>
              <a:ea typeface="+mn-ea"/>
            </a:endParaRPr>
          </a:p>
        </p:txBody>
      </p:sp>
      <p:cxnSp>
        <p:nvCxnSpPr>
          <p:cNvPr id="270" name="直接箭头连接符 269"/>
          <p:cNvCxnSpPr/>
          <p:nvPr/>
        </p:nvCxnSpPr>
        <p:spPr bwMode="auto">
          <a:xfrm flipV="1">
            <a:off x="8763471" y="7605464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矩形 6"/>
          <p:cNvSpPr/>
          <p:nvPr/>
        </p:nvSpPr>
        <p:spPr>
          <a:xfrm>
            <a:off x="338535" y="617993"/>
            <a:ext cx="1209734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用例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 设置合并参数（即</a:t>
            </a:r>
            <a:r>
              <a:rPr lang="en-US" altLang="zh-CN" dirty="0">
                <a:solidFill>
                  <a:schemeClr val="tx1"/>
                </a:solidFill>
              </a:rPr>
              <a:t>set  </a:t>
            </a:r>
            <a:r>
              <a:rPr lang="en-US" altLang="zh-CN" dirty="0" err="1">
                <a:solidFill>
                  <a:schemeClr val="tx1"/>
                </a:solidFill>
              </a:rPr>
              <a:t>hive.hadoop.supports.splittable.combineinputformat</a:t>
            </a:r>
            <a:r>
              <a:rPr lang="en-US" altLang="zh-CN" dirty="0">
                <a:solidFill>
                  <a:schemeClr val="tx1"/>
                </a:solidFill>
              </a:rPr>
              <a:t>=true</a:t>
            </a:r>
            <a:r>
              <a:rPr lang="zh-CN" altLang="en-US" dirty="0">
                <a:solidFill>
                  <a:schemeClr val="tx1"/>
                </a:solidFill>
              </a:rPr>
              <a:t>）将多个文件合并一个大的</a:t>
            </a:r>
            <a:r>
              <a:rPr lang="en-US" altLang="zh-CN" dirty="0">
                <a:solidFill>
                  <a:schemeClr val="tx1"/>
                </a:solidFill>
              </a:rPr>
              <a:t>LZO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insert into table[partition] t select c1,c2…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      insert </a:t>
            </a:r>
            <a:r>
              <a:rPr lang="en-US" altLang="zh-CN" dirty="0">
                <a:solidFill>
                  <a:schemeClr val="tx1"/>
                </a:solidFill>
              </a:rPr>
              <a:t>into table </a:t>
            </a:r>
            <a:r>
              <a:rPr lang="en-US" altLang="zh-CN" dirty="0" err="1">
                <a:solidFill>
                  <a:schemeClr val="tx1"/>
                </a:solidFill>
              </a:rPr>
              <a:t>hive_merge_test</a:t>
            </a:r>
            <a:r>
              <a:rPr lang="en-US" altLang="zh-CN" dirty="0">
                <a:solidFill>
                  <a:schemeClr val="tx1"/>
                </a:solidFill>
              </a:rPr>
              <a:t> partition(</a:t>
            </a:r>
            <a:r>
              <a:rPr lang="en-US" altLang="zh-CN" dirty="0" err="1">
                <a:solidFill>
                  <a:schemeClr val="tx1"/>
                </a:solidFill>
              </a:rPr>
              <a:t>pt_d</a:t>
            </a:r>
            <a:r>
              <a:rPr lang="en-US" altLang="zh-CN" dirty="0">
                <a:solidFill>
                  <a:schemeClr val="tx1"/>
                </a:solidFill>
              </a:rPr>
              <a:t>=20161001,pt_s=11111) select id, name ,name2 from </a:t>
            </a:r>
            <a:r>
              <a:rPr lang="en-US" altLang="zh-CN" dirty="0" err="1">
                <a:solidFill>
                  <a:schemeClr val="tx1"/>
                </a:solidFill>
              </a:rPr>
              <a:t>lzo_par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测试结果：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</a:rPr>
              <a:t>lzo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格式： 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</a:t>
            </a:r>
            <a:r>
              <a:rPr lang="en-US" altLang="zh-CN" dirty="0" smtClean="0">
                <a:solidFill>
                  <a:srgbClr val="FF0000"/>
                </a:solidFill>
              </a:rPr>
              <a:t>MapReduce </a:t>
            </a:r>
            <a:r>
              <a:rPr lang="en-US" altLang="zh-CN" dirty="0">
                <a:solidFill>
                  <a:srgbClr val="FF0000"/>
                </a:solidFill>
              </a:rPr>
              <a:t>Total cumulative CPU time: 14 seconds 500 </a:t>
            </a:r>
            <a:r>
              <a:rPr lang="en-US" altLang="zh-CN" dirty="0" err="1" smtClean="0">
                <a:solidFill>
                  <a:srgbClr val="FF0000"/>
                </a:solidFill>
              </a:rPr>
              <a:t>msec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zh-CN" altLang="en-US" dirty="0">
                <a:solidFill>
                  <a:srgbClr val="FF0000"/>
                </a:solidFill>
              </a:rPr>
              <a:t>文件数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ORC/RC/TXT</a:t>
            </a:r>
            <a:r>
              <a:rPr lang="zh-CN" altLang="en-US" dirty="0" smtClean="0">
                <a:solidFill>
                  <a:srgbClr val="FF0000"/>
                </a:solidFill>
              </a:rPr>
              <a:t>格式   </a:t>
            </a:r>
            <a:r>
              <a:rPr lang="en-US" altLang="zh-CN" dirty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12 seconds 40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输出文件个数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用例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 利用缺省参数计算所有文件的行数</a:t>
            </a:r>
            <a:r>
              <a:rPr lang="en-US" altLang="zh-CN" dirty="0">
                <a:solidFill>
                  <a:schemeClr val="tx1"/>
                </a:solidFill>
              </a:rPr>
              <a:t>select count(1) from t [where = $condition]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select </a:t>
            </a:r>
            <a:r>
              <a:rPr lang="en-US" altLang="zh-CN" dirty="0">
                <a:solidFill>
                  <a:schemeClr val="tx1"/>
                </a:solidFill>
              </a:rPr>
              <a:t>count(1) from </a:t>
            </a:r>
            <a:r>
              <a:rPr lang="en-US" altLang="zh-CN" dirty="0" err="1">
                <a:solidFill>
                  <a:schemeClr val="tx1"/>
                </a:solidFill>
              </a:rPr>
              <a:t>lzo_par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pt_d</a:t>
            </a:r>
            <a:r>
              <a:rPr lang="en-US" altLang="zh-CN" dirty="0">
                <a:solidFill>
                  <a:schemeClr val="tx1"/>
                </a:solidFill>
              </a:rPr>
              <a:t>=20161001;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结果：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LZO</a:t>
            </a:r>
            <a:r>
              <a:rPr lang="zh-CN" altLang="en-US" dirty="0" smtClean="0">
                <a:solidFill>
                  <a:srgbClr val="FF0000"/>
                </a:solidFill>
              </a:rPr>
              <a:t>格式：  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10 minutes 40 seconds 650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endParaRPr lang="en-US" altLang="zh-CN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ORC/RC/TXT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zh-CN" altLang="en-US" dirty="0" smtClean="0">
                <a:solidFill>
                  <a:srgbClr val="FF0000"/>
                </a:solidFill>
              </a:rPr>
              <a:t> ：</a:t>
            </a:r>
            <a:r>
              <a:rPr lang="en-US" altLang="zh-CN" dirty="0">
                <a:solidFill>
                  <a:srgbClr val="FF0000"/>
                </a:solidFill>
              </a:rPr>
              <a:t> 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  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7 seconds 660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用例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 设置合并参数，计算所有文件行数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与例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做对照</a:t>
            </a:r>
            <a:r>
              <a:rPr lang="en-US" altLang="zh-CN" dirty="0" smtClean="0">
                <a:solidFill>
                  <a:schemeClr val="tx1"/>
                </a:solidFill>
              </a:rPr>
              <a:t>)  select </a:t>
            </a:r>
            <a:r>
              <a:rPr lang="en-US" altLang="zh-CN" dirty="0">
                <a:solidFill>
                  <a:schemeClr val="tx1"/>
                </a:solidFill>
              </a:rPr>
              <a:t>count(1) from </a:t>
            </a:r>
            <a:r>
              <a:rPr lang="en-US" altLang="zh-CN" dirty="0" err="1">
                <a:solidFill>
                  <a:schemeClr val="tx1"/>
                </a:solidFill>
              </a:rPr>
              <a:t>lzo_par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pt_d</a:t>
            </a:r>
            <a:r>
              <a:rPr lang="en-US" altLang="zh-CN" dirty="0">
                <a:solidFill>
                  <a:schemeClr val="tx1"/>
                </a:solidFill>
              </a:rPr>
              <a:t>=20161001;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结果：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LZO</a:t>
            </a:r>
            <a:r>
              <a:rPr lang="zh-CN" altLang="en-US" dirty="0" smtClean="0">
                <a:solidFill>
                  <a:srgbClr val="FF0000"/>
                </a:solidFill>
              </a:rPr>
              <a:t>格式： 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</a:t>
            </a:r>
            <a:r>
              <a:rPr lang="zh-CN" altLang="en-US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11 seconds 340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endParaRPr lang="en-US" altLang="zh-CN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 ORC/RC/TXT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     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8 seconds 360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用例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： 利用用例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的结果，设置合并参数，计算所有文件行数（与例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做对照</a:t>
            </a:r>
            <a:r>
              <a:rPr lang="zh-CN" altLang="en-US" dirty="0" smtClean="0">
                <a:solidFill>
                  <a:schemeClr val="tx1"/>
                </a:solidFill>
              </a:rPr>
              <a:t>）        </a:t>
            </a:r>
            <a:r>
              <a:rPr lang="en-US" altLang="zh-CN" dirty="0">
                <a:solidFill>
                  <a:schemeClr val="tx1"/>
                </a:solidFill>
              </a:rPr>
              <a:t>select count(1) from </a:t>
            </a:r>
            <a:r>
              <a:rPr lang="en-US" altLang="zh-CN" dirty="0" err="1">
                <a:solidFill>
                  <a:schemeClr val="tx1"/>
                </a:solidFill>
              </a:rPr>
              <a:t>hive_merge_test</a:t>
            </a:r>
            <a:r>
              <a:rPr lang="en-US" altLang="zh-CN" dirty="0">
                <a:solidFill>
                  <a:schemeClr val="tx1"/>
                </a:solidFill>
              </a:rPr>
              <a:t> where </a:t>
            </a:r>
            <a:r>
              <a:rPr lang="en-US" altLang="zh-CN" dirty="0" err="1">
                <a:solidFill>
                  <a:schemeClr val="tx1"/>
                </a:solidFill>
              </a:rPr>
              <a:t>pt_d</a:t>
            </a:r>
            <a:r>
              <a:rPr lang="en-US" altLang="zh-CN" dirty="0">
                <a:solidFill>
                  <a:schemeClr val="tx1"/>
                </a:solidFill>
              </a:rPr>
              <a:t>=20161001;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LZO</a:t>
            </a:r>
            <a:r>
              <a:rPr lang="zh-CN" altLang="en-US" dirty="0" smtClean="0">
                <a:solidFill>
                  <a:srgbClr val="FF0000"/>
                </a:solidFill>
              </a:rPr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</a:t>
            </a: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5 seconds 370 </a:t>
            </a:r>
            <a:r>
              <a:rPr lang="en-US" altLang="zh-CN" dirty="0" err="1" smtClean="0">
                <a:solidFill>
                  <a:srgbClr val="FF0000"/>
                </a:solidFill>
              </a:rPr>
              <a:t>msec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ORC/RC/TXT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个          </a:t>
            </a:r>
            <a:r>
              <a:rPr lang="en-US" altLang="zh-CN" dirty="0">
                <a:solidFill>
                  <a:srgbClr val="FF0000"/>
                </a:solidFill>
              </a:rPr>
              <a:t>MapReduce Total cumulative CPU time: 5 seconds 470 </a:t>
            </a:r>
            <a:r>
              <a:rPr lang="en-US" altLang="zh-CN" dirty="0" err="1">
                <a:solidFill>
                  <a:srgbClr val="FF0000"/>
                </a:solidFill>
              </a:rPr>
              <a:t>msec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用例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：不设置合并参数（即</a:t>
            </a:r>
            <a:r>
              <a:rPr lang="en-US" altLang="zh-CN" dirty="0">
                <a:solidFill>
                  <a:schemeClr val="tx1"/>
                </a:solidFill>
              </a:rPr>
              <a:t>set  </a:t>
            </a:r>
            <a:r>
              <a:rPr lang="en-US" altLang="zh-CN" dirty="0" err="1">
                <a:solidFill>
                  <a:schemeClr val="tx1"/>
                </a:solidFill>
              </a:rPr>
              <a:t>hive.hadoop.supports.splittable.combineinputformat</a:t>
            </a:r>
            <a:r>
              <a:rPr lang="en-US" altLang="zh-CN" dirty="0">
                <a:solidFill>
                  <a:schemeClr val="tx1"/>
                </a:solidFill>
              </a:rPr>
              <a:t>=false</a:t>
            </a:r>
            <a:r>
              <a:rPr lang="zh-CN" altLang="en-US" dirty="0">
                <a:solidFill>
                  <a:schemeClr val="tx1"/>
                </a:solidFill>
              </a:rPr>
              <a:t>），执行</a:t>
            </a:r>
            <a:r>
              <a:rPr lang="en-US" altLang="zh-CN" dirty="0">
                <a:solidFill>
                  <a:schemeClr val="tx1"/>
                </a:solidFill>
              </a:rPr>
              <a:t>insert into table[partition] t select c1,c2…</a:t>
            </a:r>
            <a:r>
              <a:rPr lang="zh-CN" altLang="en-US" dirty="0">
                <a:solidFill>
                  <a:schemeClr val="tx1"/>
                </a:solidFill>
              </a:rPr>
              <a:t>，观察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表（分区）目录中的文件数量。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insert </a:t>
            </a:r>
            <a:r>
              <a:rPr lang="en-US" altLang="zh-CN" dirty="0">
                <a:solidFill>
                  <a:schemeClr val="tx1"/>
                </a:solidFill>
              </a:rPr>
              <a:t>into table </a:t>
            </a:r>
            <a:r>
              <a:rPr lang="en-US" altLang="zh-CN" dirty="0" err="1">
                <a:solidFill>
                  <a:schemeClr val="tx1"/>
                </a:solidFill>
              </a:rPr>
              <a:t>hive_merge_test</a:t>
            </a:r>
            <a:r>
              <a:rPr lang="en-US" altLang="zh-CN" dirty="0">
                <a:solidFill>
                  <a:schemeClr val="tx1"/>
                </a:solidFill>
              </a:rPr>
              <a:t> partition(</a:t>
            </a:r>
            <a:r>
              <a:rPr lang="en-US" altLang="zh-CN" dirty="0" err="1">
                <a:solidFill>
                  <a:schemeClr val="tx1"/>
                </a:solidFill>
              </a:rPr>
              <a:t>pt_d</a:t>
            </a:r>
            <a:r>
              <a:rPr lang="en-US" altLang="zh-CN" dirty="0">
                <a:solidFill>
                  <a:schemeClr val="tx1"/>
                </a:solidFill>
              </a:rPr>
              <a:t>=20161001,pt_s=11111) select id, name ,name2 from </a:t>
            </a:r>
            <a:r>
              <a:rPr lang="en-US" altLang="zh-CN" dirty="0" err="1">
                <a:solidFill>
                  <a:schemeClr val="tx1"/>
                </a:solidFill>
              </a:rPr>
              <a:t>lzo_par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结果：</a:t>
            </a:r>
            <a:endParaRPr lang="en-US" altLang="zh-CN" dirty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LZO</a:t>
            </a:r>
            <a:r>
              <a:rPr lang="zh-CN" altLang="en-US" dirty="0" smtClean="0">
                <a:solidFill>
                  <a:srgbClr val="FF0000"/>
                </a:solidFill>
              </a:rPr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Stage-1  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405</a:t>
            </a:r>
            <a:r>
              <a:rPr lang="zh-CN" altLang="en-US" dirty="0" smtClean="0">
                <a:solidFill>
                  <a:srgbClr val="FF0000"/>
                </a:solidFill>
              </a:rPr>
              <a:t>个  </a:t>
            </a:r>
            <a:r>
              <a:rPr lang="en-US" altLang="zh-CN" dirty="0" smtClean="0">
                <a:solidFill>
                  <a:srgbClr val="FF0000"/>
                </a:solidFill>
              </a:rPr>
              <a:t>MapReduce </a:t>
            </a:r>
            <a:r>
              <a:rPr lang="en-US" altLang="zh-CN" dirty="0">
                <a:solidFill>
                  <a:srgbClr val="FF0000"/>
                </a:solidFill>
              </a:rPr>
              <a:t>Total cumulative CPU time: 12 minutes 5 seconds 260 </a:t>
            </a:r>
            <a:r>
              <a:rPr lang="en-US" altLang="zh-CN" dirty="0" err="1" smtClean="0">
                <a:solidFill>
                  <a:srgbClr val="FF0000"/>
                </a:solidFill>
              </a:rPr>
              <a:t>msec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                   Stage-2  Map </a:t>
            </a:r>
            <a:r>
              <a:rPr lang="zh-CN" altLang="en-US" dirty="0">
                <a:solidFill>
                  <a:srgbClr val="FF0000"/>
                </a:solidFill>
              </a:rPr>
              <a:t>数 </a:t>
            </a:r>
            <a:r>
              <a:rPr lang="en-US" altLang="zh-CN" dirty="0">
                <a:solidFill>
                  <a:srgbClr val="FF0000"/>
                </a:solidFill>
              </a:rPr>
              <a:t>405</a:t>
            </a:r>
            <a:r>
              <a:rPr lang="zh-CN" altLang="en-US" dirty="0" smtClean="0">
                <a:solidFill>
                  <a:srgbClr val="FF0000"/>
                </a:solidFill>
              </a:rPr>
              <a:t>个  </a:t>
            </a:r>
            <a:r>
              <a:rPr lang="en-US" altLang="zh-CN" dirty="0" smtClean="0">
                <a:solidFill>
                  <a:srgbClr val="FF0000"/>
                </a:solidFill>
              </a:rPr>
              <a:t>MapReduce </a:t>
            </a:r>
            <a:r>
              <a:rPr lang="en-US" altLang="zh-CN" dirty="0">
                <a:solidFill>
                  <a:srgbClr val="FF0000"/>
                </a:solidFill>
              </a:rPr>
              <a:t>Total cumulative CPU time: 11 minutes 30 seconds 190 </a:t>
            </a:r>
            <a:r>
              <a:rPr lang="en-US" altLang="zh-CN" dirty="0" err="1" smtClean="0">
                <a:solidFill>
                  <a:srgbClr val="FF0000"/>
                </a:solidFill>
              </a:rPr>
              <a:t>msec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输出文件</a:t>
            </a:r>
            <a:r>
              <a:rPr lang="en-US" altLang="zh-CN" dirty="0">
                <a:solidFill>
                  <a:srgbClr val="FF0000"/>
                </a:solidFill>
              </a:rPr>
              <a:t>405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ORC/RC/TXT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Map </a:t>
            </a:r>
            <a:r>
              <a:rPr lang="zh-CN" altLang="en-US" dirty="0" smtClean="0">
                <a:solidFill>
                  <a:srgbClr val="FF0000"/>
                </a:solidFill>
              </a:rPr>
              <a:t>数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  </a:t>
            </a:r>
            <a:r>
              <a:rPr lang="en-US" altLang="zh-CN" dirty="0" smtClean="0">
                <a:solidFill>
                  <a:srgbClr val="FF0000"/>
                </a:solidFill>
              </a:rPr>
              <a:t>MapReduce Total cumulative CPU time: 11 seconds 260 </a:t>
            </a:r>
            <a:r>
              <a:rPr lang="en-US" altLang="zh-CN" dirty="0" err="1" smtClean="0">
                <a:solidFill>
                  <a:srgbClr val="FF0000"/>
                </a:solidFill>
              </a:rPr>
              <a:t>msec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输出文件个数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</a:p>
          <a:p>
            <a:pPr marL="628650" lvl="1" indent="-1714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solidFill>
          <a:schemeClr val="bg1">
            <a:lumMod val="65000"/>
          </a:schemeClr>
        </a:solidFill>
      </a:spPr>
      <a:bodyPr wrap="square" rtlCol="0">
        <a:spAutoFit/>
      </a:bodyPr>
      <a:lstStyle>
        <a:defPPr>
          <a:defRPr sz="16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3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3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Blank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86487</TotalTime>
  <Words>920</Words>
  <Application>Microsoft Office PowerPoint</Application>
  <PresentationFormat>自定义</PresentationFormat>
  <Paragraphs>150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6</vt:i4>
      </vt:variant>
    </vt:vector>
  </HeadingPairs>
  <TitlesOfParts>
    <vt:vector size="43" baseType="lpstr">
      <vt:lpstr>Gill Sans</vt:lpstr>
      <vt:lpstr>MS PGothic</vt:lpstr>
      <vt:lpstr>MS PGothic</vt:lpstr>
      <vt:lpstr>黑体</vt:lpstr>
      <vt:lpstr>华文细黑</vt:lpstr>
      <vt:lpstr>宋体</vt:lpstr>
      <vt:lpstr>微软雅黑</vt:lpstr>
      <vt:lpstr>Arial</vt:lpstr>
      <vt:lpstr>Calibri</vt:lpstr>
      <vt:lpstr>FrutigerNext LT BlackCn</vt:lpstr>
      <vt:lpstr>FrutigerNext LT Bold</vt:lpstr>
      <vt:lpstr>FrutigerNext LT Light</vt:lpstr>
      <vt:lpstr>FrutigerNext LT Medium</vt:lpstr>
      <vt:lpstr>FrutigerNext LT Regular</vt:lpstr>
      <vt:lpstr>Wingdings</vt:lpstr>
      <vt:lpstr>default</vt:lpstr>
      <vt:lpstr>2_自定义设计方案</vt:lpstr>
      <vt:lpstr>1_自定义设计方案</vt:lpstr>
      <vt:lpstr>44_主题1</vt:lpstr>
      <vt:lpstr>3_自定义设计方案</vt:lpstr>
      <vt:lpstr>14_主题1</vt:lpstr>
      <vt:lpstr>4_Blank</vt:lpstr>
      <vt:lpstr>31_主题1</vt:lpstr>
      <vt:lpstr>21_主题1</vt:lpstr>
      <vt:lpstr>22_主题1</vt:lpstr>
      <vt:lpstr>1_Blank</vt:lpstr>
      <vt:lpstr>15_主题1</vt:lpstr>
      <vt:lpstr>2_Blank</vt:lpstr>
      <vt:lpstr>60_主题1</vt:lpstr>
      <vt:lpstr>1_default</vt:lpstr>
      <vt:lpstr>62_主题1</vt:lpstr>
      <vt:lpstr>3_Blank</vt:lpstr>
      <vt:lpstr>32_主题1</vt:lpstr>
      <vt:lpstr>33_主题1</vt:lpstr>
      <vt:lpstr>2_default</vt:lpstr>
      <vt:lpstr>34_主题1</vt:lpstr>
      <vt:lpstr>14_自定义设计方案</vt:lpstr>
      <vt:lpstr>PowerPoint 演示文稿</vt:lpstr>
      <vt:lpstr>小文件问题突出在少数表</vt:lpstr>
      <vt:lpstr>小文件原因分析</vt:lpstr>
      <vt:lpstr>小文件表典型血缘关系</vt:lpstr>
      <vt:lpstr>数据处理过程及相关设置（只在HIVE环境中生效，单独MR任务未验证）</vt:lpstr>
      <vt:lpstr>小文件合并处理验证情况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Steve Langridge;Reza Azimi;Manuel Saldana;wangxiaobo 00222750</dc:creator>
  <cp:keywords>DC3.0;Zeta;ZPA</cp:keywords>
  <cp:lastModifiedBy>Wangguangming (wangguangming, device cloud)</cp:lastModifiedBy>
  <cp:revision>6607</cp:revision>
  <dcterms:created xsi:type="dcterms:W3CDTF">2009-05-25T07:47:21Z</dcterms:created>
  <dcterms:modified xsi:type="dcterms:W3CDTF">2016-11-14T14:00:25Z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(2)lmCSxS6eCZDaPEjNYeBQrsJ6WNhsFmJuQUqGXQau5ZdNXWFvnDr50gcyCj85bH/rhkQ1sju1
LFhDYWy/8sHXrQ5fieJhxA3pqtg1rFSPtguBXtMLseSWC82lewV6rtp6Uebv/OX4uUl+IjpY
+t+j3ubMXRh7ZpFBkI1w8dJe/WEdk4nTsVVCOWIJ/KHz82VuogxDc3f6BmXGwiZX8b2mKOg4
Qp7dY9kRlTLMLkZxfr96Q</vt:lpwstr>
  </property>
  <property fmtid="{D5CDD505-2E9C-101B-9397-08002B2CF9AE}" pid="3" name="_ms_pID_7253431">
    <vt:lpwstr>h4s71pazs4xgPDBriMv0xVhUjNIIcj9Hwv7T5geCpjemO8Y8VAA
ZWt674nSfYitRaDyfpL6fCqJGdWtPZYCpx6qOtVjrXfBipWzoPqQ1Q==</vt:lpwstr>
  </property>
  <property fmtid="{D5CDD505-2E9C-101B-9397-08002B2CF9AE}" pid="4" name="_new_ms_pID_72543">
    <vt:lpwstr>(3)piV5foZJmbs0x8AKMnCy3oWH7giDLRTvul39bgutzvTH7EoKm5qZKim5yRyDl2/l7wJ8Ik9V
Tmk4E25iLdZXJBU/e1h1ZBW6ambM22J0dQPBPQoOjQjtwzLpbLmOImxXx8XRLCHRwflH8Y/G
7dn1gDRhZqtC9h4fjXVpBzsCmoFSicvoiECKjKze2MeZrQWFdap36K39SVn/eF58ZFKgUgHF
8glLcX5DeF9XrPG+X3</vt:lpwstr>
  </property>
  <property fmtid="{D5CDD505-2E9C-101B-9397-08002B2CF9AE}" pid="5" name="_new_ms_pID_72543_00">
    <vt:lpwstr>_new_ms_pID_72543</vt:lpwstr>
  </property>
  <property fmtid="{D5CDD505-2E9C-101B-9397-08002B2CF9AE}" pid="6" name="_new_ms_pID_725431">
    <vt:lpwstr>7xQ6Pqv3Bypii2F5EpIi74WLbAAMtjwZp/az1hRlA3xUbsyX1HPCDd
icISPIV49bPK6ZmZ5VByJQN0a/PLIQeYWj7bQpG3LxKRrQHy0E6zpKV3SdDT0OUnUqLkS5Sq
MC10wq4macFI0vOH4uLLbsszG2FGH+3+aiAlf5r7CZgsRLoeP3mTfAmMtQTzCPxUwXRFtBfY
yYa3d/Y/yn4HScWRw1kAG30I6qr8CbELyUCu</vt:lpwstr>
  </property>
  <property fmtid="{D5CDD505-2E9C-101B-9397-08002B2CF9AE}" pid="7" name="_new_ms_pID_725431_00">
    <vt:lpwstr>_new_ms_pID_725431</vt:lpwstr>
  </property>
  <property fmtid="{D5CDD505-2E9C-101B-9397-08002B2CF9AE}" pid="8" name="_new_ms_pID_725432">
    <vt:lpwstr>Pbj/9acgf2Y40Y44wbPWZv2mMnTFh1tdOa0g
x3Koqh+XEB7zbiPGkkgHjQf0xN7cylU/9sxSwgZ+0cdAiA3fxzo=</vt:lpwstr>
  </property>
  <property fmtid="{D5CDD505-2E9C-101B-9397-08002B2CF9AE}" pid="9" name="_new_ms_pID_725432_00">
    <vt:lpwstr>_new_ms_pID_725432</vt:lpwstr>
  </property>
  <property fmtid="{D5CDD505-2E9C-101B-9397-08002B2CF9AE}" pid="10" name="_2015_ms_pID_725343">
    <vt:lpwstr>(3)FP+DRTyGQhKJBRUaYISr+UmR4gnrzSIQFVYb/XmU7z1qya45mMKEm723B7n7WLTcutBWJ5we
epaI8qK5AnHQjS16Q9YXmfUe3EoiGwL0dHqy+EmhnJUBgXre2K+3q1p9jT7bwn+0qcaeFJur
lmtQ3UZaQyzWmddC/FvMuCW7BIkXkFHVNPWAI0P/b1aUQSFnaDyMqBvqs81DSnQToq2aPk/R
IsXL5+49ngDnwNHa8u</vt:lpwstr>
  </property>
  <property fmtid="{D5CDD505-2E9C-101B-9397-08002B2CF9AE}" pid="11" name="_2015_ms_pID_7253431">
    <vt:lpwstr>8BslFeJ3UDYNxmQW5eUvrTRt5NT5X5iMYyIeZkwPrR/jIKapGGD5Yu
sbKwuCS8eVFTNBwlOJ4aUqxynU2L3u5KVMYU6LdLd43DGuvV6wnvOeBVZuVz+M8I2ev6/Aam
WVZKR/3670FROzVkDgTPisS5KlAYjaNKmE6fJoxVDHf5rYZdTm4yxgZMNBpKjlJ1nO5Kokl7
I2fOxCkK/q9qflNTSYNWkCyScQtGCcPhCwqd</vt:lpwstr>
  </property>
  <property fmtid="{D5CDD505-2E9C-101B-9397-08002B2CF9AE}" pid="12" name="_2015_ms_pID_7253432">
    <vt:lpwstr>hLDGyTXRCmLzg6QwFo0YgHbM4l+ca1kg4y6H
mFU3+zjAou+fQ2puzbXOJUswzhGpxg==</vt:lpwstr>
  </property>
  <property fmtid="{D5CDD505-2E9C-101B-9397-08002B2CF9AE}" pid="13" name="_readonly">
    <vt:lpwstr/>
  </property>
  <property fmtid="{D5CDD505-2E9C-101B-9397-08002B2CF9AE}" pid="14" name="_change">
    <vt:lpwstr/>
  </property>
  <property fmtid="{D5CDD505-2E9C-101B-9397-08002B2CF9AE}" pid="15" name="_full-control">
    <vt:lpwstr/>
  </property>
  <property fmtid="{D5CDD505-2E9C-101B-9397-08002B2CF9AE}" pid="16" name="sflag">
    <vt:lpwstr>1475147436</vt:lpwstr>
  </property>
</Properties>
</file>