
<file path=[Content_Types].xml><?xml version="1.0" encoding="utf-8"?>
<Types xmlns="http://schemas.openxmlformats.org/package/2006/content-types">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theme/theme4.xml" ContentType="application/vnd.openxmlformats-officedocument.theme+xml"/>
  <Override PartName="/ppt/theme/theme5.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8.xml" ContentType="application/vnd.openxmlformats-officedocument.theme+xml"/>
  <Override PartName="/ppt/theme/theme9.xml" ContentType="application/vnd.openxmlformats-officedocument.theme+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handoutMasters/handoutMaster1.xml" ContentType="application/vnd.openxmlformats-officedocument.presentationml.handoutMaster+xml"/>
  <Override PartName="/ppt/viewProps.xml" ContentType="application/vnd.openxmlformats-officedocument.presentationml.viewProps+xml"/>
  <Override PartName="/ppt/theme/theme6.xml" ContentType="application/vnd.openxmlformats-officedocument.theme+xml"/>
  <Override PartName="/ppt/theme/theme7.xml" ContentType="application/vnd.openxmlformats-officedocument.theme+xml"/>
  <Override PartName="/ppt/theme/theme10.xml" ContentType="application/vnd.openxmlformats-officedocument.them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handoutMasterIdLst>
    <p:handoutMasterId r:id="rId16"/>
  </p:handoutMasterIdLst>
  <p:sldIdLst>
    <p:sldId id="262" r:id="rId10"/>
    <p:sldId id="267" r:id="rId11"/>
    <p:sldId id="258" r:id="rId12"/>
    <p:sldId id="265" r:id="rId13"/>
    <p:sldId id="266" r:id="rId14"/>
    <p:sldId id="260" r:id="rId1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777777"/>
    <a:srgbClr val="99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99" autoAdjust="0"/>
    <p:restoredTop sz="94660"/>
  </p:normalViewPr>
  <p:slideViewPr>
    <p:cSldViewPr showGuides="1">
      <p:cViewPr>
        <p:scale>
          <a:sx n="100" d="100"/>
          <a:sy n="100" d="100"/>
        </p:scale>
        <p:origin x="-91" y="710"/>
      </p:cViewPr>
      <p:guideLst>
        <p:guide orient="horz" pos="436"/>
        <p:guide orient="horz" pos="618"/>
        <p:guide orient="horz" pos="845"/>
        <p:guide orient="horz" pos="2840"/>
        <p:guide orient="horz" pos="4020"/>
        <p:guide pos="5284"/>
        <p:guide pos="47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5" Type="http://schemas.openxmlformats.org/officeDocument/2006/relationships/slideMaster" Target="slideMasters/slideMaster5.xml"/><Relationship Id="rId15" Type="http://schemas.openxmlformats.org/officeDocument/2006/relationships/slide" Target="slides/slide6.xml"/><Relationship Id="rId10" Type="http://schemas.openxmlformats.org/officeDocument/2006/relationships/slide" Target="slides/slide1.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2017/4/11</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 xmlns:p14="http://schemas.microsoft.com/office/powerpoint/2010/main" val="941739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1397655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112073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311079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77326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276640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192982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5520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7627769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8.xml"/><Relationship Id="rId1" Type="http://schemas.openxmlformats.org/officeDocument/2006/relationships/slideLayout" Target="../slideLayouts/slideLayout7.xml"/><Relationship Id="rId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9324975" y="3359150"/>
            <a:ext cx="919163" cy="3490913"/>
            <a:chOff x="5839" y="2160"/>
            <a:chExt cx="579" cy="2199"/>
          </a:xfrm>
        </p:grpSpPr>
        <p:sp>
          <p:nvSpPr>
            <p:cNvPr id="1038" name="Rectangle 78"/>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9251950" y="1333500"/>
            <a:ext cx="1192213" cy="1725613"/>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9251950" y="0"/>
            <a:ext cx="1120775" cy="684213"/>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0" y="973138"/>
            <a:ext cx="9144000" cy="381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4291"/>
            <a:ext cx="5616575" cy="5869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单击此处编辑母版文本样式</a:t>
            </a:r>
          </a:p>
        </p:txBody>
      </p:sp>
      <p:sp>
        <p:nvSpPr>
          <p:cNvPr id="1033" name="Rectangle 7"/>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0" y="1412875"/>
            <a:ext cx="9144000" cy="312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548313"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2056" name="Group 22"/>
          <p:cNvGrpSpPr>
            <a:grpSpLocks/>
          </p:cNvGrpSpPr>
          <p:nvPr/>
        </p:nvGrpSpPr>
        <p:grpSpPr bwMode="auto">
          <a:xfrm>
            <a:off x="9324975" y="3367088"/>
            <a:ext cx="919163" cy="3490912"/>
            <a:chOff x="5839" y="2160"/>
            <a:chExt cx="579" cy="2199"/>
          </a:xfrm>
        </p:grpSpPr>
        <p:sp>
          <p:nvSpPr>
            <p:cNvPr id="2061" name="Rectangle 23"/>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650" y="4508500"/>
            <a:ext cx="5548313" cy="584775"/>
          </a:xfrm>
          <a:prstGeom prst="rect">
            <a:avLst/>
          </a:prstGeom>
          <a:noFill/>
          <a:ln>
            <a:noFill/>
          </a:ln>
          <a:effectLst/>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5128"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Medium</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Regular</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5131" name="Group 85"/>
          <p:cNvGrpSpPr>
            <a:grpSpLocks/>
          </p:cNvGrpSpPr>
          <p:nvPr/>
        </p:nvGrpSpPr>
        <p:grpSpPr bwMode="auto">
          <a:xfrm>
            <a:off x="9324975" y="3367088"/>
            <a:ext cx="919163" cy="3490912"/>
            <a:chOff x="5839" y="2160"/>
            <a:chExt cx="579" cy="2199"/>
          </a:xfrm>
        </p:grpSpPr>
        <p:sp>
          <p:nvSpPr>
            <p:cNvPr id="5134" name="Rectangle 86"/>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 xmlns:a14="http://schemas.microsoft.com/office/drawing/2010/main">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 xmlns:a14="http://schemas.microsoft.com/office/drawing/2010/main">
                <a:solidFill>
                  <a:srgbClr val="FFFFFF"/>
                </a:solidFill>
              </a14:hiddenFill>
            </a:ext>
          </a:extLst>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5" name="Group 149"/>
          <p:cNvGrpSpPr>
            <a:grpSpLocks/>
          </p:cNvGrpSpPr>
          <p:nvPr/>
        </p:nvGrpSpPr>
        <p:grpSpPr bwMode="auto">
          <a:xfrm>
            <a:off x="9324975" y="3367088"/>
            <a:ext cx="919163" cy="3490912"/>
            <a:chOff x="5839" y="2160"/>
            <a:chExt cx="579" cy="2199"/>
          </a:xfrm>
        </p:grpSpPr>
        <p:sp>
          <p:nvSpPr>
            <p:cNvPr id="6158" name="Rectangle 150"/>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224" name="Picture 80" descr="bra200912090008_M副本"/>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 xmlns:a14="http://schemas.microsoft.com/office/drawing/2010/main">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9" name="Group 148"/>
          <p:cNvGrpSpPr>
            <a:grpSpLocks/>
          </p:cNvGrpSpPr>
          <p:nvPr/>
        </p:nvGrpSpPr>
        <p:grpSpPr bwMode="auto">
          <a:xfrm>
            <a:off x="9324975" y="3367088"/>
            <a:ext cx="919163" cy="3490912"/>
            <a:chOff x="5839" y="2160"/>
            <a:chExt cx="579" cy="2199"/>
          </a:xfrm>
        </p:grpSpPr>
        <p:sp>
          <p:nvSpPr>
            <p:cNvPr id="7182" name="Rectangle 149"/>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248" name="Picture 80" descr="sb10064568n-001副本"/>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 xmlns:a14="http://schemas.microsoft.com/office/drawing/2010/main">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8203" name="Group 83"/>
          <p:cNvGrpSpPr>
            <a:grpSpLocks/>
          </p:cNvGrpSpPr>
          <p:nvPr/>
        </p:nvGrpSpPr>
        <p:grpSpPr bwMode="auto">
          <a:xfrm>
            <a:off x="9324975" y="3367088"/>
            <a:ext cx="919163" cy="3490912"/>
            <a:chOff x="5839" y="2160"/>
            <a:chExt cx="579" cy="2199"/>
          </a:xfrm>
        </p:grpSpPr>
        <p:sp>
          <p:nvSpPr>
            <p:cNvPr id="8206" name="Rectangle 84"/>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1"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2"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3"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4"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5"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6"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7"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8"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9"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8272" name="Picture 80" descr="89738649副本"/>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 xmlns:a14="http://schemas.microsoft.com/office/drawing/2010/main">
                <a:solidFill>
                  <a:srgbClr val="FFFFFF"/>
                </a:solidFill>
              </a14:hiddenFill>
            </a:ext>
          </a:extLst>
        </p:spPr>
      </p:pic>
      <p:pic>
        <p:nvPicPr>
          <p:cNvPr id="8273" name="Picture 81" descr="未标题-2"/>
          <p:cNvPicPr>
            <a:picLocks noChangeAspect="1" noChangeArrowheads="1"/>
          </p:cNvPicPr>
          <p:nvPr/>
        </p:nvPicPr>
        <p:blipFill>
          <a:blip r:embed="rId5" cstate="email">
            <a:extLst>
              <a:ext uri="{28A0092B-C50C-407E-A947-70E740481C1C}">
                <a14:useLocalDpi xmlns=""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 xmlns:a14="http://schemas.microsoft.com/office/drawing/2010/main">
                <a:solidFill>
                  <a:srgbClr val="FFCC66"/>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9220"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221"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9324975" y="3367088"/>
            <a:ext cx="919163" cy="3490912"/>
            <a:chOff x="5839" y="2160"/>
            <a:chExt cx="579" cy="2199"/>
          </a:xfrm>
        </p:grpSpPr>
        <p:sp>
          <p:nvSpPr>
            <p:cNvPr id="9225" name="Rectangle 15"/>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chemeClr val="bg2"/>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 xmlns:a14="http://schemas.microsoft.com/office/drawing/2010/main"/>
              </a:ext>
            </a:extLst>
          </a:blip>
          <a:srcRect/>
          <a:stretch>
            <a:fillRect/>
          </a:stretch>
        </p:blipFill>
        <p:spPr bwMode="auto">
          <a:xfrm>
            <a:off x="0" y="6224588"/>
            <a:ext cx="9150350" cy="636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7508875" y="6386513"/>
            <a:ext cx="1311275" cy="312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baseline="0" dirty="0" smtClean="0">
                <a:solidFill>
                  <a:srgbClr val="000000"/>
                </a:solidFill>
                <a:latin typeface="+mn-lt"/>
                <a:ea typeface="+mn-ea"/>
              </a:rPr>
              <a:t>Huawei Confidential</a:t>
            </a:r>
            <a:endParaRPr lang="en-US" altLang="zh-CN" sz="1200" dirty="0">
              <a:latin typeface="+mn-lt"/>
              <a:ea typeface="+mn-ea"/>
            </a:endParaRPr>
          </a:p>
        </p:txBody>
      </p:sp>
      <p:sp>
        <p:nvSpPr>
          <p:cNvPr id="81" name="Rectangle 5"/>
          <p:cNvSpPr>
            <a:spLocks noChangeArrowheads="1"/>
          </p:cNvSpPr>
          <p:nvPr/>
        </p:nvSpPr>
        <p:spPr bwMode="auto">
          <a:xfrm>
            <a:off x="6361113" y="6489701"/>
            <a:ext cx="1803399"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0" y="5897563"/>
            <a:ext cx="9144000" cy="960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269" name="Rectangle 10"/>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1270" name="Group 11"/>
          <p:cNvGrpSpPr>
            <a:grpSpLocks/>
          </p:cNvGrpSpPr>
          <p:nvPr/>
        </p:nvGrpSpPr>
        <p:grpSpPr bwMode="auto">
          <a:xfrm>
            <a:off x="9324975" y="3367088"/>
            <a:ext cx="919163" cy="3490912"/>
            <a:chOff x="5839" y="2160"/>
            <a:chExt cx="579" cy="2199"/>
          </a:xfrm>
        </p:grpSpPr>
        <p:sp>
          <p:nvSpPr>
            <p:cNvPr id="11273" name="Rectangle 12"/>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3"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755650" y="2175084"/>
            <a:ext cx="5616575" cy="586957"/>
          </a:xfrm>
        </p:spPr>
        <p:txBody>
          <a:bodyPr/>
          <a:lstStyle/>
          <a:p>
            <a:endParaRPr lang="zh-CN" altLang="en-US" dirty="0"/>
          </a:p>
        </p:txBody>
      </p:sp>
      <p:sp>
        <p:nvSpPr>
          <p:cNvPr id="12" name="副标题 11"/>
          <p:cNvSpPr>
            <a:spLocks noGrp="1"/>
          </p:cNvSpPr>
          <p:nvPr>
            <p:ph type="subTitle" idx="11"/>
          </p:nvPr>
        </p:nvSpPr>
        <p:spPr/>
        <p:txBody>
          <a:bodyPr/>
          <a:lstStyle/>
          <a:p>
            <a:endParaRPr lang="zh-CN" altLang="en-US" dirty="0"/>
          </a:p>
        </p:txBody>
      </p:sp>
      <p:sp>
        <p:nvSpPr>
          <p:cNvPr id="6" name="TextBox 5"/>
          <p:cNvSpPr txBox="1"/>
          <p:nvPr/>
        </p:nvSpPr>
        <p:spPr>
          <a:xfrm>
            <a:off x="755576" y="5589240"/>
            <a:ext cx="4176464" cy="605294"/>
          </a:xfrm>
          <a:prstGeom prst="rect">
            <a:avLst/>
          </a:prstGeom>
          <a:noFill/>
        </p:spPr>
        <p:txBody>
          <a:bodyPr wrap="square" lIns="0" rtlCol="0">
            <a:spAutoFit/>
          </a:bodyPr>
          <a:lstStyle/>
          <a:p>
            <a:pPr lvl="0" fontAlgn="t">
              <a:lnSpc>
                <a:spcPts val="2000"/>
              </a:lnSpc>
            </a:pPr>
            <a:r>
              <a:rPr lang="en-US" altLang="zh-CN" sz="1400" dirty="0" smtClean="0">
                <a:solidFill>
                  <a:srgbClr val="990000"/>
                </a:solidFill>
                <a:latin typeface="FrutigerNext LT Medium"/>
              </a:rPr>
              <a:t>Author/ Email: </a:t>
            </a:r>
            <a:r>
              <a:rPr lang="en-US" altLang="zh-CN" sz="1400" dirty="0" smtClean="0">
                <a:solidFill>
                  <a:srgbClr val="B2B2B2">
                    <a:lumMod val="50000"/>
                  </a:srgbClr>
                </a:solidFill>
                <a:latin typeface="FrutigerNext LT Medium"/>
              </a:rPr>
              <a:t>Author's name/Author's email</a:t>
            </a:r>
            <a:endParaRPr lang="zh-CN" altLang="zh-CN" sz="1400" dirty="0" smtClean="0">
              <a:solidFill>
                <a:srgbClr val="B2B2B2">
                  <a:lumMod val="50000"/>
                </a:srgbClr>
              </a:solidFill>
              <a:latin typeface="FrutigerNext LT Medium"/>
            </a:endParaRPr>
          </a:p>
          <a:p>
            <a:pPr lvl="0" fontAlgn="t">
              <a:lnSpc>
                <a:spcPts val="2000"/>
              </a:lnSpc>
            </a:pPr>
            <a:r>
              <a:rPr lang="en-US" altLang="zh-CN" sz="1400" dirty="0" smtClean="0">
                <a:solidFill>
                  <a:srgbClr val="990000"/>
                </a:solidFill>
                <a:latin typeface="FrutigerNext LT Medium"/>
              </a:rPr>
              <a:t>Version:</a:t>
            </a:r>
            <a:r>
              <a:rPr lang="en-US" altLang="zh-CN" sz="1400" dirty="0" smtClean="0">
                <a:solidFill>
                  <a:srgbClr val="B2B2B2">
                    <a:lumMod val="50000"/>
                  </a:srgbClr>
                </a:solidFill>
                <a:latin typeface="FrutigerNext LT Medium"/>
              </a:rPr>
              <a:t> V1.0(20YYMMDD)</a:t>
            </a:r>
            <a:endParaRPr lang="zh-CN" altLang="zh-CN" sz="1400" dirty="0" smtClean="0">
              <a:solidFill>
                <a:srgbClr val="B2B2B2">
                  <a:lumMod val="50000"/>
                </a:srgbClr>
              </a:solidFill>
              <a:latin typeface="FrutigerNext LT Medium"/>
            </a:endParaRPr>
          </a:p>
        </p:txBody>
      </p:sp>
    </p:spTree>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功能描述</a:t>
            </a:r>
            <a:endParaRPr lang="zh-CN" altLang="en-US" dirty="0"/>
          </a:p>
        </p:txBody>
      </p:sp>
      <p:sp>
        <p:nvSpPr>
          <p:cNvPr id="3" name="内容占位符 2"/>
          <p:cNvSpPr>
            <a:spLocks noGrp="1"/>
          </p:cNvSpPr>
          <p:nvPr>
            <p:ph idx="1"/>
          </p:nvPr>
        </p:nvSpPr>
        <p:spPr/>
        <p:txBody>
          <a:bodyPr/>
          <a:lstStyle/>
          <a:p>
            <a:r>
              <a:rPr lang="zh-CN" altLang="en-US" dirty="0" smtClean="0"/>
              <a:t>每分钟统计一次</a:t>
            </a:r>
            <a:r>
              <a:rPr lang="en-US" altLang="zh-CN" dirty="0" smtClean="0"/>
              <a:t>yarn</a:t>
            </a:r>
            <a:r>
              <a:rPr lang="zh-CN" altLang="en-US" dirty="0" smtClean="0"/>
              <a:t>中</a:t>
            </a:r>
            <a:r>
              <a:rPr lang="en-US" altLang="zh-CN" dirty="0" smtClean="0"/>
              <a:t>job</a:t>
            </a:r>
            <a:r>
              <a:rPr lang="zh-CN" altLang="en-US" dirty="0" smtClean="0"/>
              <a:t>的</a:t>
            </a:r>
            <a:r>
              <a:rPr lang="en-US" altLang="zh-CN" dirty="0" smtClean="0"/>
              <a:t>map</a:t>
            </a:r>
            <a:r>
              <a:rPr lang="zh-CN" altLang="en-US" dirty="0" smtClean="0"/>
              <a:t>，</a:t>
            </a:r>
            <a:r>
              <a:rPr lang="en-US" altLang="zh-CN" dirty="0" err="1" smtClean="0"/>
              <a:t>hdfs</a:t>
            </a:r>
            <a:r>
              <a:rPr lang="zh-CN" altLang="en-US" dirty="0" smtClean="0"/>
              <a:t>读写，资源占用情况。根据这些指标杀掉风险任务。</a:t>
            </a:r>
            <a:endParaRPr lang="en-US" altLang="zh-CN" dirty="0" smtClean="0"/>
          </a:p>
          <a:p>
            <a:r>
              <a:rPr lang="en-US" altLang="zh-CN" dirty="0" smtClean="0"/>
              <a:t>YarnMonitorC30_20170404.rar map</a:t>
            </a:r>
            <a:r>
              <a:rPr lang="zh-CN" altLang="en-US" dirty="0" smtClean="0"/>
              <a:t>大的杀掉；运行时长超过</a:t>
            </a:r>
            <a:r>
              <a:rPr lang="en-US" altLang="zh-CN" dirty="0" smtClean="0"/>
              <a:t>8</a:t>
            </a:r>
            <a:r>
              <a:rPr lang="zh-CN" altLang="en-US" dirty="0" smtClean="0"/>
              <a:t>个小时的杀掉。</a:t>
            </a:r>
            <a:endParaRPr lang="en-US" altLang="zh-CN" dirty="0" smtClean="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smtClean="0"/>
              <a:t>编译</a:t>
            </a:r>
          </a:p>
        </p:txBody>
      </p:sp>
      <p:sp>
        <p:nvSpPr>
          <p:cNvPr id="4" name="TextBox 3"/>
          <p:cNvSpPr txBox="1"/>
          <p:nvPr/>
        </p:nvSpPr>
        <p:spPr>
          <a:xfrm>
            <a:off x="755576" y="1700808"/>
            <a:ext cx="7344816" cy="1477328"/>
          </a:xfrm>
          <a:prstGeom prst="rect">
            <a:avLst/>
          </a:prstGeom>
          <a:noFill/>
        </p:spPr>
        <p:txBody>
          <a:bodyPr wrap="square" rtlCol="0">
            <a:spAutoFit/>
          </a:bodyPr>
          <a:lstStyle/>
          <a:p>
            <a:r>
              <a:rPr lang="en-US" altLang="zh-CN" dirty="0" smtClean="0"/>
              <a:t>1.</a:t>
            </a:r>
            <a:r>
              <a:rPr lang="zh-CN" altLang="en-US" dirty="0" smtClean="0"/>
              <a:t>使用</a:t>
            </a:r>
            <a:r>
              <a:rPr lang="en-US" altLang="zh-CN" dirty="0" smtClean="0"/>
              <a:t>eclipse</a:t>
            </a:r>
            <a:r>
              <a:rPr lang="zh-CN" altLang="en-US" dirty="0" smtClean="0"/>
              <a:t>编译。</a:t>
            </a:r>
            <a:endParaRPr lang="en-US" altLang="zh-CN" dirty="0" smtClean="0"/>
          </a:p>
          <a:p>
            <a:r>
              <a:rPr lang="en-US" altLang="zh-CN" dirty="0" smtClean="0"/>
              <a:t>2. Mapred.rar </a:t>
            </a:r>
            <a:r>
              <a:rPr lang="zh-CN" altLang="en-US" dirty="0" smtClean="0"/>
              <a:t>打包为</a:t>
            </a:r>
            <a:r>
              <a:rPr lang="en-US" altLang="zh-CN" dirty="0" smtClean="0"/>
              <a:t>Mapreduce2.jar </a:t>
            </a:r>
            <a:r>
              <a:rPr lang="zh-CN" altLang="zh-CN" dirty="0" smtClean="0"/>
              <a:t>，不要</a:t>
            </a:r>
            <a:r>
              <a:rPr lang="en-US" altLang="zh-CN" dirty="0" smtClean="0"/>
              <a:t>lib</a:t>
            </a:r>
            <a:r>
              <a:rPr lang="zh-CN" altLang="zh-CN" dirty="0" smtClean="0"/>
              <a:t>库</a:t>
            </a:r>
            <a:r>
              <a:rPr lang="zh-CN" altLang="en-US" dirty="0" smtClean="0"/>
              <a:t>。入口是</a:t>
            </a:r>
            <a:r>
              <a:rPr lang="en-US" altLang="zh-CN" dirty="0" smtClean="0"/>
              <a:t>CLI2.java</a:t>
            </a:r>
          </a:p>
          <a:p>
            <a:r>
              <a:rPr lang="en-US" altLang="zh-CN" dirty="0" smtClean="0"/>
              <a:t>3. YarnMonitorC30_20170404.rar </a:t>
            </a:r>
            <a:r>
              <a:rPr lang="zh-CN" altLang="en-US" dirty="0" smtClean="0"/>
              <a:t>打包为</a:t>
            </a:r>
            <a:r>
              <a:rPr lang="en-US" altLang="zh-CN" dirty="0" smtClean="0"/>
              <a:t>jobsql.jar</a:t>
            </a:r>
            <a:r>
              <a:rPr lang="zh-CN" altLang="en-US" dirty="0" smtClean="0"/>
              <a:t>， 不要</a:t>
            </a:r>
            <a:r>
              <a:rPr lang="en-US" altLang="zh-CN" dirty="0" smtClean="0"/>
              <a:t>lib</a:t>
            </a:r>
            <a:r>
              <a:rPr lang="zh-CN" altLang="en-US" dirty="0" smtClean="0"/>
              <a:t>库。入口是</a:t>
            </a:r>
            <a:r>
              <a:rPr lang="en-US" altLang="zh-CN" dirty="0" smtClean="0"/>
              <a:t>YarnMonitor.java</a:t>
            </a:r>
          </a:p>
          <a:p>
            <a:endParaRPr lang="zh-CN" altLang="en-US" dirty="0"/>
          </a:p>
        </p:txBody>
      </p:sp>
    </p:spTree>
  </p:cSld>
  <p:clrMapOvr>
    <a:masterClrMapping/>
  </p:clrMapOvr>
  <p:transition advClick="0" advTm="8000">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配置与运行</a:t>
            </a:r>
            <a:endParaRPr lang="zh-CN" altLang="en-US" dirty="0"/>
          </a:p>
        </p:txBody>
      </p:sp>
      <p:sp>
        <p:nvSpPr>
          <p:cNvPr id="8" name="TextBox 7"/>
          <p:cNvSpPr txBox="1"/>
          <p:nvPr/>
        </p:nvSpPr>
        <p:spPr>
          <a:xfrm>
            <a:off x="971600" y="1196752"/>
            <a:ext cx="7272808" cy="1384995"/>
          </a:xfrm>
          <a:prstGeom prst="rect">
            <a:avLst/>
          </a:prstGeom>
          <a:noFill/>
        </p:spPr>
        <p:txBody>
          <a:bodyPr wrap="square" rtlCol="0">
            <a:spAutoFit/>
          </a:bodyPr>
          <a:lstStyle/>
          <a:p>
            <a:pPr marL="342900" lvl="0" indent="-342900">
              <a:buAutoNum type="arabicPeriod"/>
            </a:pPr>
            <a:r>
              <a:rPr lang="en-US" altLang="zh-CN" sz="1400" dirty="0" smtClean="0"/>
              <a:t>Mapreduce2.jar</a:t>
            </a:r>
            <a:r>
              <a:rPr lang="zh-CN" altLang="zh-CN" sz="1400" dirty="0" smtClean="0"/>
              <a:t>放到</a:t>
            </a:r>
            <a:r>
              <a:rPr lang="en-US" altLang="zh-CN" sz="1400" dirty="0" smtClean="0"/>
              <a:t>FI </a:t>
            </a:r>
            <a:r>
              <a:rPr lang="zh-CN" altLang="zh-CN" sz="1400" dirty="0" smtClean="0"/>
              <a:t>客户端如下</a:t>
            </a:r>
            <a:r>
              <a:rPr lang="zh-CN" altLang="zh-CN" sz="1400" dirty="0" smtClean="0"/>
              <a:t>位置</a:t>
            </a:r>
            <a:endParaRPr lang="en-US" altLang="zh-CN" sz="1400" dirty="0" smtClean="0"/>
          </a:p>
          <a:p>
            <a:pPr marL="342900" lvl="0" indent="-342900">
              <a:buAutoNum type="arabicPeriod"/>
            </a:pPr>
            <a:endParaRPr lang="zh-CN" altLang="zh-CN" sz="1400" dirty="0" smtClean="0"/>
          </a:p>
          <a:p>
            <a:pPr lvl="0"/>
            <a:endParaRPr lang="en-US" altLang="zh-CN" sz="1400" dirty="0" smtClean="0"/>
          </a:p>
          <a:p>
            <a:pPr lvl="0"/>
            <a:endParaRPr lang="en-US" altLang="zh-CN" sz="1400" dirty="0" smtClean="0"/>
          </a:p>
          <a:p>
            <a:pPr lvl="0"/>
            <a:r>
              <a:rPr lang="en-US" altLang="zh-CN" sz="1400" dirty="0" smtClean="0"/>
              <a:t>2</a:t>
            </a:r>
            <a:r>
              <a:rPr lang="en-US" altLang="zh-CN" sz="1400" dirty="0" smtClean="0"/>
              <a:t>.</a:t>
            </a:r>
            <a:r>
              <a:rPr lang="zh-CN" altLang="zh-CN" sz="1400" dirty="0" smtClean="0"/>
              <a:t>修改</a:t>
            </a:r>
            <a:r>
              <a:rPr lang="en-US" altLang="zh-CN" sz="1400" dirty="0" smtClean="0"/>
              <a:t>FI </a:t>
            </a:r>
            <a:r>
              <a:rPr lang="zh-CN" altLang="zh-CN" sz="1400" dirty="0" smtClean="0"/>
              <a:t>客户端</a:t>
            </a:r>
            <a:r>
              <a:rPr lang="en-US" altLang="zh-CN" sz="1400" dirty="0" smtClean="0"/>
              <a:t> /HDFS/</a:t>
            </a:r>
            <a:r>
              <a:rPr lang="en-US" altLang="zh-CN" sz="1400" dirty="0" err="1" smtClean="0"/>
              <a:t>hadoop</a:t>
            </a:r>
            <a:r>
              <a:rPr lang="en-US" altLang="zh-CN" sz="1400" dirty="0" smtClean="0"/>
              <a:t>/bin/</a:t>
            </a:r>
            <a:r>
              <a:rPr lang="en-US" altLang="zh-CN" sz="1400" dirty="0" err="1" smtClean="0"/>
              <a:t>mapred</a:t>
            </a:r>
            <a:r>
              <a:rPr lang="zh-CN" altLang="zh-CN" sz="1400" dirty="0" smtClean="0"/>
              <a:t>，增加红色框中的小节</a:t>
            </a:r>
          </a:p>
          <a:p>
            <a:endParaRPr lang="zh-CN" altLang="en-US" sz="1400" dirty="0"/>
          </a:p>
        </p:txBody>
      </p:sp>
      <p:pic>
        <p:nvPicPr>
          <p:cNvPr id="9" name="图片 8"/>
          <p:cNvPicPr/>
          <p:nvPr/>
        </p:nvPicPr>
        <p:blipFill>
          <a:blip r:embed="rId2" cstate="print"/>
          <a:srcRect/>
          <a:stretch>
            <a:fillRect/>
          </a:stretch>
        </p:blipFill>
        <p:spPr bwMode="auto">
          <a:xfrm>
            <a:off x="5004048" y="1988840"/>
            <a:ext cx="3771900" cy="1859280"/>
          </a:xfrm>
          <a:prstGeom prst="rect">
            <a:avLst/>
          </a:prstGeom>
          <a:noFill/>
          <a:ln w="9525">
            <a:noFill/>
            <a:miter lim="800000"/>
            <a:headEnd/>
            <a:tailEnd/>
          </a:ln>
        </p:spPr>
      </p:pic>
      <p:sp>
        <p:nvSpPr>
          <p:cNvPr id="10" name="TextBox 9"/>
          <p:cNvSpPr txBox="1"/>
          <p:nvPr/>
        </p:nvSpPr>
        <p:spPr>
          <a:xfrm>
            <a:off x="1115616" y="3645024"/>
            <a:ext cx="7128792" cy="523220"/>
          </a:xfrm>
          <a:prstGeom prst="rect">
            <a:avLst/>
          </a:prstGeom>
          <a:noFill/>
        </p:spPr>
        <p:txBody>
          <a:bodyPr wrap="square" rtlCol="0">
            <a:spAutoFit/>
          </a:bodyPr>
          <a:lstStyle/>
          <a:p>
            <a:r>
              <a:rPr lang="en-US" altLang="zh-CN" sz="1400" dirty="0" smtClean="0"/>
              <a:t>3.</a:t>
            </a:r>
            <a:r>
              <a:rPr lang="zh-CN" altLang="en-US" sz="1400" dirty="0" smtClean="0"/>
              <a:t>建表</a:t>
            </a:r>
            <a:r>
              <a:rPr lang="en-US" altLang="zh-CN" sz="1400" dirty="0" err="1" smtClean="0"/>
              <a:t>dw_yarnmonitor_dm</a:t>
            </a:r>
            <a:r>
              <a:rPr lang="zh-CN" altLang="en-US" sz="1400" dirty="0" smtClean="0"/>
              <a:t>， 见</a:t>
            </a:r>
            <a:r>
              <a:rPr lang="en-US" altLang="zh-CN" sz="1400" dirty="0" smtClean="0"/>
              <a:t>dw_yarnmonitor_dm.sql</a:t>
            </a:r>
          </a:p>
          <a:p>
            <a:r>
              <a:rPr lang="en-US" altLang="zh-CN" sz="1400" dirty="0" smtClean="0"/>
              <a:t>4.</a:t>
            </a:r>
            <a:r>
              <a:rPr lang="zh-CN" altLang="en-US" sz="1400" dirty="0" smtClean="0"/>
              <a:t>修改</a:t>
            </a:r>
            <a:r>
              <a:rPr lang="en-US" altLang="zh-CN" sz="1400" dirty="0" err="1" smtClean="0"/>
              <a:t>YarnMonitor</a:t>
            </a:r>
            <a:r>
              <a:rPr lang="en-US" altLang="zh-CN" sz="1400" dirty="0" smtClean="0"/>
              <a:t>/start_yarnmonito.sh</a:t>
            </a:r>
            <a:r>
              <a:rPr lang="zh-CN" altLang="en-US" sz="1400" dirty="0" smtClean="0"/>
              <a:t>，红色方框为</a:t>
            </a:r>
            <a:r>
              <a:rPr lang="en-US" altLang="zh-CN" sz="1400" dirty="0" err="1" smtClean="0"/>
              <a:t>dw_yarnmonitor_dm</a:t>
            </a:r>
            <a:r>
              <a:rPr lang="zh-CN" altLang="en-US" sz="1400" dirty="0" smtClean="0"/>
              <a:t>表的路径。</a:t>
            </a:r>
            <a:endParaRPr lang="zh-CN" altLang="en-US" sz="1400" dirty="0"/>
          </a:p>
        </p:txBody>
      </p:sp>
      <p:pic>
        <p:nvPicPr>
          <p:cNvPr id="1026" name="Picture 2"/>
          <p:cNvPicPr>
            <a:picLocks noChangeAspect="1" noChangeArrowheads="1"/>
          </p:cNvPicPr>
          <p:nvPr/>
        </p:nvPicPr>
        <p:blipFill>
          <a:blip r:embed="rId3" cstate="print"/>
          <a:srcRect/>
          <a:stretch>
            <a:fillRect/>
          </a:stretch>
        </p:blipFill>
        <p:spPr bwMode="auto">
          <a:xfrm>
            <a:off x="1187624" y="4293096"/>
            <a:ext cx="5760640" cy="2697152"/>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1403648" y="1340768"/>
            <a:ext cx="9518650" cy="6096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764704"/>
            <a:ext cx="5688632" cy="646331"/>
          </a:xfrm>
          <a:prstGeom prst="rect">
            <a:avLst/>
          </a:prstGeom>
          <a:noFill/>
        </p:spPr>
        <p:txBody>
          <a:bodyPr wrap="square" rtlCol="0">
            <a:spAutoFit/>
          </a:bodyPr>
          <a:lstStyle/>
          <a:p>
            <a:r>
              <a:rPr lang="en-US" altLang="zh-CN" dirty="0" smtClean="0"/>
              <a:t>5.</a:t>
            </a:r>
            <a:r>
              <a:rPr lang="zh-CN" altLang="en-US" dirty="0" smtClean="0"/>
              <a:t>添加</a:t>
            </a:r>
            <a:r>
              <a:rPr lang="en-US" altLang="zh-CN" dirty="0" smtClean="0"/>
              <a:t>3</a:t>
            </a:r>
            <a:r>
              <a:rPr lang="zh-CN" altLang="en-US" dirty="0" smtClean="0"/>
              <a:t>年的分区。</a:t>
            </a:r>
            <a:endParaRPr lang="en-US" altLang="zh-CN" dirty="0" smtClean="0"/>
          </a:p>
          <a:p>
            <a:r>
              <a:rPr lang="en-US" altLang="zh-CN" dirty="0" err="1" smtClean="0"/>
              <a:t>nohup</a:t>
            </a:r>
            <a:r>
              <a:rPr lang="en-US" altLang="zh-CN" dirty="0" smtClean="0"/>
              <a:t> ./start_yarnmonitor.sh &amp;</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fade thruBlk="1"/>
  </p:transition>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265</TotalTime>
  <Words>145</Words>
  <Application>Microsoft Office PowerPoint</Application>
  <PresentationFormat>全屏显示(4:3)</PresentationFormat>
  <Paragraphs>19</Paragraphs>
  <Slides>6</Slides>
  <Notes>0</Notes>
  <HiddenSlides>0</HiddenSlides>
  <MMClips>0</MMClips>
  <ScaleCrop>false</ScaleCrop>
  <HeadingPairs>
    <vt:vector size="4" baseType="variant">
      <vt:variant>
        <vt:lpstr>主题</vt:lpstr>
      </vt:variant>
      <vt:variant>
        <vt:i4>9</vt:i4>
      </vt:variant>
      <vt:variant>
        <vt:lpstr>幻灯片标题</vt:lpstr>
      </vt:variant>
      <vt:variant>
        <vt:i4>6</vt:i4>
      </vt:variant>
    </vt:vector>
  </HeadingPairs>
  <TitlesOfParts>
    <vt:vector size="15" baseType="lpstr">
      <vt:lpstr>Blank</vt:lpstr>
      <vt:lpstr>1_主题1</vt:lpstr>
      <vt:lpstr>4_主题1</vt:lpstr>
      <vt:lpstr>5_主题1</vt:lpstr>
      <vt:lpstr>6_主题1</vt:lpstr>
      <vt:lpstr>7_主题1</vt:lpstr>
      <vt:lpstr>8_主题1</vt:lpstr>
      <vt:lpstr>9_主题1</vt:lpstr>
      <vt:lpstr>10_主题1</vt:lpstr>
      <vt:lpstr>幻灯片 1</vt:lpstr>
      <vt:lpstr>功能描述</vt:lpstr>
      <vt:lpstr>编译</vt:lpstr>
      <vt:lpstr>配置与运行</vt:lpstr>
      <vt:lpstr>幻灯片 5</vt:lpstr>
      <vt:lpstr>幻灯片 6</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Dell</dc:creator>
  <cp:lastModifiedBy>Dell</cp:lastModifiedBy>
  <cp:revision>9</cp:revision>
  <dcterms:created xsi:type="dcterms:W3CDTF">2017-04-06T03:32:48Z</dcterms:created>
  <dcterms:modified xsi:type="dcterms:W3CDTF">2017-04-11T12:04:27Z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2015_ms_pID_725343">
    <vt:lpwstr>(2)C/SaTmRHMnizdFw/aO0t8pVMhZt58mVcV53qrIsCU6oNsosD14F2GrSNyyGY/riCxsH3eYe0
+O6NPQDUxK3RQZI0oCiXhurowCXD8HC2i9MeKKy0QJ6MQLmg8mmGG/DWdRCEemeazun2wubV
0SWgCSYzEkPe5rXcjcR5A3lVSId4DiwMuS8Hh8S5V0gOZMuvUmUWOfErL9zhFSdCrbMNgs/d
E7ULMvE5YQzOXlIf/F</vt:lpwstr>
  </property>
  <property fmtid="{D5CDD505-2E9C-101B-9397-08002B2CF9AE}" pid="7" name="_2015_ms_pID_7253431">
    <vt:lpwstr>tBu3gVYU8lVj/7spo9ZbbeCojMOOV5ziIFuJO5g2FRzwF1vFndGHH5
x6lqrNvkei/GbnxZTFVlOhR6n6Bb6vxQAp0xAbQs8WjGGFvhtmwhaK4QzS+bWL5JBFdwr2Al
s6sqENudCluF8HpTF1p0iFUhdFx7OnbaG3krTEd4ClBCQYyxuMHnIpjZ9p36Kfzma6M=</vt:lpwstr>
  </property>
  <property fmtid="{D5CDD505-2E9C-101B-9397-08002B2CF9AE}" pid="8" name="_readonly">
    <vt:lpwstr/>
  </property>
  <property fmtid="{D5CDD505-2E9C-101B-9397-08002B2CF9AE}" pid="9" name="_change">
    <vt:lpwstr/>
  </property>
  <property fmtid="{D5CDD505-2E9C-101B-9397-08002B2CF9AE}" pid="10" name="_full-control">
    <vt:lpwstr/>
  </property>
  <property fmtid="{D5CDD505-2E9C-101B-9397-08002B2CF9AE}" pid="11" name="sflag">
    <vt:lpwstr>1491910820</vt:lpwstr>
  </property>
</Properties>
</file>