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419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0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053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7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1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890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0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25347-CFF7-4329-B22C-67DC5B5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0B66-52AE-4D7E-AC5C-2605F150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D77-E9E0-4E18-BD09-318F06DD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B419-6FFD-48CA-A7C0-C2ADD31EC5A5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8C958-A0DB-4056-B6BB-E1BF3AB2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99450-DDD9-4F3C-8BE3-4D778E21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796A-9229-47F1-A05B-227AFB95F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8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8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0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4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B861A9-1042-4A39-8D32-137F8327F604}" type="datetimeFigureOut">
              <a:rPr lang="zh-CN" altLang="en-US" smtClean="0"/>
              <a:t>2022/01/30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C09C73-1BCC-4C78-89BC-F4A196643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0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aike.baidu.com/item/%E8%B5%84%E6%9C%AC%E8%B5%84%E4%BA%A7%E5%AE%9A%E4%BB%B7%E6%A8%A1%E5%9E%8B/10867338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传统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vs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量化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）传统的基金进行投资组合：大多根据投资经理的主观投资经验来完成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）量化进行投资组合：算法模型构建的组合更加理性，利用信息的不对称性赚取差价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67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1: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金融市场概述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2: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金融理论模型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：金融市场概述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1.1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语言为量化而生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b="1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1.2 </a:t>
            </a:r>
            <a:r>
              <a:rPr lang="zh-CN" altLang="en-US" sz="2400" b="1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400" b="1" dirty="0"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1.3 Fintech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金融领域的风口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1.4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国内量化投资工具介绍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国内低风险交易策略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47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背景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）近年来，随着⼤数据的飞跃式发展，各种大数据的衍生产品已经开始越来越深地影响我们的 生活，例如，社交有腾讯大数据，购物有阿里大数据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）当数据积累得越来越多，就需要算法来挖 掘出数据的价值。特别是进⼊⼤数据时代后，算法显得越来越重要。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算法在各个行业的应用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）在图像识别领域，深度学习算法异军突起， 其不仅可以进行准确的⼈脸识别、指纹识别，还 可以进行复杂的图像对比。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）在自动驾驶领域，可以通过识别路面的状况 来实现自动驾驶、自动停车。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）在用户行为分析领域，人类有各种各样的行为和需求。</a:t>
            </a:r>
            <a:r>
              <a:rPr lang="en-US" altLang="zh-CN" sz="2400" dirty="0" err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Eg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搜索引擎、用户画像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84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算法在量化投资领域的应用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在⾦融投资领域中，有各式各样的数据 可以反映各种⾦融市场的规则，有宏观数据、经 济数据、股票数据、债券数据、期货数据、新闻 数据以及情绪数据等。⾦融宽客（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Quant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）通过 分析各式各样的数据，判断出国家的经济形势和 个股的⾛势，结合投资组合算法，从⽽实现投资的盈利。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量化投资基本思路（案例）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⼀个私募基⾦，募集了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亿资 ⾦准备进⼊⾦融市场。基⾦经理决定按照投资组合的建模思路，对各类⾦融资产进⾏组合配置。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49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008"/>
            <a:ext cx="10396882" cy="1151965"/>
          </a:xfrm>
        </p:spPr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13558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量化投资基本思路（案例）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如图反映了各类资产以均值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—⽅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差的标准来创建 投资组合，符合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资本资产定价模型（</a:t>
            </a: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CAPM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2"/>
              </a:rPr>
              <a:t>）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 原理（下一章有详细说明）。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441B3-91E2-4E64-95DD-DBFCA3BCE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72" y="3069152"/>
            <a:ext cx="4686706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9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1.2 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算法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量化投资基本思路（案例）</a:t>
            </a:r>
            <a:endParaRPr lang="en-US" altLang="zh-CN" sz="24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轴为收益率的标准差，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轴为收益率的均值，图中的点构建了可投资区域，每个点代表⼀个可投资产品，⽽每条虚线连接的点的集合就是⼀个有效的投资组合。</a:t>
            </a: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）对于图中近百个点来说，假设每次要配置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种资产做投资组合，那么就是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75287520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种组合⽅法；如果配置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种资产，可选⽅案就是⼀个天⽂数字了。（可用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语言计算一下）</a:t>
            </a:r>
            <a:endParaRPr lang="en-US" altLang="zh-CN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）对于⾦融市场来说，有⾮常多的⾦融资产可 供我们选择。股票、债券</a:t>
            </a:r>
            <a:r>
              <a:rPr lang="en-US" altLang="zh-CN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如果把这么多种资产进⾏组合，将有 ⽆限多的投资组合可供选择，是⼀个⽆限⼤的计 算量。因此，我们需要利⽤算法进⾏组合优化， 从⽽找到市场上最优的投资组合。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算法本⾝，才是最能体现价值的部分。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942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368</TotalTime>
  <Words>751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华文楷体</vt:lpstr>
      <vt:lpstr>Arial</vt:lpstr>
      <vt:lpstr>Impact</vt:lpstr>
      <vt:lpstr>Wingdings</vt:lpstr>
      <vt:lpstr>主要事件</vt:lpstr>
      <vt:lpstr>R语言量化投资</vt:lpstr>
      <vt:lpstr>Outline：大纲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26</cp:revision>
  <dcterms:created xsi:type="dcterms:W3CDTF">2022-01-28T16:23:50Z</dcterms:created>
  <dcterms:modified xsi:type="dcterms:W3CDTF">2022-01-30T16:52:18Z</dcterms:modified>
</cp:coreProperties>
</file>