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  <p:sldId id="261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80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7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96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3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688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6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84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C3ABB-20F0-7265-EB66-55DBA2C9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8C723-24F0-BF1B-4166-BC30398A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E3F43-75AD-542B-20F0-23BF5B7C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A4B71-5032-446D-8967-4180C471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B519D-38D6-025F-83BA-D429639F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8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7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0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3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7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5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9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8700EB-90B2-48DF-B5A8-4FFB9B216052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67A231E-BA0F-4EC1-89F0-6F8C1E8CC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5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F102C-CF2E-4D8E-A570-876641B0A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语言量化投资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004CE-C67E-407A-BF72-DF02D17FC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——《R</a:t>
            </a:r>
            <a:r>
              <a:rPr lang="zh-CN" altLang="en-US" dirty="0"/>
              <a:t>的极课理想：量化投资篇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9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78410"/>
            <a:ext cx="10396882" cy="1151965"/>
          </a:xfrm>
        </p:spPr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479547"/>
                <a:ext cx="10396883" cy="4195390"/>
              </a:xfrm>
            </p:spPr>
            <p:txBody>
              <a:bodyPr>
                <a:normAutofit fontScale="550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4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2.2</a:t>
                </a:r>
                <a:r>
                  <a:rPr kumimoji="0" lang="en-US" altLang="zh-CN" sz="4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4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语言解读一元线性模型</a:t>
                </a:r>
                <a:r>
                  <a:rPr kumimoji="0" lang="en-US" altLang="zh-CN" sz="4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——4.</a:t>
                </a:r>
                <a:r>
                  <a:rPr kumimoji="0" lang="zh-CN" altLang="en-US" sz="4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回归方程的显著性检验</a:t>
                </a:r>
                <a:endParaRPr kumimoji="0" lang="en-US" altLang="zh-CN" sz="4400" b="0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en-US" altLang="zh-CN" sz="3600" b="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e>
                    </m:acc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acc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𝑥𝑖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𝑦𝑖</m:t>
                                </m:r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𝑥𝑖</m:t>
                                    </m:r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3600" b="0" i="1" smtClean="0"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36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，从公式中可以看出计算过程并不一定要知道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是否有线性相关的关系，若不存在相关关系那么回归方程就没有任何意义，所以需要假设检验的方法来验证相关性的有效性。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检验法：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检验是检验模型某个自变量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𝑋𝑖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的显著性，通常用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P-value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判断显著性，小于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0.01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时说明这个自变量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𝑋𝑖</m:t>
                    </m:r>
                  </m:oMath>
                </a14:m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相关关系显著。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检验法：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检验用于对所有的自变量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在整体上看对于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的线性显著性，也是用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P-value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判断显著性，⼩于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0.01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时说明整体上自变量与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相关关系显著。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Clr>
                    <a:srgbClr val="B80E0F"/>
                  </a:buClr>
                  <a:defRPr/>
                </a:pPr>
                <a:r>
                  <a:rPr lang="en-US" altLang="zh-CN" sz="36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R^2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相关系统检验法：用来判断回归方程的拟合程度，</a:t>
                </a:r>
                <a:r>
                  <a:rPr lang="en-US" altLang="zh-CN" sz="36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R^2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的取值在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0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之间，越接近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说明拟合程度越好。</a:t>
                </a:r>
                <a:r>
                  <a:rPr lang="en-US" altLang="zh-CN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(R</a:t>
                </a:r>
                <a:r>
                  <a:rPr lang="zh-CN" altLang="en-US" sz="3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语言实现）</a:t>
                </a:r>
                <a:endParaRPr lang="en-US" altLang="zh-CN" sz="3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479547"/>
                <a:ext cx="10396883" cy="4195390"/>
              </a:xfrm>
              <a:blipFill>
                <a:blip r:embed="rId2"/>
                <a:stretch>
                  <a:fillRect l="-1760" t="-3052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4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511084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语言解读一元线性模型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——5.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残差分析和异常点检验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𝑌𝑖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=1……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在得到回归方程并进行显著性检验后，还要做残差分析（预测值和实际值之间的差），检验模型的正确性，残差必须服从正态分布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N(0,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^2)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，具体见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511084"/>
                <a:ext cx="10396883" cy="3311189"/>
              </a:xfrm>
              <a:blipFill>
                <a:blip r:embed="rId2"/>
                <a:stretch>
                  <a:fillRect l="-1760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8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709047"/>
                <a:ext cx="10396883" cy="3311189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语言解读一元线性模型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——6.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模型预测</a:t>
                </a:r>
                <a:endParaRPr lang="en-US" altLang="zh-CN" sz="2400" b="0" i="1" dirty="0">
                  <a:latin typeface="Cambria Math" panose="02040503050406030204" pitchFamily="18" charset="0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𝑌𝑖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=1……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最后，获得了一元线性回归方程的公式，就可以对数据进行预测了。比如对给定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时，计算出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的值，并计算出置信度为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𝑎𝑙𝑝h𝑎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的预测区间。当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en-US" altLang="zh-CN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时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置信度为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𝑎𝑙𝑝h𝑎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的预测区间为：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（</m:t>
                    </m:r>
                    <m:acc>
                      <m:accPr>
                        <m:chr m:val="̂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0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&lt;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0&lt;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0</m:t>
                                </m:r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𝑎𝑙𝑝h𝑎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，可以用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𝑝𝑟𝑒𝑑𝑖𝑐𝑡</m:t>
                    </m:r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函数来计算预测值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709047"/>
                <a:ext cx="10396883" cy="3311189"/>
              </a:xfrm>
              <a:blipFill>
                <a:blip r:embed="rId2"/>
                <a:stretch>
                  <a:fillRect l="-1760" r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4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9992-B373-4EE8-9293-499BD6F9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4918F-5555-4454-B38E-1980B8A54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：金融市场与金融理论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1: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金融市场概述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-chapter 2: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金融理论模型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语言数据处理与高性能运算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Part 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：金融策略实战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94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507AD-AA7D-45B1-A03D-1E271A6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BE86-2289-4304-A442-E2C8EC7E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Chapter 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：金融理论模型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2.1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语言解读资本资产定价模型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CPAM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2.2 R</a:t>
            </a:r>
            <a:r>
              <a:rPr lang="zh-CN" altLang="en-US" sz="2400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语言解读一元线性回归模型</a:t>
            </a:r>
            <a:endParaRPr lang="en-US" altLang="zh-CN" sz="2400" dirty="0">
              <a:highlight>
                <a:srgbClr val="FFFF0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2.3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语言解读多元线性回归模型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2.4 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语言解读自回归模型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8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 fontScale="925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语言解读一元线性模型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：在我们的日常生活中，存在⼤量的具有相关性的事件，比如大气压和海拔高度，海拔越高大气压强越⼩；⼈的身高和体重，普遍来看越高的⼈体重也越重。还有⼀些可能存在相关性的事件，⽐如知识⽔平越高的人，收入水平越高；市场化的国家经济越好，则货币越强势，反之全球经济危机，黄金等避险资产则开始走强。如果我们要研究这些事件，寻找不同变量之间的关系，就会用到回归分析。⼀元线性回归分析是处理两个变量之间线性相关关系最简单的模型。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7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语言解读一元线性模型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——1.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一元线性回归介绍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回归分析是用来确定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个以上变量间关系的一种统计分析方法。主要步骤：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）确定因变量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与自变量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X1,X2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之间的定量表达式（回归方程）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）对回归方程的置信度进行检查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）判断自变量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n=1,2,……m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）对因变量的影响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）利用回归方程进行预测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65512-0410-5272-B1D3-580DC1B84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59" y="3610788"/>
            <a:ext cx="3768824" cy="16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6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5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语言解读一元线性模型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数据集和数学模型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回归分析是用来确定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个或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个以上变量间关系的一种统计分析方法。主要步骤：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）确定因变量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与自变量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X1,X2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之间的定量表达式（回归方程）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）对回归方程的置信度进行检查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）判断自变量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Xn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n=1,2,……m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）对因变量的影响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）利用回归方程进行预测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31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581B0-FDBB-4179-A6AA-CCF60E61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5851"/>
            <a:ext cx="10396883" cy="3311189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R</a:t>
            </a:r>
            <a:r>
              <a:rPr kumimoji="0" lang="zh-CN" alt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语言解读一元线性模型</a:t>
            </a:r>
            <a:r>
              <a:rPr kumimoji="0" lang="en-US" altLang="zh-CN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——2.</a:t>
            </a:r>
            <a:r>
              <a:rPr lang="zh-CN" altLang="en-US" sz="24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数据集和数学模型</a:t>
            </a:r>
            <a:endParaRPr kumimoji="0" lang="en-US" altLang="zh-CN" sz="24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80E0F"/>
              </a:buClr>
              <a:buSzPct val="160000"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简单案例：数据集是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日白天开盘的交易数据，为锌的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个期货合约的分钟线的价格数据，数据集包括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列，其中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INDEX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列为时间，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zn1.close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ZN1064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合约的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分钟线的报价数据，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zn2.close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zn1065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合约的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分钟线的报价数据。以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zn1.close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列的价格为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zn2.close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列的价格为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，试图找到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之间的关系表达式（可以先用散点图粗略观察）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43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99678"/>
                <a:ext cx="10396883" cy="3311189"/>
              </a:xfrm>
            </p:spPr>
            <p:txBody>
              <a:bodyPr>
                <a:normAutofit lnSpcReduction="1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2.2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语言解读一元线性模型</a:t>
                </a:r>
                <a:r>
                  <a:rPr kumimoji="0" lang="en-US" altLang="zh-CN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——3.</a:t>
                </a:r>
                <a:r>
                  <a:rPr kumimoji="0" lang="zh-CN" altLang="en-US" sz="24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回归参数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估计</a:t>
                </a:r>
                <a:endParaRPr lang="en-US" altLang="zh-CN" sz="24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𝑌𝑖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𝑣𝑎𝑟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=1……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对于上面的公式，回归参数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是我们不知道的，我们需要用参数估计的方法来计算出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的值，而从得到数据集的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的定量关系。我们的⽬标是要计算出⼀条直线，使直接线上每个点的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值和实际数据的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值之差的平方和最小，即（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Y1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Y1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)^2+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Y2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Y2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)^2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+……+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Yn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en-US" altLang="zh-CN" b="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Yn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预测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)^2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的值最小。参数估计时，我们只考虑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Y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随</a:t>
                </a:r>
                <a:r>
                  <a:rPr lang="en-US" altLang="zh-CN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X</a:t>
                </a:r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的线性变化的部分，而残差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</m:t>
                    </m:r>
                  </m:oMath>
                </a14:m>
                <a:r>
                  <a:rPr lang="zh-CN" altLang="en-US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是不可观测的，参数估计法并不需要考虑残差，对于残差的分析在后文中介绍。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99678"/>
                <a:ext cx="10396883" cy="3311189"/>
              </a:xfrm>
              <a:blipFill>
                <a:blip r:embed="rId2"/>
                <a:stretch>
                  <a:fillRect l="-1760" t="-17311" r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5DCA-AC09-4B49-92E0-422382E5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金融市场与金融理论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299678"/>
                <a:ext cx="10396883" cy="3311189"/>
              </a:xfrm>
            </p:spPr>
            <p:txBody>
              <a:bodyPr>
                <a:normAutofit fontScale="850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2.2</a:t>
                </a:r>
                <a:r>
                  <a:rPr kumimoji="0" lang="en-US" altLang="zh-CN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R</a:t>
                </a:r>
                <a:r>
                  <a:rPr kumimoji="0" lang="zh-CN" altLang="en-US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语言解读一元线性模型</a:t>
                </a:r>
                <a:r>
                  <a:rPr kumimoji="0" lang="en-US" altLang="zh-CN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——3.</a:t>
                </a:r>
                <a:r>
                  <a:rPr kumimoji="0" lang="zh-CN" altLang="en-US" sz="2800" b="0" i="0" u="none" strike="noStrike" kern="1200" cap="all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回归参数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估计</a:t>
                </a:r>
                <a:endParaRPr lang="en-US" altLang="zh-CN" sz="2800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𝑌𝑖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𝑐𝑖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=0,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𝑣𝑎𝑟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𝑐𝑖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=1……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令公式变形为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的函数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(Y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-Y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测试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的平方和，变成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(Y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实际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  <a:r>
                  <a:rPr lang="en-US" altLang="zh-CN" sz="24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×X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))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的平方和。</a:t>
                </a:r>
              </a:p>
              <a:p>
                <a:pPr marL="0" lvl="0" indent="0">
                  <a:buClr>
                    <a:srgbClr val="B80E0F"/>
                  </a:buClr>
                  <a:buNone/>
                  <a:defRPr/>
                </a:pP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回归参数变形公式：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𝑌𝑖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𝑎𝑋𝑖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)^2</m:t>
                        </m:r>
                      </m:e>
                    </m:nary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，通过最小二乘估计推导出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的求解公式：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𝑦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𝑦𝑖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𝑥𝑖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</a:rPr>
                              <m:t>)^2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，有了这个公式就可以求出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𝑎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𝑏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两个回归参数的解了。接下来用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语言实现上面数据的回归模型的参数估计（</a:t>
                </a:r>
                <a:r>
                  <a:rPr lang="en-US" altLang="zh-CN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r</a:t>
                </a:r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语言可以用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𝑙𝑚</m:t>
                    </m:r>
                  </m:oMath>
                </a14:m>
                <a:r>
                  <a:rPr lang="zh-CN" altLang="en-US" sz="2400" b="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函数来实现一元线性回归建模过程）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B80E0F"/>
                  </a:buClr>
                  <a:buSzPct val="160000"/>
                  <a:buNone/>
                  <a:tabLst/>
                  <a:defRPr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F581B0-FDBB-4179-A6AA-CCF60E61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299678"/>
                <a:ext cx="10396883" cy="3311189"/>
              </a:xfrm>
              <a:blipFill>
                <a:blip r:embed="rId2"/>
                <a:stretch>
                  <a:fillRect l="-1760" t="-17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06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事件">
  <a:themeElements>
    <a:clrScheme name="主要事件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事件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事件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843</TotalTime>
  <Words>1347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华文楷体</vt:lpstr>
      <vt:lpstr>Arial</vt:lpstr>
      <vt:lpstr>Cambria Math</vt:lpstr>
      <vt:lpstr>Impact</vt:lpstr>
      <vt:lpstr>Wingdings</vt:lpstr>
      <vt:lpstr>主要事件</vt:lpstr>
      <vt:lpstr>R语言量化投资</vt:lpstr>
      <vt:lpstr>Outline：大纲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  <vt:lpstr>Part 1：金融市场与金融理论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R语言量化投资</dc:title>
  <dc:creator>steven thompson</dc:creator>
  <cp:lastModifiedBy>steven thompson</cp:lastModifiedBy>
  <cp:revision>48</cp:revision>
  <dcterms:created xsi:type="dcterms:W3CDTF">2022-06-01T10:08:15Z</dcterms:created>
  <dcterms:modified xsi:type="dcterms:W3CDTF">2022-06-13T10:48:55Z</dcterms:modified>
</cp:coreProperties>
</file>