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1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06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1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203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71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0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8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97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3E347-1BF8-6C31-EB37-9E9713F3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7513D-FC40-DFA6-AB39-1AF0C978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8BC5E-BABB-0A46-F6D5-993C9122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2B691-2D81-30DA-26F2-72580451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62C91-F7BF-4F53-1AF2-A821CE7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7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0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9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9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82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53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9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50F77A-8365-434E-88E2-69D32C7A0267}" type="datetimeFigureOut">
              <a:rPr lang="zh-CN" altLang="en-US" smtClean="0"/>
              <a:t>2022/06/02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42BA7C-C01F-4530-8520-07768E4F2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4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09047"/>
                <a:ext cx="10396883" cy="3311189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语言解读多元线性模型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——5.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残差分析与异常点检测</a:t>
                </a:r>
                <a:endParaRPr kumimoji="0" lang="zh-CN" altLang="en-US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4+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在得到的回归模型进行显著性检验后，还要再做残差分析（预测值和实际值之间的差），检验模型的正确性，残差必须服从正态分布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N(0,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^2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。检验方法同一元线性回归类似，具体见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09047"/>
                <a:ext cx="10396883" cy="3311189"/>
              </a:xfrm>
              <a:blipFill>
                <a:blip r:embed="rId2"/>
                <a:stretch>
                  <a:fillRect l="-1760" r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95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539364"/>
                <a:ext cx="10396883" cy="3311189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语言解读多元线性模型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——6.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模型预测</a:t>
                </a: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4+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得到了多元线性回归方程的公式就可以对数据进行预测了，可以用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𝑝𝑟𝑒𝑑𝑖𝑐𝑡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函数来计算预测值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和相应的预测区间，并把实际值和预测值一起展示，具体见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539364"/>
                <a:ext cx="10396883" cy="3311189"/>
              </a:xfrm>
              <a:blipFill>
                <a:blip r:embed="rId2"/>
                <a:stretch>
                  <a:fillRect l="-1760" r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98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709047"/>
                <a:ext cx="10396883" cy="3311189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语言解读多元线性模型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——7.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模型优化</a:t>
                </a:r>
                <a:endParaRPr kumimoji="0" lang="zh-CN" altLang="en-US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4+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之前已经得到了一个非常不错的模型，若要进行模型优化，可以用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𝑢𝑝𝑑𝑎𝑡𝑒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函数进行模型调整。首先检查一下每个自变量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:r>
                  <a:rPr lang="en-US" altLang="zh-CN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:r>
                  <a:rPr lang="en-US" altLang="zh-CN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:r>
                  <a:rPr lang="en-US" altLang="zh-CN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4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和因变量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之间的关系，具体见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；还可以通过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AIC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逐步回归选择，但要结合实际情况，看看这种调整是否有意义。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709047"/>
                <a:ext cx="10396883" cy="3311189"/>
              </a:xfrm>
              <a:blipFill>
                <a:blip r:embed="rId2"/>
                <a:stretch>
                  <a:fillRect l="-1760" r="-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9047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语言解读多元线性模型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——8.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案例：黑色系期货日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K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线数据验证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最后，我们用上面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个期货合约的日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线数据测试⼀下，找到多元回归关系。加载黑色系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个品种的期货数据，数据分别存储在文件中，期货品种与文件名的对应关系为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4B7CAD-185C-D828-5162-4B93BEEDF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18" y="3628269"/>
            <a:ext cx="6171967" cy="179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9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-chapter 1: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金融市场概述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-chapter 2: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金融理论模型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BE86-2289-4304-A442-E2C8EC7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Chapter 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：金融理论模型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2.1 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语言解读资本资产定价模型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CPAM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2.2 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语言解读一元线性回归模型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2.3 R</a:t>
            </a:r>
            <a:r>
              <a:rPr lang="zh-CN" altLang="en-US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语言解读多元线性回归模型</a:t>
            </a:r>
            <a:endParaRPr lang="en-US" altLang="zh-CN" sz="2400" dirty="0"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2.4 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语言解读自回归模型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语言解读多元线性模型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：在许多生活和工作的实际问题中，影响因变量的因素可能不止⼀个，比如对于知识水平越高的人，收入水平也越高。这其中可能包括了因为有更好的家庭条件，所以有了更好的教育；因为在⼀线城市发展，所以有了更好的工作机会；所处的行业赶上了大的经济上行周期等。这些共同的因素导致了较高的收入水平。这些规律是复杂的、多维度的，多元回归分析方法更适合解读生活的规律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6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</a:t>
            </a:r>
            <a:r>
              <a:rPr kumimoji="0" lang="en-US" altLang="zh-CN" sz="2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语言解读多元线性模型</a:t>
            </a:r>
            <a:r>
              <a:rPr kumimoji="0" lang="en-US" altLang="zh-CN" sz="2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——1.</a:t>
            </a:r>
            <a:r>
              <a:rPr lang="zh-CN" altLang="en-US" sz="26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kumimoji="0" lang="zh-CN" altLang="en-US" sz="2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元线性回归介绍</a:t>
            </a:r>
          </a:p>
          <a:p>
            <a:pPr>
              <a:buClr>
                <a:srgbClr val="B80E0F"/>
              </a:buClr>
              <a:defRPr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对比⼀元线性回归，多元线性回归是用来确定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个或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以上变量间关系的统计分析方法。多元线性回归的基本的分析方法与⼀元线性回归方法是类似的，我们首先需要选取多元数据集并定义数学模型，然后进行参数估计，对估计出来的参数进行显著性检验、残差分析、异常点检测，最后确定回归方程并进行模型预测。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由于多元回归方程有多个自变量，区别于⼀元回归方程，有⼀项很重要的操作就是自变量的优化，挑选出相关性最显著的自变量，同时去除不显著的自变量。在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语言中，有很方便地用于优化自变量的函数，可以很好地帮助我们改进回归模型。下面就开始多元线性回归的建模过程。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36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语言解读多元线性模型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——2.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数据集和数学模型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商品期货为例：黑色系品种是具有产业链上下游的关系。铁矿石是炼钢的原材料，焦煤和焦炭是炼钢的能源资源，热卷即热轧卷板是以板坯为原料经加热后制成的钢板，螺纹钢是表面带肋的钢筋。由于产业链的关系，假设我们想要预测螺纹钢的价格，那么影响螺纹钢价格的因素可能会涉及原材料、能源资源和同类材料等。比如，我们直观上认为，如果铁矿石价格上涨，螺纹钢就应该要涨价了。那么当铁矿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吨涨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元后，螺纹钢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吨涨多少钱？靠经验就可能估计不准，需要定量地做计算。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66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37765"/>
                <a:ext cx="10396883" cy="3311189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语言解读多元线性模型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——2.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数据集和数学模型</a:t>
                </a: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数据集：黑色系的商品期货，包括了大连期货交易所的焦煤（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JM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）、焦炭（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j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）、铁矿石（</a:t>
                </a:r>
                <a:r>
                  <a:rPr lang="en-US" altLang="zh-CN" sz="22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），上海期货交易所的螺纹钢（</a:t>
                </a:r>
                <a:r>
                  <a:rPr lang="en-US" altLang="zh-CN" sz="22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ru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）和热卷（</a:t>
                </a:r>
                <a:r>
                  <a:rPr lang="en-US" altLang="zh-CN" sz="22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hc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）。时段为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2016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年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月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15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日当日白天开盘的交易数据，为黑色系的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5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个期货合约的分钟线的价格数据，保存为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𝑓𝑢𝑡𝑢𝑟𝑒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𝑐𝑠𝑣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（</m:t>
                    </m:r>
                  </m:oMath>
                </a14:m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具体见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sz="22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37765"/>
                <a:ext cx="10396883" cy="3311189"/>
              </a:xfrm>
              <a:blipFill>
                <a:blip r:embed="rId2"/>
                <a:stretch>
                  <a:fillRect l="-1760" r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67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37765"/>
                <a:ext cx="10396883" cy="3311189"/>
              </a:xfrm>
            </p:spPr>
            <p:txBody>
              <a:bodyPr>
                <a:normAutofit fontScale="92500" lnSpcReduction="1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6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2.3</a:t>
                </a:r>
                <a:r>
                  <a:rPr kumimoji="0" lang="en-US" altLang="zh-CN" sz="26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6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语言解读多元线性模型</a:t>
                </a:r>
                <a:r>
                  <a:rPr kumimoji="0" lang="en-US" altLang="zh-CN" sz="26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——3.</a:t>
                </a:r>
                <a:r>
                  <a:rPr lang="zh-CN" altLang="en-US" sz="26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回归参数估计</a:t>
                </a:r>
                <a:endParaRPr kumimoji="0" lang="zh-CN" altLang="en-US" sz="26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4+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endParaRPr lang="en-US" altLang="zh-CN" sz="22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上面公式中，回归参数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:r>
                  <a:rPr lang="en-US" altLang="zh-CN" sz="22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</m:oMath>
                </a14:m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:r>
                  <a:rPr lang="en-US" altLang="zh-CN" sz="22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</m:oMath>
                </a14:m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:r>
                  <a:rPr lang="en-US" altLang="zh-CN" sz="22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</m:t>
                    </m:r>
                  </m:oMath>
                </a14:m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:r>
                  <a:rPr lang="en-US" altLang="zh-CN" sz="22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</m:t>
                    </m:r>
                  </m:oMath>
                </a14:m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都是我们不知道的，参数估计就是通过数据来估计出这些参数，从而确定⾃变量和因变量之前的关系。我们的目标是要计算出⼀条直线，使直线上每个点的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值和实际数据的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值之差的平方和最小，即（</a:t>
                </a:r>
                <a:r>
                  <a:rPr lang="en-US" altLang="zh-CN" sz="22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Y1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实际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:r>
                  <a:rPr lang="en-US" altLang="zh-CN" sz="22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Y1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预测）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^2+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2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Y2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实际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:r>
                  <a:rPr lang="en-US" altLang="zh-CN" sz="22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Y2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预测）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^2+……+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2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Yn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实际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:r>
                  <a:rPr lang="en-US" altLang="zh-CN" sz="22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Yn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预测）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^2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的值最小。参数估计时，我们只考虑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随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自变量的线性变化的部分，而残差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ε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是不可观测的，参数估计法并不需要考虑残差。类似于一元线性回归，</a:t>
                </a:r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𝑙𝑚</m:t>
                    </m:r>
                  </m:oMath>
                </a14:m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函数实现建模</a:t>
                </a:r>
                <a:endParaRPr lang="en-US" altLang="zh-CN" sz="22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37765"/>
                <a:ext cx="10396883" cy="3311189"/>
              </a:xfrm>
              <a:blipFill>
                <a:blip r:embed="rId2"/>
                <a:stretch>
                  <a:fillRect l="-1760" t="-3309" r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43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37765"/>
                <a:ext cx="10396883" cy="3311189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语言解读多元线性模型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——4.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回归方程的显著性检验</a:t>
                </a: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4+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参考一元线性回归的显著性检验，多元线性回归的显著性检验同样需要经过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检验、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检验，以及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R^2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的相关系统检验。在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种这三种检验的方法都已经实现，只需要把结果进行解读，可以用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𝑠𝑢𝑚𝑚𝑎𝑟𝑦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函数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来提取模型的计算结果。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37765"/>
                <a:ext cx="10396883" cy="3311189"/>
              </a:xfrm>
              <a:blipFill>
                <a:blip r:embed="rId2"/>
                <a:stretch>
                  <a:fillRect l="-1760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75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113</TotalTime>
  <Words>1311</Words>
  <Application>Microsoft Office PowerPoint</Application>
  <PresentationFormat>宽屏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华文楷体</vt:lpstr>
      <vt:lpstr>Arial</vt:lpstr>
      <vt:lpstr>Cambria Math</vt:lpstr>
      <vt:lpstr>Impact</vt:lpstr>
      <vt:lpstr>Wingdings</vt:lpstr>
      <vt:lpstr>主要事件</vt:lpstr>
      <vt:lpstr>R语言量化投资</vt:lpstr>
      <vt:lpstr>Outline：大纲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33</cp:revision>
  <dcterms:created xsi:type="dcterms:W3CDTF">2022-06-02T09:01:24Z</dcterms:created>
  <dcterms:modified xsi:type="dcterms:W3CDTF">2022-06-02T14:27:44Z</dcterms:modified>
</cp:coreProperties>
</file>