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9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9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7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42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3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6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8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26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8E7B5-7861-B2F6-B12A-672CD28B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B2BA5-1B84-557D-3012-011E2C80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2A918-CFB3-2F32-A577-29C285C0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E26C2-CFBD-AC69-CCC4-D4D066CB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815D1-2ED7-110B-B91D-4938E09E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5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6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8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5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9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589F55-B26D-456D-A249-150C48A448A9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3E0874-63A6-405E-A1EA-1E27205F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635792" cy="3676915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kumimoji="0" lang="en-US" altLang="zh-CN" sz="2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</a:t>
            </a:r>
            <a:r>
              <a:rPr lang="zh-CN" altLang="en-US" sz="2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</a:t>
            </a:r>
            <a:r>
              <a:rPr lang="en-US" altLang="zh-CN" sz="2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模型识别</a:t>
            </a:r>
            <a:r>
              <a:rPr lang="en-US" altLang="zh-CN" sz="26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en-US" altLang="zh-CN" sz="26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6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endParaRPr kumimoji="0" lang="en-US" altLang="zh-CN" sz="2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在上面的例子中，我们默认是用⼀阶的自回归模型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），进行程序实现的。在实际应用中，自回归模型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时间序列的阶数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是未知的，必须根据实际数据来决定，就要对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模型定阶数。常的方法就是利用自相关函数（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）和偏自相关函数（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）来确定自回归模型的阶数。在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不能确定的情况下，还需要用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Aikaike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info Criterion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BIC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Bayesianinformation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criterion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）的信息准则函数来确定阶数。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自回归模型的建模过程，是通过确定阶数、参数估计、再次确定阶数的方法进行判断。自相关函数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可确定采用自回归模型是否合适。如果自相关函数具有拖尾性，则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模型为合适模型。偏自相关函数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用来确定模型的阶数，如果从某个阶数之后，偏自相关函数的值都很接近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，则取相应的阶数作为模型阶数，偏自相关函数通过截尾性确定阶数。</a:t>
            </a:r>
          </a:p>
          <a:p>
            <a:pPr>
              <a:buClr>
                <a:srgbClr val="B80E0F"/>
              </a:buClr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70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635792" cy="3526087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模型识别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lvl="0" indent="0">
              <a:buClr>
                <a:srgbClr val="B80E0F"/>
              </a:buClr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自相关函数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ea typeface="华文楷体" panose="02010600040101010101" pitchFamily="2" charset="-122"/>
              </a:rPr>
              <a:t>将⼀个有序的随机变量序列与其自身相比较，这就是自相关函数在统计学中的定义。每个不存在相位差的序列都与其自身相似，即在此情况下，自相关函数值最大。如果序列中的组成部分相互之间存在相关性（不再是随机的），则由以下相关值方程所计算的值不再为零，这样的组成部分为自相关。</a:t>
            </a:r>
          </a:p>
        </p:txBody>
      </p:sp>
    </p:spTree>
    <p:extLst>
      <p:ext uri="{BB962C8B-B14F-4D97-AF65-F5344CB8AC3E}">
        <p14:creationId xmlns:p14="http://schemas.microsoft.com/office/powerpoint/2010/main" val="30279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635792" cy="3526087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——3.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模型识别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acf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pacf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自相关函数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acf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p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𝝁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𝒕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𝝁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𝝁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)^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𝟐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en-US" altLang="zh-CN" b="1" dirty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p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ACF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标准误差 ；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：数据集的长度；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𝒌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：滞后阶数，取值从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，表示相距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𝒌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个时间间隔的序列值之间的相关性；</a:t>
                </a:r>
                <a:r>
                  <a:rPr lang="en-US" altLang="zh-CN" b="1" dirty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：样本在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时期的值；</a:t>
                </a:r>
                <a:r>
                  <a:rPr lang="en-US" altLang="zh-CN" b="1" dirty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𝒕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：样本在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𝒌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时期的值；𝝁：样本的均值。所得的自相关值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p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取值范围为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[-1,1]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为最大正相关值，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为最大负相关值，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为不相关。根据公式可以在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𝑡𝑠𝑥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数据集的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acf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值，具体见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635792" cy="3526087"/>
              </a:xfrm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4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635792" cy="3526087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模型识别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lvl="0" indent="0">
              <a:buClr>
                <a:srgbClr val="B80E0F"/>
              </a:buClr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偏自相关函数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ea typeface="华文楷体" panose="02010600040101010101" pitchFamily="2" charset="-122"/>
              </a:rPr>
              <a:t>偏自相关函数是由自相关函数推导而来。对于⼀个平稳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AR(P)</a:t>
            </a:r>
            <a:r>
              <a:rPr lang="zh-CN" altLang="en-US" dirty="0">
                <a:ea typeface="华文楷体" panose="02010600040101010101" pitchFamily="2" charset="-122"/>
              </a:rPr>
              <a:t>模型，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求出滞后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自相关系数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p(k)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时，实际上得到并不是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x(t-k)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之间单纯的相关关系。因为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同时还会受到中间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个随机变量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x(t-1)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x(t-2)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t-k+1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的影响，而这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个随机变量又都和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x(t-k)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具有相关关系，所以自相关系数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p(k)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里实际掺杂了其他变量对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x(t-k)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的影响。</a:t>
            </a:r>
          </a:p>
        </p:txBody>
      </p:sp>
    </p:spTree>
    <p:extLst>
      <p:ext uri="{BB962C8B-B14F-4D97-AF65-F5344CB8AC3E}">
        <p14:creationId xmlns:p14="http://schemas.microsoft.com/office/powerpoint/2010/main" val="259637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5155"/>
            <a:ext cx="10635792" cy="3526087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——3.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模型识别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lvl="0" indent="0">
              <a:buClr>
                <a:srgbClr val="B80E0F"/>
              </a:buClr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偏自相关函数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简单来说，就是自相关系数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还包含了其他变量的影响，而偏自相关系数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是严格这两个变量之间的相关性。在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中存在着线性关系和非线性关系，偏自相关函数就是把线性关系从自动关系性中消除。当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近似于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，表明两个时间点之间的关系性是完全由线性关系所造成的。通过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pacf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（）函数来进行偏自相关函数计算。</a:t>
            </a:r>
          </a:p>
          <a:p>
            <a:pPr>
              <a:buClr>
                <a:srgbClr val="B80E0F"/>
              </a:buClr>
              <a:defRPr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6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342859"/>
                <a:ext cx="10635792" cy="3526087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——4.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模型预测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ea typeface="华文楷体" panose="02010600040101010101" pitchFamily="2" charset="-122"/>
                  </a:rPr>
                  <a:t>通过模型识别，已经确定了数据集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𝑡𝑠𝑥</m:t>
                    </m:r>
                  </m:oMath>
                </a14:m>
                <a:r>
                  <a:rPr lang="zh-CN" altLang="en-US" dirty="0">
                    <a:ea typeface="华文楷体" panose="02010600040101010101" pitchFamily="2" charset="-122"/>
                  </a:rPr>
                  <a:t>是符合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ar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(1)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的建模条件的，同时也创建了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ar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(1)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模型。接下来就可以利用这个自回测的模型进行预测，通过规律发现价值。在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中可以用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𝑝𝑟𝑒𝑑𝑖𝑐𝑡</m:t>
                    </m:r>
                  </m:oMath>
                </a14:m>
                <a:r>
                  <a:rPr lang="zh-CN" altLang="en-US" dirty="0">
                    <a:ea typeface="华文楷体" panose="02010600040101010101" pitchFamily="2" charset="-122"/>
                  </a:rPr>
                  <a:t>函数实现预测的计算，具体见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zh-CN" altLang="en-US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342859"/>
                <a:ext cx="10635792" cy="3526087"/>
              </a:xfrm>
              <a:blipFill>
                <a:blip r:embed="rId2"/>
                <a:stretch>
                  <a:fillRect l="-1720" r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1: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金融市场概述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2: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金融理论模型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：金融理论模型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2.1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语言解读资本资产定价模型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CPAM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2.2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语言解读一元线性回归模型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2.3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语言解读多元线性回归模型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2.4 R</a:t>
            </a:r>
            <a:r>
              <a:rPr lang="zh-CN" altLang="en-US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语言解读自回归模型</a:t>
            </a:r>
            <a:endParaRPr lang="en-US" altLang="zh-CN" sz="2400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：时间序列是金融分析中常用到的⼀种数据格式，自回归模型是分析时间序列数据的⼀种基本的方法。通过建立自回归模型，找到数据自身周期性的规律，从而帮助我们理解金融市场的变化。在时间序列分析中，有很多常用的模型，包括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ARMA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ARIMA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ARCH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GARCH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，这些模型的主要区别是适用条件不同，且是层层递进的，后面的⼀个模型解决了前⼀个模型的某个固有问题。本节从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模型开始，将对时间序列分析体系进行完整的介绍，并用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语言进行模型实现。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自回归模型介绍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自回归模型（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Autoregressive Model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模型），是统计上⼀种处理时间序列的方法，用来描述当前值与历史值之间的关系，用变量自身的历史时间数据对自身进行预测，自回归模型必须满足平稳性的要求。比如，时间序列数据集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的历史各期数据从</a:t>
            </a:r>
            <a:r>
              <a:rPr lang="en-US" altLang="zh-CN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X1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至</a:t>
            </a:r>
            <a:r>
              <a:rPr lang="en-US" altLang="zh-CN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Xt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，假设它们为线性关系，可以对当期</a:t>
            </a:r>
            <a:r>
              <a:rPr lang="en-US" altLang="zh-CN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Xt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的表现进行预测。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的当期值等于⼀个或数个落后期的线性组合，加常数项，加随机误差。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8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自回归过程的公式定义：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sup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：当期的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表现；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：常数项；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：阶数，</a:t>
                </a:r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的值；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：自相关系数；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：时间周期；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：均值为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，标准差为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𝛿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的随机误差，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𝛿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独立于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对于一阶自回归模型，用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AR(1)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表示，简化后的公式为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。自回归是从线性回归分析中发展而来，只是把自变量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对因变量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的分析变成自变量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对自身的分析。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15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自回归模型的限制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ea typeface="华文楷体" panose="02010600040101010101" pitchFamily="2" charset="-122"/>
                  </a:rPr>
                  <a:t>必须具有平稳性，平稳性要求随机过程的随即特征不随时间变化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必须具有自相关性，如果自相关系数（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）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小于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0.5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，则不宜采用，否则预测结果极不准确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自回归只适用于预测与自身前期相关的现象，即受自身历史因素影响较大的现象。对于受其他因素影响的现象，不宜采用自回归，可以改用向量自回归模型。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7765"/>
                <a:ext cx="10396883" cy="3311189"/>
              </a:xfrm>
              <a:blipFill>
                <a:blip r:embed="rId2"/>
                <a:stretch>
                  <a:fillRect l="-1760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1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635792" cy="3526087"/>
          </a:xfr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r>
              <a:rPr kumimoji="0" lang="en-US" altLang="zh-CN" sz="2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——1.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自回归模型介绍</a:t>
            </a:r>
            <a:endParaRPr kumimoji="0" lang="en-US" altLang="zh-CN" sz="28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lvl="0" indent="0">
              <a:buClr>
                <a:srgbClr val="B80E0F"/>
              </a:buClr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平稳性时间序列的特点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sz="2400" dirty="0">
                <a:ea typeface="华文楷体" panose="02010600040101010101" pitchFamily="2" charset="-122"/>
              </a:rPr>
              <a:t>平稳性是由样本时间序列所得到的拟合曲线，在未来的⼀段期间内能顺着现有的形态能⼀直地延续下去；如果数据非平稳，则说明样本拟合曲线的形态不具有延续的特点，也就是说拟合出来的曲线将不符合当前曲线的形态。</a:t>
            </a:r>
          </a:p>
          <a:p>
            <a:pPr>
              <a:buClr>
                <a:srgbClr val="B80E0F"/>
              </a:buClr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随机变量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的均值和方差均与时间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无关随机变量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的协方差只与时间差（步长）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t-s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B80E0F"/>
              </a:buClr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对于平稳时间序列在数学上有比较丰富的处理手段，非平稳的时间序列通过差分等手段转化为平稳时间序列处理。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79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356998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自回归模型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语言构建自回归模型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自回归过程的公式定义：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sup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了解了自回归模型的定义，就可以用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语言模拟自回归模型的构建和计算过程（具体见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356998"/>
                <a:ext cx="10396883" cy="3311189"/>
              </a:xfrm>
              <a:blipFill>
                <a:blip r:embed="rId2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723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316</TotalTime>
  <Words>1576</Words>
  <Application>Microsoft Office PowerPoint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36</cp:revision>
  <dcterms:created xsi:type="dcterms:W3CDTF">2022-06-02T14:23:19Z</dcterms:created>
  <dcterms:modified xsi:type="dcterms:W3CDTF">2022-06-13T19:24:15Z</dcterms:modified>
</cp:coreProperties>
</file>