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thompson" initials="st" lastIdx="1" clrIdx="0">
    <p:extLst>
      <p:ext uri="{19B8F6BF-5375-455C-9EA6-DF929625EA0E}">
        <p15:presenceInfo xmlns:p15="http://schemas.microsoft.com/office/powerpoint/2012/main" userId="38d9e8bab9804c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931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9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771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5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2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44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79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7D4A6-9A8E-4A3D-87D2-52E54FD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9C69A-2E4A-4AC7-9546-A8E88718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24FDB-3692-4FF6-B076-CDEAD73B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D20-1BFA-42AF-AA01-4835BE2BAA3A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D0304-482B-436E-8035-486160BF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00641-EC7C-49DC-80E4-E2D64BD5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66F4-6042-4F1C-8785-530570F08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4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0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7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2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8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1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F27065-DF24-4760-A453-8E0CAA475059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A6CB17-F01F-477C-A9F7-680289FD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9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494389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函数是一个简化版的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函数增加了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𝑠𝑖𝑚𝑝𝑙𝑖𝑓𝑦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USE.NAMES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，主要就是让输出看起来更友好，返回值为向量，而不是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对象。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𝑠𝑎𝑝𝑝𝑙𝑦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𝐹𝑈𝑁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,……,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𝑠𝑖𝑚𝑝𝑙𝑖𝑓𝑦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𝑇𝑅𝑈𝐸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𝑈𝑆𝐸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𝑁𝐴𝑀𝐸𝑆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𝑇𝑅𝑈𝐸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：数组、矩阵、数据框；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：自定义的调用函数；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……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：更多参数；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𝑠𝑖𝑚𝑝𝑙𝑖𝑓𝑦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：是否数组化，当值为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𝑎𝑟𝑟𝑎𝑦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时，输出结果按数组进行分组；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USE.NAMES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：如果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为字符串，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TRUE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设置字符串为数据名，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FALSE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不设置（具体见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86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88657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函数类似于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函数，提供了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FUN.VALUE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参数，用来控制返回值的行名，这样可以让程序更健壮。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𝑣𝑎𝑝𝑝𝑙𝑦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𝐹𝑈𝑁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𝐹𝑈𝑁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𝑉𝐴𝐿𝑈𝐸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,……,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𝑈𝑆𝐸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𝑁𝐴𝑀𝐸𝑆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𝑇𝑅𝑈𝐸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：数组、矩阵、数据框；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：自定义的调用函数；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FUN.VALUE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：定义返回值的行名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𝑟𝑜𝑤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𝑛𝑎𝑚𝑒𝑠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……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：更多参数；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USE.NAMES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：如果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为字符串，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TRUE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设置字符串为数据名，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FALSE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不设置（具体见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9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22669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函数也是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函数的变形函数，类似多变量的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，但是参数定义有些变化。第一参数为自定义的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函数，第二个参数“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……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”可以接收多个数据，作为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函数的参数调用。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𝑚𝑎𝑝𝑝𝑙𝑦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𝐹𝑈𝑁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,……,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𝑀𝑜𝑟𝑒𝐴𝑟𝑔𝑠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𝑁𝑈𝐿𝐿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𝑆𝐼𝑀𝑃𝐿𝐼𝐹𝑌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𝑇𝑅𝑈𝐸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𝑈𝑆𝐸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𝑁𝐴𝑀𝐸𝑆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𝑇𝑅𝑈𝐸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：自定义的调用函数；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……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：接收多个数据；</a:t>
                </a:r>
                <a:r>
                  <a:rPr lang="en-US" altLang="zh-CN" b="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𝑀𝑜𝑟𝑒𝐴𝑟𝑔𝑠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：参数列表；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SIMPLIFY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：是否数组化，当值为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𝑎𝑟𝑟𝑎𝑦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时，输出结果按数组进行分组；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USE.NAMES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：如果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为字符串，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TRUE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设置字符串为数据名，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FALSE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不设置（具体见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  <a:blipFill>
                <a:blip r:embed="rId2"/>
                <a:stretch>
                  <a:fillRect l="-1760" r="-3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25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13242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7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函数用于分组的循环计算，通过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index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参数可以对数据集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进行分组，相当于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sql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中常用的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group by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操作。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𝑡𝑎𝑝𝑝𝑙𝑦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𝐼𝑁𝐷𝐸𝑋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𝐹𝑈𝑁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𝑁𝑈𝐿𝐿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,……,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𝑠𝑖𝑚𝑝𝑙𝑖𝑓𝑦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𝑇𝑅𝑈𝐸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：向量；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INDEX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：用于分组的索引；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：自定义的调用函数；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……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：接收多个数据；</a:t>
                </a:r>
                <a:r>
                  <a:rPr lang="en-US" altLang="zh-CN" b="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𝑠𝑖𝑚𝑝𝑙𝑖𝑓𝑦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：是否数组化，当值为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𝑎𝑟𝑟𝑎𝑦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时，输出结果按数组进行分组（具体见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35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13242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02237"/>
                <a:ext cx="10820398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——8.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𝑟𝑎𝑝𝑝𝑙𝑦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lang="en-US" altLang="zh-CN" sz="24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𝑟𝑎𝑝𝑝𝑙𝑦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函数是一个递归版本的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𝑙𝑎𝑝𝑝𝑙𝑦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函数，它只处理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类型数据，对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的每个元素进行递归遍历，如果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包括子元素则继续遍历。</a:t>
                </a:r>
                <a:endParaRPr lang="en-US" altLang="zh-CN" sz="18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函数定义：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𝑟𝑎𝑝𝑝𝑙𝑦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𝑜𝑏𝑗𝑒𝑐𝑡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𝑐𝑙𝑎𝑠𝑠𝑒𝑠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=“</m:t>
                    </m:r>
                    <m:r>
                      <m:rPr>
                        <m:nor/>
                      </m:rPr>
                      <a:rPr lang="en-US" altLang="zh-CN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ANY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”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𝑑𝑒𝑓𝑙𝑡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𝑁𝑈𝐿𝐿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h𝑜𝑤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(“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𝑢𝑛𝑙𝑖𝑠𝑡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",“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𝑟𝑒𝑝𝑙𝑎𝑐𝑒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”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“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”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),……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𝑜𝑏𝑗𝑒𝑐𝑡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：列表数据；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：自定义的调用函数；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𝑐𝑙𝑎𝑠𝑠𝑒𝑠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：匹配类型，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any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为所有类型；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𝑑𝑒𝑓𝑙𝑡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：非匹配类型的默认值；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……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：更多参数</a:t>
                </a:r>
                <a:endParaRPr lang="en-US" altLang="zh-CN" sz="180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h𝑜𝑤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种操作方式，当为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𝑟𝑒𝑝𝑙𝑎𝑐𝑒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时，则用调用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后的结果替换原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中原来的元素；当为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时，新建一个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，类型匹配调用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函数，不匹配赋值为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𝑑𝑒𝑓𝑙𝑡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；当为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𝑢𝑛𝑙𝑖𝑠𝑡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时，会执行一次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𝑢𝑛𝑙𝑖𝑠𝑡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𝑟𝑒𝑐𝑢𝑟𝑠𝑖𝑣𝑒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=TRUE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）的操作。（具体见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sz="18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02237"/>
                <a:ext cx="10820398" cy="4411744"/>
              </a:xfrm>
              <a:blipFill>
                <a:blip r:embed="rId2"/>
                <a:stretch>
                  <a:fillRect l="-1691" r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3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13242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9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函数用于计算自定义环境空间中的数据值。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𝑒𝑎𝑝𝑝𝑙𝑦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𝑒𝑛𝑣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𝐹𝑈𝑁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,……,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𝑎𝑙𝑙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𝑛𝑎𝑚𝑒𝑠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𝐹𝐴𝐿𝑆𝐸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𝑈𝑆𝐸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𝑁𝐴𝑀𝐸𝑆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𝑇𝑅𝑈𝐸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𝑒𝑛𝑣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：环境空间；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：自定义的调用函数；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……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：更多参数；</a:t>
                </a:r>
                <a:r>
                  <a:rPr lang="en-US" altLang="zh-CN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𝑎𝑙𝑙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𝑛𝑎𝑚𝑒𝑠</m:t>
                    </m:r>
                  </m:oMath>
                </a14:m>
                <a:r>
                  <a:rPr lang="zh-CN" altLang="en-US" b="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：匹配类型，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any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为所有类型；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use.names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：如果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为字符串，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true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设置字符串为数据名，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FALSE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不设置（具体见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02237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64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-chapter 3: 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chapter 4: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语言高性能计算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Chapter 3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语言数据处理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 </a:t>
                </a:r>
                <a:r>
                  <a:rPr lang="zh-CN" altLang="en-US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lang="en-US" altLang="zh-CN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lang="en-US" altLang="zh-CN" sz="2400" b="0" i="1" u="sng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endParaRPr lang="en-US" altLang="zh-CN" sz="2400" u="sng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语言中文分词包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9" t="-1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6451-43F8-40DF-19D6-2AE3845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626364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DBF96-A66C-B823-D9B2-D39334E2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本章以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语言数据处理技术为核心，介绍了如何用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语言进行各种类型数据的处理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方法，包括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标准的结构化数据集的处理和字符数据集的处理，同时深入浅出地介绍了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语言数据处理方式，包括循环、分组、合并、管道、分词等常用的数据处理操作。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48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问题：如何用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语言做循环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引言：大家刚开始接触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语言时，会听到各种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语言的使用技巧，其中最重要的一条就是不要用循环，效率特别低，要用向量计算代替循环计算。那么，这是为什么呢？原因在于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的循环操作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𝑓𝑜𝑟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𝑤h𝑖𝑙𝑒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，都是基于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语言本身来实现的，而向量操作是基于底层的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语言函数实现的，从性能上来看，就会有比较明显的差距了。那么如何进行高效的循环计算呢，就是要用到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的家族函数，包括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607510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kumimoji="0" lang="en-US" altLang="zh-CN" sz="2400" b="0" i="0" u="none" strike="noStrike" kern="1200" cap="all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1.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的家族函数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函数族是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语言中数据处理的一组核心函数，通过使用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函数，我们可以实现对数据的循环、分组、过滤、类型控制等操作。但是，由于在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函数与其他语言循环体的处理思路不太一样，所以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函数族一直是使用者玩不转的一类核心函数。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函数本身就是为解决数据循环处理的问题而诞生的，为了面向不同的数据类型，不同的返回值，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函数组成了一个函数族，包括了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个功能类似的函数。这其中有些函数很相似，有些却不太一样。一般最常用的函数为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，下面将分别介绍这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个函数的定义和使用方法。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9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kumimoji="0" lang="en-US" altLang="zh-CN" sz="2400" b="0" i="0" u="none" strike="noStrike" kern="1200" cap="all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1.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的家族函数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FE55E91-237F-A72F-B992-A3CFC7F9A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3" y="2717621"/>
            <a:ext cx="4718059" cy="27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7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13242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函数是最常用的代替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for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循环的函数。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函数可以对矩阵、数据框、数组（二维、多维），按行或列进行循环计算，对子元素进行迭代，把子元素以参数传递的形式给自定义的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函数中，并返回计算结果。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𝑀𝐴𝑅𝐺𝐼𝑁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𝐹𝑈𝑁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,……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X: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数组；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margin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：按行计算或按列计算，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表示按行，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表示按列；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：自定义的调用函数；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……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：更多参数（具体见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3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5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4152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223128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𝑙𝑎𝑝𝑝𝑙𝑦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函数是最基础循环操作函数之一，用来对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数据集进行循环，并返回和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长度同样的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结构作为结果集，通过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𝑙𝑎𝑝𝑝𝑙𝑦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的开头的第一个字母“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”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就可以判断返回结果集的类型。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𝑙𝑎𝑝𝑝𝑙𝑦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𝐹𝑈𝑁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,……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𝑙𝑖𝑠𝑡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𝑓𝑟𝑎𝑚𝑒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FUN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：自定义的调用函数；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……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：更多参数（具体见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223128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969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2954</TotalTime>
  <Words>1634</Words>
  <Application>Microsoft Office PowerPoint</Application>
  <PresentationFormat>宽屏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186</cp:revision>
  <dcterms:created xsi:type="dcterms:W3CDTF">2022-05-28T22:47:46Z</dcterms:created>
  <dcterms:modified xsi:type="dcterms:W3CDTF">2022-06-19T15:16:41Z</dcterms:modified>
</cp:coreProperties>
</file>