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5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9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3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80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1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0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3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1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54C2-7E2D-0DFA-7E75-3B0F4F10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7740F-9C63-1495-89A5-FB59CD97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51B83-AAD9-373B-7A33-5FF76600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5CE07-CD36-1B9C-DDB0-B5B3265E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B8548-F562-68E9-C480-3291E07B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3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8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4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E49EF4-AE71-4116-8900-52B72A4206F6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7925CF-817D-4B80-BCFF-15E7F0F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包使用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的分组计算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基于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对象做分组计算时，要么使用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函数自己处理，要么用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𝑝𝑙𝑦𝑟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包的分组计算功能。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包本身就支持分组计算，很像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sql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𝑔𝑟𝑜𝑢𝑝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功能，是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包主打的优势，具体见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68545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包使用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）多个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的连接操作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在操作数据的时候，经常会出现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个或多个数据集通过一个索引键进行关联，而我们的算法要把多种数据合并到一起再进行处理，那么这个时候就会用到数据的连接操作，类似关系型数据库的左连接（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LEFT JOIN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</a:t>
                </a: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举个例子，比如学生考试的场景。按照</a:t>
                </a:r>
                <a:r>
                  <a:rPr lang="en-US" altLang="zh-CN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ER</a:t>
                </a: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设计方法，我们通常会按照实体进行数据划分。这里存在</a:t>
                </a:r>
                <a:r>
                  <a:rPr lang="en-US" altLang="zh-CN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个实体，一个是学生，一个是成绩。学生实体会包括学生姓名等的基本资料，而成绩实体会包括考试的科目与考试的成绩，具体见</a:t>
                </a:r>
                <a:r>
                  <a:rPr lang="en-US" altLang="zh-CN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68545"/>
                <a:ext cx="10396883" cy="4411744"/>
              </a:xfrm>
              <a:blipFill>
                <a:blip r:embed="rId2"/>
                <a:stretch>
                  <a:fillRect l="-1760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5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性能对比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很多时候我们需要处理的数据量是很大的，动辄上百万行甚至上千万行。如果我们要使用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语言对其进行分析或处理，在不增加硬件的条件下，就需要用一些高性能的数据包进行数据的操作。这里就会发现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是非常不错的一个选择。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𝒇𝒓𝒂𝒎𝒆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索引查询性能对比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先生成一个稍大数据集，包括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，分别用英文字母进行赋值，数据集共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100000004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行，占内存大小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600MB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。分别比较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操作和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操作的索引查询性能耗时，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发现创建对象和查询对象时，</a:t>
                </a:r>
                <a:r>
                  <a:rPr lang="en-US" altLang="zh-CN" b="1" dirty="0">
                    <a:solidFill>
                      <a:srgbClr val="0070C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𝒇𝒓𝒂𝒎𝒆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更高效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4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性能对比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𝒇𝒓𝒂𝒎𝒆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的赋值性能对比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对于赋值操作来说，通常会分为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个动作，先查询再替换，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都是会按照这个过程来实现的。从上一小节中，可以看到通过索引查询时，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明显地比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速度更快，对于赋值的操作测试，我们最好避免复杂的查询。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通过对比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的赋值测试，有索引的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的性能优势是非常明显的。增加数据量后，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要比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的赋值快更多倍。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0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性能对比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𝒕𝒂𝒑𝒑𝒍𝒚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分组计算性能对比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40MB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左右的数据来说，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𝑡𝑎𝑝𝑝𝑙𝑦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要快，那么我增加数据集的大小，让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𝑠𝑖𝑧𝑒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*10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再测试一下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400MB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的数据来说，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的计算性能已经明显优于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𝑡𝑎𝑝𝑝𝑙𝑦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了，把数据量再增加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倍，让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𝑠𝑖𝑧𝑒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*5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左右的数据来说，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𝑡𝑎𝑝𝑝𝑙𝑦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总耗时超过了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16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秒，而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1.6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秒，根据上面的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组测试的结论来看，处理大于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400MB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的数据时，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CPU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的耗时是线性的。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3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3: 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chapter 4: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Chapter 3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语言数据处理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 </a:t>
                </a:r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endParaRPr lang="en-US" altLang="zh-CN" sz="2400" u="sng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9" t="-1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问题：如何高效地处理数据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引言：在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语言中，我们最常用的数据类型是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，绝大多数的数据处理的操作都是围绕着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结构来做的。用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可以很方便的进行数据存储和数据查询，配合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函数族对数据循环计算，也可也用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𝑝𝑙𝑦𝑟</m:t>
                    </m:r>
                    <m:r>
                      <a:rPr lang="zh-CN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𝑟𝑒𝑠h𝑎𝑝𝑒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zh-CN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𝑚𝑒𝑙𝑡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等包对数据实现切分、分组、聚合等的操作。在数据量不太大的时候，使用起来很方便。但是，用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结构处理数据时并不是很高效，特别是在稍大一点数据规模的时候，会明显变慢。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其实提供了一套和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类似的功能，特别增加了索引的设置，让数据操作非常高效。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包介绍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包是一个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的扩展工具集，可以通过自定义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𝑘𝑒𝑦𝑠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来设置索引，实现高效的数据索引查询、快速分组、快速连接、快速赋值等数据操作。</a:t>
                </a:r>
                <a:r>
                  <a:rPr lang="en-US" altLang="zh-CN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主要通过二元检索法大大提高数据操作的效率，它也兼容适用于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的向量检索法。同时，</a:t>
                </a:r>
                <a:r>
                  <a:rPr lang="en-US" altLang="zh-CN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对于大数据的快速聚合也有很好的效果。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b="1" dirty="0" err="1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data.table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包是在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CRAN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发布的标准库，安装起来非常简单，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条命令就可以了：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737D64C-E0D5-2619-AE61-42BA758C3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73" y="4680388"/>
            <a:ext cx="4509630" cy="5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包使用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）用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创建数据集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来说，创建一个数据集使用和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同样语法，具体见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51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包使用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𝒇𝒓𝒂𝒎𝒆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相互转换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若想将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对象进行转换，转换的代码是非常容易的，直接转换就可以，具体见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3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包使用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进行循环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由于在使用上，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的操作比较相似，所以适用于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的查询方法基本都适用于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，同时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自己具有的一些特性，提供了自定义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𝑘𝑒𝑦𝑠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来进行高效的查询，具体见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55424"/>
                <a:ext cx="10820400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包使用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）对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𝒅𝒂𝒕𝒂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𝒕𝒂𝒃𝒍𝒆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对象进行增、删、改操作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对象增加一列，可以使用这样的格式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[,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𝑐𝑜𝑙𝑛𝑎𝑚𝑒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:=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𝑣𝑎𝑟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1]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删除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对象一列时，就是给这列赋值为空，使用这样的格式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[,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𝑐𝑜𝑙𝑛𝑎𝑚𝑒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≔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𝑁𝑈𝐿𝐿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修改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对象的值为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，就是通过索引定位后进行值的替换，使用这样的格式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𝑐𝑜𝑛𝑑𝑖𝑡𝑖𝑜𝑛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𝑐𝑜𝑙𝑛𝑎𝑚𝑒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≔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55424"/>
                <a:ext cx="10820400" cy="4411744"/>
              </a:xfrm>
              <a:blipFill>
                <a:blip r:embed="rId2"/>
                <a:stretch>
                  <a:fillRect l="-1690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2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591</TotalTime>
  <Words>1505</Words>
  <Application>Microsoft Office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43</cp:revision>
  <dcterms:created xsi:type="dcterms:W3CDTF">2022-06-04T20:20:17Z</dcterms:created>
  <dcterms:modified xsi:type="dcterms:W3CDTF">2022-06-11T17:25:09Z</dcterms:modified>
</cp:coreProperties>
</file>