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61" r:id="rId3"/>
    <p:sldId id="264" r:id="rId4"/>
    <p:sldId id="259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4A24DC-000C-4828-9E0E-B03FA4FC8D6D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0BEFD84-163B-4197-A992-6FA3D92329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880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24DC-000C-4828-9E0E-B03FA4FC8D6D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D84-163B-4197-A992-6FA3D9232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81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24DC-000C-4828-9E0E-B03FA4FC8D6D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D84-163B-4197-A992-6FA3D9232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8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24DC-000C-4828-9E0E-B03FA4FC8D6D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D84-163B-4197-A992-6FA3D92329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816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24DC-000C-4828-9E0E-B03FA4FC8D6D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D84-163B-4197-A992-6FA3D9232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8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24DC-000C-4828-9E0E-B03FA4FC8D6D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D84-163B-4197-A992-6FA3D9232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906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24DC-000C-4828-9E0E-B03FA4FC8D6D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D84-163B-4197-A992-6FA3D9232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81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24DC-000C-4828-9E0E-B03FA4FC8D6D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D84-163B-4197-A992-6FA3D9232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823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24DC-000C-4828-9E0E-B03FA4FC8D6D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D84-163B-4197-A992-6FA3D9232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35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5A6AD-9234-80F5-32AD-4D8B64B0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B769D-8395-CC61-0FCC-91CDEDC2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2C031-7DB5-CA74-76CA-F6826C92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24DC-000C-4828-9E0E-B03FA4FC8D6D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FF5E5-D734-012E-59E9-BA42FE5B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B931C-3E11-7411-23F9-D931053B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D84-163B-4197-A992-6FA3D9232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9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24DC-000C-4828-9E0E-B03FA4FC8D6D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D84-163B-4197-A992-6FA3D9232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4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24DC-000C-4828-9E0E-B03FA4FC8D6D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D84-163B-4197-A992-6FA3D9232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0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24DC-000C-4828-9E0E-B03FA4FC8D6D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D84-163B-4197-A992-6FA3D9232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86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24DC-000C-4828-9E0E-B03FA4FC8D6D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D84-163B-4197-A992-6FA3D9232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3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24DC-000C-4828-9E0E-B03FA4FC8D6D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D84-163B-4197-A992-6FA3D9232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2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24DC-000C-4828-9E0E-B03FA4FC8D6D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D84-163B-4197-A992-6FA3D9232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0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24DC-000C-4828-9E0E-B03FA4FC8D6D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D84-163B-4197-A992-6FA3D9232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2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24DC-000C-4828-9E0E-B03FA4FC8D6D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D84-163B-4197-A992-6FA3D9232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6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4A24DC-000C-4828-9E0E-B03FA4FC8D6D}" type="datetimeFigureOut">
              <a:rPr lang="zh-CN" altLang="en-US" smtClean="0"/>
              <a:t>2022/06/11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BEFD84-163B-4197-A992-6FA3D9232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3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F102C-CF2E-4D8E-A570-876641B0A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语言量化投资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004CE-C67E-407A-BF72-DF02D17FC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——《R</a:t>
            </a:r>
            <a:r>
              <a:rPr lang="zh-CN" altLang="en-US" dirty="0"/>
              <a:t>的极课理想：量化投资篇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90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21630"/>
                <a:ext cx="10909169" cy="4814739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3.4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语言字符串处理包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𝑠𝑡𝑟𝑖𝑛𝑔𝑟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𝑠𝑡𝑟𝑖𝑛𝑔𝑟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API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介绍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）字符串变换函数（具体见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𝒔𝒕𝒓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𝒄𝒐𝒏𝒗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字符编码转换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𝒔𝒕𝒓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𝒕𝒐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𝒖𝒑𝒑𝒆𝒓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字符串大写转换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21630"/>
                <a:ext cx="10909169" cy="4814739"/>
              </a:xfrm>
              <a:blipFill>
                <a:blip r:embed="rId2"/>
                <a:stretch>
                  <a:fillRect l="-1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19992-B373-4EE8-9293-499BD6F9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4918F-5555-4454-B38E-1980B8A540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：金融市场与金融理论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-chapter 3: 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-chapter 4: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语言高性能计算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：金融策略实战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94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507AD-AA7D-45B1-A03D-1E271A62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579230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27BE86-2289-4304-A442-E2C8EC7E0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Chapter 3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r>
                  <a:rPr lang="en-US" altLang="zh-CN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语言数据处理</a:t>
                </a:r>
                <a:endPara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3.1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掌握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𝑎𝑝𝑝𝑙𝑦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函数族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3.2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超高性能数据处理包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𝑑𝑎𝑡𝑎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𝑡𝑎𝑏𝑙𝑒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3.3 R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语言高效的管道操作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𝑚𝑎𝑔𝑟𝑖𝑡𝑡𝑟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u="sng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3.4 R</a:t>
                </a:r>
                <a:r>
                  <a:rPr lang="zh-CN" altLang="en-US" sz="2400" u="sng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语言字符串处理包</a:t>
                </a:r>
                <a14:m>
                  <m:oMath xmlns:m="http://schemas.openxmlformats.org/officeDocument/2006/math">
                    <m:r>
                      <a:rPr lang="en-US" altLang="zh-CN" sz="2400" b="0" i="1" u="sng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𝑠𝑡𝑟𝑖𝑛𝑔𝑟</m:t>
                    </m:r>
                  </m:oMath>
                </a14:m>
                <a:endParaRPr lang="en-US" altLang="zh-CN" sz="2400" u="sng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3.5 R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语言中文分词包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𝑗𝑖𝑒𝑏𝑎𝑅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27BE86-2289-4304-A442-E2C8EC7E0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9" t="-13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8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93510"/>
                <a:ext cx="10569802" cy="4814739"/>
              </a:xfrm>
            </p:spPr>
            <p:txBody>
              <a:bodyPr>
                <a:normAutofit fontScale="85000" lnSpcReduction="10000"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3.4</a:t>
                </a:r>
                <a:r>
                  <a:rPr kumimoji="0" lang="en-US" altLang="zh-CN" sz="28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8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语言字符串处理包</a:t>
                </a:r>
                <a14:m>
                  <m:oMath xmlns:m="http://schemas.openxmlformats.org/officeDocument/2006/math">
                    <m:r>
                      <a:rPr lang="en-US" altLang="zh-CN" sz="28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𝑠𝑡𝑟𝑖𝑛𝑔𝑟</m:t>
                    </m:r>
                  </m:oMath>
                </a14:m>
                <a:endParaRPr kumimoji="0" lang="en-US" altLang="zh-CN" sz="28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问题：如何用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语言处理字符串</a:t>
                </a:r>
                <a:endParaRPr lang="en-US" altLang="zh-CN" sz="24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引言：用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语言处理字符串，总觉得很麻烦，既不能用向量的方法进行分割，也不能用循环遍历索引，而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𝑔𝑟𝑒𝑝</m:t>
                    </m:r>
                    <m:r>
                      <a:rPr lang="zh-CN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（）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家族函数常常记不住，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𝑝𝑎𝑠𝑡𝑒</m:t>
                    </m:r>
                    <m:r>
                      <a:rPr lang="zh-CN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（）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函数默认以空格分割，各种不顺手！随着使用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语言的场景越来越多，字符串处理的场景是必不可少的。这里推荐一个由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Hadley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开发的字符串处理包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𝑠𝑡𝑟𝑖𝑛𝑔𝑟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93510"/>
                <a:ext cx="10569802" cy="4814739"/>
              </a:xfrm>
              <a:blipFill>
                <a:blip r:embed="rId2"/>
                <a:stretch>
                  <a:fillRect l="-1731" r="-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74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61782"/>
                <a:ext cx="10909169" cy="4814739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3.4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语言字符串处理包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𝑠𝑡𝑟𝑖𝑛𝑔𝑟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——1.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𝑠𝑡𝑟𝑖𝑛𝑔𝑟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介绍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𝑡𝑟𝑖𝑛𝑔𝑟</m:t>
                    </m:r>
                    <m:r>
                      <a:rPr lang="zh-CN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包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被定义为一致的、简单易用的字符串工具集。所有的函数和参数定义都具有一致性，比如，它用相同的方法进行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NA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处理和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长度的向量处理。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字符串处理虽然不是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语言中最主要的功能，却也是必不可少的，数据清洗、可视化等的操作都会用到。对于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语言本身的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𝑏𝑎𝑠𝑒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包提供的字符串基础函数，随着时间的积累，很多地方已经变得不一致，不规范的命名，不标准的参数定义，很难立刻能上手使用。字符串处理在其他语言中都是非常方便的事情，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语言在这方面确实落后了。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𝑠𝑡𝑟𝑖𝑛𝑔𝑟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包就是为了解决这个问题而诞生的，它让字符串处理变得简单易用，并提供友好的字符串操作接口。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61782"/>
                <a:ext cx="10909169" cy="4814739"/>
              </a:xfrm>
              <a:blipFill>
                <a:blip r:embed="rId2"/>
                <a:stretch>
                  <a:fillRect l="-1677" r="-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23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61782"/>
                <a:ext cx="10909169" cy="4814739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3.4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语言字符串处理包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𝑠𝑡𝑟𝑖𝑛𝑔𝑟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𝑠𝑡𝑟𝑖𝑛𝑔𝑟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API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介绍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𝑠𝑡𝑟𝑖𝑛𝑔𝑟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包一共提供了</a:t>
                </a:r>
                <a:r>
                  <a:rPr lang="en-US" altLang="zh-CN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30</a:t>
                </a:r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个函数，使我们能够更方便地对字符串进行处理。常用的字符串的处理以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开头来命名，方便更直观理解函数的定义。我们可以根据使用习惯对函数进行分类：</a:t>
                </a:r>
                <a:endParaRPr lang="en-US" altLang="zh-CN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）字符串拼接函数（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）字符串计算函数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）字符串匹配函数（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）字符串变换函数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61782"/>
                <a:ext cx="10909169" cy="4814739"/>
              </a:xfrm>
              <a:blipFill>
                <a:blip r:embed="rId2"/>
                <a:stretch>
                  <a:fillRect l="-1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44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61782"/>
                <a:ext cx="10909169" cy="4814739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3.4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语言字符串处理包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𝑠𝑡𝑟𝑖𝑛𝑔𝑟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𝑠𝑡𝑟𝑖𝑛𝑔𝑟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API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介绍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）字符串拼接函数（具体见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𝒔𝒕𝒓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𝒄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字符串拼接操作，与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𝑗𝑜𝑖𝑛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完全相同，与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𝑝𝑎𝑠𝑡𝑒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（）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不完全一致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𝒔𝒕𝒓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𝒕𝒓𝒊𝒎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去掉字符串的空格和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tab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（）；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𝒔𝒕𝒓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𝒑𝒂𝒅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补充字符串的长度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𝒔𝒕𝒓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𝒅𝒖𝒑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复制字符串；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𝒔𝒕𝒓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𝒘𝒓𝒂𝒑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控制字符串输出格式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𝒔𝒕𝒓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𝒔𝒖𝒃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截取字符串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61782"/>
                <a:ext cx="10909169" cy="4814739"/>
              </a:xfrm>
              <a:blipFill>
                <a:blip r:embed="rId2"/>
                <a:stretch>
                  <a:fillRect l="-1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5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61782"/>
                <a:ext cx="10909169" cy="4814739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3.4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语言字符串处理包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𝑠𝑡𝑟𝑖𝑛𝑔𝑟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𝑠𝑡𝑟𝑖𝑛𝑔𝑟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API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介绍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）字符串计算函数（具体见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𝒔𝒕𝒓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𝒄𝒐𝒖𝒏𝒕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字符串计数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𝒔𝒕𝒓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𝒍𝒆𝒏𝒈𝒕𝒉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字符串长度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𝒔𝒕𝒓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𝒔𝒐𝒓𝒕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字符串值排序，同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𝑜𝑟𝑑𝑒𝑟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索引排序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61782"/>
                <a:ext cx="10909169" cy="4814739"/>
              </a:xfrm>
              <a:blipFill>
                <a:blip r:embed="rId2"/>
                <a:stretch>
                  <a:fillRect l="-1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569803" cy="11519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r>
              <a:rPr lang="zh-CN" altLang="en-US" dirty="0"/>
              <a:t>：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R</a:t>
            </a: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61782"/>
                <a:ext cx="10909169" cy="4814739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B80E0F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3.4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noProof="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语言字符串处理包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𝑠𝑡𝑟𝑖𝑛𝑔𝑟</m:t>
                    </m:r>
                  </m:oMath>
                </a14:m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——2.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𝑠𝑡𝑟𝑖𝑛𝑔𝑟</m:t>
                    </m:r>
                  </m:oMath>
                </a14:m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API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介绍</a:t>
                </a:r>
                <a:endParaRPr kumimoji="0" lang="en-US" altLang="zh-CN" sz="2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）字符串匹配函数（具体见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𝒔𝒕𝒓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𝒔𝒑𝒍𝒊𝒕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字符串分割，同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𝑠𝑡𝑟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𝑠𝑝𝑙𝑖𝑡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𝑓𝑖𝑥𝑒𝑑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𝒔𝒕𝒓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𝒔𝒖𝒃𝒔𝒆𝒕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返回的匹配字符串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𝒘𝒐𝒓𝒅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从文本中提取单词；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𝒔𝒕𝒓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𝒅𝒆𝒕𝒆𝒄𝒕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匹配字符串的字符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𝒔𝒕𝒓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𝒎𝒂𝒕𝒄𝒉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从字符串中提取匹配组；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𝒔𝒕𝒓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𝒓𝒆𝒑𝒍𝒂𝒄𝒆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字符串替换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𝒔𝒕𝒓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𝒓𝒆𝒑𝒍𝒂𝒄𝒆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𝒏𝒂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把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NA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替换为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NA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字符串；</a:t>
                </a:r>
                <a:r>
                  <a:rPr lang="en-US" altLang="zh-CN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𝒔𝒕𝒓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𝒍𝒐𝒄𝒂𝒕𝒆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找到的模式在字符串中的位置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𝒔𝒕𝒓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_</m:t>
                    </m:r>
                    <m:r>
                      <a:rPr lang="en-US" altLang="zh-CN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𝒆𝒙𝒕𝒓𝒂𝒄𝒕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从字符串中提取匹配模式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61782"/>
                <a:ext cx="10909169" cy="4814739"/>
              </a:xfrm>
              <a:blipFill>
                <a:blip r:embed="rId2"/>
                <a:stretch>
                  <a:fillRect l="-1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356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358</TotalTime>
  <Words>814</Words>
  <Application>Microsoft Office PowerPoint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华文楷体</vt:lpstr>
      <vt:lpstr>Arial</vt:lpstr>
      <vt:lpstr>Cambria Math</vt:lpstr>
      <vt:lpstr>Impact</vt:lpstr>
      <vt:lpstr>Wingdings</vt:lpstr>
      <vt:lpstr>主要事件</vt:lpstr>
      <vt:lpstr>R语言量化投资</vt:lpstr>
      <vt:lpstr>Outline：大纲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  <vt:lpstr>Part 2： R语言数据处理与高性能运算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R语言量化投资</dc:title>
  <dc:creator>steven thompson</dc:creator>
  <cp:lastModifiedBy>steven thompson</cp:lastModifiedBy>
  <cp:revision>35</cp:revision>
  <dcterms:created xsi:type="dcterms:W3CDTF">2022-06-06T14:47:32Z</dcterms:created>
  <dcterms:modified xsi:type="dcterms:W3CDTF">2022-06-11T17:24:50Z</dcterms:modified>
</cp:coreProperties>
</file>