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8" r:id="rId2"/>
    <p:sldId id="261" r:id="rId3"/>
    <p:sldId id="264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A250887-B706-4246-929A-3EC1542D79B3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C31CF79-BD90-4603-B304-623AD43E2D5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494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0887-B706-4246-929A-3EC1542D79B3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CF79-BD90-4603-B304-623AD43E2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37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0887-B706-4246-929A-3EC1542D79B3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CF79-BD90-4603-B304-623AD43E2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953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0887-B706-4246-929A-3EC1542D79B3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CF79-BD90-4603-B304-623AD43E2D5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7418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0887-B706-4246-929A-3EC1542D79B3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CF79-BD90-4603-B304-623AD43E2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496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0887-B706-4246-929A-3EC1542D79B3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CF79-BD90-4603-B304-623AD43E2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464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0887-B706-4246-929A-3EC1542D79B3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CF79-BD90-4603-B304-623AD43E2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929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0887-B706-4246-929A-3EC1542D79B3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CF79-BD90-4603-B304-623AD43E2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866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0887-B706-4246-929A-3EC1542D79B3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CF79-BD90-4603-B304-623AD43E2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09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40586-1F81-A2CA-D308-409879E4C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BEAD6-EF33-B5E6-5221-55747446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651D4-8BAC-36F1-C998-84B0AEB2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0887-B706-4246-929A-3EC1542D79B3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61487-2F7C-0888-4B18-44C33D89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C20BE0-9E1A-C372-93F4-28B0139F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CF79-BD90-4603-B304-623AD43E2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76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0887-B706-4246-929A-3EC1542D79B3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CF79-BD90-4603-B304-623AD43E2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34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0887-B706-4246-929A-3EC1542D79B3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CF79-BD90-4603-B304-623AD43E2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48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0887-B706-4246-929A-3EC1542D79B3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CF79-BD90-4603-B304-623AD43E2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92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0887-B706-4246-929A-3EC1542D79B3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CF79-BD90-4603-B304-623AD43E2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8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0887-B706-4246-929A-3EC1542D79B3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CF79-BD90-4603-B304-623AD43E2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42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0887-B706-4246-929A-3EC1542D79B3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CF79-BD90-4603-B304-623AD43E2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24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0887-B706-4246-929A-3EC1542D79B3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CF79-BD90-4603-B304-623AD43E2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7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0887-B706-4246-929A-3EC1542D79B3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CF79-BD90-4603-B304-623AD43E2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94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A250887-B706-4246-929A-3EC1542D79B3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C31CF79-BD90-4603-B304-623AD43E2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88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F102C-CF2E-4D8E-A570-876641B0A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语言量化投资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3004CE-C67E-407A-BF72-DF02D17FC1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——《R</a:t>
            </a:r>
            <a:r>
              <a:rPr lang="zh-CN" altLang="en-US" dirty="0"/>
              <a:t>的极课理想：量化投资篇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8909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1357461"/>
                <a:ext cx="10569802" cy="4814739"/>
              </a:xfrm>
            </p:spPr>
            <p:txBody>
              <a:bodyPr>
                <a:normAutofit/>
              </a:bodyPr>
              <a:lstStyle/>
              <a:p>
                <a:pPr lvl="0">
                  <a:buClr>
                    <a:srgbClr val="B80E0F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3.5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中文分词包</a:t>
                </a:r>
                <a14:m>
                  <m:oMath xmlns:m="http://schemas.openxmlformats.org/officeDocument/2006/math">
                    <m:r>
                      <a:rPr lang="en-US" altLang="zh-CN" sz="24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𝑗𝑖𝑒𝑏𝑎𝑅</m:t>
                    </m:r>
                  </m:oMath>
                </a14:m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——5.</a:t>
                </a:r>
                <a:r>
                  <a:rPr lang="en-US" altLang="zh-CN" sz="24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 </a:t>
                </a:r>
                <a:r>
                  <a:rPr lang="zh-CN" altLang="en-US" sz="24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停止词过滤</a:t>
                </a:r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停止词就是分词过程中不需要作为结果的词，比如英文语句中的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zh-CN" alt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、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𝑡h𝑒</m:t>
                    </m:r>
                    <m:r>
                      <a:rPr lang="zh-CN" alt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、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𝑜𝑟</m:t>
                    </m:r>
                    <m:r>
                      <a:rPr lang="zh-CN" alt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、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𝑎𝑛𝑑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等，中文语言中也有很多类似的字、词，比如的、地、得、我、你、他。这些词因为使用频率过高，会大量出现在一段文本中，在统计词频的时候会对分词分的结果增加很多的“噪音”，所以我们通常都会将这些词进行过滤。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𝑗𝑖𝑒𝑏𝑎𝑅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中，过滤停止词有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种方法，一种是配置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𝑠𝑡𝑜𝑝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_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𝑤𝑜𝑟𝑑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文件，另一种是使用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𝑓𝑖𝑙𝑡𝑒𝑟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_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𝑠𝑒𝑔𝑚𝑒𝑛𝑡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（）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函数。具体见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357461"/>
                <a:ext cx="10569802" cy="4814739"/>
              </a:xfrm>
              <a:blipFill>
                <a:blip r:embed="rId2"/>
                <a:stretch>
                  <a:fillRect l="-1731" r="-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385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1261782"/>
                <a:ext cx="10569802" cy="4814739"/>
              </a:xfrm>
            </p:spPr>
            <p:txBody>
              <a:bodyPr>
                <a:normAutofit/>
              </a:bodyPr>
              <a:lstStyle/>
              <a:p>
                <a:pPr lvl="0">
                  <a:buClr>
                    <a:srgbClr val="B80E0F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3.5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中文分词包</a:t>
                </a:r>
                <a14:m>
                  <m:oMath xmlns:m="http://schemas.openxmlformats.org/officeDocument/2006/math">
                    <m:r>
                      <a:rPr lang="en-US" altLang="zh-CN" sz="24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𝑗𝑖𝑒𝑏𝑎𝑅</m:t>
                    </m:r>
                  </m:oMath>
                </a14:m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——6.</a:t>
                </a:r>
                <a:r>
                  <a:rPr lang="en-US" altLang="zh-CN" sz="24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 </a:t>
                </a:r>
                <a:r>
                  <a:rPr lang="zh-CN" altLang="en-US" sz="24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关键词提取</a:t>
                </a:r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关键词提取是文本处理非常重要的一个环节，一个经典算法是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TF-</a:t>
                </a:r>
                <a:r>
                  <a:rPr lang="en-US" altLang="zh-CN" dirty="0" err="1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IDF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算法，其中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TF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𝑇𝑒𝑟𝑚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𝐹𝑟𝑒𝑞𝑢𝑒𝑛𝑐𝑦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）代表词频，</a:t>
                </a:r>
                <a:r>
                  <a:rPr lang="en-US" altLang="zh-CN" dirty="0" err="1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IDF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𝐼𝑛𝑣𝑒𝑟𝑠𝑒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𝐷𝑜𝑐𝑢𝑚𝑒𝑛𝑡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𝐹𝑟𝑒𝑞𝑢𝑒𝑛𝑐𝑦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）表示逆文档频率。如果某个词在文章中多次出现，而且不是停止词，那么它很可能就反应了这段文章的特性，这就是我们要找的关键词。我们通过</a:t>
                </a:r>
                <a:r>
                  <a:rPr lang="en-US" altLang="zh-CN" dirty="0" err="1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IDF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算出每个词的权重，不常见的词出现的频率越高，则权重越大。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计算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TF-</a:t>
                </a:r>
                <a:r>
                  <a:rPr lang="en-US" altLang="zh-CN" dirty="0" err="1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IDF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的公式为：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TF-</a:t>
                </a:r>
                <a:r>
                  <a:rPr lang="en-US" altLang="zh-CN" b="1" dirty="0" err="1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IDF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=TF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（词频）*逆文档频率（</a:t>
                </a:r>
                <a:r>
                  <a:rPr lang="en-US" altLang="zh-CN" b="1" dirty="0" err="1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IDF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。对文档中每个词计算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TF-</a:t>
                </a:r>
                <a:r>
                  <a:rPr lang="en-US" altLang="zh-CN" dirty="0" err="1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IDF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的值，把结果从大到小排序，就得到了这篇文档的关键性排序列表。具体见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261782"/>
                <a:ext cx="10569802" cy="4814739"/>
              </a:xfrm>
              <a:blipFill>
                <a:blip r:embed="rId2"/>
                <a:stretch>
                  <a:fillRect l="-1731" r="-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97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19992-B373-4EE8-9293-499BD6F9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4918F-5555-4454-B38E-1980B8A540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：金融市场与金融理论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2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-chapter 3: R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-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chapter 4: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语言高性能计算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3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：金融策略实战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94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507AD-AA7D-45B1-A03D-1E271A62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579230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27BE86-2289-4304-A442-E2C8EC7E06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Chapter 3</a:t>
                </a:r>
                <a:r>
                  <a:rPr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</a:t>
                </a:r>
                <a:r>
                  <a:rPr lang="en-US" altLang="zh-CN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语言数据处理</a:t>
                </a:r>
                <a:endPara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3.1 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掌握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语言中的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𝑎𝑝𝑝𝑙𝑦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函数族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3.2 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超高性能数据处理包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𝑡𝑎𝑏𝑙𝑒</m:t>
                    </m:r>
                  </m:oMath>
                </a14:m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3.3 R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语言高效的管道操作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𝑚𝑎𝑔𝑟𝑖𝑡𝑡𝑟</m:t>
                    </m:r>
                  </m:oMath>
                </a14:m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3.4 R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语言字符串处理包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𝑠𝑡𝑟𝑖𝑛𝑔𝑟</m:t>
                    </m:r>
                  </m:oMath>
                </a14:m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400" u="sng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3.5 R</a:t>
                </a:r>
                <a:r>
                  <a:rPr lang="zh-CN" altLang="en-US" sz="2400" u="sng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语言中文分词包</a:t>
                </a:r>
                <a14:m>
                  <m:oMath xmlns:m="http://schemas.openxmlformats.org/officeDocument/2006/math">
                    <m:r>
                      <a:rPr lang="en-US" altLang="zh-CN" sz="2400" b="0" i="1" u="sng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𝑗𝑖𝑒𝑏𝑎𝑅</m:t>
                    </m:r>
                  </m:oMath>
                </a14:m>
                <a:endParaRPr lang="en-US" altLang="zh-CN" sz="2400" u="sng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27BE86-2289-4304-A442-E2C8EC7E06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29" t="-13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18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93510"/>
                <a:ext cx="10569802" cy="4814739"/>
              </a:xfrm>
            </p:spPr>
            <p:txBody>
              <a:bodyPr>
                <a:normAutofit fontScale="85000" lnSpcReduction="10000"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altLang="zh-CN" sz="28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3.5</a:t>
                </a:r>
                <a:r>
                  <a:rPr kumimoji="0" lang="en-US" altLang="zh-CN" sz="28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28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8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</a:t>
                </a:r>
                <a:r>
                  <a:rPr lang="zh-CN" altLang="en-US" sz="28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中文分词包</a:t>
                </a:r>
                <a14:m>
                  <m:oMath xmlns:m="http://schemas.openxmlformats.org/officeDocument/2006/math">
                    <m:r>
                      <a:rPr lang="en-US" altLang="zh-CN" sz="28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𝑗𝑖𝑒𝑏𝑎𝑅</m:t>
                    </m:r>
                  </m:oMath>
                </a14:m>
                <a:endParaRPr kumimoji="0" lang="en-US" altLang="zh-CN" sz="28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问题：如何用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语言进行中文分词</a:t>
                </a:r>
                <a:endParaRPr lang="en-US" altLang="zh-CN" sz="24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引言：文本挖掘是数据挖掘非常重要的一部分，有非常广阔的应用场景，比如，我们可以对新闻事件进行分析，了解国家大事；也可以对微博信息进行分析，通过社交舆情看看大家的关注点。通过文本挖掘找到文章中的隐藏信息，对文章的结构进行分析，判断是不是同一个作者写文章；同时可以对邮件进行分析，结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合</m:t>
                    </m:r>
                    <m:r>
                      <a:rPr lang="en-US" altLang="zh-CN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𝑏𝑎𝑦𝑒𝑠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算法判断哪些是垃圾邮件，哪些是有用的邮件。文本挖掘的第一步，就是要进行分词，分词将直接影响文本挖掘的效果。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语言在分词方面有很好的支持，接下来就介绍一个不错的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语言中文分词包“结巴分词”（</a:t>
                </a:r>
                <a14:m>
                  <m:oMath xmlns:m="http://schemas.openxmlformats.org/officeDocument/2006/math">
                    <m:r>
                      <a:rPr lang="en-US" altLang="zh-CN" sz="24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𝑗𝑖𝑒𝑏𝑎𝑅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）。</a:t>
                </a:r>
                <a:endParaRPr lang="en-US" altLang="zh-CN" sz="24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93510"/>
                <a:ext cx="10569802" cy="4814739"/>
              </a:xfrm>
              <a:blipFill>
                <a:blip r:embed="rId2"/>
                <a:stretch>
                  <a:fillRect l="-1731" r="-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974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93510"/>
                <a:ext cx="10569802" cy="4814739"/>
              </a:xfrm>
            </p:spPr>
            <p:txBody>
              <a:bodyPr>
                <a:normAutofit/>
              </a:bodyPr>
              <a:lstStyle/>
              <a:p>
                <a:pPr lvl="0">
                  <a:buClr>
                    <a:srgbClr val="B80E0F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3.5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中文分词包</a:t>
                </a:r>
                <a14:m>
                  <m:oMath xmlns:m="http://schemas.openxmlformats.org/officeDocument/2006/math">
                    <m:r>
                      <a:rPr lang="en-US" altLang="zh-CN" sz="24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𝑗𝑖𝑒𝑏𝑎𝑅</m:t>
                    </m:r>
                  </m:oMath>
                </a14:m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——1.</a:t>
                </a:r>
                <a:r>
                  <a:rPr lang="en-US" altLang="zh-CN" sz="24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𝑗𝑖𝑒𝑏𝑎𝑅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包介绍</a:t>
                </a:r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结巴分词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𝑗𝑖𝑒𝑏𝑎𝑅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，是一款高效的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语言中文分词包，底层使用的是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C++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，通过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𝑅𝑐𝑝𝑝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进行调用。结巴分词基于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MIT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协议，即免费和开源的，可以方便地处理中文文本。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官方</a:t>
                </a:r>
                <a:r>
                  <a:rPr lang="en-US" altLang="zh-CN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Github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的地址：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h𝑡𝑡𝑝𝑠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://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𝑔𝑖𝑡h𝑢𝑏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𝑐𝑜𝑚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/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𝑞𝑖𝑛𝑤𝑓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/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𝑗𝑖𝑒𝑏𝑎𝑅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93510"/>
                <a:ext cx="10569802" cy="4814739"/>
              </a:xfrm>
              <a:blipFill>
                <a:blip r:embed="rId2"/>
                <a:stretch>
                  <a:fillRect l="-1731" r="-30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0017791-41BB-819D-4A95-6B0B622AF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64" y="4444520"/>
            <a:ext cx="4853657" cy="68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2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1357461"/>
                <a:ext cx="10569802" cy="4814739"/>
              </a:xfrm>
            </p:spPr>
            <p:txBody>
              <a:bodyPr>
                <a:normAutofit/>
              </a:bodyPr>
              <a:lstStyle/>
              <a:p>
                <a:pPr lvl="0">
                  <a:buClr>
                    <a:srgbClr val="B80E0F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3.5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中文分词包</a:t>
                </a:r>
                <a14:m>
                  <m:oMath xmlns:m="http://schemas.openxmlformats.org/officeDocument/2006/math">
                    <m:r>
                      <a:rPr lang="en-US" altLang="zh-CN" sz="24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𝑗𝑖𝑒𝑏𝑎𝑅</m:t>
                    </m:r>
                  </m:oMath>
                </a14:m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——2.</a:t>
                </a:r>
                <a:r>
                  <a:rPr lang="en-US" altLang="zh-CN" sz="24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𝑗𝑖𝑒𝑏𝑎𝑅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上手</a:t>
                </a:r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结巴分词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𝑗𝑖𝑒𝑏𝑎𝑅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，是一款高效的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语言中文分词包，底层使用的是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C++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，通过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𝑅𝑐𝑝𝑝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进行调用。结巴分词基于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MIT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协议，即免费和开源的，可以方便地处理中文文本。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官方</a:t>
                </a:r>
                <a:r>
                  <a:rPr lang="en-US" altLang="zh-CN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Github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的地址：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h𝑡𝑡𝑝𝑠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://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𝑔𝑖𝑡h𝑢𝑏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𝑐𝑜𝑚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/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𝑞𝑖𝑛𝑤𝑓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/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𝑗𝑖𝑒𝑏𝑎𝑅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具体见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</a:p>
              <a:p>
                <a:pPr>
                  <a:buClr>
                    <a:srgbClr val="B80E0F"/>
                  </a:buClr>
                  <a:defRPr/>
                </a:pP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357461"/>
                <a:ext cx="10569802" cy="4814739"/>
              </a:xfrm>
              <a:blipFill>
                <a:blip r:embed="rId2"/>
                <a:stretch>
                  <a:fillRect l="-1731" r="-30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37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410066"/>
                <a:ext cx="11011882" cy="6447934"/>
              </a:xfrm>
            </p:spPr>
            <p:txBody>
              <a:bodyPr>
                <a:normAutofit fontScale="92500"/>
              </a:bodyPr>
              <a:lstStyle/>
              <a:p>
                <a:pPr lvl="0">
                  <a:buClr>
                    <a:srgbClr val="B80E0F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6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3.5</a:t>
                </a:r>
                <a:r>
                  <a:rPr kumimoji="0" lang="en-US" altLang="zh-CN" sz="26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26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6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</a:t>
                </a:r>
                <a:r>
                  <a:rPr lang="zh-CN" altLang="en-US" sz="26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中文分词包</a:t>
                </a:r>
                <a14:m>
                  <m:oMath xmlns:m="http://schemas.openxmlformats.org/officeDocument/2006/math">
                    <m:r>
                      <a:rPr lang="en-US" altLang="zh-CN" sz="26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𝑗𝑖𝑒𝑏𝑎𝑅</m:t>
                    </m:r>
                  </m:oMath>
                </a14:m>
                <a:r>
                  <a:rPr kumimoji="0" lang="en-US" altLang="zh-CN" sz="26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——3.</a:t>
                </a:r>
                <a:r>
                  <a:rPr lang="en-US" altLang="zh-CN" sz="26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 </a:t>
                </a:r>
                <a:r>
                  <a:rPr lang="zh-CN" altLang="en-US" sz="26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分词引擎</a:t>
                </a:r>
                <a:endParaRPr kumimoji="0" lang="en-US" altLang="zh-CN" sz="26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在调用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𝑤𝑜𝑟𝑘𝑒𝑟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（）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函数时，我们实际是在加载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𝑗𝑖𝑒𝑏𝑎𝑅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库的分词引擎。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𝑗𝑖𝑒𝑏𝑎𝑅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库提供了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7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种分词引擎。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混合模型（</a:t>
                </a:r>
                <a:r>
                  <a:rPr lang="en-US" altLang="zh-CN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MixSegment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）：是四个分词引擎里面分词效果较好的类，结它合使用最大概率法和隐式马尔科夫模型。</a:t>
                </a:r>
              </a:p>
              <a:p>
                <a:pPr>
                  <a:buClr>
                    <a:srgbClr val="B80E0F"/>
                  </a:buClr>
                  <a:defRPr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最大概率法（</a:t>
                </a:r>
                <a:r>
                  <a:rPr lang="en-US" altLang="zh-CN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MPSegment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）：负责根据</a:t>
                </a:r>
                <a:r>
                  <a:rPr lang="en-US" altLang="zh-CN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Trie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树构建有向无环图和进行动态规划算法，是分词算法的核心。</a:t>
                </a:r>
              </a:p>
              <a:p>
                <a:pPr>
                  <a:buClr>
                    <a:srgbClr val="B80E0F"/>
                  </a:buClr>
                  <a:defRPr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隐式马尔科夫模型（</a:t>
                </a:r>
                <a:r>
                  <a:rPr lang="en-US" altLang="zh-CN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HMMSegment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）：是根据基于人民日报等语料库构建的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HMM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模型来进行分词，主要算法思路是根据（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B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E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M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S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）四个状态来代表每个字的隐藏状态。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410066"/>
                <a:ext cx="11011882" cy="6447934"/>
              </a:xfrm>
              <a:blipFill>
                <a:blip r:embed="rId2"/>
                <a:stretch>
                  <a:fillRect l="-1661" r="-2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26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73637"/>
                <a:ext cx="10820400" cy="4802957"/>
              </a:xfrm>
            </p:spPr>
            <p:txBody>
              <a:bodyPr>
                <a:normAutofit/>
              </a:bodyPr>
              <a:lstStyle/>
              <a:p>
                <a:pPr lvl="0">
                  <a:buClr>
                    <a:srgbClr val="B80E0F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3.5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中文分词包</a:t>
                </a:r>
                <a14:m>
                  <m:oMath xmlns:m="http://schemas.openxmlformats.org/officeDocument/2006/math">
                    <m:r>
                      <a:rPr lang="en-US" altLang="zh-CN" sz="24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𝑗𝑖𝑒𝑏𝑎𝑅</m:t>
                    </m:r>
                  </m:oMath>
                </a14:m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——3.</a:t>
                </a:r>
                <a:r>
                  <a:rPr lang="en-US" altLang="zh-CN" sz="24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 </a:t>
                </a:r>
                <a:r>
                  <a:rPr lang="zh-CN" altLang="en-US" sz="24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分词引擎</a:t>
                </a:r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索引模型（</a:t>
                </a:r>
                <a:r>
                  <a:rPr lang="en-US" altLang="zh-CN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QuerySegment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）：先使用混合模型进行切词，再对于切出来的较长的词，枚举句子中所有可能成词的情况，找出词库里存在的。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标记模型（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tag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</a:t>
                </a:r>
              </a:p>
              <a:p>
                <a:pPr>
                  <a:buClr>
                    <a:srgbClr val="B80E0F"/>
                  </a:buClr>
                  <a:defRPr/>
                </a:pPr>
                <a:r>
                  <a:rPr lang="en-US" altLang="zh-CN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Simhash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模型（</a:t>
                </a:r>
                <a:r>
                  <a:rPr lang="en-US" altLang="zh-CN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simhash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关键词模型（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keywords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如果不太关心引擎的事，那么直接用官方推荐的混合模型（默认选择）就行了</a:t>
                </a:r>
                <a:endParaRPr lang="en-US" altLang="zh-CN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73637"/>
                <a:ext cx="10820400" cy="4802957"/>
              </a:xfrm>
              <a:blipFill>
                <a:blip r:embed="rId2"/>
                <a:stretch>
                  <a:fillRect l="-1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159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1357461"/>
                <a:ext cx="10569802" cy="4814739"/>
              </a:xfrm>
            </p:spPr>
            <p:txBody>
              <a:bodyPr>
                <a:normAutofit/>
              </a:bodyPr>
              <a:lstStyle/>
              <a:p>
                <a:pPr lvl="0">
                  <a:buClr>
                    <a:srgbClr val="B80E0F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3.5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中文分词包</a:t>
                </a:r>
                <a14:m>
                  <m:oMath xmlns:m="http://schemas.openxmlformats.org/officeDocument/2006/math">
                    <m:r>
                      <a:rPr lang="en-US" altLang="zh-CN" sz="24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𝑗𝑖𝑒𝑏𝑎𝑅</m:t>
                    </m:r>
                  </m:oMath>
                </a14:m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——4.</a:t>
                </a:r>
                <a:r>
                  <a:rPr lang="en-US" altLang="zh-CN" sz="24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 </a:t>
                </a:r>
                <a:r>
                  <a:rPr lang="zh-CN" altLang="en-US" sz="24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配置词典</a:t>
                </a:r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对于分词结果好坏的关键因素是词典，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𝑗𝑖𝑒𝑏𝑎𝑅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默认有配置标准的词典。对于不同行业或不同的语言类型，最好用专门的分词词典。在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𝑗𝑖𝑒𝑏𝑎𝑅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中通过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𝑠h𝑜𝑤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_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𝑑𝑖𝑐𝑡𝑝𝑎𝑡h</m:t>
                    </m:r>
                    <m:r>
                      <a:rPr lang="zh-CN" alt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（）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函数可以查看默认的标准词典，可以通过上一节介绍的配置项，来指定我们自己的词典。例如要指定日常对话的常用词典，可以选择搜狗输入法的词库。具体见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357461"/>
                <a:ext cx="10569802" cy="4814739"/>
              </a:xfrm>
              <a:blipFill>
                <a:blip r:embed="rId2"/>
                <a:stretch>
                  <a:fillRect l="-1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2424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事件">
  <a:themeElements>
    <a:clrScheme name="主要事件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主要事件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事件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主要事件</Template>
  <TotalTime>1830</TotalTime>
  <Words>1134</Words>
  <Application>Microsoft Office PowerPoint</Application>
  <PresentationFormat>宽屏</PresentationFormat>
  <Paragraphs>52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华文楷体</vt:lpstr>
      <vt:lpstr>Arial</vt:lpstr>
      <vt:lpstr>Cambria Math</vt:lpstr>
      <vt:lpstr>Impact</vt:lpstr>
      <vt:lpstr>Wingdings</vt:lpstr>
      <vt:lpstr>主要事件</vt:lpstr>
      <vt:lpstr>R语言量化投资</vt:lpstr>
      <vt:lpstr>Outline：大纲</vt:lpstr>
      <vt:lpstr>Part 2： R语言数据处理与高性能运算</vt:lpstr>
      <vt:lpstr>Part 2： R语言数据处理与高性能运算</vt:lpstr>
      <vt:lpstr>Part 2： R语言数据处理与高性能运算</vt:lpstr>
      <vt:lpstr>Part 2： R语言数据处理与高性能运算</vt:lpstr>
      <vt:lpstr>Part 2： R语言数据处理与高性能运算</vt:lpstr>
      <vt:lpstr>Part 2： R语言数据处理与高性能运算</vt:lpstr>
      <vt:lpstr>Part 2： R语言数据处理与高性能运算</vt:lpstr>
      <vt:lpstr>Part 2： R语言数据处理与高性能运算</vt:lpstr>
      <vt:lpstr>Part 2： R语言数据处理与高性能运算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R语言量化投资</dc:title>
  <dc:creator>steven thompson</dc:creator>
  <cp:lastModifiedBy>steven thompson</cp:lastModifiedBy>
  <cp:revision>35</cp:revision>
  <dcterms:created xsi:type="dcterms:W3CDTF">2022-06-08T15:10:01Z</dcterms:created>
  <dcterms:modified xsi:type="dcterms:W3CDTF">2022-06-11T17:24:36Z</dcterms:modified>
</cp:coreProperties>
</file>