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384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9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421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3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34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0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04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1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2136-673F-BF1B-2586-28466939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CA4F9-6D07-7392-833C-3B93F3CF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C7A84-DE6C-26CD-AF05-40B489C7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45B54-4BE1-5D07-DDD3-108F2822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6FEA5-A515-770B-BE00-A691BCD4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5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6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3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6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A82BCE-C061-4F68-A788-506D43F0F955}" type="datetimeFigureOut">
              <a:rPr lang="zh-CN" altLang="en-US" smtClean="0"/>
              <a:t>2022/06/19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4B70C1-AD95-4624-8928-7F2F5F373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7765"/>
                <a:ext cx="10396883" cy="441174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4.2 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语言跨界调用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 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五分钟上手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包是一个打通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语言的通信组件包，实现了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函数的相互调用。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语言的数据类型可以通过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包进行完整的映射。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的官方网站：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h𝑡𝑡𝑝𝑠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://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𝑐𝑟𝑎𝑛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𝑝𝑟𝑜𝑗𝑒𝑐𝑡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𝑜𝑟𝑔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𝑤𝑒𝑏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𝑝𝑎𝑐𝑘𝑎𝑔𝑒𝑠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𝑖𝑛𝑑𝑒𝑥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h𝑡𝑚𝑙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。本文作为入门教程，只是简单介绍如何打通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的通信通道，并不做深入探讨。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作为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分钟上手的教程，本节只讲例子不讲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API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，具体见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7765"/>
                <a:ext cx="10396883" cy="4411744"/>
              </a:xfrm>
              <a:blipFill>
                <a:blip r:embed="rId2"/>
                <a:stretch>
                  <a:fillRect l="-1760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01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语言遇上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问题：如何用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语言实现应用级的并行化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8495D95-68AD-5B39-3C82-9482BA7B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01" y="2509426"/>
            <a:ext cx="4462022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语言遇上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引言：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语言作为数据分析的工具，已经广泛被大家接受并使用。但要把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语言项目工程化部署到生产环境，并提供在线用户使用，却是难度很大的。主要原因就是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本身是单线程的，不支持并行处理。当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遇上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，就出现了一个可以解决上面问题的方案。通过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的容器化技术，把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的应用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化。每当用户发出请求时，程序可以自动地在线启动一个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化的容器，来装载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的任务，部署、运行、计算，并返回结果。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1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26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语言遇上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0D414C9-4869-FBA1-27F6-35BADE87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38" y="2758920"/>
            <a:ext cx="6160723" cy="26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5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2302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语言遇上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从极端的情况考虑，如果面对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100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万次并发的请求，我们需要启动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100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万个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的容器，每个容器单独执行自己的任务。但这种情况是要避免的，因为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本身是做数据任务的，并不善于处理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𝑊𝑒𝑏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请求。如果可以把用户的大批量请求转换成少量的数据计算的任务，那么这个设计就完美地解决了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由于并发而不能被工程化的问题。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2302"/>
                <a:ext cx="10396883" cy="4411744"/>
              </a:xfrm>
              <a:blipFill>
                <a:blip r:embed="rId2"/>
                <a:stretch>
                  <a:fillRect l="-1760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55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语言遇上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0FBEB79-C71D-BCFE-C28F-7CF814225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86" y="2846598"/>
            <a:ext cx="5619627" cy="25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3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4.3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语言遇上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设计方案好，接下来就是动手实践了。操作过程分为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步：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）要有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𝑫𝒐𝒄𝒌𝒆𝒓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的环境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）找到第三方成熟的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𝑫𝒐𝒄𝒌𝒆𝒓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镜像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）把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程序装进去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）打包、运行、上传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57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-chapter 3: 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chapter 4: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语言高性能计算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Chapter 4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语言高性能计算（拓展部分）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4.1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𝑂𝑝𝑒𝑛𝐵𝑙𝑎𝑠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让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的矩阵计算加速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4.2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语言跨界调用</a:t>
                </a:r>
                <a:r>
                  <a:rPr lang="en-US" altLang="zh-CN" sz="24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4.3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语言遇上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𝐷𝑜𝑐𝑘𝑒𝑟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6451-43F8-40DF-19D6-2AE3845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626364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DBF96-A66C-B823-D9B2-D39334E2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语言高性能计算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语言的性能问题一直是被大家所关心的，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本身有很多解决方案来提高性能，但由于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语言内核的单线程设计，使得通过解决方案让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本身的性能有飞跃式的提升是困难的。本章将介绍如何通过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种外部技术来让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语言的性能达到生产环境的要求。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48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𝑂𝑝𝑒𝑛𝐵𝑙𝑎𝑠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让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的矩阵运算加速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问题：如何提升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语言矩阵计算效率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F2527F0-4471-C04E-274F-ABADACF20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70" y="2509426"/>
            <a:ext cx="4462021" cy="27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7765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𝑂𝑝𝑒𝑛𝐵𝑙𝑎𝑠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让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的矩阵运算加速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𝑂𝑝𝑒𝑛𝐵𝑙𝑎𝑠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𝑂𝑝𝑒𝑛𝐵𝑙𝑎𝑠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是一个开源项目，是由中科院软件所并行软件与计算科学实验室发起的基于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𝐺𝑜𝑡𝑜𝐵𝐿𝐴𝑆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21.13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BSD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版的开源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BLAS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库高性能实现。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BLAS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𝐵𝑎𝑠𝑖𝑐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𝐿𝑖𝑛𝑒𝑎𝑟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𝐴𝑙𝑔𝑒𝑏𝑟𝑎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𝑆𝑢𝑏𝑝𝑟𝑜𝑔𝑟𝑎𝑚𝑠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，基础线性代数程序集）是一个应用程序接口（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API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）标准，用于规范发布基础线性代数操作的数值库（如矢量或矩阵乘法）。该程序集最初发布于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1979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年，并用于建立更大的数值程序包（如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LAPACK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）。在高性能计算领域，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BLAS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被广泛使用。例如，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LINPACK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的运算成绩在很大程度上取决于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BLAS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中子程序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DGEMM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的表现。为提高性能，各软硬件厂商针对其产品对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BLAS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接口实现进行了高度优化。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7765"/>
                <a:ext cx="10396883" cy="4411744"/>
              </a:xfrm>
              <a:blipFill>
                <a:blip r:embed="rId2"/>
                <a:stretch>
                  <a:fillRect l="-1760" t="-3315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7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75010"/>
                <a:ext cx="10396883" cy="4411744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4.1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all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𝑂𝑝𝑒𝑛𝐵𝑙𝑎𝑠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让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的矩阵运算加速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𝑂𝑝𝑒𝑛𝐵𝑙𝑎𝑠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安装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𝑂𝑝𝑒𝑛𝐵𝑙𝑎𝑠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可以为各种语言底层提供矩阵计算的性能提升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所需的系统环境：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75010"/>
                <a:ext cx="10396883" cy="4411744"/>
              </a:xfrm>
              <a:blipFill>
                <a:blip r:embed="rId2"/>
                <a:stretch>
                  <a:fillRect l="-1760" t="-5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10BC01D-E5B6-7DD5-C514-FA94EFFC5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08" y="3019188"/>
            <a:ext cx="4946915" cy="22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4.2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语言跨界调用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问题：如何用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语言调用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A65690-E662-C786-0D23-56CD684B4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01" y="2451686"/>
            <a:ext cx="4464000" cy="27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60456"/>
                <a:ext cx="10396883" cy="441174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4.2 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语言跨界调用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 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1.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简单介绍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包是一个打通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语言的通信组件包，实现了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函数的相互调用。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语言的数据类型可以通过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包进行完整的映射。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的官方网站：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h𝑡𝑡𝑝𝑠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://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𝑐𝑟𝑎𝑛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𝑝𝑟𝑜𝑗𝑒𝑐𝑡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𝑜𝑟𝑔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𝑤𝑒𝑏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𝑝𝑎𝑐𝑘𝑎𝑔𝑒𝑠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𝑅𝑐𝑝𝑝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𝑖𝑛𝑑𝑒𝑥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h𝑡𝑚𝑙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。本文作为入门教程，只是简单介绍如何打通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的通信通道，并不做深入探讨。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目的：可以根据自己的需求，把一些更关注性能的程序放到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C++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中来实现，从而提高计算效率。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60456"/>
                <a:ext cx="10396883" cy="4411744"/>
              </a:xfrm>
              <a:blipFill>
                <a:blip r:embed="rId2"/>
                <a:stretch>
                  <a:fillRect l="-1760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902</TotalTime>
  <Words>1083</Words>
  <Application>Microsoft Office PowerPoint</Application>
  <PresentationFormat>宽屏</PresentationFormat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48</cp:revision>
  <dcterms:created xsi:type="dcterms:W3CDTF">2022-06-11T17:27:43Z</dcterms:created>
  <dcterms:modified xsi:type="dcterms:W3CDTF">2022-06-19T11:11:49Z</dcterms:modified>
</cp:coreProperties>
</file>