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65" r:id="rId5"/>
    <p:sldId id="259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1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67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4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4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9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7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50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0841A-747E-15DE-2161-8E7B93B6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E34D0-4015-A3C8-3F52-4544DC6F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7A11E-FFE8-7B2E-F3CE-466897D2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D9624-F75F-1B37-C318-7C20A9C9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F3DF0-6111-380A-E482-F6251837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0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2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448049-1BAB-40A5-B6B0-4A3B1C1C50D8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07185A-5608-45D1-9034-628188076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国债的意义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）发行国债的必要性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财政收支：一般来讲，平衡财政收支可以采用增加税收、增发通货或发行国债的办法。增加税收是取之于民用之于民的作法，固然是一种好办法但是增加税收有一定的限度，如果税赋过重，超过了企业和个人的承受能力，将不利于生产的发展，并会影响今后的税收；增发通货是最方便的作法，但是此种办法是最不可取的，因为用增发通货的办法弥补财政赤字，会导致严重的通货膨胀，其对经济的影响最为剧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6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2876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国债的意义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）发行国债的必要性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财政收支：在增税有困难，又不能增发通货的情况下，采用发行国债的办法弥补财政赤字是一项可行的措施。政府通过发行债券可以吸收单位和个人的闲置资金，帮助国家度过财政困难时期。但是赤字国债的发行量一定要适度，否则也会造成严重的通货紧缩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借换国债的发行：借换国债是为偿还到期国债而发行，在偿债的高峰期，为了解决偿债的资金来源问题，国家通过发行借换国债，用以偿还到期的旧债，这样可以减轻和分散国家的还债负担。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6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国债的意义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）国债的分类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从债券形式来看，我国发行的国债可分为凭证式国债、实物式国债、记账式国债三种。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凭证式国债：不能上市流通，从购买之日起计息。在持有期内，持券人如遇特殊情况需要提取现金，可以到购买网点提前兑取。提前兑取时，除偿还本金外，利息按实际持有天数及相应的利率档次计算，经办机构按兑付本金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收取手续费。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08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国债的意义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）国债的分类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物式国债：储蓄国债（也称电子式国债）是政府面向个人投资者发行，以吸收个人储蓄资金为目的，满足长期储蓄性投资需求的可流通、不记名的国债品种。电子储蓄国债就是以电子方式记录债权的储蓄国债品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记账式国债：以记账形式记录债权，由财政部发行，通过证券交易所的交易系统发行和交易，可以记名、挂失、可上市转让。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67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记账式国债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投资者进行记账式证券买卖，必须在证券交易所设立账户。由于记账式国债的发行和交易均无纸化，所以效率高，成本低，交易安全。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我们通过证券代码，可以自行查询对应的国债情况。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630D4E-E89B-DB12-B665-5BB0ADBE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73" y="3912124"/>
            <a:ext cx="6340253" cy="15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——4.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国债的历史表现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分别截取从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2002〜2017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年期、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年期、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年期的中债国债到期收益率数据进行对比，具体见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我们在了解国债市场的同时，也需要思考国家的政治、经济、国际关系等多方的宏观因素，从而把握住机会。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2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5: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债券和回购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6: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量化投资策略案例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：债券和回购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企业债和企业债套利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5.3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可转债套利实践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金融无风险交易工具逆回购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6451-43F8-40DF-19D6-2AE3845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626364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BF96-A66C-B823-D9B2-D39334E2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：债券和回购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金融市场很大，不仅有股票，更大的市场属于债券。本章重点介绍了如何运用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语言进行债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券分析，做一些债券投资和套利。低风险的债券投资说不定是我们投资理财更好的选择。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4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问题：如何进行国债交易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引言：国债以国家信用为基础，是各种市场经济定价的基准利率。了解国债，才能看懂政策，看明白市场。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国债基本介绍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债是国家以其信用为基础，按照债的一般原则，通过向社会筹集资金所形成的债权债务关系。国债是由国家发行的债券，是中央政府为筹集财政资金而发行的一种政府债券，是中央政府向投资者出具的、承诺在一定时期支付利息和到期偿还本金的债权债务凭证，由于国债的发行主体是国家，所以它具有最高的信用度，被公认为是最安全的投资工具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债是国家信用的主要形式。中央政府发行国债的目的往往是弥补国家财政赤字，或者为一些耗资巨大的建设项目、以及某些特殊经济政策乃至为战争筹措资金。由于国债以中央政府的税收作为还本付息的保证，因此风险小，流动性强，利率也较其他债券低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59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008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国债基本介绍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债利率应是资本市场的基准利率，而银行储蓄存款是无法起到这种信用工具作用的。国债是由中央财政发行的，或者说国债与国家发行的货币相比，是仅次于货币的一种信用凭证，几乎能够起到准货币的作用。由于国债的变现能力最强、最灵便，在所有的信用工具之中，国债的利率只能是最低的。因此，国债的利率客观上要起到基准利率的的作用。在资本资产定价模型中，所使用的无风险收益率就是以短期国债利率进行折算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资本市场中，规范的市场运作应保持国债利率的基准利率地位，凡不能使国债利率成为基准利率的市场信用关系，必定是不规范的。同样，国债的这一信用功能也是银行储蓄所不具备的。在有国债存在的前提下，银行储蓄的利率不应该也不允许成为基准利率，除非金融市场的信用关系是扭曲的。在现实生活中，出现国债利率高于银行储蓄利率的情况是不正常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36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国债基本介绍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接下来，我们用数据画出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年期债券和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年期定期存款的走势图，直观地比较一下。从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中导出从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年的数据。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数据一共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列，分别是：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）指标名称 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）中债国债到期收益率：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）定期存款利率：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年（整存整取），数据大部分为空，只有利率调整时才有值。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buClr>
                <a:srgbClr val="B80E0F"/>
              </a:buCl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98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了解国债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国债的意义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）发行国债的必要性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筹措军费：在战争时期军费支出额巨大，在没有其他筹资办法的情况下，可通过发行战争国债筹集资金。发行战争国债是各国政府在战时通用的方式，也是国债的最早起源。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筹集建设资金：国家要进行基础设施和公共设施建设，为此需要大量的中长期资金，通过发行中长期国债，可以将一部分短期资金转化为中长期资金，用于建设国家的大型项目，以促进经济的发展。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73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88</TotalTime>
  <Words>1472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华文楷体</vt:lpstr>
      <vt:lpstr>Arial</vt:lpstr>
      <vt:lpstr>Impact</vt:lpstr>
      <vt:lpstr>Wingdings</vt:lpstr>
      <vt:lpstr>主要事件</vt:lpstr>
      <vt:lpstr>R语言量化投资</vt:lpstr>
      <vt:lpstr>Outline：大纲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36</cp:revision>
  <dcterms:created xsi:type="dcterms:W3CDTF">2022-06-19T15:12:33Z</dcterms:created>
  <dcterms:modified xsi:type="dcterms:W3CDTF">2022-08-29T10:39:46Z</dcterms:modified>
</cp:coreProperties>
</file>