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8" r:id="rId2"/>
    <p:sldId id="261" r:id="rId3"/>
    <p:sldId id="264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91715-269F-4E41-89F0-C89817F12DF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FB8D-3555-4A3F-95B8-BA51729C4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FB8D-3555-4A3F-95B8-BA51729C4C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42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7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1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71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9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28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36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8351-6D0E-C257-2F70-54E18D6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5E09B-D497-8946-F21E-C3899FC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8928B-ACCA-4329-85AC-8E2B66A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2147A-275A-ADC3-26F3-5F7F906A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EDE57-175E-C902-5C65-3B89424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9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0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9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9365D2-3592-4744-BD29-6B907EA052D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B21AF6-4723-4ABE-8B4D-9BB403C4C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7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追涨杀跌的技巧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要观大势，看清整个市场多空对决的优势一方是谁。追涨杀跌的假设条件：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市场处于强势交易格局。强势格局赋予个股良好的运作基础；相反，如果市场处于平衡状态，就不适合进行追涨杀跌，更适合高抛低吸。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市场形成了鲜明并有持续性上涨能力的热点或板块效应。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52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追涨杀跌的技巧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追涨操作的对象：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市场形成鲜明的可持续性的热点时，可追涨这个热点。从理论上讲，只要把握热点板块就能获利，追涨时应重点关注龙头企业。如沪深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指数的成分股，就是不错的选择。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形成明显上涨趋势的个股可以考虑追涨。个股突破重要的压力线，如头肩底形态的颈线位、整理箱体的箱顶位等，待回抽确认其突破的有效性后，可考虑追涨。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追涨杀跌的技巧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追涨杀跌的注意事项：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追涨时应设好止盈位和止损位，确定自己的大致盈利目标。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追涨杀跌应该注意频率的减少，过于频繁的操作，一旦失误增多会严重影响情绪。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追涨杀跌中要多一分平和的心态，少一些侥幸；多一分理性，少一分感性。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04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追涨杀跌的市场操作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弱市中，短线追涨往往容易被套，因为弱市里大部分股票的行情只有一天，当天追得高了，第二天多半没有获利逃出的机会。相反，弱市中，中线追涨比较可取，能够在弱市中保持强势的股票不多，但这种强势反而可以持续。但很多时候，弱市中这样的股票反倒不敢追了。杀跌也有讲究，不是一跌就杀，震荡、洗盘是很常见的，问题在于正确地区别震仓与出货是很难的，所以很多人是硬性止损，即预先设定价位或百分比，到这个位置就坚决出局，不管它是震仓还是庄家出货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1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追涨杀跌的建模和实现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既然我们要进行追涨杀跌的操作，就要定义什么是追涨，什么是杀跌，需要把概念量化出来，从而进行建模和实现。对于短线追涨策略可以简单粗暴地选择当日涨幅超过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的股票进行买入，第二日开盘卖出或到止损位卖出，并没有太多的技术细节，再计算一下胜率概率，就能知道我们要不要短线追涨，下面我们将以中线追涨为例，进行建模和程序实现。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50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追涨杀跌的建模和实现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对于中线追涨的情况，我们核心的策略思路就可以转化为：当股价（成交量）向上突破最近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日最高价格（量）时买入，当股价向下突破最近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日最低价格卖出，并以沪深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成分股做为股票交易的标的。其中，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日最高和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日最低都是经验值，可以做为模型参数进行训练和优化。选择沪深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成分股为标的，是考虑到这些股票都是各个板块的强势股或⻰头股，要符合追涨杀跌的假设条件。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04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49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1473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追涨杀跌的建模和实现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计算公式：</a:t>
            </a:r>
          </a:p>
          <a:p>
            <a:pPr>
              <a:buClr>
                <a:srgbClr val="B80E0F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日最高价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GB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日股价）</a:t>
            </a:r>
          </a:p>
          <a:p>
            <a:pPr>
              <a:buClr>
                <a:srgbClr val="B80E0F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GB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日成交量，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日成交量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日成交量）</a:t>
            </a:r>
          </a:p>
          <a:p>
            <a:pPr>
              <a:buClr>
                <a:srgbClr val="B80E0F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min</a:t>
            </a:r>
            <a:r>
              <a:rPr lang="zh-CN" altLang="en-GB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T-9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日股价）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当股价大于等于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日最高价时作为买入信号点，当股价小于等于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日最低价时作为卖出信号点。这样我们就把追涨杀跌的投资理论变成了一个数学模型。接下来，我们利用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语言对股票数据进行操作，来实现一个追涨杀跌模型的实例，从而验证我们的投资理论是否能发现赚钱的机会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14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49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1473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追涨杀跌模型策略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我们看到，在强势格局的大牛市中，通过追涨，我们获利颇丰。其实我们可以把模型再进一步优化，在构建卖出信号时，上面是以最近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日最低价为卖出点来看，应该还有更好的卖出点可以选择。那么我们就要优化一下模型，比如按下面的优化条件：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当股价低于前一个买入点价格的时进行卖出，把小于等于最近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日最低价设为止损点。按照这样的优化策略，我们是不是可以有更大的收益呢？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这样的优化思路，会让我们策略对波动更敏感，更容易被震荡出局；当然好处在于，可以更快地触发止盈和止损条件，在牛市中收益更大。具体见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131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49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1473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——4.</a:t>
            </a:r>
            <a:r>
              <a:rPr lang="zh-CN" altLang="en-US" sz="24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追涨杀跌策略在牛市中会让我们赚取非常大的利润，对于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年下半年行情，牛市已经不复存在，震荡市会一直持续，那么我们可以使用均值回归策略，发现逆市中的投资机会。最后总结，本文从追涨杀跌的思路开始，到市场特征检验，再到数学公式、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语言建模，再到历史数据回测。通过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语言，很简单地实现了一个我们脑子中的投资想法。类似的投资想法其实谁都有，利用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人的技术优势，可以真正地将想法与实际操作结合起来。</a:t>
            </a:r>
          </a:p>
        </p:txBody>
      </p:sp>
    </p:spTree>
    <p:extLst>
      <p:ext uri="{BB962C8B-B14F-4D97-AF65-F5344CB8AC3E}">
        <p14:creationId xmlns:p14="http://schemas.microsoft.com/office/powerpoint/2010/main" val="115816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5: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债券和回购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6: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量化投资策略案例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：量化投资策略案例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均值回归，逆市中的投资机会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问题：如何用</a:t>
            </a:r>
            <a:r>
              <a:rPr lang="en-GB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语言实现追涨杀跌模型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引言：久经股市的老股民，通常都会使用一种常⻅的交易策略。追涨杀跌法是股市操作的一个重要技巧，该方法是在股市上涨时买入股票，股市下跌时卖出股票。如果操作得当时是很好的赢利手段，在中国股市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年上半年的牛市中，追涨杀跌交易法就是交易的神器法门。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杀跌是金融市场的专业术语，是金融技术派操盘的一种方式，与抄底摸顶的操作方式刚好相反。追涨杀跌的操作方法是金融市场中在金融产品（股票，期货，外汇等）价格上涨的时候买入，以期待涨得更多，并以更高的价格卖出获利；在价格下跌的时候卖出进行止损，不管之前金融产品买入的价格是多少，都立刻卖出，以避免更大的损失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5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追涨通常有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种情况，短线追涨和中线追涨。以股票交易为例。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短线追涨：当天股价已经涨了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个点或更多，这时追进去买入，期待当天收盘涨停，等下一个交易日高价卖出，这就是短线追涨。由于中国股票市场的交易规则的特殊性，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股股价每日最大变动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T+1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交易，即今日买进，第二天才能卖出。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中线追涨：某支股票的股价已经上涨了一段时间，走势很强，底部上涨已经有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或更多，这个时追进去买入，期待后势持续上涨，是中线追涨。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1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追涨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论短线追涨还是中线追涨，我们追涨的理由和判断的标准都是一样的，“涨得好的股票说明走势很强，那么追强势股期待股票持续上涨”。但从另一个角度看，追涨的风险也是很大的，关键在于我们不知道它能涨到什么时候，到什么位置可能会回调，什么时候是庄家出货。所以说追涨技巧性很强，什么情况下能追，什么情况下不能追，都是很有讲究的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杀跌也是一门较深的操作技巧，杀得好的话可以回避风险。如果不能进行杀跌的准确判断，则很可能会发生硬性止损，导致严重的亏损。采取杀跌战术，必须掌握以下操作要点：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杀跌的重要前提是知变，就是对消息、对量能、对周边各种因素的影响有一个准确的、快速的知变过程。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杀跌要善于观察盘面、形态、消息、舆论等方面的细微变化，在对大盘作出准确估量的基础上，迅速作出反应，确定卖出哪只股票，卖出多少等。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15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什么是追涨杀跌</a:t>
            </a:r>
          </a:p>
          <a:p>
            <a:pPr>
              <a:buClr>
                <a:srgbClr val="B80E0F"/>
              </a:buClr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要善于思考大盘与目标股之间正向、反向的相关性，以及目标股的量能等方向的关系，从中找出变动的规律。当市场利好消息接踵而至时，应随时准备卖出股票。当利好出尽就会转向利空，往往消息明朗时，股价早已下跌大半，导致措手不及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杀跌的后续操作就比较简单了，只需保持良好的心态，耐心等待见底信号后再抄底。一般只有在底部成功接回股票或换股才算成功杀跌，否则杀跌会失去意义。保持耐心，千万不要在股价反弹时贸然介入，否则屡买屡跌，会加大损失，应待股价反转时再介入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8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192</TotalTime>
  <Words>2355</Words>
  <Application>Microsoft Office PowerPoint</Application>
  <PresentationFormat>宽屏</PresentationFormat>
  <Paragraphs>85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华文楷体</vt:lpstr>
      <vt:lpstr>Arial</vt:lpstr>
      <vt:lpstr>Calibri</vt:lpstr>
      <vt:lpstr>Courier New</vt:lpstr>
      <vt:lpstr>Impact</vt:lpstr>
      <vt:lpstr>Wingdings</vt:lpstr>
      <vt:lpstr>主要事件</vt:lpstr>
      <vt:lpstr>R语言量化投资</vt:lpstr>
      <vt:lpstr>Outline：大纲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38</cp:revision>
  <dcterms:created xsi:type="dcterms:W3CDTF">2022-08-29T17:58:47Z</dcterms:created>
  <dcterms:modified xsi:type="dcterms:W3CDTF">2022-08-30T11:08:32Z</dcterms:modified>
</cp:coreProperties>
</file>