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46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4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13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7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4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6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23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EDF5F-DB56-2354-F767-0405FBCE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E4519-5E39-6D9F-6546-9CFF959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696A7-B3A6-C323-AE7D-463BDC59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2BE9-1009-9971-A2A1-7E2087A1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752A6-63ED-1B3B-CAF8-BCE525D3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24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7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7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7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8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3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D6DDD1-99AB-443B-AD83-BEE5059E8E0C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30CF49-1BE9-4093-8B16-21A7F5EE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0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19600291/article/details/126510211?ops_request_misc=&amp;request_id=&amp;biz_id=102&amp;utm_term=R%E8%AF%AD%E8%A8%80%E9%85%8D%E5%AF%B9%E4%BA%A4%E6%98%93&amp;utm_medium=distribute.pc_search_result.none-task-blog-2~all~sobaiduweb~default-1-126510211.nonecase&amp;spm=1018.2226.3001.4187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6.3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语言构建配对交易量化模型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配对交易模型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配对交易的原理，我们就可以自己设计配对交易的模型了。首先，需要对配对交易涉及的指标进行量化，比如如何选择不同的两个具备均衡关系金融产品，什么时候做多，什么时候做空，什么时候平仓等。具体见</a:t>
            </a:r>
            <a:r>
              <a:rPr lang="en-GB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52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51729"/>
                <a:ext cx="10396883" cy="441174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6.3 </a:t>
                </a:r>
                <a:r>
                  <a:rPr lang="en-GB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语言构建配对交易量化模型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</a:t>
                </a:r>
                <a:r>
                  <a:rPr lang="en-GB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语言实现配对交易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看到上面的赚钱方法，也许大家会很兴奋。但是大部分市场的数据都不会像我们的假设条件一样，轻而易举就能实现赚钱的目标。我们可以用计算机程序进行全市场的扫描发现交易机会，当然你也可以通过肉眼的方式来观察。市场上有一些天生就具备均衡关系的金融产品，可以作为我们套利的入手对象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股票类：同行业、市值和基本面相似的个股，比如中国银行（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601988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）和农业银（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601288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基金类：以相同指数作为标的的不同基金，比如证券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150172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）和券商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150201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·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期货类：同一期货品种的不同合约，比如铜（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𝑐𝑢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1605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）和铜（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𝑐𝑢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1606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51729"/>
                <a:ext cx="10396883" cy="4411744"/>
              </a:xfrm>
              <a:blipFill>
                <a:blip r:embed="rId2"/>
                <a:stretch>
                  <a:fillRect l="-1760" r="-1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45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6.3 </a:t>
                </a:r>
                <a:r>
                  <a:rPr lang="en-GB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语言构建配对交易量化模型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</a:t>
                </a:r>
                <a:r>
                  <a:rPr lang="en-GB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语言实现配对交易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接下来，以相同品种不同合约的期货为例，我们把配对交易用在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𝑐𝑢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1605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𝑐𝑢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1606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的两个合约上，试试效果如何。由于期货是支持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T+0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日内的交易的，而对于套利的操作，通常都不会持仓过夜，所以我们在尽量短的周期上进行操作，而且日内平仓。下面将以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分钟作为交易周期。具体见</a:t>
                </a:r>
                <a:r>
                  <a:rPr lang="en-GB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6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6.3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语言构建配对交易量化模型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——4.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用市场的无效性来获取利润，是每个套利策略都在寻找的目标。通过统计方法，我们可以发现市场的无效性，再以对冲的操作方式规避绝大部分的市场风险，等待市场自我修复来赚钱利润。说起来很简单，但市场的无效性可能会在极短时间内就被修复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其他参考学习网站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4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-chapter 5: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债券和回购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-chapter 6: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量化投资策略案例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BE86-2289-4304-A442-E2C8EC7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6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：量化投资策略案例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均值回归，逆市中的投资机会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6.2 </a:t>
            </a:r>
            <a:r>
              <a:rPr lang="en-GB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语言构建追涨杀跌量化交易模型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6.3 </a:t>
            </a:r>
            <a:r>
              <a:rPr lang="en-GB" altLang="zh-CN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语言构建配对交易量化模型</a:t>
            </a:r>
            <a:endParaRPr lang="en-US" altLang="zh-CN" sz="2400" dirty="0"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6.4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用数据解读摩羯智投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6.3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语言构建配对交易量化模型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问题：如何用</a:t>
            </a:r>
            <a:r>
              <a:rPr lang="en-GB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语言实现配对交易模型</a:t>
            </a: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：散户每天都在经历中国股市的上蹿下跳，赚钱是运气，赔钱是常态。那么是否有方法可以让赚钱变成常态呢？我们可以通过“统计套利”的方法，发现市场的无效性。配对交易就是统计套利策略的一种，通过对冲掉绝大部分的市场风险，抓住套利机会，积累小盈利汇聚大收益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6.3 </a:t>
                </a:r>
                <a:r>
                  <a:rPr lang="en-GB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语言构建配对交易量化模型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——1.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什么是配对交易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配对交易（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𝑃𝑎𝑖𝑟𝑠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𝑇𝑟𝑎𝑑𝑖𝑛𝑔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）的理念最早来源于上世纪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20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年代华尔街传奇交易员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𝐽𝑒𝑠𝑠𝑒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𝐿𝑖𝑣𝑒𝑟𝑚𝑜𝑟𝑒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姐妹股票对交易策略。配对交易的基本原理是找到两个相关性较高、具备均衡关系的股票或其他金融产品，做空近期相对强势的金融产品，同时做多相对弱势金融产品，等待两者价格重返均衡值时进行平仓，赚取两者的价差变动的收益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两个金融产品在未来的时期会保持良好的均衡关系，一旦两者之间的价格走势出现背离，同时这种背离在未来会被进行修复，那么就可能产生套利的机会。对于配对交易来说，就是找到这样的机会，进行统计套利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 r="-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59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6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6.3 </a:t>
                </a:r>
                <a:r>
                  <a:rPr lang="en-GB" altLang="zh-CN" sz="26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语言构建配对交易量化模型</a:t>
                </a:r>
                <a:r>
                  <a:rPr lang="en-US" altLang="zh-CN" sz="26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——1.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什么是配对交易</a:t>
                </a:r>
                <a:endParaRPr kumimoji="0" lang="en-US" altLang="zh-CN" sz="26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en-GB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1.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配对交易的特点</a:t>
                </a:r>
                <a:endParaRPr lang="en-GB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配对交易与传统股票交易最大的不同之处在于，它的投资标的是两只股票的价差，是一种相对价值而非绝对价值。由于它在股票多头和空头方同时建仓，对冲掉了绝大部分的市场风险，所以它是一种市场的中性策略。无论大盘上涨还是下跌，配对交易策略收益都是相对平稳的，与大盘走势的相关性很低。在市场无趋势性机会时，可以通过配对交易避免股市系统风险，获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𝐴𝑙𝑝h𝑎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绝对收益。</a:t>
                </a:r>
                <a:endParaRPr lang="en-GB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57461"/>
                <a:ext cx="10396883" cy="4411744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81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6.3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语言构建配对交易量化模型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什么是配对交易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配对交易操作方法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组合筛选：在市场上寻找用于配对的金融产品或者组合，检查历史价格的走势，判断是否可以用来进行配对。主要用下面几个指标来筛选配对组合：相关系数、模型计算的均值回复速度、协整检验、基本面因素等。通过这些指标来寻找出具有稳定相关关系的组合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）风险衡量和动态组合的构建：计算配对组合各自的预期收益、预期风险、交易成本；判断两个组合之间的价差服从何种分布；判断是具有长期均衡特性还是短期均衡特性；价差发生跳跃的频率等。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31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6.3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语言构建配对交易量化模型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什么是配对交易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配对交易操作方法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）确定交易规则：根据价差的特性，确定交易的频率（高频交易还是低频交易），交易的触发条件和平仓规则等。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）执行交易及风险控制：除了按照交易规则执行外，还必须动态跟踪价差走势，如果发现突变，应该及时调整套利模式和交易频率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8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金融策略实战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7461"/>
            <a:ext cx="10396883" cy="4411744"/>
          </a:xfrm>
        </p:spPr>
        <p:txBody>
          <a:bodyPr>
            <a:normAutofit/>
          </a:bodyPr>
          <a:lstStyle/>
          <a:p>
            <a:pPr>
              <a:buClr>
                <a:srgbClr val="B80E0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6.3 </a:t>
            </a:r>
            <a:r>
              <a:rPr lang="en-GB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语言构建配对交易量化模型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什么是配对交易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GB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配对交易缺点</a:t>
            </a:r>
            <a:endParaRPr lang="en-GB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统计套利的规则都是基于历史数据计算的，但历史不能代表未来，当市场发生变化模型也会失效。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市场对价格进行修复的时间难以准确判断，只能根据历史大致估计。如果回归的时间过长，</a:t>
            </a:r>
          </a:p>
          <a:p>
            <a:pPr marL="0" indent="0">
              <a:buClr>
                <a:srgbClr val="B80E0F"/>
              </a:buClr>
              <a:buNone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对套利者的资金使用成本是个考验，并有可能导致套利失败。</a:t>
            </a:r>
            <a:endParaRPr lang="en-GB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573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75</TotalTime>
  <Words>1308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  <vt:lpstr>Part 3： 金融策略实战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35</cp:revision>
  <dcterms:created xsi:type="dcterms:W3CDTF">2022-08-30T22:21:26Z</dcterms:created>
  <dcterms:modified xsi:type="dcterms:W3CDTF">2022-08-31T08:58:11Z</dcterms:modified>
</cp:coreProperties>
</file>