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A8023F-4284-441A-BF16-6069425AF09B}">
  <a:tblStyle styleId="{7BA8023F-4284-441A-BF16-6069425AF0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1e9b1c7d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1e9b1c7d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1e9b1c7d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1e9b1c7d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1e9b1c7d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1e9b1c7d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1e9b1c7d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1e9b1c7d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1e9b1c7d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1e9b1c7d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1e9b1c7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1e9b1c7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1e9b1c7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1e9b1c7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1e9b1c7d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1e9b1c7d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1e9b1c7d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1e9b1c7d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1e9b1c7d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1e9b1c7d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1e9b1c7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1e9b1c7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1e9b1c7d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1e9b1c7d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1e9b1c7d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1e9b1c7d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1e9b1c7d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1e9b1c7d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1e9b1c7d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1e9b1c7d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1e9b1c7d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1e9b1c7d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1e9b1c7d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1e9b1c7d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1e9b1c7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1e9b1c7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1e9b1c7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1e9b1c7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1e9b1c7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1e9b1c7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Deep Reinforcement Learning using Attention Augmented Agents</a:t>
            </a:r>
            <a:endParaRPr sz="32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38575"/>
            <a:ext cx="8520600" cy="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CS 172B Project Group 17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Chen Zhang, </a:t>
            </a:r>
            <a:r>
              <a:rPr lang="en" sz="2000"/>
              <a:t>Litian Liang, Ted Zadouri, Yaosheng Xu, </a:t>
            </a:r>
            <a:r>
              <a:rPr lang="en" sz="2000"/>
              <a:t>Yilong Huang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 connections: Residual Blocks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Studying Vision and Attention: Saliency Maps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Baseline and Variants</a:t>
            </a:r>
            <a:endParaRPr/>
          </a:p>
        </p:txBody>
      </p:sp>
      <p:graphicFrame>
        <p:nvGraphicFramePr>
          <p:cNvPr id="121" name="Google Shape;121;p24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{7BA8023F-4284-441A-BF16-6069425AF09B}</a:tableStyleId>
              </a:tblPr>
              <a:tblGrid>
                <a:gridCol w="1620300"/>
                <a:gridCol w="1713175"/>
                <a:gridCol w="1920700"/>
                <a:gridCol w="1984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name \ properties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Convolutional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Recurrent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Skip connection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(residual blocks)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Baseline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Resnet-50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Attention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Res-Attention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√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Baseline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Resnet-50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3: Attention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4: Resnet-Attention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 1: Performance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 2: Model Interpretability using Saliency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Task</a:t>
            </a:r>
            <a:r>
              <a:rPr lang="en"/>
              <a:t>: learn to play Seaquest (Atari 2600)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Train a Machine Learning Agent to play video game Seaquest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Improvements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exploration strategy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75" name="Google Shape;175;p33"/>
          <p:cNvSpPr txBox="1"/>
          <p:nvPr>
            <p:ph idx="1" type="subTitle"/>
          </p:nvPr>
        </p:nvSpPr>
        <p:spPr>
          <a:xfrm>
            <a:off x="311700" y="3338575"/>
            <a:ext cx="8520600" cy="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CS 172B Project Group 17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Chen Zhang, Litian Liang, Ted Zadouri, Yaosheng Xu, Yilong Huang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Observation Data and Reward Signal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collects on policy data during rollouts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State Observation: 210 x 160 x 3 (RGB image)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Action Space: 18 (discrete)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Reward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Metric: Mean Episode Undiscounted Total Reward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Decision Process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</a:t>
            </a:r>
            <a:r>
              <a:rPr lang="en"/>
              <a:t> Approximation using Deep Neural Network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 Value functions or Policies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our case: approximate pi*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Optimization using Monte Carlo Policy Gradient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Objective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Monte Carlo Return Estimation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Gradient Estimator from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Update using Gradient Ascend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Partially Observable MDP (POMDP)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image of game observation is partially observable (loss of information)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 to Policy Network Structure: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Frame stacking Convolution: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Change input of 1 image to 4 image stacked together, and use Feed Forward Structures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Close, but still partially observable (lose of earlier information)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Convolutional RNNs: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belief of state as model hidden state, belief conditioned action distribution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memory consuming, vanishing gradients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Network </a:t>
            </a:r>
            <a:r>
              <a:rPr lang="en"/>
              <a:t>Architectures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Forward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Recurrent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