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81E77D-4AFE-5402-E292-30E5D656A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886CD7-5FEF-7F56-E320-FCEBB64F6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D574F1-9918-E4F0-EB8D-4D9F9AE7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9DDFE7-F052-760A-7634-96FCED990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457287-DCFF-00A5-BD3D-1DA48DF0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766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7CB44-E151-CA0C-5E03-54FD584C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02AD60-22F0-0CAB-932C-6072C3389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76C720-A299-97DF-B39F-BBC13B486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3D5561-84AD-17CA-CC40-C7EE7222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ABFC7E-C0BE-BBF4-7937-A275EC3A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79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EA28F6-89D5-71DD-0F7D-2DA1CCB9F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FB7A5E-5AA0-20ED-A851-F6F0FDBB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48573-33BE-87BB-818A-EB149CA1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CCC72B-0ADA-5DFD-35E3-4E6C1F22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6C6D8B-18B0-5CA8-C047-20E2C84C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388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7F5D3E-3B73-3194-5643-ED4F102A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145DAC-D842-F588-42C2-61DE927B7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AA7184-692B-0BDC-16EE-3295CDEF8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151AA-A87F-A865-402D-A60F5C8B7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941D44-A846-7C56-D668-CE45FC7C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325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91E53-334E-62A5-8637-0F18E578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1AE337-28C0-4867-B92B-A56F3819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82186-4D69-1E74-4F09-2DEF7F9D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64E7F-D92B-018E-187D-90BB8CB6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16D5C5-FD74-DD84-C4D8-FF61B4A5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58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2DE4-777B-6839-0D4A-01F9A7D8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A0653-DD43-0318-8305-C4697A6EB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5C3ED5-77F7-4863-57B7-F66FF1906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28A5F0-97E8-74BB-6ADA-AF087EAC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519C30-2CF3-9DEF-7ADB-91B6F599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35C007-C2DA-4EB1-8D72-49CC6FCA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3758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FEE3A1-273B-6077-D271-1116A70F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75E47A-6620-CBCA-665C-B041198AD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99A4DC-2341-CCAB-628A-36D6C4A95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306092B-6582-4163-ED98-AF873F896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CC7E46-AA77-5A77-8C11-991A02F0B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107C02-5A03-B9BD-CD79-2940504F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24E819-6943-3483-5E8D-2C56D0E7B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01287D2-929B-A064-F52F-53D4E9AE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87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7F7B5-C4CF-4DF2-B476-4E2DD31F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C21E0A-7AA7-F24D-781C-0A931F1C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4865ED-6A22-2CFA-C167-FC25BCB1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E0C879-4358-EBE9-E0DE-8ECA0DC3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93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27CADB-8E32-FBE3-169B-F2E449E75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9285B6-265C-DF38-F2BC-DD066504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787679-F4D2-15ED-53FA-24B95EAE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26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83142-FA84-F15F-6FA0-A7DD2A13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C3789A-0AEB-18ED-98A8-0F7AD3117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A4970A-EBE3-EED5-DD91-B7E590A7B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70B92B-548D-EAD7-B993-1DA622B2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CA6F72-25D1-2E54-C7BB-1B32774D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3F59BA-3ADB-1F93-CB23-F9F59614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70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7AE20-900A-662B-A5A8-C00DDE45E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E5E344-01AD-7AC1-DA39-53A519A3C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88F29E-3637-8135-B7CE-FD98005C9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965D72-2988-2C0A-99F5-F5C97578D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E339E7-1D9D-7864-8237-8BA421F1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C231D3-09B1-3A69-D6E3-CB31E1757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9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80F664-5EDF-C467-E830-EFCFBB3F5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8618E9-D6CA-C0B4-1777-4BE51861E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B632D-A43C-B74C-8691-410CDBC70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47B84-7D01-409A-9A38-187B3A7D14B2}" type="datetimeFigureOut">
              <a:rPr lang="de-DE" smtClean="0"/>
              <a:t>04.05.2022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B97DD-BDA7-019D-7863-CDD36B0D9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AFC5E4-E932-BF54-F048-01F4A604D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ECAD5-08C9-4340-AA0A-1E15C2657F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734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43859-CA72-4930-3734-B5900F78D8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4" y="1783959"/>
            <a:ext cx="4087306" cy="2889114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/>
              <a:t>Vogelhaus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CEB9E1-4760-9146-7DE1-2CE39C4E1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147863"/>
          </a:xfrm>
        </p:spPr>
        <p:txBody>
          <a:bodyPr anchor="t">
            <a:normAutofit/>
          </a:bodyPr>
          <a:lstStyle/>
          <a:p>
            <a:pPr algn="l"/>
            <a:r>
              <a:rPr lang="de-DE" sz="2000" dirty="0"/>
              <a:t>Teilnehmer: Stephan Wagner, Korbinian Kaller, Johannes Hils, Paul Pultke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fik 4" descr="Ein Bild, das Baum, Blume, draußen, aus Holz enthält.&#10;&#10;Automatisch generierte Beschreibung">
            <a:extLst>
              <a:ext uri="{FF2B5EF4-FFF2-40B4-BE49-F238E27FC236}">
                <a16:creationId xmlns:a16="http://schemas.microsoft.com/office/drawing/2014/main" id="{7F0FA222-0152-A568-DB81-09DFB28CE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6" r="-1" b="-1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0881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A0A4007D-2807-DBCA-BBF4-BB98914AF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0" y="96308"/>
            <a:ext cx="6685280" cy="6665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 descr="Ein Bild, das Text enthält.&#10;&#10;Automatisch generierte Beschreibung">
            <a:extLst>
              <a:ext uri="{FF2B5EF4-FFF2-40B4-BE49-F238E27FC236}">
                <a16:creationId xmlns:a16="http://schemas.microsoft.com/office/drawing/2014/main" id="{E4839D4E-6085-8A9D-71FA-DB6E9D6636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190" y="962024"/>
            <a:ext cx="2578100" cy="49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3E5A879A-28D6-09CA-2B8F-F20FF1FB1A29}"/>
              </a:ext>
            </a:extLst>
          </p:cNvPr>
          <p:cNvSpPr/>
          <p:nvPr/>
        </p:nvSpPr>
        <p:spPr>
          <a:xfrm rot="12762787">
            <a:off x="6977379" y="6147419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5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Kreuzworträtsel enthält.&#10;&#10;Automatisch generierte Beschreibung">
            <a:extLst>
              <a:ext uri="{FF2B5EF4-FFF2-40B4-BE49-F238E27FC236}">
                <a16:creationId xmlns:a16="http://schemas.microsoft.com/office/drawing/2014/main" id="{B0E1A5BC-62D4-B014-3E04-E5CD9418E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408" y="150380"/>
            <a:ext cx="6585183" cy="6557240"/>
          </a:xfrm>
          <a:prstGeom prst="rect">
            <a:avLst/>
          </a:prstGeom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081404E-D27F-6FA8-782D-EDCD517169DD}"/>
              </a:ext>
            </a:extLst>
          </p:cNvPr>
          <p:cNvSpPr/>
          <p:nvPr/>
        </p:nvSpPr>
        <p:spPr>
          <a:xfrm>
            <a:off x="2212339" y="2743818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26F2606-89EA-141F-3D57-B8AA1FAE4247}"/>
              </a:ext>
            </a:extLst>
          </p:cNvPr>
          <p:cNvSpPr/>
          <p:nvPr/>
        </p:nvSpPr>
        <p:spPr>
          <a:xfrm rot="6848865">
            <a:off x="7698739" y="5169632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349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FC3A754F-65F9-637D-2802-E7D762D84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889059"/>
              </p:ext>
            </p:extLst>
          </p:nvPr>
        </p:nvGraphicFramePr>
        <p:xfrm>
          <a:off x="723900" y="1889125"/>
          <a:ext cx="10744199" cy="3079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1096678722"/>
                    </a:ext>
                  </a:extLst>
                </a:gridCol>
                <a:gridCol w="4937956">
                  <a:extLst>
                    <a:ext uri="{9D8B030D-6E8A-4147-A177-3AD203B41FA5}">
                      <a16:colId xmlns:a16="http://schemas.microsoft.com/office/drawing/2014/main" val="2852106835"/>
                    </a:ext>
                  </a:extLst>
                </a:gridCol>
                <a:gridCol w="1996243">
                  <a:extLst>
                    <a:ext uri="{9D8B030D-6E8A-4147-A177-3AD203B41FA5}">
                      <a16:colId xmlns:a16="http://schemas.microsoft.com/office/drawing/2014/main" val="56122638"/>
                    </a:ext>
                  </a:extLst>
                </a:gridCol>
              </a:tblGrid>
              <a:tr h="615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 dirty="0">
                          <a:effectLst/>
                        </a:rPr>
                        <a:t>Produktfamilie</a:t>
                      </a:r>
                      <a:endParaRPr lang="de-DE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Bestandteile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Stückzahl 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7220142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 dirty="0">
                          <a:effectLst/>
                        </a:rPr>
                        <a:t>Vogelhaus A: Gartenlaube</a:t>
                      </a:r>
                      <a:endParaRPr lang="de-DE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Unterbau, Dach 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8.000 p.a.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045380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Vogelhaus B: Schwarzwald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Unterbau, Dach, Schornstein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6.000 p.a.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4046854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Vogelhaus C: Alpenblick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Unterbau, Dach, Schornstein, Gravur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3.000 p.a.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261096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Vogelhaus D: Blankenese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>
                          <a:effectLst/>
                        </a:rPr>
                        <a:t>Unterbau, Dach, Schornstein, Knödel</a:t>
                      </a:r>
                      <a:endParaRPr lang="de-DE" sz="24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de-DE" sz="2400" dirty="0">
                          <a:effectLst/>
                        </a:rPr>
                        <a:t>3.000 p.a.</a:t>
                      </a:r>
                      <a:endParaRPr lang="de-DE" sz="2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529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784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child enthält.&#10;&#10;Automatisch generierte Beschreibung">
            <a:extLst>
              <a:ext uri="{FF2B5EF4-FFF2-40B4-BE49-F238E27FC236}">
                <a16:creationId xmlns:a16="http://schemas.microsoft.com/office/drawing/2014/main" id="{E7003971-F81B-0C9F-99AA-37D30FC53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1" t="50000" b="160"/>
          <a:stretch/>
        </p:blipFill>
        <p:spPr>
          <a:xfrm>
            <a:off x="475442" y="2128520"/>
            <a:ext cx="11241115" cy="260096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EC7DF42-0EB1-9478-F632-07831925C8CD}"/>
              </a:ext>
            </a:extLst>
          </p:cNvPr>
          <p:cNvSpPr txBox="1"/>
          <p:nvPr/>
        </p:nvSpPr>
        <p:spPr>
          <a:xfrm>
            <a:off x="1300480" y="457200"/>
            <a:ext cx="608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Vogelhaus A: Gartenlaube </a:t>
            </a:r>
          </a:p>
        </p:txBody>
      </p:sp>
    </p:spTree>
    <p:extLst>
      <p:ext uri="{BB962C8B-B14F-4D97-AF65-F5344CB8AC3E}">
        <p14:creationId xmlns:p14="http://schemas.microsoft.com/office/powerpoint/2010/main" val="129878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7445695-E6E2-9CD0-F080-A526854B68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" t="46937"/>
          <a:stretch/>
        </p:blipFill>
        <p:spPr>
          <a:xfrm>
            <a:off x="280269" y="2205971"/>
            <a:ext cx="11631462" cy="326915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DC45067-C1CA-089B-6832-C69F780FBCD0}"/>
              </a:ext>
            </a:extLst>
          </p:cNvPr>
          <p:cNvSpPr txBox="1"/>
          <p:nvPr/>
        </p:nvSpPr>
        <p:spPr>
          <a:xfrm>
            <a:off x="1300480" y="457200"/>
            <a:ext cx="608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Vogelhaus B: Schwarzwald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B59B1BBA-923D-0436-C9E8-E45C07BB17A7}"/>
              </a:ext>
            </a:extLst>
          </p:cNvPr>
          <p:cNvSpPr/>
          <p:nvPr/>
        </p:nvSpPr>
        <p:spPr>
          <a:xfrm rot="2428414">
            <a:off x="929004" y="4394201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02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hild, Screenshot enthält.&#10;&#10;Automatisch generierte Beschreibung">
            <a:extLst>
              <a:ext uri="{FF2B5EF4-FFF2-40B4-BE49-F238E27FC236}">
                <a16:creationId xmlns:a16="http://schemas.microsoft.com/office/drawing/2014/main" id="{D94BC9FD-D066-7B98-786B-CBABC643DD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2" t="50000" r="-1"/>
          <a:stretch/>
        </p:blipFill>
        <p:spPr>
          <a:xfrm>
            <a:off x="210934" y="1866827"/>
            <a:ext cx="12077704" cy="312434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0E28D33-56B6-C255-6547-0A5F134A2A75}"/>
              </a:ext>
            </a:extLst>
          </p:cNvPr>
          <p:cNvSpPr txBox="1"/>
          <p:nvPr/>
        </p:nvSpPr>
        <p:spPr>
          <a:xfrm>
            <a:off x="1300480" y="457200"/>
            <a:ext cx="608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Vogelhaus C: Alpenblick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E7D23969-4F82-A795-ADCD-2D37C179B6A9}"/>
              </a:ext>
            </a:extLst>
          </p:cNvPr>
          <p:cNvSpPr/>
          <p:nvPr/>
        </p:nvSpPr>
        <p:spPr>
          <a:xfrm rot="2428414">
            <a:off x="6290008" y="2606397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54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40BB2E4-89FD-8ECB-8CB8-A3599334DE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9" t="38071"/>
          <a:stretch/>
        </p:blipFill>
        <p:spPr>
          <a:xfrm>
            <a:off x="152401" y="2008693"/>
            <a:ext cx="11947902" cy="410762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4716FDA-8E54-3AF9-5633-F20BD42CD094}"/>
              </a:ext>
            </a:extLst>
          </p:cNvPr>
          <p:cNvSpPr txBox="1"/>
          <p:nvPr/>
        </p:nvSpPr>
        <p:spPr>
          <a:xfrm>
            <a:off x="1300480" y="457200"/>
            <a:ext cx="608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Vogelhaus D: Blankenese 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E24447B8-A463-0829-2805-0F595FE7CFD4}"/>
              </a:ext>
            </a:extLst>
          </p:cNvPr>
          <p:cNvSpPr/>
          <p:nvPr/>
        </p:nvSpPr>
        <p:spPr>
          <a:xfrm rot="2428414">
            <a:off x="7891780" y="1622425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07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BD2F9CF-1250-4746-5FEB-BFA22882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203" y="106203"/>
            <a:ext cx="6645593" cy="6645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73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E2C3694-C1DE-E776-4B5B-CF9B04405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699" y="125560"/>
            <a:ext cx="6626602" cy="660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08071EC-C4DC-0D3B-EE21-3E27E728D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080" y="981075"/>
            <a:ext cx="2540000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469A23E7-B1B6-3A7F-5232-764C7C2F53D2}"/>
              </a:ext>
            </a:extLst>
          </p:cNvPr>
          <p:cNvSpPr/>
          <p:nvPr/>
        </p:nvSpPr>
        <p:spPr>
          <a:xfrm rot="15024377">
            <a:off x="7647939" y="1098390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777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0BD8F6D7-F6F3-108C-3FE7-DB11428B1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111503"/>
            <a:ext cx="6654800" cy="6634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B9AD030-467D-BE9A-7A73-07A41EFD0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210" y="981075"/>
            <a:ext cx="2552700" cy="489585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4A4F0DF-2793-A66C-4863-0B0032BB7BDF}"/>
              </a:ext>
            </a:extLst>
          </p:cNvPr>
          <p:cNvSpPr/>
          <p:nvPr/>
        </p:nvSpPr>
        <p:spPr>
          <a:xfrm rot="2428414">
            <a:off x="7007861" y="259555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79D95D55-0663-1B0E-240B-AD12F65C81C0}"/>
              </a:ext>
            </a:extLst>
          </p:cNvPr>
          <p:cNvSpPr/>
          <p:nvPr/>
        </p:nvSpPr>
        <p:spPr>
          <a:xfrm rot="20378709">
            <a:off x="2159365" y="2668906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20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Breitbild</PresentationFormat>
  <Paragraphs>21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Vogelhaus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Vogelhaus</dc:title>
  <dc:creator>Paul Pultke</dc:creator>
  <cp:lastModifiedBy>Paul Pultke</cp:lastModifiedBy>
  <cp:revision>1</cp:revision>
  <dcterms:created xsi:type="dcterms:W3CDTF">2022-05-04T16:44:01Z</dcterms:created>
  <dcterms:modified xsi:type="dcterms:W3CDTF">2022-05-04T17:00:59Z</dcterms:modified>
</cp:coreProperties>
</file>