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3"/>
    <p:restoredTop sz="94694"/>
  </p:normalViewPr>
  <p:slideViewPr>
    <p:cSldViewPr snapToGrid="0">
      <p:cViewPr varScale="1">
        <p:scale>
          <a:sx n="103" d="100"/>
          <a:sy n="103" d="100"/>
        </p:scale>
        <p:origin x="16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E9A4-4F2F-A80D-4291-5E0CBDE40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C9873-8B2D-DCB5-C663-C735426F2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334C3-6027-CD82-8D46-445F6714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40EE-2C0E-0E41-8E0D-BDDEDA84D72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43ED2-07CC-A465-7979-4BB93CC6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F74F8-8D6A-7794-4482-14030C00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8478-0C75-EE4A-8340-1E902F36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7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EB93-7D48-838F-02F4-A447695D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52CE8-96B4-2D66-AA1C-C4D2885EC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8EEAB-DF73-1E11-A8CE-BB28E34C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40EE-2C0E-0E41-8E0D-BDDEDA84D72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6928-3E98-A68F-2B89-B47B093C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E8B4A-2AA4-7A78-A6BD-76335FAE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8478-0C75-EE4A-8340-1E902F36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5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1E7AD-9086-375D-A544-85E7F62D0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5BE0E-BEA7-FDA8-62DA-41DF3173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36102-03C2-5457-6AD3-3AA314DA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40EE-2C0E-0E41-8E0D-BDDEDA84D72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5B0CA-C838-EF68-F84E-AFF61034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9530F-5EE8-736C-A893-4F0D45E9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8478-0C75-EE4A-8340-1E902F36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3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EF41-20B4-AECA-FE2F-F06B7E59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6707-20B4-8A5A-559D-CA2982DA7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11151-F0FA-03F6-D882-589818814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40EE-2C0E-0E41-8E0D-BDDEDA84D72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0D499-F29D-8A0C-4F09-90358021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0281-5F36-6A93-797D-7AF32698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8478-0C75-EE4A-8340-1E902F36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5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8F1C-5817-A46A-EF68-C10570A4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720A3-5790-2312-06FE-2869417F8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A0C39-EB43-2847-64E0-CB42D5F3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40EE-2C0E-0E41-8E0D-BDDEDA84D72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64143-C8E3-68D2-796E-E345C167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7E107-154E-A3D5-1B14-BF0837AD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8478-0C75-EE4A-8340-1E902F36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9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1E42-8B6E-E54F-3E38-936C1262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BC5F-B4F4-FFCD-2009-461A884F9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E4A95-BE58-7EF6-503F-543C510B3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E86C4-4438-CAAE-A498-94B52905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40EE-2C0E-0E41-8E0D-BDDEDA84D72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B4F86-B6C6-0071-D5A1-80B27EC5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5D7A1-F662-AF8C-59A2-19C2515B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8478-0C75-EE4A-8340-1E902F36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1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89DC-618C-AEBA-D484-43171D264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A4A23-0F62-1037-920C-260EFC963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30C1C-50BC-B0F7-8C20-BFF8D31A0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59B20-10A5-CD37-7542-8EAE80DAD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93BD7-82B2-0A29-C784-118A54C58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7FE83-7FFD-F941-0ADC-73EC7226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40EE-2C0E-0E41-8E0D-BDDEDA84D72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4802D-382D-4A98-A1CD-ECC11FAE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8DA66C-4EA5-E8AD-BDEE-309F510B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8478-0C75-EE4A-8340-1E902F36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4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3E1D-874C-4098-46E3-C8DED6EE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43F76-C066-C075-B9BB-668A4938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40EE-2C0E-0E41-8E0D-BDDEDA84D72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62421-9511-C22C-8DB4-6CED61DF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97B4F-98CE-A446-128B-1F566CB8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8478-0C75-EE4A-8340-1E902F36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3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4236C-AAF4-8091-38EC-FB515BB1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40EE-2C0E-0E41-8E0D-BDDEDA84D72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01F6D-23A8-37E6-52D2-F27C784E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EC40F-43DF-5DE9-AA0B-5F76B004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8478-0C75-EE4A-8340-1E902F36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6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F353-B406-F64D-8E5D-CC5F6C8D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301E5-D592-CF50-CE6F-634E8075E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00929-C0B8-42E1-F8BF-C653E14D9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23259-31D2-D9D7-9C96-0BE4E7A0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40EE-2C0E-0E41-8E0D-BDDEDA84D72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E9177-1021-D552-B87B-81BA5488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8B6F8-5E5A-FC56-6C99-704117E2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8478-0C75-EE4A-8340-1E902F36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0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3923-F3BE-3842-1000-40CF4101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9E02E-0FD5-50D9-B1FA-1FD1D557E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1FAF1-00A3-2852-90B9-221A00D0A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C2F37-17C1-992C-2CA4-62D9C20B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40EE-2C0E-0E41-8E0D-BDDEDA84D72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56927-A548-6AF6-CF13-94F266D3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1F803-C832-FF64-7660-9B4F56EB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8478-0C75-EE4A-8340-1E902F36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0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1A3D7-315C-9203-7A6B-2553547E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84F34-CE66-DE7B-2B58-C6B2EC550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B2E86-6278-ECB3-D2FA-1E8C67D4B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540EE-2C0E-0E41-8E0D-BDDEDA84D72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2C871-6362-87AC-0D34-26E12F4DB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4E2AB-F6FE-C42E-864D-A06F12A3C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08478-0C75-EE4A-8340-1E902F36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7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37505-B232-56BA-2853-41841D220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IBM Attrition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D0A08-3D50-C654-C910-A63111665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Steven Nasseri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45" name="Freeform: Shape 30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31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32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33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330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744E2C-F739-06B8-2F8A-6A67C0D9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74" y="371674"/>
            <a:ext cx="3702580" cy="8308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to the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8BAEF-B4F1-CC44-0A7A-F906D70E8BC2}"/>
              </a:ext>
            </a:extLst>
          </p:cNvPr>
          <p:cNvSpPr txBox="1"/>
          <p:nvPr/>
        </p:nvSpPr>
        <p:spPr>
          <a:xfrm>
            <a:off x="731974" y="1387061"/>
            <a:ext cx="3702579" cy="491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This dataset was found on Kaggle in CSV format and contains information regarding employee attrition at IBM. It was cleaned from the start, with only a few columns having data type issues.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The main columns we will focus on are: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Attrition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FFFFFF"/>
                </a:solidFill>
              </a:rPr>
              <a:t>WorkLifeBalence</a:t>
            </a:r>
            <a:endParaRPr lang="en-US" sz="1500" dirty="0">
              <a:solidFill>
                <a:srgbClr val="FFFFFF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FFFFFF"/>
                </a:solidFill>
              </a:rPr>
              <a:t>PercentSalaryHike</a:t>
            </a:r>
            <a:endParaRPr lang="en-US" sz="1500" dirty="0">
              <a:solidFill>
                <a:srgbClr val="FFFFFF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Department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Overtime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Python Libraries used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Matplotlib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Seaborn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Pandas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0" name="Content Placeholder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1ACAB23-61EE-C7D6-E980-F187DF9A4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8928" y="787114"/>
            <a:ext cx="3579753" cy="52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right ladder against dull ladders">
            <a:extLst>
              <a:ext uri="{FF2B5EF4-FFF2-40B4-BE49-F238E27FC236}">
                <a16:creationId xmlns:a16="http://schemas.microsoft.com/office/drawing/2014/main" id="{872FD5CE-3D41-B297-65FB-B592BD67D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10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F39CB-02F5-B4BE-52F5-5BB13ED5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MY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6FF19-4398-37E7-5AD3-BC07E2350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614507"/>
            <a:ext cx="4659756" cy="33741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Educate myself on how to not lose my job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is it – Climb the ladder and not fall</a:t>
            </a:r>
          </a:p>
        </p:txBody>
      </p:sp>
    </p:spTree>
    <p:extLst>
      <p:ext uri="{BB962C8B-B14F-4D97-AF65-F5344CB8AC3E}">
        <p14:creationId xmlns:p14="http://schemas.microsoft.com/office/powerpoint/2010/main" val="217411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F50541FD-FDA9-0908-216C-4C8D854B6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00" y="0"/>
            <a:ext cx="7909923" cy="6883029"/>
            <a:chOff x="-19200" y="0"/>
            <a:chExt cx="7909923" cy="688302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C0BF382-F010-765D-B5DB-F84EDCAF8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0" y="0"/>
              <a:ext cx="7909923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215DCE2-C682-5938-6B1B-8DBADABAA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199" y="0"/>
              <a:ext cx="7909922" cy="6883029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204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F0ADDA2-B177-0A2A-54FA-EC1A5AE80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99591" y="-508104"/>
              <a:ext cx="6872341" cy="790992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46000"/>
                  </a:schemeClr>
                </a:gs>
                <a:gs pos="49000">
                  <a:schemeClr val="accent5">
                    <a:alpha val="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DF0B34-3EE4-41A2-F324-DFD13692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1124" y="252762"/>
            <a:ext cx="2823990" cy="364720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Which department suffered the most losses in employees?</a:t>
            </a:r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2DD8145-459A-A936-C9AC-929707B45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376" y="4124559"/>
            <a:ext cx="2827738" cy="232528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91FA04-AD81-C51B-C418-D1BD888A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25" y="1461139"/>
            <a:ext cx="7403271" cy="396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5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E79BBA8-C3F5-C699-0983-C1017C16A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147888"/>
            <a:ext cx="3900488" cy="372110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57CF57-24F1-50FD-8B0B-F9A56DEDB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30800" y="2147888"/>
            <a:ext cx="5897563" cy="3721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EF1A4-15FF-2B14-0FF1-1641F98E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Did People with more years at the company have more security?</a:t>
            </a:r>
          </a:p>
        </p:txBody>
      </p:sp>
    </p:spTree>
    <p:extLst>
      <p:ext uri="{BB962C8B-B14F-4D97-AF65-F5344CB8AC3E}">
        <p14:creationId xmlns:p14="http://schemas.microsoft.com/office/powerpoint/2010/main" val="291516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09836-90AC-9AB2-23ED-64422528A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 the performance ratings directly reflect who gets fired?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13F1E6-832B-8AF1-957F-22B54EEDD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45053"/>
            <a:ext cx="7188199" cy="456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0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095953A-7DC0-3F46-6E96-31FBC9B1A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0503" y="-18309"/>
            <a:ext cx="4438566" cy="6883029"/>
            <a:chOff x="7760503" y="-18309"/>
            <a:chExt cx="4438566" cy="688302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7A3D96-0FAB-1097-EDDA-3FEF83BF3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12" y="-11580"/>
              <a:ext cx="4431490" cy="6876300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AB96BF-DFB3-4E65-F857-5FB098087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0503" y="1713600"/>
              <a:ext cx="4431496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350EA2-C795-0DD6-A39B-C92018940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09" y="-11586"/>
              <a:ext cx="3264743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AC1597-691C-C2BF-535E-B9DBBAA76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547151" y="1202115"/>
              <a:ext cx="6872341" cy="4431494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8A68C6-8FEC-C72F-D73E-7989C3AAD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213" y="430593"/>
            <a:ext cx="3310215" cy="29872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effect does a good work life balance have on employee effort?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DBFB87-1444-D30D-88BA-07DAD4D69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72" y="1210414"/>
            <a:ext cx="63754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2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B1313D-F364-1B2C-E472-BA56AC78D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6900"/>
            <a:ext cx="5772150" cy="4405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9793D4-7C8F-BDCD-C3CB-B9553BFBE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1866900"/>
            <a:ext cx="4668838" cy="4405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B2530D-EBAE-9B96-4807-B4E9FC7B2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 employees who work more hours have higher performance ratings? Is this reflected in their pay?</a:t>
            </a:r>
          </a:p>
        </p:txBody>
      </p:sp>
    </p:spTree>
    <p:extLst>
      <p:ext uri="{BB962C8B-B14F-4D97-AF65-F5344CB8AC3E}">
        <p14:creationId xmlns:p14="http://schemas.microsoft.com/office/powerpoint/2010/main" val="3095457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147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IBM Attrition Data</vt:lpstr>
      <vt:lpstr>Introduction to the dataset</vt:lpstr>
      <vt:lpstr>MY GOAL</vt:lpstr>
      <vt:lpstr>Which department suffered the most losses in employees?</vt:lpstr>
      <vt:lpstr>Did People with more years at the company have more security?</vt:lpstr>
      <vt:lpstr>Do the performance ratings directly reflect who gets fired?</vt:lpstr>
      <vt:lpstr>What effect does a good work life balance have on employee effort?</vt:lpstr>
      <vt:lpstr>Do employees who work more hours have higher performance ratings? Is this reflected in their pay?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Attrition Data</dc:title>
  <dc:creator>nasseri.steven</dc:creator>
  <cp:lastModifiedBy>nasseri.steven</cp:lastModifiedBy>
  <cp:revision>5</cp:revision>
  <dcterms:created xsi:type="dcterms:W3CDTF">2023-12-13T13:28:24Z</dcterms:created>
  <dcterms:modified xsi:type="dcterms:W3CDTF">2023-12-13T15:54:51Z</dcterms:modified>
</cp:coreProperties>
</file>