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8" r:id="rId4"/>
    <p:sldId id="289" r:id="rId5"/>
    <p:sldId id="290" r:id="rId6"/>
    <p:sldId id="292" r:id="rId7"/>
    <p:sldId id="293" r:id="rId8"/>
    <p:sldId id="291" r:id="rId9"/>
    <p:sldId id="294" r:id="rId10"/>
    <p:sldId id="295" r:id="rId11"/>
    <p:sldId id="296" r:id="rId12"/>
    <p:sldId id="297" r:id="rId13"/>
    <p:sldId id="298" r:id="rId14"/>
    <p:sldId id="299" r:id="rId15"/>
    <p:sldId id="313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08" r:id="rId28"/>
    <p:sldId id="312" r:id="rId29"/>
    <p:sldId id="314" r:id="rId30"/>
    <p:sldId id="315" r:id="rId31"/>
    <p:sldId id="316" r:id="rId32"/>
    <p:sldId id="318" r:id="rId33"/>
    <p:sldId id="317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microsoft.com/office/2016/11/relationships/changesInfo" Target="changesInfos/changesInfo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68CB8006-C9DC-499F-89E2-0CE3260ACE99}"/>
    <pc:docChg chg="undo redo custSel addSld delSld modSld sldOrd">
      <pc:chgData name="Steven Andrey Pacheco Portuguez" userId="ad40cec1-e87c-4df3-a667-1eb27988b12b" providerId="ADAL" clId="{68CB8006-C9DC-499F-89E2-0CE3260ACE99}" dt="2024-04-04T00:30:16.818" v="3751" actId="20577"/>
      <pc:docMkLst>
        <pc:docMk/>
      </pc:docMkLst>
      <pc:sldChg chg="modSp mod">
        <pc:chgData name="Steven Andrey Pacheco Portuguez" userId="ad40cec1-e87c-4df3-a667-1eb27988b12b" providerId="ADAL" clId="{68CB8006-C9DC-499F-89E2-0CE3260ACE99}" dt="2024-03-29T01:10:46.043" v="24" actId="20577"/>
        <pc:sldMkLst>
          <pc:docMk/>
          <pc:sldMk cId="1110426656" sldId="256"/>
        </pc:sldMkLst>
        <pc:spChg chg="mod">
          <ac:chgData name="Steven Andrey Pacheco Portuguez" userId="ad40cec1-e87c-4df3-a667-1eb27988b12b" providerId="ADAL" clId="{68CB8006-C9DC-499F-89E2-0CE3260ACE99}" dt="2024-03-29T01:10:46.043" v="24" actId="20577"/>
          <ac:spMkLst>
            <pc:docMk/>
            <pc:sldMk cId="1110426656" sldId="256"/>
            <ac:spMk id="2" creationId="{224FF9C0-5C81-8D1A-EB93-DB132C84B3D8}"/>
          </ac:spMkLst>
        </pc:spChg>
      </pc:sldChg>
      <pc:sldChg chg="del">
        <pc:chgData name="Steven Andrey Pacheco Portuguez" userId="ad40cec1-e87c-4df3-a667-1eb27988b12b" providerId="ADAL" clId="{68CB8006-C9DC-499F-89E2-0CE3260ACE99}" dt="2024-03-29T01:37:16.406" v="505" actId="47"/>
        <pc:sldMkLst>
          <pc:docMk/>
          <pc:sldMk cId="2441221687" sldId="257"/>
        </pc:sldMkLst>
      </pc:sldChg>
      <pc:sldChg chg="del">
        <pc:chgData name="Steven Andrey Pacheco Portuguez" userId="ad40cec1-e87c-4df3-a667-1eb27988b12b" providerId="ADAL" clId="{68CB8006-C9DC-499F-89E2-0CE3260ACE99}" dt="2024-03-29T01:37:18.242" v="506" actId="47"/>
        <pc:sldMkLst>
          <pc:docMk/>
          <pc:sldMk cId="1057340898" sldId="258"/>
        </pc:sldMkLst>
      </pc:sldChg>
      <pc:sldChg chg="del">
        <pc:chgData name="Steven Andrey Pacheco Portuguez" userId="ad40cec1-e87c-4df3-a667-1eb27988b12b" providerId="ADAL" clId="{68CB8006-C9DC-499F-89E2-0CE3260ACE99}" dt="2024-03-29T01:37:19.450" v="508" actId="47"/>
        <pc:sldMkLst>
          <pc:docMk/>
          <pc:sldMk cId="524884764" sldId="259"/>
        </pc:sldMkLst>
      </pc:sldChg>
      <pc:sldChg chg="del">
        <pc:chgData name="Steven Andrey Pacheco Portuguez" userId="ad40cec1-e87c-4df3-a667-1eb27988b12b" providerId="ADAL" clId="{68CB8006-C9DC-499F-89E2-0CE3260ACE99}" dt="2024-03-29T01:37:18.991" v="507" actId="47"/>
        <pc:sldMkLst>
          <pc:docMk/>
          <pc:sldMk cId="52054047" sldId="260"/>
        </pc:sldMkLst>
      </pc:sldChg>
      <pc:sldChg chg="del">
        <pc:chgData name="Steven Andrey Pacheco Portuguez" userId="ad40cec1-e87c-4df3-a667-1eb27988b12b" providerId="ADAL" clId="{68CB8006-C9DC-499F-89E2-0CE3260ACE99}" dt="2024-03-29T01:37:19.877" v="509" actId="47"/>
        <pc:sldMkLst>
          <pc:docMk/>
          <pc:sldMk cId="1822249685" sldId="262"/>
        </pc:sldMkLst>
      </pc:sldChg>
      <pc:sldChg chg="del">
        <pc:chgData name="Steven Andrey Pacheco Portuguez" userId="ad40cec1-e87c-4df3-a667-1eb27988b12b" providerId="ADAL" clId="{68CB8006-C9DC-499F-89E2-0CE3260ACE99}" dt="2024-03-29T01:37:20.144" v="510" actId="47"/>
        <pc:sldMkLst>
          <pc:docMk/>
          <pc:sldMk cId="2864865428" sldId="263"/>
        </pc:sldMkLst>
      </pc:sldChg>
      <pc:sldChg chg="del">
        <pc:chgData name="Steven Andrey Pacheco Portuguez" userId="ad40cec1-e87c-4df3-a667-1eb27988b12b" providerId="ADAL" clId="{68CB8006-C9DC-499F-89E2-0CE3260ACE99}" dt="2024-03-29T01:37:20.387" v="511" actId="47"/>
        <pc:sldMkLst>
          <pc:docMk/>
          <pc:sldMk cId="443544718" sldId="264"/>
        </pc:sldMkLst>
      </pc:sldChg>
      <pc:sldChg chg="ord">
        <pc:chgData name="Steven Andrey Pacheco Portuguez" userId="ad40cec1-e87c-4df3-a667-1eb27988b12b" providerId="ADAL" clId="{68CB8006-C9DC-499F-89E2-0CE3260ACE99}" dt="2024-03-29T01:11:04.272" v="28"/>
        <pc:sldMkLst>
          <pc:docMk/>
          <pc:sldMk cId="2612766236" sldId="265"/>
        </pc:sldMkLst>
      </pc:sldChg>
      <pc:sldChg chg="del">
        <pc:chgData name="Steven Andrey Pacheco Portuguez" userId="ad40cec1-e87c-4df3-a667-1eb27988b12b" providerId="ADAL" clId="{68CB8006-C9DC-499F-89E2-0CE3260ACE99}" dt="2024-03-29T01:37:20.874" v="512" actId="47"/>
        <pc:sldMkLst>
          <pc:docMk/>
          <pc:sldMk cId="1983556053" sldId="266"/>
        </pc:sldMkLst>
      </pc:sldChg>
      <pc:sldChg chg="del">
        <pc:chgData name="Steven Andrey Pacheco Portuguez" userId="ad40cec1-e87c-4df3-a667-1eb27988b12b" providerId="ADAL" clId="{68CB8006-C9DC-499F-89E2-0CE3260ACE99}" dt="2024-03-29T01:37:20.929" v="513" actId="47"/>
        <pc:sldMkLst>
          <pc:docMk/>
          <pc:sldMk cId="3320214258" sldId="267"/>
        </pc:sldMkLst>
      </pc:sldChg>
      <pc:sldChg chg="del">
        <pc:chgData name="Steven Andrey Pacheco Portuguez" userId="ad40cec1-e87c-4df3-a667-1eb27988b12b" providerId="ADAL" clId="{68CB8006-C9DC-499F-89E2-0CE3260ACE99}" dt="2024-03-29T01:37:21.004" v="514" actId="47"/>
        <pc:sldMkLst>
          <pc:docMk/>
          <pc:sldMk cId="1288655313" sldId="268"/>
        </pc:sldMkLst>
      </pc:sldChg>
      <pc:sldChg chg="del">
        <pc:chgData name="Steven Andrey Pacheco Portuguez" userId="ad40cec1-e87c-4df3-a667-1eb27988b12b" providerId="ADAL" clId="{68CB8006-C9DC-499F-89E2-0CE3260ACE99}" dt="2024-03-29T01:37:21.417" v="518" actId="47"/>
        <pc:sldMkLst>
          <pc:docMk/>
          <pc:sldMk cId="3836986608" sldId="269"/>
        </pc:sldMkLst>
      </pc:sldChg>
      <pc:sldChg chg="del">
        <pc:chgData name="Steven Andrey Pacheco Portuguez" userId="ad40cec1-e87c-4df3-a667-1eb27988b12b" providerId="ADAL" clId="{68CB8006-C9DC-499F-89E2-0CE3260ACE99}" dt="2024-03-29T01:37:21.616" v="519" actId="47"/>
        <pc:sldMkLst>
          <pc:docMk/>
          <pc:sldMk cId="389647744" sldId="270"/>
        </pc:sldMkLst>
      </pc:sldChg>
      <pc:sldChg chg="del">
        <pc:chgData name="Steven Andrey Pacheco Portuguez" userId="ad40cec1-e87c-4df3-a667-1eb27988b12b" providerId="ADAL" clId="{68CB8006-C9DC-499F-89E2-0CE3260ACE99}" dt="2024-03-29T01:37:21.712" v="520" actId="47"/>
        <pc:sldMkLst>
          <pc:docMk/>
          <pc:sldMk cId="2208215928" sldId="271"/>
        </pc:sldMkLst>
      </pc:sldChg>
      <pc:sldChg chg="del">
        <pc:chgData name="Steven Andrey Pacheco Portuguez" userId="ad40cec1-e87c-4df3-a667-1eb27988b12b" providerId="ADAL" clId="{68CB8006-C9DC-499F-89E2-0CE3260ACE99}" dt="2024-03-29T01:37:21.814" v="521" actId="47"/>
        <pc:sldMkLst>
          <pc:docMk/>
          <pc:sldMk cId="2892421316" sldId="272"/>
        </pc:sldMkLst>
      </pc:sldChg>
      <pc:sldChg chg="del">
        <pc:chgData name="Steven Andrey Pacheco Portuguez" userId="ad40cec1-e87c-4df3-a667-1eb27988b12b" providerId="ADAL" clId="{68CB8006-C9DC-499F-89E2-0CE3260ACE99}" dt="2024-03-29T01:37:21.976" v="522" actId="47"/>
        <pc:sldMkLst>
          <pc:docMk/>
          <pc:sldMk cId="2796643001" sldId="273"/>
        </pc:sldMkLst>
      </pc:sldChg>
      <pc:sldChg chg="del">
        <pc:chgData name="Steven Andrey Pacheco Portuguez" userId="ad40cec1-e87c-4df3-a667-1eb27988b12b" providerId="ADAL" clId="{68CB8006-C9DC-499F-89E2-0CE3260ACE99}" dt="2024-03-29T01:37:22.178" v="523" actId="47"/>
        <pc:sldMkLst>
          <pc:docMk/>
          <pc:sldMk cId="3991360787" sldId="274"/>
        </pc:sldMkLst>
      </pc:sldChg>
      <pc:sldChg chg="del">
        <pc:chgData name="Steven Andrey Pacheco Portuguez" userId="ad40cec1-e87c-4df3-a667-1eb27988b12b" providerId="ADAL" clId="{68CB8006-C9DC-499F-89E2-0CE3260ACE99}" dt="2024-03-29T01:37:24.065" v="524" actId="47"/>
        <pc:sldMkLst>
          <pc:docMk/>
          <pc:sldMk cId="3015086326" sldId="275"/>
        </pc:sldMkLst>
      </pc:sldChg>
      <pc:sldChg chg="del">
        <pc:chgData name="Steven Andrey Pacheco Portuguez" userId="ad40cec1-e87c-4df3-a667-1eb27988b12b" providerId="ADAL" clId="{68CB8006-C9DC-499F-89E2-0CE3260ACE99}" dt="2024-03-29T01:37:24.220" v="525" actId="47"/>
        <pc:sldMkLst>
          <pc:docMk/>
          <pc:sldMk cId="3035065851" sldId="276"/>
        </pc:sldMkLst>
      </pc:sldChg>
      <pc:sldChg chg="del">
        <pc:chgData name="Steven Andrey Pacheco Portuguez" userId="ad40cec1-e87c-4df3-a667-1eb27988b12b" providerId="ADAL" clId="{68CB8006-C9DC-499F-89E2-0CE3260ACE99}" dt="2024-03-29T01:37:24.377" v="526" actId="47"/>
        <pc:sldMkLst>
          <pc:docMk/>
          <pc:sldMk cId="4042571223" sldId="277"/>
        </pc:sldMkLst>
      </pc:sldChg>
      <pc:sldChg chg="del">
        <pc:chgData name="Steven Andrey Pacheco Portuguez" userId="ad40cec1-e87c-4df3-a667-1eb27988b12b" providerId="ADAL" clId="{68CB8006-C9DC-499F-89E2-0CE3260ACE99}" dt="2024-03-29T01:37:24.525" v="527" actId="47"/>
        <pc:sldMkLst>
          <pc:docMk/>
          <pc:sldMk cId="3566206" sldId="278"/>
        </pc:sldMkLst>
      </pc:sldChg>
      <pc:sldChg chg="del">
        <pc:chgData name="Steven Andrey Pacheco Portuguez" userId="ad40cec1-e87c-4df3-a667-1eb27988b12b" providerId="ADAL" clId="{68CB8006-C9DC-499F-89E2-0CE3260ACE99}" dt="2024-03-29T01:37:25.182" v="528" actId="47"/>
        <pc:sldMkLst>
          <pc:docMk/>
          <pc:sldMk cId="2781367766" sldId="280"/>
        </pc:sldMkLst>
      </pc:sldChg>
      <pc:sldChg chg="del">
        <pc:chgData name="Steven Andrey Pacheco Portuguez" userId="ad40cec1-e87c-4df3-a667-1eb27988b12b" providerId="ADAL" clId="{68CB8006-C9DC-499F-89E2-0CE3260ACE99}" dt="2024-03-29T01:37:26.575" v="529" actId="47"/>
        <pc:sldMkLst>
          <pc:docMk/>
          <pc:sldMk cId="3967091757" sldId="282"/>
        </pc:sldMkLst>
      </pc:sldChg>
      <pc:sldChg chg="del">
        <pc:chgData name="Steven Andrey Pacheco Portuguez" userId="ad40cec1-e87c-4df3-a667-1eb27988b12b" providerId="ADAL" clId="{68CB8006-C9DC-499F-89E2-0CE3260ACE99}" dt="2024-03-29T01:37:28.011" v="530" actId="47"/>
        <pc:sldMkLst>
          <pc:docMk/>
          <pc:sldMk cId="2817840783" sldId="283"/>
        </pc:sldMkLst>
      </pc:sldChg>
      <pc:sldChg chg="del">
        <pc:chgData name="Steven Andrey Pacheco Portuguez" userId="ad40cec1-e87c-4df3-a667-1eb27988b12b" providerId="ADAL" clId="{68CB8006-C9DC-499F-89E2-0CE3260ACE99}" dt="2024-03-29T01:37:31.346" v="531" actId="47"/>
        <pc:sldMkLst>
          <pc:docMk/>
          <pc:sldMk cId="3377231708" sldId="284"/>
        </pc:sldMkLst>
      </pc:sldChg>
      <pc:sldChg chg="del">
        <pc:chgData name="Steven Andrey Pacheco Portuguez" userId="ad40cec1-e87c-4df3-a667-1eb27988b12b" providerId="ADAL" clId="{68CB8006-C9DC-499F-89E2-0CE3260ACE99}" dt="2024-03-29T01:37:21.107" v="515" actId="47"/>
        <pc:sldMkLst>
          <pc:docMk/>
          <pc:sldMk cId="1381935894" sldId="285"/>
        </pc:sldMkLst>
      </pc:sldChg>
      <pc:sldChg chg="del">
        <pc:chgData name="Steven Andrey Pacheco Portuguez" userId="ad40cec1-e87c-4df3-a667-1eb27988b12b" providerId="ADAL" clId="{68CB8006-C9DC-499F-89E2-0CE3260ACE99}" dt="2024-03-29T01:37:21.228" v="516" actId="47"/>
        <pc:sldMkLst>
          <pc:docMk/>
          <pc:sldMk cId="1361583425" sldId="286"/>
        </pc:sldMkLst>
      </pc:sldChg>
      <pc:sldChg chg="del">
        <pc:chgData name="Steven Andrey Pacheco Portuguez" userId="ad40cec1-e87c-4df3-a667-1eb27988b12b" providerId="ADAL" clId="{68CB8006-C9DC-499F-89E2-0CE3260ACE99}" dt="2024-03-29T01:37:21.366" v="517" actId="47"/>
        <pc:sldMkLst>
          <pc:docMk/>
          <pc:sldMk cId="2105580377" sldId="287"/>
        </pc:sldMkLst>
      </pc:sldChg>
      <pc:sldChg chg="modSp new mod">
        <pc:chgData name="Steven Andrey Pacheco Portuguez" userId="ad40cec1-e87c-4df3-a667-1eb27988b12b" providerId="ADAL" clId="{68CB8006-C9DC-499F-89E2-0CE3260ACE99}" dt="2024-04-04T00:30:16.818" v="3751" actId="20577"/>
        <pc:sldMkLst>
          <pc:docMk/>
          <pc:sldMk cId="2277607642" sldId="288"/>
        </pc:sldMkLst>
        <pc:spChg chg="mod">
          <ac:chgData name="Steven Andrey Pacheco Portuguez" userId="ad40cec1-e87c-4df3-a667-1eb27988b12b" providerId="ADAL" clId="{68CB8006-C9DC-499F-89E2-0CE3260ACE99}" dt="2024-03-29T01:13:42.037" v="54" actId="20577"/>
          <ac:spMkLst>
            <pc:docMk/>
            <pc:sldMk cId="2277607642" sldId="288"/>
            <ac:spMk id="2" creationId="{7069A497-A398-EE14-D8FC-D8399A89D083}"/>
          </ac:spMkLst>
        </pc:spChg>
        <pc:spChg chg="mod">
          <ac:chgData name="Steven Andrey Pacheco Portuguez" userId="ad40cec1-e87c-4df3-a667-1eb27988b12b" providerId="ADAL" clId="{68CB8006-C9DC-499F-89E2-0CE3260ACE99}" dt="2024-04-04T00:30:16.818" v="3751" actId="20577"/>
          <ac:spMkLst>
            <pc:docMk/>
            <pc:sldMk cId="2277607642" sldId="288"/>
            <ac:spMk id="3" creationId="{42C80A1F-25F3-8574-3480-ED0FE729DD4D}"/>
          </ac:spMkLst>
        </pc:spChg>
      </pc:sldChg>
      <pc:sldChg chg="addSp delSp modSp new mod setBg">
        <pc:chgData name="Steven Andrey Pacheco Portuguez" userId="ad40cec1-e87c-4df3-a667-1eb27988b12b" providerId="ADAL" clId="{68CB8006-C9DC-499F-89E2-0CE3260ACE99}" dt="2024-03-29T01:17:47.242" v="265" actId="20577"/>
        <pc:sldMkLst>
          <pc:docMk/>
          <pc:sldMk cId="3498330243" sldId="289"/>
        </pc:sldMkLst>
        <pc:spChg chg="mod">
          <ac:chgData name="Steven Andrey Pacheco Portuguez" userId="ad40cec1-e87c-4df3-a667-1eb27988b12b" providerId="ADAL" clId="{68CB8006-C9DC-499F-89E2-0CE3260ACE99}" dt="2024-03-29T01:17:47.242" v="265" actId="20577"/>
          <ac:spMkLst>
            <pc:docMk/>
            <pc:sldMk cId="3498330243" sldId="289"/>
            <ac:spMk id="2" creationId="{F059AF61-B373-13F0-AB9D-3DA3F0D39047}"/>
          </ac:spMkLst>
        </pc:spChg>
        <pc:spChg chg="del">
          <ac:chgData name="Steven Andrey Pacheco Portuguez" userId="ad40cec1-e87c-4df3-a667-1eb27988b12b" providerId="ADAL" clId="{68CB8006-C9DC-499F-89E2-0CE3260ACE99}" dt="2024-03-29T01:17:15.883" v="258"/>
          <ac:spMkLst>
            <pc:docMk/>
            <pc:sldMk cId="3498330243" sldId="289"/>
            <ac:spMk id="3" creationId="{7D5F9255-A8EA-4803-BAD9-960E81C022E9}"/>
          </ac:spMkLst>
        </pc:spChg>
        <pc:spChg chg="add">
          <ac:chgData name="Steven Andrey Pacheco Portuguez" userId="ad40cec1-e87c-4df3-a667-1eb27988b12b" providerId="ADAL" clId="{68CB8006-C9DC-499F-89E2-0CE3260ACE99}" dt="2024-03-29T01:17:43.773" v="262" actId="26606"/>
          <ac:spMkLst>
            <pc:docMk/>
            <pc:sldMk cId="3498330243" sldId="289"/>
            <ac:spMk id="1033" creationId="{C4879EFC-8E62-4E00-973C-C45EE9EC676D}"/>
          </ac:spMkLst>
        </pc:spChg>
        <pc:spChg chg="add">
          <ac:chgData name="Steven Andrey Pacheco Portuguez" userId="ad40cec1-e87c-4df3-a667-1eb27988b12b" providerId="ADAL" clId="{68CB8006-C9DC-499F-89E2-0CE3260ACE99}" dt="2024-03-29T01:17:43.773" v="262" actId="26606"/>
          <ac:spMkLst>
            <pc:docMk/>
            <pc:sldMk cId="3498330243" sldId="289"/>
            <ac:spMk id="1035" creationId="{D6A9C53F-5F90-40A5-8C85-5412D39C8C68}"/>
          </ac:spMkLst>
        </pc:spChg>
        <pc:picChg chg="add mod">
          <ac:chgData name="Steven Andrey Pacheco Portuguez" userId="ad40cec1-e87c-4df3-a667-1eb27988b12b" providerId="ADAL" clId="{68CB8006-C9DC-499F-89E2-0CE3260ACE99}" dt="2024-03-29T01:17:43.773" v="262" actId="26606"/>
          <ac:picMkLst>
            <pc:docMk/>
            <pc:sldMk cId="3498330243" sldId="289"/>
            <ac:picMk id="1026" creationId="{36A0DDC6-C3E0-8AA4-13C4-C09616E0D24B}"/>
          </ac:picMkLst>
        </pc:picChg>
        <pc:picChg chg="add mod">
          <ac:chgData name="Steven Andrey Pacheco Portuguez" userId="ad40cec1-e87c-4df3-a667-1eb27988b12b" providerId="ADAL" clId="{68CB8006-C9DC-499F-89E2-0CE3260ACE99}" dt="2024-03-29T01:17:43.773" v="262" actId="26606"/>
          <ac:picMkLst>
            <pc:docMk/>
            <pc:sldMk cId="3498330243" sldId="289"/>
            <ac:picMk id="1028" creationId="{BC3EE52E-4936-149D-A55F-5C7C157BB168}"/>
          </ac:picMkLst>
        </pc:picChg>
      </pc:sldChg>
      <pc:sldChg chg="addSp delSp modSp new mod">
        <pc:chgData name="Steven Andrey Pacheco Portuguez" userId="ad40cec1-e87c-4df3-a667-1eb27988b12b" providerId="ADAL" clId="{68CB8006-C9DC-499F-89E2-0CE3260ACE99}" dt="2024-03-29T01:24:57.352" v="286" actId="1076"/>
        <pc:sldMkLst>
          <pc:docMk/>
          <pc:sldMk cId="2137144683" sldId="290"/>
        </pc:sldMkLst>
        <pc:spChg chg="mod">
          <ac:chgData name="Steven Andrey Pacheco Portuguez" userId="ad40cec1-e87c-4df3-a667-1eb27988b12b" providerId="ADAL" clId="{68CB8006-C9DC-499F-89E2-0CE3260ACE99}" dt="2024-03-29T01:23:28.600" v="283" actId="20577"/>
          <ac:spMkLst>
            <pc:docMk/>
            <pc:sldMk cId="2137144683" sldId="290"/>
            <ac:spMk id="2" creationId="{09D767D5-DE9A-C8C7-1454-722D8076FB7B}"/>
          </ac:spMkLst>
        </pc:spChg>
        <pc:spChg chg="del">
          <ac:chgData name="Steven Andrey Pacheco Portuguez" userId="ad40cec1-e87c-4df3-a667-1eb27988b12b" providerId="ADAL" clId="{68CB8006-C9DC-499F-89E2-0CE3260ACE99}" dt="2024-03-29T01:24:54.082" v="284"/>
          <ac:spMkLst>
            <pc:docMk/>
            <pc:sldMk cId="2137144683" sldId="290"/>
            <ac:spMk id="3" creationId="{E96BA8BE-7A68-4A2A-A597-DC306BD15F6C}"/>
          </ac:spMkLst>
        </pc:spChg>
        <pc:picChg chg="add mod">
          <ac:chgData name="Steven Andrey Pacheco Portuguez" userId="ad40cec1-e87c-4df3-a667-1eb27988b12b" providerId="ADAL" clId="{68CB8006-C9DC-499F-89E2-0CE3260ACE99}" dt="2024-03-29T01:24:57.352" v="286" actId="1076"/>
          <ac:picMkLst>
            <pc:docMk/>
            <pc:sldMk cId="2137144683" sldId="290"/>
            <ac:picMk id="4" creationId="{E8CF5966-BD77-D9F8-5DFE-40E10FC9CA2F}"/>
          </ac:picMkLst>
        </pc:picChg>
      </pc:sldChg>
      <pc:sldChg chg="modSp new mod">
        <pc:chgData name="Steven Andrey Pacheco Portuguez" userId="ad40cec1-e87c-4df3-a667-1eb27988b12b" providerId="ADAL" clId="{68CB8006-C9DC-499F-89E2-0CE3260ACE99}" dt="2024-03-29T01:38:12.858" v="614" actId="20577"/>
        <pc:sldMkLst>
          <pc:docMk/>
          <pc:sldMk cId="2359997981" sldId="291"/>
        </pc:sldMkLst>
        <pc:spChg chg="mod">
          <ac:chgData name="Steven Andrey Pacheco Portuguez" userId="ad40cec1-e87c-4df3-a667-1eb27988b12b" providerId="ADAL" clId="{68CB8006-C9DC-499F-89E2-0CE3260ACE99}" dt="2024-03-29T01:36:57.536" v="504" actId="20577"/>
          <ac:spMkLst>
            <pc:docMk/>
            <pc:sldMk cId="2359997981" sldId="291"/>
            <ac:spMk id="2" creationId="{3344F828-DB23-1D63-00CE-8D04418E7C2C}"/>
          </ac:spMkLst>
        </pc:spChg>
        <pc:spChg chg="mod">
          <ac:chgData name="Steven Andrey Pacheco Portuguez" userId="ad40cec1-e87c-4df3-a667-1eb27988b12b" providerId="ADAL" clId="{68CB8006-C9DC-499F-89E2-0CE3260ACE99}" dt="2024-03-29T01:38:12.858" v="614" actId="20577"/>
          <ac:spMkLst>
            <pc:docMk/>
            <pc:sldMk cId="2359997981" sldId="291"/>
            <ac:spMk id="3" creationId="{582D2C40-7504-9057-A2F1-53891C9A3FA0}"/>
          </ac:spMkLst>
        </pc:spChg>
      </pc:sldChg>
      <pc:sldChg chg="modSp new mod">
        <pc:chgData name="Steven Andrey Pacheco Portuguez" userId="ad40cec1-e87c-4df3-a667-1eb27988b12b" providerId="ADAL" clId="{68CB8006-C9DC-499F-89E2-0CE3260ACE99}" dt="2024-03-29T01:27:54.497" v="494" actId="20577"/>
        <pc:sldMkLst>
          <pc:docMk/>
          <pc:sldMk cId="362019258" sldId="292"/>
        </pc:sldMkLst>
        <pc:spChg chg="mod">
          <ac:chgData name="Steven Andrey Pacheco Portuguez" userId="ad40cec1-e87c-4df3-a667-1eb27988b12b" providerId="ADAL" clId="{68CB8006-C9DC-499F-89E2-0CE3260ACE99}" dt="2024-03-29T01:25:05.912" v="301" actId="20577"/>
          <ac:spMkLst>
            <pc:docMk/>
            <pc:sldMk cId="362019258" sldId="292"/>
            <ac:spMk id="2" creationId="{8D611393-DE19-DB9A-9B54-64CD52823A46}"/>
          </ac:spMkLst>
        </pc:spChg>
        <pc:spChg chg="mod">
          <ac:chgData name="Steven Andrey Pacheco Portuguez" userId="ad40cec1-e87c-4df3-a667-1eb27988b12b" providerId="ADAL" clId="{68CB8006-C9DC-499F-89E2-0CE3260ACE99}" dt="2024-03-29T01:27:54.497" v="494" actId="20577"/>
          <ac:spMkLst>
            <pc:docMk/>
            <pc:sldMk cId="362019258" sldId="292"/>
            <ac:spMk id="3" creationId="{C2067A9A-2275-DB88-989F-B451407F1248}"/>
          </ac:spMkLst>
        </pc:spChg>
      </pc:sldChg>
      <pc:sldChg chg="addSp delSp modSp new mod">
        <pc:chgData name="Steven Andrey Pacheco Portuguez" userId="ad40cec1-e87c-4df3-a667-1eb27988b12b" providerId="ADAL" clId="{68CB8006-C9DC-499F-89E2-0CE3260ACE99}" dt="2024-03-29T01:43:43.200" v="620" actId="1076"/>
        <pc:sldMkLst>
          <pc:docMk/>
          <pc:sldMk cId="2580800315" sldId="293"/>
        </pc:sldMkLst>
        <pc:spChg chg="del">
          <ac:chgData name="Steven Andrey Pacheco Portuguez" userId="ad40cec1-e87c-4df3-a667-1eb27988b12b" providerId="ADAL" clId="{68CB8006-C9DC-499F-89E2-0CE3260ACE99}" dt="2024-03-29T01:34:23.334" v="496" actId="22"/>
          <ac:spMkLst>
            <pc:docMk/>
            <pc:sldMk cId="2580800315" sldId="293"/>
            <ac:spMk id="3" creationId="{B9F76DF7-9EEB-5A19-C380-DC47965E74C9}"/>
          </ac:spMkLst>
        </pc:spChg>
        <pc:picChg chg="add mod ord">
          <ac:chgData name="Steven Andrey Pacheco Portuguez" userId="ad40cec1-e87c-4df3-a667-1eb27988b12b" providerId="ADAL" clId="{68CB8006-C9DC-499F-89E2-0CE3260ACE99}" dt="2024-03-29T01:43:43.200" v="620" actId="1076"/>
          <ac:picMkLst>
            <pc:docMk/>
            <pc:sldMk cId="2580800315" sldId="293"/>
            <ac:picMk id="5" creationId="{EADB826D-188C-4648-F94B-6303D9F72592}"/>
          </ac:picMkLst>
        </pc:picChg>
      </pc:sldChg>
      <pc:sldChg chg="addSp new mod">
        <pc:chgData name="Steven Andrey Pacheco Portuguez" userId="ad40cec1-e87c-4df3-a667-1eb27988b12b" providerId="ADAL" clId="{68CB8006-C9DC-499F-89E2-0CE3260ACE99}" dt="2024-03-29T01:43:28.592" v="616" actId="22"/>
        <pc:sldMkLst>
          <pc:docMk/>
          <pc:sldMk cId="3796556732" sldId="294"/>
        </pc:sldMkLst>
        <pc:picChg chg="add">
          <ac:chgData name="Steven Andrey Pacheco Portuguez" userId="ad40cec1-e87c-4df3-a667-1eb27988b12b" providerId="ADAL" clId="{68CB8006-C9DC-499F-89E2-0CE3260ACE99}" dt="2024-03-29T01:43:28.592" v="616" actId="22"/>
          <ac:picMkLst>
            <pc:docMk/>
            <pc:sldMk cId="3796556732" sldId="294"/>
            <ac:picMk id="5" creationId="{83FE1545-368D-90E6-C337-0E4B0D7E560C}"/>
          </ac:picMkLst>
        </pc:picChg>
      </pc:sldChg>
      <pc:sldChg chg="modSp new mod">
        <pc:chgData name="Steven Andrey Pacheco Portuguez" userId="ad40cec1-e87c-4df3-a667-1eb27988b12b" providerId="ADAL" clId="{68CB8006-C9DC-499F-89E2-0CE3260ACE99}" dt="2024-03-30T17:47:53.394" v="2062" actId="20577"/>
        <pc:sldMkLst>
          <pc:docMk/>
          <pc:sldMk cId="1811796059" sldId="295"/>
        </pc:sldMkLst>
        <pc:spChg chg="mod">
          <ac:chgData name="Steven Andrey Pacheco Portuguez" userId="ad40cec1-e87c-4df3-a667-1eb27988b12b" providerId="ADAL" clId="{68CB8006-C9DC-499F-89E2-0CE3260ACE99}" dt="2024-03-30T17:47:53.394" v="2062" actId="20577"/>
          <ac:spMkLst>
            <pc:docMk/>
            <pc:sldMk cId="1811796059" sldId="295"/>
            <ac:spMk id="3" creationId="{D78A1722-2BAF-5230-B562-66672FEF6085}"/>
          </ac:spMkLst>
        </pc:spChg>
      </pc:sldChg>
      <pc:sldChg chg="modSp new mod">
        <pc:chgData name="Steven Andrey Pacheco Portuguez" userId="ad40cec1-e87c-4df3-a667-1eb27988b12b" providerId="ADAL" clId="{68CB8006-C9DC-499F-89E2-0CE3260ACE99}" dt="2024-03-29T01:56:58.556" v="1008" actId="20577"/>
        <pc:sldMkLst>
          <pc:docMk/>
          <pc:sldMk cId="2949789047" sldId="296"/>
        </pc:sldMkLst>
        <pc:spChg chg="mod">
          <ac:chgData name="Steven Andrey Pacheco Portuguez" userId="ad40cec1-e87c-4df3-a667-1eb27988b12b" providerId="ADAL" clId="{68CB8006-C9DC-499F-89E2-0CE3260ACE99}" dt="2024-03-29T01:51:22.672" v="774" actId="313"/>
          <ac:spMkLst>
            <pc:docMk/>
            <pc:sldMk cId="2949789047" sldId="296"/>
            <ac:spMk id="2" creationId="{EA8667EC-9D4A-0BC2-2E26-D8C79529A777}"/>
          </ac:spMkLst>
        </pc:spChg>
        <pc:spChg chg="mod">
          <ac:chgData name="Steven Andrey Pacheco Portuguez" userId="ad40cec1-e87c-4df3-a667-1eb27988b12b" providerId="ADAL" clId="{68CB8006-C9DC-499F-89E2-0CE3260ACE99}" dt="2024-03-29T01:56:58.556" v="1008" actId="20577"/>
          <ac:spMkLst>
            <pc:docMk/>
            <pc:sldMk cId="2949789047" sldId="296"/>
            <ac:spMk id="3" creationId="{EC1ABB55-AB0E-47B6-F941-219FB20C0CB9}"/>
          </ac:spMkLst>
        </pc:spChg>
      </pc:sldChg>
      <pc:sldChg chg="addSp delSp modSp new mod">
        <pc:chgData name="Steven Andrey Pacheco Portuguez" userId="ad40cec1-e87c-4df3-a667-1eb27988b12b" providerId="ADAL" clId="{68CB8006-C9DC-499F-89E2-0CE3260ACE99}" dt="2024-03-29T01:55:04.033" v="938" actId="14100"/>
        <pc:sldMkLst>
          <pc:docMk/>
          <pc:sldMk cId="4014052101" sldId="297"/>
        </pc:sldMkLst>
        <pc:spChg chg="del">
          <ac:chgData name="Steven Andrey Pacheco Portuguez" userId="ad40cec1-e87c-4df3-a667-1eb27988b12b" providerId="ADAL" clId="{68CB8006-C9DC-499F-89E2-0CE3260ACE99}" dt="2024-03-29T01:51:13.042" v="773" actId="22"/>
          <ac:spMkLst>
            <pc:docMk/>
            <pc:sldMk cId="4014052101" sldId="297"/>
            <ac:spMk id="3" creationId="{2FE18019-577B-21B2-26DD-97CDAE9D86A1}"/>
          </ac:spMkLst>
        </pc:spChg>
        <pc:picChg chg="add mod ord">
          <ac:chgData name="Steven Andrey Pacheco Portuguez" userId="ad40cec1-e87c-4df3-a667-1eb27988b12b" providerId="ADAL" clId="{68CB8006-C9DC-499F-89E2-0CE3260ACE99}" dt="2024-03-29T01:55:04.033" v="938" actId="14100"/>
          <ac:picMkLst>
            <pc:docMk/>
            <pc:sldMk cId="4014052101" sldId="297"/>
            <ac:picMk id="5" creationId="{D658E9CB-964F-C941-AFB6-5517BACAE11F}"/>
          </ac:picMkLst>
        </pc:picChg>
      </pc:sldChg>
      <pc:sldChg chg="modSp new mod">
        <pc:chgData name="Steven Andrey Pacheco Portuguez" userId="ad40cec1-e87c-4df3-a667-1eb27988b12b" providerId="ADAL" clId="{68CB8006-C9DC-499F-89E2-0CE3260ACE99}" dt="2024-03-29T16:32:43.179" v="1102" actId="20577"/>
        <pc:sldMkLst>
          <pc:docMk/>
          <pc:sldMk cId="4134191968" sldId="298"/>
        </pc:sldMkLst>
        <pc:spChg chg="mod">
          <ac:chgData name="Steven Andrey Pacheco Portuguez" userId="ad40cec1-e87c-4df3-a667-1eb27988b12b" providerId="ADAL" clId="{68CB8006-C9DC-499F-89E2-0CE3260ACE99}" dt="2024-03-29T16:32:43.179" v="1102" actId="20577"/>
          <ac:spMkLst>
            <pc:docMk/>
            <pc:sldMk cId="4134191968" sldId="298"/>
            <ac:spMk id="3" creationId="{E5EB1050-28A6-3E3C-CD92-736D5E01CC25}"/>
          </ac:spMkLst>
        </pc:spChg>
      </pc:sldChg>
      <pc:sldChg chg="modSp new mod">
        <pc:chgData name="Steven Andrey Pacheco Portuguez" userId="ad40cec1-e87c-4df3-a667-1eb27988b12b" providerId="ADAL" clId="{68CB8006-C9DC-499F-89E2-0CE3260ACE99}" dt="2024-03-29T16:37:32.699" v="1339" actId="20577"/>
        <pc:sldMkLst>
          <pc:docMk/>
          <pc:sldMk cId="3495364921" sldId="299"/>
        </pc:sldMkLst>
        <pc:spChg chg="mod">
          <ac:chgData name="Steven Andrey Pacheco Portuguez" userId="ad40cec1-e87c-4df3-a667-1eb27988b12b" providerId="ADAL" clId="{68CB8006-C9DC-499F-89E2-0CE3260ACE99}" dt="2024-03-29T16:33:37.109" v="1163" actId="20577"/>
          <ac:spMkLst>
            <pc:docMk/>
            <pc:sldMk cId="3495364921" sldId="299"/>
            <ac:spMk id="2" creationId="{D388CE32-9E61-981F-D654-17887DAD452E}"/>
          </ac:spMkLst>
        </pc:spChg>
        <pc:spChg chg="mod">
          <ac:chgData name="Steven Andrey Pacheco Portuguez" userId="ad40cec1-e87c-4df3-a667-1eb27988b12b" providerId="ADAL" clId="{68CB8006-C9DC-499F-89E2-0CE3260ACE99}" dt="2024-03-29T16:37:32.699" v="1339" actId="20577"/>
          <ac:spMkLst>
            <pc:docMk/>
            <pc:sldMk cId="3495364921" sldId="299"/>
            <ac:spMk id="3" creationId="{35E880A6-6118-2FEB-33D1-17105FB34593}"/>
          </ac:spMkLst>
        </pc:spChg>
      </pc:sldChg>
      <pc:sldChg chg="addSp delSp modSp new">
        <pc:chgData name="Steven Andrey Pacheco Portuguez" userId="ad40cec1-e87c-4df3-a667-1eb27988b12b" providerId="ADAL" clId="{68CB8006-C9DC-499F-89E2-0CE3260ACE99}" dt="2024-03-29T16:39:34.267" v="1341"/>
        <pc:sldMkLst>
          <pc:docMk/>
          <pc:sldMk cId="3284407660" sldId="300"/>
        </pc:sldMkLst>
        <pc:spChg chg="del">
          <ac:chgData name="Steven Andrey Pacheco Portuguez" userId="ad40cec1-e87c-4df3-a667-1eb27988b12b" providerId="ADAL" clId="{68CB8006-C9DC-499F-89E2-0CE3260ACE99}" dt="2024-03-29T16:39:34.267" v="1341"/>
          <ac:spMkLst>
            <pc:docMk/>
            <pc:sldMk cId="3284407660" sldId="300"/>
            <ac:spMk id="3" creationId="{805891FD-5B18-2F41-09CD-AE162B530198}"/>
          </ac:spMkLst>
        </pc:spChg>
        <pc:picChg chg="add mod">
          <ac:chgData name="Steven Andrey Pacheco Portuguez" userId="ad40cec1-e87c-4df3-a667-1eb27988b12b" providerId="ADAL" clId="{68CB8006-C9DC-499F-89E2-0CE3260ACE99}" dt="2024-03-29T16:39:34.267" v="1341"/>
          <ac:picMkLst>
            <pc:docMk/>
            <pc:sldMk cId="3284407660" sldId="300"/>
            <ac:picMk id="2050" creationId="{A0C7698D-FB97-E508-7D2E-86CB8543A0D9}"/>
          </ac:picMkLst>
        </pc:picChg>
      </pc:sldChg>
      <pc:sldChg chg="addSp delSp modSp new mod ord">
        <pc:chgData name="Steven Andrey Pacheco Portuguez" userId="ad40cec1-e87c-4df3-a667-1eb27988b12b" providerId="ADAL" clId="{68CB8006-C9DC-499F-89E2-0CE3260ACE99}" dt="2024-03-29T16:42:37.732" v="1345" actId="22"/>
        <pc:sldMkLst>
          <pc:docMk/>
          <pc:sldMk cId="1371725744" sldId="301"/>
        </pc:sldMkLst>
        <pc:spChg chg="del">
          <ac:chgData name="Steven Andrey Pacheco Portuguez" userId="ad40cec1-e87c-4df3-a667-1eb27988b12b" providerId="ADAL" clId="{68CB8006-C9DC-499F-89E2-0CE3260ACE99}" dt="2024-03-29T16:42:37.732" v="1345" actId="22"/>
          <ac:spMkLst>
            <pc:docMk/>
            <pc:sldMk cId="1371725744" sldId="301"/>
            <ac:spMk id="3" creationId="{0F5F7A37-A34D-9D34-0EFF-BFA6B1BAA036}"/>
          </ac:spMkLst>
        </pc:spChg>
        <pc:picChg chg="add mod ord">
          <ac:chgData name="Steven Andrey Pacheco Portuguez" userId="ad40cec1-e87c-4df3-a667-1eb27988b12b" providerId="ADAL" clId="{68CB8006-C9DC-499F-89E2-0CE3260ACE99}" dt="2024-03-29T16:42:37.732" v="1345" actId="22"/>
          <ac:picMkLst>
            <pc:docMk/>
            <pc:sldMk cId="1371725744" sldId="301"/>
            <ac:picMk id="5" creationId="{C57E0860-4B1E-EB1D-17A5-89DF3C8B6EEA}"/>
          </ac:picMkLst>
        </pc:picChg>
      </pc:sldChg>
      <pc:sldChg chg="addSp delSp modSp new mod setBg">
        <pc:chgData name="Steven Andrey Pacheco Portuguez" userId="ad40cec1-e87c-4df3-a667-1eb27988b12b" providerId="ADAL" clId="{68CB8006-C9DC-499F-89E2-0CE3260ACE99}" dt="2024-03-29T16:47:14.605" v="1537" actId="1076"/>
        <pc:sldMkLst>
          <pc:docMk/>
          <pc:sldMk cId="2740883152" sldId="302"/>
        </pc:sldMkLst>
        <pc:spChg chg="mod">
          <ac:chgData name="Steven Andrey Pacheco Portuguez" userId="ad40cec1-e87c-4df3-a667-1eb27988b12b" providerId="ADAL" clId="{68CB8006-C9DC-499F-89E2-0CE3260ACE99}" dt="2024-03-29T16:46:43.328" v="1531" actId="26606"/>
          <ac:spMkLst>
            <pc:docMk/>
            <pc:sldMk cId="2740883152" sldId="302"/>
            <ac:spMk id="2" creationId="{EF40E6CE-09D8-E0EF-348F-62F44A2F6D98}"/>
          </ac:spMkLst>
        </pc:spChg>
        <pc:spChg chg="mod">
          <ac:chgData name="Steven Andrey Pacheco Portuguez" userId="ad40cec1-e87c-4df3-a667-1eb27988b12b" providerId="ADAL" clId="{68CB8006-C9DC-499F-89E2-0CE3260ACE99}" dt="2024-03-29T16:46:43.328" v="1531" actId="26606"/>
          <ac:spMkLst>
            <pc:docMk/>
            <pc:sldMk cId="2740883152" sldId="302"/>
            <ac:spMk id="3" creationId="{DF04028B-6524-9857-8D08-73ADB6D26272}"/>
          </ac:spMkLst>
        </pc:spChg>
        <pc:spChg chg="add">
          <ac:chgData name="Steven Andrey Pacheco Portuguez" userId="ad40cec1-e87c-4df3-a667-1eb27988b12b" providerId="ADAL" clId="{68CB8006-C9DC-499F-89E2-0CE3260ACE99}" dt="2024-03-29T16:46:26.430" v="1529"/>
          <ac:spMkLst>
            <pc:docMk/>
            <pc:sldMk cId="2740883152" sldId="302"/>
            <ac:spMk id="4" creationId="{C130E7AB-DDD9-C064-18BC-8697B6B71A1B}"/>
          </ac:spMkLst>
        </pc:spChg>
        <pc:spChg chg="add">
          <ac:chgData name="Steven Andrey Pacheco Portuguez" userId="ad40cec1-e87c-4df3-a667-1eb27988b12b" providerId="ADAL" clId="{68CB8006-C9DC-499F-89E2-0CE3260ACE99}" dt="2024-03-29T16:46:43.328" v="1531" actId="26606"/>
          <ac:spMkLst>
            <pc:docMk/>
            <pc:sldMk cId="2740883152" sldId="302"/>
            <ac:spMk id="11" creationId="{2B97F24A-32CE-4C1C-A50D-3016B394DCFB}"/>
          </ac:spMkLst>
        </pc:spChg>
        <pc:spChg chg="add">
          <ac:chgData name="Steven Andrey Pacheco Portuguez" userId="ad40cec1-e87c-4df3-a667-1eb27988b12b" providerId="ADAL" clId="{68CB8006-C9DC-499F-89E2-0CE3260ACE99}" dt="2024-03-29T16:46:43.328" v="1531" actId="26606"/>
          <ac:spMkLst>
            <pc:docMk/>
            <pc:sldMk cId="2740883152" sldId="302"/>
            <ac:spMk id="13" creationId="{CD8B4F24-440B-49E9-B85D-733523DC064B}"/>
          </ac:spMkLst>
        </pc:spChg>
        <pc:picChg chg="add del mod">
          <ac:chgData name="Steven Andrey Pacheco Portuguez" userId="ad40cec1-e87c-4df3-a667-1eb27988b12b" providerId="ADAL" clId="{68CB8006-C9DC-499F-89E2-0CE3260ACE99}" dt="2024-03-29T16:47:01.509" v="1532" actId="478"/>
          <ac:picMkLst>
            <pc:docMk/>
            <pc:sldMk cId="2740883152" sldId="302"/>
            <ac:picMk id="6" creationId="{20D589F1-5EE8-468E-4BDE-CA7C77D187FF}"/>
          </ac:picMkLst>
        </pc:picChg>
        <pc:picChg chg="add mod">
          <ac:chgData name="Steven Andrey Pacheco Portuguez" userId="ad40cec1-e87c-4df3-a667-1eb27988b12b" providerId="ADAL" clId="{68CB8006-C9DC-499F-89E2-0CE3260ACE99}" dt="2024-03-29T16:47:14.605" v="1537" actId="1076"/>
          <ac:picMkLst>
            <pc:docMk/>
            <pc:sldMk cId="2740883152" sldId="302"/>
            <ac:picMk id="4100" creationId="{7CE5F7E2-2845-56D4-9CC5-4FBFC79EE1DC}"/>
          </ac:picMkLst>
        </pc:picChg>
      </pc:sldChg>
      <pc:sldChg chg="addSp delSp modSp new mod setBg">
        <pc:chgData name="Steven Andrey Pacheco Portuguez" userId="ad40cec1-e87c-4df3-a667-1eb27988b12b" providerId="ADAL" clId="{68CB8006-C9DC-499F-89E2-0CE3260ACE99}" dt="2024-03-29T16:51:00.925" v="1684" actId="26606"/>
        <pc:sldMkLst>
          <pc:docMk/>
          <pc:sldMk cId="1281066020" sldId="303"/>
        </pc:sldMkLst>
        <pc:spChg chg="mod">
          <ac:chgData name="Steven Andrey Pacheco Portuguez" userId="ad40cec1-e87c-4df3-a667-1eb27988b12b" providerId="ADAL" clId="{68CB8006-C9DC-499F-89E2-0CE3260ACE99}" dt="2024-03-29T16:51:00.925" v="1684" actId="26606"/>
          <ac:spMkLst>
            <pc:docMk/>
            <pc:sldMk cId="1281066020" sldId="303"/>
            <ac:spMk id="2" creationId="{ABBF905B-E1BE-E3B3-4095-AEC3CB96BB9C}"/>
          </ac:spMkLst>
        </pc:spChg>
        <pc:spChg chg="mod">
          <ac:chgData name="Steven Andrey Pacheco Portuguez" userId="ad40cec1-e87c-4df3-a667-1eb27988b12b" providerId="ADAL" clId="{68CB8006-C9DC-499F-89E2-0CE3260ACE99}" dt="2024-03-29T16:51:00.925" v="1684" actId="26606"/>
          <ac:spMkLst>
            <pc:docMk/>
            <pc:sldMk cId="1281066020" sldId="303"/>
            <ac:spMk id="3" creationId="{402B7EF0-44C7-9589-8D90-622C5B4236BA}"/>
          </ac:spMkLst>
        </pc:spChg>
        <pc:spChg chg="add del">
          <ac:chgData name="Steven Andrey Pacheco Portuguez" userId="ad40cec1-e87c-4df3-a667-1eb27988b12b" providerId="ADAL" clId="{68CB8006-C9DC-499F-89E2-0CE3260ACE99}" dt="2024-03-29T16:51:00.920" v="1683" actId="26606"/>
          <ac:spMkLst>
            <pc:docMk/>
            <pc:sldMk cId="1281066020" sldId="303"/>
            <ac:spMk id="5127" creationId="{32AEEBC8-9D30-42EF-95F2-386C2653FBF0}"/>
          </ac:spMkLst>
        </pc:spChg>
        <pc:spChg chg="add del">
          <ac:chgData name="Steven Andrey Pacheco Portuguez" userId="ad40cec1-e87c-4df3-a667-1eb27988b12b" providerId="ADAL" clId="{68CB8006-C9DC-499F-89E2-0CE3260ACE99}" dt="2024-03-29T16:51:00.920" v="1683" actId="26606"/>
          <ac:spMkLst>
            <pc:docMk/>
            <pc:sldMk cId="1281066020" sldId="303"/>
            <ac:spMk id="5129" creationId="{2E92FA66-67D7-4CB4-94D3-E643A9AD4757}"/>
          </ac:spMkLst>
        </pc:spChg>
        <pc:spChg chg="add">
          <ac:chgData name="Steven Andrey Pacheco Portuguez" userId="ad40cec1-e87c-4df3-a667-1eb27988b12b" providerId="ADAL" clId="{68CB8006-C9DC-499F-89E2-0CE3260ACE99}" dt="2024-03-29T16:51:00.925" v="1684" actId="26606"/>
          <ac:spMkLst>
            <pc:docMk/>
            <pc:sldMk cId="1281066020" sldId="303"/>
            <ac:spMk id="5131" creationId="{2B97F24A-32CE-4C1C-A50D-3016B394DCFB}"/>
          </ac:spMkLst>
        </pc:spChg>
        <pc:spChg chg="add">
          <ac:chgData name="Steven Andrey Pacheco Portuguez" userId="ad40cec1-e87c-4df3-a667-1eb27988b12b" providerId="ADAL" clId="{68CB8006-C9DC-499F-89E2-0CE3260ACE99}" dt="2024-03-29T16:51:00.925" v="1684" actId="26606"/>
          <ac:spMkLst>
            <pc:docMk/>
            <pc:sldMk cId="1281066020" sldId="303"/>
            <ac:spMk id="5132" creationId="{6357EC4F-235E-4222-A36F-C7878ACE37F2}"/>
          </ac:spMkLst>
        </pc:spChg>
        <pc:picChg chg="add mod">
          <ac:chgData name="Steven Andrey Pacheco Portuguez" userId="ad40cec1-e87c-4df3-a667-1eb27988b12b" providerId="ADAL" clId="{68CB8006-C9DC-499F-89E2-0CE3260ACE99}" dt="2024-03-29T16:51:00.925" v="1684" actId="26606"/>
          <ac:picMkLst>
            <pc:docMk/>
            <pc:sldMk cId="1281066020" sldId="303"/>
            <ac:picMk id="5122" creationId="{E24FF107-65CC-5C64-F5FA-636CE8E1FAE2}"/>
          </ac:picMkLst>
        </pc:picChg>
      </pc:sldChg>
      <pc:sldChg chg="addSp modSp new">
        <pc:chgData name="Steven Andrey Pacheco Portuguez" userId="ad40cec1-e87c-4df3-a667-1eb27988b12b" providerId="ADAL" clId="{68CB8006-C9DC-499F-89E2-0CE3260ACE99}" dt="2024-03-29T16:54:25.300" v="1689" actId="1076"/>
        <pc:sldMkLst>
          <pc:docMk/>
          <pc:sldMk cId="1861830841" sldId="304"/>
        </pc:sldMkLst>
        <pc:picChg chg="add mod">
          <ac:chgData name="Steven Andrey Pacheco Portuguez" userId="ad40cec1-e87c-4df3-a667-1eb27988b12b" providerId="ADAL" clId="{68CB8006-C9DC-499F-89E2-0CE3260ACE99}" dt="2024-03-29T16:54:25.300" v="1689" actId="1076"/>
          <ac:picMkLst>
            <pc:docMk/>
            <pc:sldMk cId="1861830841" sldId="304"/>
            <ac:picMk id="6146" creationId="{79B02D3B-A557-F89D-D2F7-FB3D38325531}"/>
          </ac:picMkLst>
        </pc:picChg>
      </pc:sldChg>
      <pc:sldChg chg="addSp modSp new mod">
        <pc:chgData name="Steven Andrey Pacheco Portuguez" userId="ad40cec1-e87c-4df3-a667-1eb27988b12b" providerId="ADAL" clId="{68CB8006-C9DC-499F-89E2-0CE3260ACE99}" dt="2024-03-29T16:56:22.020" v="1861" actId="1076"/>
        <pc:sldMkLst>
          <pc:docMk/>
          <pc:sldMk cId="3011132324" sldId="305"/>
        </pc:sldMkLst>
        <pc:spChg chg="mod">
          <ac:chgData name="Steven Andrey Pacheco Portuguez" userId="ad40cec1-e87c-4df3-a667-1eb27988b12b" providerId="ADAL" clId="{68CB8006-C9DC-499F-89E2-0CE3260ACE99}" dt="2024-03-29T16:55:44.327" v="1853" actId="20577"/>
          <ac:spMkLst>
            <pc:docMk/>
            <pc:sldMk cId="3011132324" sldId="305"/>
            <ac:spMk id="3" creationId="{44DE6699-50E3-1C8C-33FC-6F50B15BD23C}"/>
          </ac:spMkLst>
        </pc:spChg>
        <pc:picChg chg="add mod">
          <ac:chgData name="Steven Andrey Pacheco Portuguez" userId="ad40cec1-e87c-4df3-a667-1eb27988b12b" providerId="ADAL" clId="{68CB8006-C9DC-499F-89E2-0CE3260ACE99}" dt="2024-03-29T16:56:22.020" v="1861" actId="1076"/>
          <ac:picMkLst>
            <pc:docMk/>
            <pc:sldMk cId="3011132324" sldId="305"/>
            <ac:picMk id="5" creationId="{18121AEE-FC45-81B7-A026-FB23D43101C5}"/>
          </ac:picMkLst>
        </pc:picChg>
      </pc:sldChg>
      <pc:sldChg chg="addSp delSp modSp new mod setBg">
        <pc:chgData name="Steven Andrey Pacheco Portuguez" userId="ad40cec1-e87c-4df3-a667-1eb27988b12b" providerId="ADAL" clId="{68CB8006-C9DC-499F-89E2-0CE3260ACE99}" dt="2024-03-29T16:58:00.257" v="2042" actId="1076"/>
        <pc:sldMkLst>
          <pc:docMk/>
          <pc:sldMk cId="986610161" sldId="306"/>
        </pc:sldMkLst>
        <pc:spChg chg="mod">
          <ac:chgData name="Steven Andrey Pacheco Portuguez" userId="ad40cec1-e87c-4df3-a667-1eb27988b12b" providerId="ADAL" clId="{68CB8006-C9DC-499F-89E2-0CE3260ACE99}" dt="2024-03-29T16:57:55.341" v="2040" actId="26606"/>
          <ac:spMkLst>
            <pc:docMk/>
            <pc:sldMk cId="986610161" sldId="306"/>
            <ac:spMk id="2" creationId="{7062CC96-9DCF-3FFA-28AD-8331682410CD}"/>
          </ac:spMkLst>
        </pc:spChg>
        <pc:spChg chg="mod">
          <ac:chgData name="Steven Andrey Pacheco Portuguez" userId="ad40cec1-e87c-4df3-a667-1eb27988b12b" providerId="ADAL" clId="{68CB8006-C9DC-499F-89E2-0CE3260ACE99}" dt="2024-03-29T16:57:55.341" v="2040" actId="26606"/>
          <ac:spMkLst>
            <pc:docMk/>
            <pc:sldMk cId="986610161" sldId="306"/>
            <ac:spMk id="3" creationId="{B0FA9ACF-5236-E163-AAEE-B9ED7349ADB7}"/>
          </ac:spMkLst>
        </pc:spChg>
        <pc:spChg chg="add del">
          <ac:chgData name="Steven Andrey Pacheco Portuguez" userId="ad40cec1-e87c-4df3-a667-1eb27988b12b" providerId="ADAL" clId="{68CB8006-C9DC-499F-89E2-0CE3260ACE99}" dt="2024-03-29T16:57:52.076" v="2035" actId="26606"/>
          <ac:spMkLst>
            <pc:docMk/>
            <pc:sldMk cId="986610161" sldId="306"/>
            <ac:spMk id="10" creationId="{2B97F24A-32CE-4C1C-A50D-3016B394DCFB}"/>
          </ac:spMkLst>
        </pc:spChg>
        <pc:spChg chg="add del">
          <ac:chgData name="Steven Andrey Pacheco Portuguez" userId="ad40cec1-e87c-4df3-a667-1eb27988b12b" providerId="ADAL" clId="{68CB8006-C9DC-499F-89E2-0CE3260ACE99}" dt="2024-03-29T16:57:52.076" v="2035" actId="26606"/>
          <ac:spMkLst>
            <pc:docMk/>
            <pc:sldMk cId="986610161" sldId="306"/>
            <ac:spMk id="12" creationId="{CD8B4F24-440B-49E9-B85D-733523DC064B}"/>
          </ac:spMkLst>
        </pc:spChg>
        <pc:spChg chg="add del">
          <ac:chgData name="Steven Andrey Pacheco Portuguez" userId="ad40cec1-e87c-4df3-a667-1eb27988b12b" providerId="ADAL" clId="{68CB8006-C9DC-499F-89E2-0CE3260ACE99}" dt="2024-03-29T16:57:54.951" v="2037" actId="26606"/>
          <ac:spMkLst>
            <pc:docMk/>
            <pc:sldMk cId="986610161" sldId="306"/>
            <ac:spMk id="14" creationId="{9A0D773F-7A7D-4DBB-9DEA-86BB8B8F4BC8}"/>
          </ac:spMkLst>
        </pc:spChg>
        <pc:spChg chg="add del">
          <ac:chgData name="Steven Andrey Pacheco Portuguez" userId="ad40cec1-e87c-4df3-a667-1eb27988b12b" providerId="ADAL" clId="{68CB8006-C9DC-499F-89E2-0CE3260ACE99}" dt="2024-03-29T16:57:54.951" v="2037" actId="26606"/>
          <ac:spMkLst>
            <pc:docMk/>
            <pc:sldMk cId="986610161" sldId="306"/>
            <ac:spMk id="15" creationId="{7FF47CB7-972F-479F-A36D-9E72D26EC8DA}"/>
          </ac:spMkLst>
        </pc:spChg>
        <pc:spChg chg="add del">
          <ac:chgData name="Steven Andrey Pacheco Portuguez" userId="ad40cec1-e87c-4df3-a667-1eb27988b12b" providerId="ADAL" clId="{68CB8006-C9DC-499F-89E2-0CE3260ACE99}" dt="2024-03-29T16:57:54.951" v="2037" actId="26606"/>
          <ac:spMkLst>
            <pc:docMk/>
            <pc:sldMk cId="986610161" sldId="306"/>
            <ac:spMk id="16" creationId="{0D153B68-5844-490D-8E67-F616D6D721CA}"/>
          </ac:spMkLst>
        </pc:spChg>
        <pc:spChg chg="add del">
          <ac:chgData name="Steven Andrey Pacheco Portuguez" userId="ad40cec1-e87c-4df3-a667-1eb27988b12b" providerId="ADAL" clId="{68CB8006-C9DC-499F-89E2-0CE3260ACE99}" dt="2024-03-29T16:57:55.336" v="2039" actId="26606"/>
          <ac:spMkLst>
            <pc:docMk/>
            <pc:sldMk cId="986610161" sldId="306"/>
            <ac:spMk id="18" creationId="{2B97F24A-32CE-4C1C-A50D-3016B394DCFB}"/>
          </ac:spMkLst>
        </pc:spChg>
        <pc:spChg chg="add del">
          <ac:chgData name="Steven Andrey Pacheco Portuguez" userId="ad40cec1-e87c-4df3-a667-1eb27988b12b" providerId="ADAL" clId="{68CB8006-C9DC-499F-89E2-0CE3260ACE99}" dt="2024-03-29T16:57:55.336" v="2039" actId="26606"/>
          <ac:spMkLst>
            <pc:docMk/>
            <pc:sldMk cId="986610161" sldId="306"/>
            <ac:spMk id="19" creationId="{CD8B4F24-440B-49E9-B85D-733523DC064B}"/>
          </ac:spMkLst>
        </pc:spChg>
        <pc:spChg chg="add">
          <ac:chgData name="Steven Andrey Pacheco Portuguez" userId="ad40cec1-e87c-4df3-a667-1eb27988b12b" providerId="ADAL" clId="{68CB8006-C9DC-499F-89E2-0CE3260ACE99}" dt="2024-03-29T16:57:55.341" v="2040" actId="26606"/>
          <ac:spMkLst>
            <pc:docMk/>
            <pc:sldMk cId="986610161" sldId="306"/>
            <ac:spMk id="21" creationId="{743AA782-23D1-4521-8CAD-47662984AA08}"/>
          </ac:spMkLst>
        </pc:spChg>
        <pc:spChg chg="add">
          <ac:chgData name="Steven Andrey Pacheco Portuguez" userId="ad40cec1-e87c-4df3-a667-1eb27988b12b" providerId="ADAL" clId="{68CB8006-C9DC-499F-89E2-0CE3260ACE99}" dt="2024-03-29T16:57:55.341" v="2040" actId="26606"/>
          <ac:spMkLst>
            <pc:docMk/>
            <pc:sldMk cId="986610161" sldId="306"/>
            <ac:spMk id="22" creationId="{650D18FE-0824-4A46-B22C-A86B52E5780A}"/>
          </ac:spMkLst>
        </pc:spChg>
        <pc:picChg chg="add mod">
          <ac:chgData name="Steven Andrey Pacheco Portuguez" userId="ad40cec1-e87c-4df3-a667-1eb27988b12b" providerId="ADAL" clId="{68CB8006-C9DC-499F-89E2-0CE3260ACE99}" dt="2024-03-29T16:58:00.257" v="2042" actId="1076"/>
          <ac:picMkLst>
            <pc:docMk/>
            <pc:sldMk cId="986610161" sldId="306"/>
            <ac:picMk id="5" creationId="{429305FD-A04E-B993-1DD9-18A090555F09}"/>
          </ac:picMkLst>
        </pc:picChg>
      </pc:sldChg>
      <pc:sldChg chg="addSp modSp new mod ord setBg">
        <pc:chgData name="Steven Andrey Pacheco Portuguez" userId="ad40cec1-e87c-4df3-a667-1eb27988b12b" providerId="ADAL" clId="{68CB8006-C9DC-499F-89E2-0CE3260ACE99}" dt="2024-03-30T21:31:31.244" v="2196" actId="20577"/>
        <pc:sldMkLst>
          <pc:docMk/>
          <pc:sldMk cId="3591326324" sldId="307"/>
        </pc:sldMkLst>
        <pc:spChg chg="mod">
          <ac:chgData name="Steven Andrey Pacheco Portuguez" userId="ad40cec1-e87c-4df3-a667-1eb27988b12b" providerId="ADAL" clId="{68CB8006-C9DC-499F-89E2-0CE3260ACE99}" dt="2024-03-30T21:04:36.133" v="2158" actId="26606"/>
          <ac:spMkLst>
            <pc:docMk/>
            <pc:sldMk cId="3591326324" sldId="307"/>
            <ac:spMk id="2" creationId="{AEF7393B-812E-2D7E-4D8E-84774F3BB458}"/>
          </ac:spMkLst>
        </pc:spChg>
        <pc:spChg chg="mod">
          <ac:chgData name="Steven Andrey Pacheco Portuguez" userId="ad40cec1-e87c-4df3-a667-1eb27988b12b" providerId="ADAL" clId="{68CB8006-C9DC-499F-89E2-0CE3260ACE99}" dt="2024-03-30T21:31:31.244" v="2196" actId="20577"/>
          <ac:spMkLst>
            <pc:docMk/>
            <pc:sldMk cId="3591326324" sldId="307"/>
            <ac:spMk id="3" creationId="{B4726E42-D194-2113-186A-3AD996C27943}"/>
          </ac:spMkLst>
        </pc:spChg>
        <pc:spChg chg="add">
          <ac:chgData name="Steven Andrey Pacheco Portuguez" userId="ad40cec1-e87c-4df3-a667-1eb27988b12b" providerId="ADAL" clId="{68CB8006-C9DC-499F-89E2-0CE3260ACE99}" dt="2024-03-30T21:04:36.133" v="2158" actId="26606"/>
          <ac:spMkLst>
            <pc:docMk/>
            <pc:sldMk cId="3591326324" sldId="307"/>
            <ac:spMk id="10" creationId="{0B9EE3F3-89B7-43C3-8651-C4C96830993D}"/>
          </ac:spMkLst>
        </pc:spChg>
        <pc:spChg chg="add">
          <ac:chgData name="Steven Andrey Pacheco Portuguez" userId="ad40cec1-e87c-4df3-a667-1eb27988b12b" providerId="ADAL" clId="{68CB8006-C9DC-499F-89E2-0CE3260ACE99}" dt="2024-03-30T21:04:36.133" v="2158" actId="26606"/>
          <ac:spMkLst>
            <pc:docMk/>
            <pc:sldMk cId="3591326324" sldId="307"/>
            <ac:spMk id="12" creationId="{33AE4636-AEEC-45D6-84D4-7AC2DA48ECF8}"/>
          </ac:spMkLst>
        </pc:spChg>
        <pc:spChg chg="add">
          <ac:chgData name="Steven Andrey Pacheco Portuguez" userId="ad40cec1-e87c-4df3-a667-1eb27988b12b" providerId="ADAL" clId="{68CB8006-C9DC-499F-89E2-0CE3260ACE99}" dt="2024-03-30T21:04:36.133" v="2158" actId="26606"/>
          <ac:spMkLst>
            <pc:docMk/>
            <pc:sldMk cId="3591326324" sldId="307"/>
            <ac:spMk id="14" creationId="{8D9CE0F4-2EB2-4F1F-8AAC-DB3571D9FE10}"/>
          </ac:spMkLst>
        </pc:spChg>
        <pc:picChg chg="add mod modCrop">
          <ac:chgData name="Steven Andrey Pacheco Portuguez" userId="ad40cec1-e87c-4df3-a667-1eb27988b12b" providerId="ADAL" clId="{68CB8006-C9DC-499F-89E2-0CE3260ACE99}" dt="2024-03-30T21:19:59.489" v="2162" actId="14100"/>
          <ac:picMkLst>
            <pc:docMk/>
            <pc:sldMk cId="3591326324" sldId="307"/>
            <ac:picMk id="5" creationId="{CE0024B9-7189-544F-AF24-88BA4A017AA2}"/>
          </ac:picMkLst>
        </pc:picChg>
      </pc:sldChg>
      <pc:sldChg chg="addSp modSp new mod">
        <pc:chgData name="Steven Andrey Pacheco Portuguez" userId="ad40cec1-e87c-4df3-a667-1eb27988b12b" providerId="ADAL" clId="{68CB8006-C9DC-499F-89E2-0CE3260ACE99}" dt="2024-03-31T01:02:41.418" v="2690" actId="20577"/>
        <pc:sldMkLst>
          <pc:docMk/>
          <pc:sldMk cId="1321033411" sldId="308"/>
        </pc:sldMkLst>
        <pc:spChg chg="mod">
          <ac:chgData name="Steven Andrey Pacheco Portuguez" userId="ad40cec1-e87c-4df3-a667-1eb27988b12b" providerId="ADAL" clId="{68CB8006-C9DC-499F-89E2-0CE3260ACE99}" dt="2024-03-31T01:02:41.418" v="2690" actId="20577"/>
          <ac:spMkLst>
            <pc:docMk/>
            <pc:sldMk cId="1321033411" sldId="308"/>
            <ac:spMk id="2" creationId="{75C1C6DC-FC36-0C7E-82A6-41938B895702}"/>
          </ac:spMkLst>
        </pc:spChg>
        <pc:picChg chg="add mod">
          <ac:chgData name="Steven Andrey Pacheco Portuguez" userId="ad40cec1-e87c-4df3-a667-1eb27988b12b" providerId="ADAL" clId="{68CB8006-C9DC-499F-89E2-0CE3260ACE99}" dt="2024-03-31T01:02:38.030" v="2689" actId="1076"/>
          <ac:picMkLst>
            <pc:docMk/>
            <pc:sldMk cId="1321033411" sldId="308"/>
            <ac:picMk id="2050" creationId="{81EB8334-1995-30A5-2304-0D74223E0E7D}"/>
          </ac:picMkLst>
        </pc:picChg>
      </pc:sldChg>
      <pc:sldChg chg="addSp delSp modSp new mod setBg">
        <pc:chgData name="Steven Andrey Pacheco Portuguez" userId="ad40cec1-e87c-4df3-a667-1eb27988b12b" providerId="ADAL" clId="{68CB8006-C9DC-499F-89E2-0CE3260ACE99}" dt="2024-03-31T00:37:23.451" v="2311" actId="20577"/>
        <pc:sldMkLst>
          <pc:docMk/>
          <pc:sldMk cId="3990543308" sldId="309"/>
        </pc:sldMkLst>
        <pc:spChg chg="mod">
          <ac:chgData name="Steven Andrey Pacheco Portuguez" userId="ad40cec1-e87c-4df3-a667-1eb27988b12b" providerId="ADAL" clId="{68CB8006-C9DC-499F-89E2-0CE3260ACE99}" dt="2024-03-31T00:34:27.808" v="2252" actId="26606"/>
          <ac:spMkLst>
            <pc:docMk/>
            <pc:sldMk cId="3990543308" sldId="309"/>
            <ac:spMk id="2" creationId="{2CCF40EE-CFCC-8844-B6F8-F573A4528D0D}"/>
          </ac:spMkLst>
        </pc:spChg>
        <pc:spChg chg="add del mod">
          <ac:chgData name="Steven Andrey Pacheco Portuguez" userId="ad40cec1-e87c-4df3-a667-1eb27988b12b" providerId="ADAL" clId="{68CB8006-C9DC-499F-89E2-0CE3260ACE99}" dt="2024-03-31T00:37:23.451" v="2311" actId="20577"/>
          <ac:spMkLst>
            <pc:docMk/>
            <pc:sldMk cId="3990543308" sldId="309"/>
            <ac:spMk id="3" creationId="{0EAFC52E-3184-9F79-7DEB-A41D9A9BA005}"/>
          </ac:spMkLst>
        </pc:spChg>
        <pc:spChg chg="add del">
          <ac:chgData name="Steven Andrey Pacheco Portuguez" userId="ad40cec1-e87c-4df3-a667-1eb27988b12b" providerId="ADAL" clId="{68CB8006-C9DC-499F-89E2-0CE3260ACE99}" dt="2024-03-31T00:34:27.808" v="2252" actId="26606"/>
          <ac:spMkLst>
            <pc:docMk/>
            <pc:sldMk cId="3990543308" sldId="309"/>
            <ac:spMk id="12" creationId="{04812C46-200A-4DEB-A05E-3ED6C68C2387}"/>
          </ac:spMkLst>
        </pc:spChg>
        <pc:spChg chg="add del">
          <ac:chgData name="Steven Andrey Pacheco Portuguez" userId="ad40cec1-e87c-4df3-a667-1eb27988b12b" providerId="ADAL" clId="{68CB8006-C9DC-499F-89E2-0CE3260ACE99}" dt="2024-03-31T00:34:27.808" v="2252" actId="26606"/>
          <ac:spMkLst>
            <pc:docMk/>
            <pc:sldMk cId="3990543308" sldId="309"/>
            <ac:spMk id="14" creationId="{D1EA859B-E555-4109-94F3-6700E046E008}"/>
          </ac:spMkLst>
        </pc:spChg>
        <pc:spChg chg="add del">
          <ac:chgData name="Steven Andrey Pacheco Portuguez" userId="ad40cec1-e87c-4df3-a667-1eb27988b12b" providerId="ADAL" clId="{68CB8006-C9DC-499F-89E2-0CE3260ACE99}" dt="2024-03-31T00:34:08.934" v="2245" actId="26606"/>
          <ac:spMkLst>
            <pc:docMk/>
            <pc:sldMk cId="3990543308" sldId="309"/>
            <ac:spMk id="19" creationId="{23E547B5-89CF-4EC0-96DE-25771AED0799}"/>
          </ac:spMkLst>
        </pc:spChg>
        <pc:spChg chg="add del">
          <ac:chgData name="Steven Andrey Pacheco Portuguez" userId="ad40cec1-e87c-4df3-a667-1eb27988b12b" providerId="ADAL" clId="{68CB8006-C9DC-499F-89E2-0CE3260ACE99}" dt="2024-03-31T00:34:08.934" v="2245" actId="26606"/>
          <ac:spMkLst>
            <pc:docMk/>
            <pc:sldMk cId="3990543308" sldId="309"/>
            <ac:spMk id="21" creationId="{3F0B8CEB-8279-4E5E-A0CE-1FC9F71736F2}"/>
          </ac:spMkLst>
        </pc:spChg>
        <pc:spChg chg="add del">
          <ac:chgData name="Steven Andrey Pacheco Portuguez" userId="ad40cec1-e87c-4df3-a667-1eb27988b12b" providerId="ADAL" clId="{68CB8006-C9DC-499F-89E2-0CE3260ACE99}" dt="2024-03-31T00:34:11.895" v="2247" actId="26606"/>
          <ac:spMkLst>
            <pc:docMk/>
            <pc:sldMk cId="3990543308" sldId="309"/>
            <ac:spMk id="23" creationId="{B1595A09-E336-4D1B-9B3A-06A2287A54E2}"/>
          </ac:spMkLst>
        </pc:spChg>
        <pc:spChg chg="add del">
          <ac:chgData name="Steven Andrey Pacheco Portuguez" userId="ad40cec1-e87c-4df3-a667-1eb27988b12b" providerId="ADAL" clId="{68CB8006-C9DC-499F-89E2-0CE3260ACE99}" dt="2024-03-31T00:34:11.895" v="2247" actId="26606"/>
          <ac:spMkLst>
            <pc:docMk/>
            <pc:sldMk cId="3990543308" sldId="309"/>
            <ac:spMk id="24" creationId="{3540989C-C7B8-473B-BF87-6F2DA6A90006}"/>
          </ac:spMkLst>
        </pc:spChg>
        <pc:spChg chg="add del">
          <ac:chgData name="Steven Andrey Pacheco Portuguez" userId="ad40cec1-e87c-4df3-a667-1eb27988b12b" providerId="ADAL" clId="{68CB8006-C9DC-499F-89E2-0CE3260ACE99}" dt="2024-03-31T00:34:15.292" v="2249" actId="26606"/>
          <ac:spMkLst>
            <pc:docMk/>
            <pc:sldMk cId="3990543308" sldId="309"/>
            <ac:spMk id="26" creationId="{5AA03EDC-7067-4DFF-B672-541D016AAAB8}"/>
          </ac:spMkLst>
        </pc:spChg>
        <pc:spChg chg="add del">
          <ac:chgData name="Steven Andrey Pacheco Portuguez" userId="ad40cec1-e87c-4df3-a667-1eb27988b12b" providerId="ADAL" clId="{68CB8006-C9DC-499F-89E2-0CE3260ACE99}" dt="2024-03-31T00:34:15.292" v="2249" actId="26606"/>
          <ac:spMkLst>
            <pc:docMk/>
            <pc:sldMk cId="3990543308" sldId="309"/>
            <ac:spMk id="27" creationId="{0EBF3E39-B0BE-496A-8604-9007470FFA3A}"/>
          </ac:spMkLst>
        </pc:spChg>
        <pc:picChg chg="add del mod ord">
          <ac:chgData name="Steven Andrey Pacheco Portuguez" userId="ad40cec1-e87c-4df3-a667-1eb27988b12b" providerId="ADAL" clId="{68CB8006-C9DC-499F-89E2-0CE3260ACE99}" dt="2024-03-31T00:33:08.555" v="2201" actId="22"/>
          <ac:picMkLst>
            <pc:docMk/>
            <pc:sldMk cId="3990543308" sldId="309"/>
            <ac:picMk id="5" creationId="{6A2FA1EB-2DD2-5EC4-AA9D-A572683050A8}"/>
          </ac:picMkLst>
        </pc:picChg>
        <pc:picChg chg="add del mod ord">
          <ac:chgData name="Steven Andrey Pacheco Portuguez" userId="ad40cec1-e87c-4df3-a667-1eb27988b12b" providerId="ADAL" clId="{68CB8006-C9DC-499F-89E2-0CE3260ACE99}" dt="2024-03-31T00:34:51.769" v="2255" actId="22"/>
          <ac:picMkLst>
            <pc:docMk/>
            <pc:sldMk cId="3990543308" sldId="309"/>
            <ac:picMk id="7" creationId="{B8081D51-714D-ED45-AD84-19AEF3441E03}"/>
          </ac:picMkLst>
        </pc:picChg>
        <pc:picChg chg="add mod">
          <ac:chgData name="Steven Andrey Pacheco Portuguez" userId="ad40cec1-e87c-4df3-a667-1eb27988b12b" providerId="ADAL" clId="{68CB8006-C9DC-499F-89E2-0CE3260ACE99}" dt="2024-03-31T00:36:57.702" v="2259" actId="14100"/>
          <ac:picMkLst>
            <pc:docMk/>
            <pc:sldMk cId="3990543308" sldId="309"/>
            <ac:picMk id="9" creationId="{FCD4CC88-7DFB-E80D-FE4F-9CDF69A747D1}"/>
          </ac:picMkLst>
        </pc:picChg>
      </pc:sldChg>
      <pc:sldChg chg="modSp add mod">
        <pc:chgData name="Steven Andrey Pacheco Portuguez" userId="ad40cec1-e87c-4df3-a667-1eb27988b12b" providerId="ADAL" clId="{68CB8006-C9DC-499F-89E2-0CE3260ACE99}" dt="2024-03-31T00:38:21.936" v="2391" actId="20577"/>
        <pc:sldMkLst>
          <pc:docMk/>
          <pc:sldMk cId="3308365986" sldId="310"/>
        </pc:sldMkLst>
        <pc:spChg chg="mod">
          <ac:chgData name="Steven Andrey Pacheco Portuguez" userId="ad40cec1-e87c-4df3-a667-1eb27988b12b" providerId="ADAL" clId="{68CB8006-C9DC-499F-89E2-0CE3260ACE99}" dt="2024-03-31T00:38:21.936" v="2391" actId="20577"/>
          <ac:spMkLst>
            <pc:docMk/>
            <pc:sldMk cId="3308365986" sldId="310"/>
            <ac:spMk id="3" creationId="{0EAFC52E-3184-9F79-7DEB-A41D9A9BA005}"/>
          </ac:spMkLst>
        </pc:spChg>
      </pc:sldChg>
      <pc:sldChg chg="addSp modSp new mod setBg">
        <pc:chgData name="Steven Andrey Pacheco Portuguez" userId="ad40cec1-e87c-4df3-a667-1eb27988b12b" providerId="ADAL" clId="{68CB8006-C9DC-499F-89E2-0CE3260ACE99}" dt="2024-03-31T00:44:27.937" v="2638" actId="14100"/>
        <pc:sldMkLst>
          <pc:docMk/>
          <pc:sldMk cId="2761289291" sldId="311"/>
        </pc:sldMkLst>
        <pc:spChg chg="mod">
          <ac:chgData name="Steven Andrey Pacheco Portuguez" userId="ad40cec1-e87c-4df3-a667-1eb27988b12b" providerId="ADAL" clId="{68CB8006-C9DC-499F-89E2-0CE3260ACE99}" dt="2024-03-31T00:40:36.235" v="2588" actId="26606"/>
          <ac:spMkLst>
            <pc:docMk/>
            <pc:sldMk cId="2761289291" sldId="311"/>
            <ac:spMk id="2" creationId="{6A0C8B2A-0ED3-DBA3-3493-8F48266AAD3B}"/>
          </ac:spMkLst>
        </pc:spChg>
        <pc:spChg chg="mod">
          <ac:chgData name="Steven Andrey Pacheco Portuguez" userId="ad40cec1-e87c-4df3-a667-1eb27988b12b" providerId="ADAL" clId="{68CB8006-C9DC-499F-89E2-0CE3260ACE99}" dt="2024-03-31T00:44:20.037" v="2636" actId="27636"/>
          <ac:spMkLst>
            <pc:docMk/>
            <pc:sldMk cId="2761289291" sldId="311"/>
            <ac:spMk id="3" creationId="{1F6681A7-F04E-C9D2-04C7-84B2A321EC7F}"/>
          </ac:spMkLst>
        </pc:spChg>
        <pc:spChg chg="add">
          <ac:chgData name="Steven Andrey Pacheco Portuguez" userId="ad40cec1-e87c-4df3-a667-1eb27988b12b" providerId="ADAL" clId="{68CB8006-C9DC-499F-89E2-0CE3260ACE99}" dt="2024-03-31T00:40:36.235" v="2588" actId="26606"/>
          <ac:spMkLst>
            <pc:docMk/>
            <pc:sldMk cId="2761289291" sldId="311"/>
            <ac:spMk id="1031" creationId="{2B97F24A-32CE-4C1C-A50D-3016B394DCFB}"/>
          </ac:spMkLst>
        </pc:spChg>
        <pc:spChg chg="add">
          <ac:chgData name="Steven Andrey Pacheco Portuguez" userId="ad40cec1-e87c-4df3-a667-1eb27988b12b" providerId="ADAL" clId="{68CB8006-C9DC-499F-89E2-0CE3260ACE99}" dt="2024-03-31T00:40:36.235" v="2588" actId="26606"/>
          <ac:spMkLst>
            <pc:docMk/>
            <pc:sldMk cId="2761289291" sldId="311"/>
            <ac:spMk id="1033" creationId="{CD8B4F24-440B-49E9-B85D-733523DC064B}"/>
          </ac:spMkLst>
        </pc:spChg>
        <pc:picChg chg="add mod">
          <ac:chgData name="Steven Andrey Pacheco Portuguez" userId="ad40cec1-e87c-4df3-a667-1eb27988b12b" providerId="ADAL" clId="{68CB8006-C9DC-499F-89E2-0CE3260ACE99}" dt="2024-03-31T00:44:27.937" v="2638" actId="14100"/>
          <ac:picMkLst>
            <pc:docMk/>
            <pc:sldMk cId="2761289291" sldId="311"/>
            <ac:picMk id="1026" creationId="{C874DFED-4480-0B85-E0DA-1A2E56C2CF31}"/>
          </ac:picMkLst>
        </pc:picChg>
      </pc:sldChg>
      <pc:sldChg chg="modSp new mod">
        <pc:chgData name="Steven Andrey Pacheco Portuguez" userId="ad40cec1-e87c-4df3-a667-1eb27988b12b" providerId="ADAL" clId="{68CB8006-C9DC-499F-89E2-0CE3260ACE99}" dt="2024-03-31T01:05:20.978" v="2798" actId="20577"/>
        <pc:sldMkLst>
          <pc:docMk/>
          <pc:sldMk cId="3467330219" sldId="312"/>
        </pc:sldMkLst>
        <pc:spChg chg="mod">
          <ac:chgData name="Steven Andrey Pacheco Portuguez" userId="ad40cec1-e87c-4df3-a667-1eb27988b12b" providerId="ADAL" clId="{68CB8006-C9DC-499F-89E2-0CE3260ACE99}" dt="2024-03-31T01:05:20.978" v="2798" actId="20577"/>
          <ac:spMkLst>
            <pc:docMk/>
            <pc:sldMk cId="3467330219" sldId="312"/>
            <ac:spMk id="3" creationId="{A0BBAAE6-5D02-7138-969D-AEA323B8C951}"/>
          </ac:spMkLst>
        </pc:spChg>
      </pc:sldChg>
      <pc:sldChg chg="addSp delSp modSp new mod setBg">
        <pc:chgData name="Steven Andrey Pacheco Portuguez" userId="ad40cec1-e87c-4df3-a667-1eb27988b12b" providerId="ADAL" clId="{68CB8006-C9DC-499F-89E2-0CE3260ACE99}" dt="2024-03-31T01:04:11.079" v="2696" actId="26606"/>
        <pc:sldMkLst>
          <pc:docMk/>
          <pc:sldMk cId="3720394916" sldId="313"/>
        </pc:sldMkLst>
        <pc:spChg chg="add del">
          <ac:chgData name="Steven Andrey Pacheco Portuguez" userId="ad40cec1-e87c-4df3-a667-1eb27988b12b" providerId="ADAL" clId="{68CB8006-C9DC-499F-89E2-0CE3260ACE99}" dt="2024-03-31T01:04:11.079" v="2696" actId="26606"/>
          <ac:spMkLst>
            <pc:docMk/>
            <pc:sldMk cId="3720394916" sldId="313"/>
            <ac:spMk id="2" creationId="{41D018AF-A3C2-7298-D5E5-41E22469A7FF}"/>
          </ac:spMkLst>
        </pc:spChg>
        <pc:spChg chg="del">
          <ac:chgData name="Steven Andrey Pacheco Portuguez" userId="ad40cec1-e87c-4df3-a667-1eb27988b12b" providerId="ADAL" clId="{68CB8006-C9DC-499F-89E2-0CE3260ACE99}" dt="2024-03-31T01:04:04.486" v="2693"/>
          <ac:spMkLst>
            <pc:docMk/>
            <pc:sldMk cId="3720394916" sldId="313"/>
            <ac:spMk id="3" creationId="{1DE3C6D1-C507-6C0B-28C2-F919FE256942}"/>
          </ac:spMkLst>
        </pc:spChg>
        <pc:spChg chg="add">
          <ac:chgData name="Steven Andrey Pacheco Portuguez" userId="ad40cec1-e87c-4df3-a667-1eb27988b12b" providerId="ADAL" clId="{68CB8006-C9DC-499F-89E2-0CE3260ACE99}" dt="2024-03-31T01:04:11.079" v="2696" actId="26606"/>
          <ac:spMkLst>
            <pc:docMk/>
            <pc:sldMk cId="3720394916" sldId="313"/>
            <ac:spMk id="3078" creationId="{382BF1E0-FCCF-A9FE-0540-F6AF4ADF2DF8}"/>
          </ac:spMkLst>
        </pc:spChg>
        <pc:spChg chg="add del">
          <ac:chgData name="Steven Andrey Pacheco Portuguez" userId="ad40cec1-e87c-4df3-a667-1eb27988b12b" providerId="ADAL" clId="{68CB8006-C9DC-499F-89E2-0CE3260ACE99}" dt="2024-03-31T01:04:11.079" v="2695" actId="26606"/>
          <ac:spMkLst>
            <pc:docMk/>
            <pc:sldMk cId="3720394916" sldId="313"/>
            <ac:spMk id="3079" creationId="{22F15A2D-2324-487D-A02A-BF46C5C580EB}"/>
          </ac:spMkLst>
        </pc:spChg>
        <pc:spChg chg="add del">
          <ac:chgData name="Steven Andrey Pacheco Portuguez" userId="ad40cec1-e87c-4df3-a667-1eb27988b12b" providerId="ADAL" clId="{68CB8006-C9DC-499F-89E2-0CE3260ACE99}" dt="2024-03-31T01:04:11.079" v="2695" actId="26606"/>
          <ac:spMkLst>
            <pc:docMk/>
            <pc:sldMk cId="3720394916" sldId="313"/>
            <ac:spMk id="3081" creationId="{17A7F34E-D418-47E2-9F86-2C45BBC31210}"/>
          </ac:spMkLst>
        </pc:spChg>
        <pc:spChg chg="add del">
          <ac:chgData name="Steven Andrey Pacheco Portuguez" userId="ad40cec1-e87c-4df3-a667-1eb27988b12b" providerId="ADAL" clId="{68CB8006-C9DC-499F-89E2-0CE3260ACE99}" dt="2024-03-31T01:04:11.079" v="2695" actId="26606"/>
          <ac:spMkLst>
            <pc:docMk/>
            <pc:sldMk cId="3720394916" sldId="313"/>
            <ac:spMk id="3083" creationId="{2AEAFA59-923A-4F54-8B49-44C970BCC323}"/>
          </ac:spMkLst>
        </pc:spChg>
        <pc:spChg chg="add">
          <ac:chgData name="Steven Andrey Pacheco Portuguez" userId="ad40cec1-e87c-4df3-a667-1eb27988b12b" providerId="ADAL" clId="{68CB8006-C9DC-499F-89E2-0CE3260ACE99}" dt="2024-03-31T01:04:11.079" v="2696" actId="26606"/>
          <ac:spMkLst>
            <pc:docMk/>
            <pc:sldMk cId="3720394916" sldId="313"/>
            <ac:spMk id="3085" creationId="{2B97F24A-32CE-4C1C-A50D-3016B394DCFB}"/>
          </ac:spMkLst>
        </pc:spChg>
        <pc:spChg chg="add">
          <ac:chgData name="Steven Andrey Pacheco Portuguez" userId="ad40cec1-e87c-4df3-a667-1eb27988b12b" providerId="ADAL" clId="{68CB8006-C9DC-499F-89E2-0CE3260ACE99}" dt="2024-03-31T01:04:11.079" v="2696" actId="26606"/>
          <ac:spMkLst>
            <pc:docMk/>
            <pc:sldMk cId="3720394916" sldId="313"/>
            <ac:spMk id="3086" creationId="{41D018AF-A3C2-7298-D5E5-41E22469A7FF}"/>
          </ac:spMkLst>
        </pc:spChg>
        <pc:spChg chg="add">
          <ac:chgData name="Steven Andrey Pacheco Portuguez" userId="ad40cec1-e87c-4df3-a667-1eb27988b12b" providerId="ADAL" clId="{68CB8006-C9DC-499F-89E2-0CE3260ACE99}" dt="2024-03-31T01:04:11.079" v="2696" actId="26606"/>
          <ac:spMkLst>
            <pc:docMk/>
            <pc:sldMk cId="3720394916" sldId="313"/>
            <ac:spMk id="3087" creationId="{6357EC4F-235E-4222-A36F-C7878ACE37F2}"/>
          </ac:spMkLst>
        </pc:spChg>
        <pc:picChg chg="add mod">
          <ac:chgData name="Steven Andrey Pacheco Portuguez" userId="ad40cec1-e87c-4df3-a667-1eb27988b12b" providerId="ADAL" clId="{68CB8006-C9DC-499F-89E2-0CE3260ACE99}" dt="2024-03-31T01:04:11.079" v="2696" actId="26606"/>
          <ac:picMkLst>
            <pc:docMk/>
            <pc:sldMk cId="3720394916" sldId="313"/>
            <ac:picMk id="3074" creationId="{16477392-3506-1ECC-FDC1-D10B3DE92A7A}"/>
          </ac:picMkLst>
        </pc:picChg>
      </pc:sldChg>
      <pc:sldChg chg="modSp add mod">
        <pc:chgData name="Steven Andrey Pacheco Portuguez" userId="ad40cec1-e87c-4df3-a667-1eb27988b12b" providerId="ADAL" clId="{68CB8006-C9DC-499F-89E2-0CE3260ACE99}" dt="2024-03-31T01:16:46.282" v="2932" actId="20577"/>
        <pc:sldMkLst>
          <pc:docMk/>
          <pc:sldMk cId="1482243205" sldId="314"/>
        </pc:sldMkLst>
        <pc:spChg chg="mod">
          <ac:chgData name="Steven Andrey Pacheco Portuguez" userId="ad40cec1-e87c-4df3-a667-1eb27988b12b" providerId="ADAL" clId="{68CB8006-C9DC-499F-89E2-0CE3260ACE99}" dt="2024-03-31T01:16:46.282" v="2932" actId="20577"/>
          <ac:spMkLst>
            <pc:docMk/>
            <pc:sldMk cId="1482243205" sldId="314"/>
            <ac:spMk id="3" creationId="{A0BBAAE6-5D02-7138-969D-AEA323B8C951}"/>
          </ac:spMkLst>
        </pc:spChg>
      </pc:sldChg>
      <pc:sldChg chg="modSp new mod">
        <pc:chgData name="Steven Andrey Pacheco Portuguez" userId="ad40cec1-e87c-4df3-a667-1eb27988b12b" providerId="ADAL" clId="{68CB8006-C9DC-499F-89E2-0CE3260ACE99}" dt="2024-03-31T04:26:01.286" v="3103" actId="20577"/>
        <pc:sldMkLst>
          <pc:docMk/>
          <pc:sldMk cId="1358296343" sldId="315"/>
        </pc:sldMkLst>
        <pc:spChg chg="mod">
          <ac:chgData name="Steven Andrey Pacheco Portuguez" userId="ad40cec1-e87c-4df3-a667-1eb27988b12b" providerId="ADAL" clId="{68CB8006-C9DC-499F-89E2-0CE3260ACE99}" dt="2024-03-31T04:26:01.286" v="3103" actId="20577"/>
          <ac:spMkLst>
            <pc:docMk/>
            <pc:sldMk cId="1358296343" sldId="315"/>
            <ac:spMk id="3" creationId="{D58F4244-2838-3D1F-FBD3-5548D441661C}"/>
          </ac:spMkLst>
        </pc:spChg>
      </pc:sldChg>
      <pc:sldChg chg="modSp new mod">
        <pc:chgData name="Steven Andrey Pacheco Portuguez" userId="ad40cec1-e87c-4df3-a667-1eb27988b12b" providerId="ADAL" clId="{68CB8006-C9DC-499F-89E2-0CE3260ACE99}" dt="2024-03-31T05:03:58.409" v="3696" actId="20577"/>
        <pc:sldMkLst>
          <pc:docMk/>
          <pc:sldMk cId="4293365012" sldId="316"/>
        </pc:sldMkLst>
        <pc:spChg chg="mod">
          <ac:chgData name="Steven Andrey Pacheco Portuguez" userId="ad40cec1-e87c-4df3-a667-1eb27988b12b" providerId="ADAL" clId="{68CB8006-C9DC-499F-89E2-0CE3260ACE99}" dt="2024-03-31T04:26:37.652" v="3122" actId="20577"/>
          <ac:spMkLst>
            <pc:docMk/>
            <pc:sldMk cId="4293365012" sldId="316"/>
            <ac:spMk id="2" creationId="{43F58CFA-73D9-50E2-E9A8-DEB9B0E8AD88}"/>
          </ac:spMkLst>
        </pc:spChg>
        <pc:spChg chg="mod">
          <ac:chgData name="Steven Andrey Pacheco Portuguez" userId="ad40cec1-e87c-4df3-a667-1eb27988b12b" providerId="ADAL" clId="{68CB8006-C9DC-499F-89E2-0CE3260ACE99}" dt="2024-03-31T05:03:58.409" v="3696" actId="20577"/>
          <ac:spMkLst>
            <pc:docMk/>
            <pc:sldMk cId="4293365012" sldId="316"/>
            <ac:spMk id="3" creationId="{50E03394-2BA6-9511-02DA-98A4CAAF2B3C}"/>
          </ac:spMkLst>
        </pc:spChg>
      </pc:sldChg>
      <pc:sldChg chg="addSp delSp modSp new mod">
        <pc:chgData name="Steven Andrey Pacheco Portuguez" userId="ad40cec1-e87c-4df3-a667-1eb27988b12b" providerId="ADAL" clId="{68CB8006-C9DC-499F-89E2-0CE3260ACE99}" dt="2024-03-31T05:08:14.618" v="3744" actId="20577"/>
        <pc:sldMkLst>
          <pc:docMk/>
          <pc:sldMk cId="608130828" sldId="317"/>
        </pc:sldMkLst>
        <pc:spChg chg="del mod">
          <ac:chgData name="Steven Andrey Pacheco Portuguez" userId="ad40cec1-e87c-4df3-a667-1eb27988b12b" providerId="ADAL" clId="{68CB8006-C9DC-499F-89E2-0CE3260ACE99}" dt="2024-03-31T04:44:21.295" v="3465" actId="3680"/>
          <ac:spMkLst>
            <pc:docMk/>
            <pc:sldMk cId="608130828" sldId="317"/>
            <ac:spMk id="3" creationId="{0EB2EE7C-3FBE-0EA1-4E51-026208E6E398}"/>
          </ac:spMkLst>
        </pc:spChg>
        <pc:spChg chg="add mod">
          <ac:chgData name="Steven Andrey Pacheco Portuguez" userId="ad40cec1-e87c-4df3-a667-1eb27988b12b" providerId="ADAL" clId="{68CB8006-C9DC-499F-89E2-0CE3260ACE99}" dt="2024-03-31T05:05:00.509" v="3726" actId="20577"/>
          <ac:spMkLst>
            <pc:docMk/>
            <pc:sldMk cId="608130828" sldId="317"/>
            <ac:spMk id="5" creationId="{61EECD98-5D8D-C267-0805-312C4B4CFEBA}"/>
          </ac:spMkLst>
        </pc:spChg>
        <pc:spChg chg="add del mod">
          <ac:chgData name="Steven Andrey Pacheco Portuguez" userId="ad40cec1-e87c-4df3-a667-1eb27988b12b" providerId="ADAL" clId="{68CB8006-C9DC-499F-89E2-0CE3260ACE99}" dt="2024-03-31T04:48:34.632" v="3572" actId="478"/>
          <ac:spMkLst>
            <pc:docMk/>
            <pc:sldMk cId="608130828" sldId="317"/>
            <ac:spMk id="10" creationId="{3A4B5E56-49A6-A851-9388-023BB1B34676}"/>
          </ac:spMkLst>
        </pc:spChg>
        <pc:spChg chg="add del mod">
          <ac:chgData name="Steven Andrey Pacheco Portuguez" userId="ad40cec1-e87c-4df3-a667-1eb27988b12b" providerId="ADAL" clId="{68CB8006-C9DC-499F-89E2-0CE3260ACE99}" dt="2024-03-31T04:51:56.493" v="3612" actId="478"/>
          <ac:spMkLst>
            <pc:docMk/>
            <pc:sldMk cId="608130828" sldId="317"/>
            <ac:spMk id="13" creationId="{868D6159-E8EB-2A33-75A3-7B1132367CAD}"/>
          </ac:spMkLst>
        </pc:spChg>
        <pc:spChg chg="add del mod">
          <ac:chgData name="Steven Andrey Pacheco Portuguez" userId="ad40cec1-e87c-4df3-a667-1eb27988b12b" providerId="ADAL" clId="{68CB8006-C9DC-499F-89E2-0CE3260ACE99}" dt="2024-03-31T04:52:57.740" v="3622"/>
          <ac:spMkLst>
            <pc:docMk/>
            <pc:sldMk cId="608130828" sldId="317"/>
            <ac:spMk id="14" creationId="{F690AA73-20C2-8B99-50CF-78EB471D76C5}"/>
          </ac:spMkLst>
        </pc:spChg>
        <pc:spChg chg="add mod">
          <ac:chgData name="Steven Andrey Pacheco Portuguez" userId="ad40cec1-e87c-4df3-a667-1eb27988b12b" providerId="ADAL" clId="{68CB8006-C9DC-499F-89E2-0CE3260ACE99}" dt="2024-03-31T05:08:14.618" v="3744" actId="20577"/>
          <ac:spMkLst>
            <pc:docMk/>
            <pc:sldMk cId="608130828" sldId="317"/>
            <ac:spMk id="15" creationId="{AA53EE01-F788-F0D8-BDC8-A2FCFE448C94}"/>
          </ac:spMkLst>
        </pc:spChg>
        <pc:graphicFrameChg chg="add del mod ord modGraphic">
          <ac:chgData name="Steven Andrey Pacheco Portuguez" userId="ad40cec1-e87c-4df3-a667-1eb27988b12b" providerId="ADAL" clId="{68CB8006-C9DC-499F-89E2-0CE3260ACE99}" dt="2024-03-31T04:51:33.870" v="3611" actId="478"/>
          <ac:graphicFrameMkLst>
            <pc:docMk/>
            <pc:sldMk cId="608130828" sldId="317"/>
            <ac:graphicFrameMk id="6" creationId="{0759D0E3-EF84-A7D6-0540-7D2132F2E7DB}"/>
          </ac:graphicFrameMkLst>
        </pc:graphicFrameChg>
        <pc:graphicFrameChg chg="add del">
          <ac:chgData name="Steven Andrey Pacheco Portuguez" userId="ad40cec1-e87c-4df3-a667-1eb27988b12b" providerId="ADAL" clId="{68CB8006-C9DC-499F-89E2-0CE3260ACE99}" dt="2024-03-31T04:44:39.333" v="3468" actId="478"/>
          <ac:graphicFrameMkLst>
            <pc:docMk/>
            <pc:sldMk cId="608130828" sldId="317"/>
            <ac:graphicFrameMk id="7" creationId="{44D1D16C-9F8F-953C-3333-F7A05CD8B275}"/>
          </ac:graphicFrameMkLst>
        </pc:graphicFrameChg>
        <pc:graphicFrameChg chg="add mod modGraphic">
          <ac:chgData name="Steven Andrey Pacheco Portuguez" userId="ad40cec1-e87c-4df3-a667-1eb27988b12b" providerId="ADAL" clId="{68CB8006-C9DC-499F-89E2-0CE3260ACE99}" dt="2024-03-31T04:52:10.275" v="3615" actId="14100"/>
          <ac:graphicFrameMkLst>
            <pc:docMk/>
            <pc:sldMk cId="608130828" sldId="317"/>
            <ac:graphicFrameMk id="8" creationId="{E344AB54-AF9A-8571-33CF-18EFB0A66005}"/>
          </ac:graphicFrameMkLst>
        </pc:graphicFrameChg>
        <pc:graphicFrameChg chg="add mod modGraphic">
          <ac:chgData name="Steven Andrey Pacheco Portuguez" userId="ad40cec1-e87c-4df3-a667-1eb27988b12b" providerId="ADAL" clId="{68CB8006-C9DC-499F-89E2-0CE3260ACE99}" dt="2024-03-31T04:52:43.725" v="3619" actId="207"/>
          <ac:graphicFrameMkLst>
            <pc:docMk/>
            <pc:sldMk cId="608130828" sldId="317"/>
            <ac:graphicFrameMk id="9" creationId="{871E44A9-53B8-BC67-3BF1-DDD7A0DE4B92}"/>
          </ac:graphicFrameMkLst>
        </pc:graphicFrameChg>
        <pc:graphicFrameChg chg="add mod modGraphic">
          <ac:chgData name="Steven Andrey Pacheco Portuguez" userId="ad40cec1-e87c-4df3-a667-1eb27988b12b" providerId="ADAL" clId="{68CB8006-C9DC-499F-89E2-0CE3260ACE99}" dt="2024-03-31T04:52:03.528" v="3613" actId="1076"/>
          <ac:graphicFrameMkLst>
            <pc:docMk/>
            <pc:sldMk cId="608130828" sldId="317"/>
            <ac:graphicFrameMk id="11" creationId="{582C7539-44E9-281E-B4CC-7875B7678D4E}"/>
          </ac:graphicFrameMkLst>
        </pc:graphicFrameChg>
        <pc:picChg chg="add mod">
          <ac:chgData name="Steven Andrey Pacheco Portuguez" userId="ad40cec1-e87c-4df3-a667-1eb27988b12b" providerId="ADAL" clId="{68CB8006-C9DC-499F-89E2-0CE3260ACE99}" dt="2024-03-31T04:52:24.198" v="3618" actId="1076"/>
          <ac:picMkLst>
            <pc:docMk/>
            <pc:sldMk cId="608130828" sldId="317"/>
            <ac:picMk id="4098" creationId="{8E30F6D9-EE6A-F1C9-079E-7F013DC8F63A}"/>
          </ac:picMkLst>
        </pc:picChg>
      </pc:sldChg>
      <pc:sldChg chg="addSp delSp modSp new mod">
        <pc:chgData name="Steven Andrey Pacheco Portuguez" userId="ad40cec1-e87c-4df3-a667-1eb27988b12b" providerId="ADAL" clId="{68CB8006-C9DC-499F-89E2-0CE3260ACE99}" dt="2024-03-31T05:00:14.380" v="3673" actId="1076"/>
        <pc:sldMkLst>
          <pc:docMk/>
          <pc:sldMk cId="2919950456" sldId="318"/>
        </pc:sldMkLst>
        <pc:picChg chg="add del mod">
          <ac:chgData name="Steven Andrey Pacheco Portuguez" userId="ad40cec1-e87c-4df3-a667-1eb27988b12b" providerId="ADAL" clId="{68CB8006-C9DC-499F-89E2-0CE3260ACE99}" dt="2024-03-31T05:00:06.274" v="3670" actId="478"/>
          <ac:picMkLst>
            <pc:docMk/>
            <pc:sldMk cId="2919950456" sldId="318"/>
            <ac:picMk id="5" creationId="{A1126E24-2B2E-2049-74DD-DC2555A0C933}"/>
          </ac:picMkLst>
        </pc:picChg>
        <pc:picChg chg="add mod">
          <ac:chgData name="Steven Andrey Pacheco Portuguez" userId="ad40cec1-e87c-4df3-a667-1eb27988b12b" providerId="ADAL" clId="{68CB8006-C9DC-499F-89E2-0CE3260ACE99}" dt="2024-03-31T05:00:14.380" v="3673" actId="1076"/>
          <ac:picMkLst>
            <pc:docMk/>
            <pc:sldMk cId="2919950456" sldId="318"/>
            <ac:picMk id="5122" creationId="{83C20C44-FD5E-C426-CAB0-49672A21185E}"/>
          </ac:picMkLst>
        </pc:picChg>
      </pc:sldChg>
    </pc:docChg>
  </pc:docChgLst>
  <pc:docChgLst>
    <pc:chgData name="Steven Andrey Pacheco Portuguez" userId="ad40cec1-e87c-4df3-a667-1eb27988b12b" providerId="ADAL" clId="{9773642C-49F2-144A-B0C9-73C010BE7E69}"/>
    <pc:docChg chg="modSld">
      <pc:chgData name="Steven Andrey Pacheco Portuguez" userId="ad40cec1-e87c-4df3-a667-1eb27988b12b" providerId="ADAL" clId="{9773642C-49F2-144A-B0C9-73C010BE7E69}" dt="2024-04-04T22:32:34.752" v="7" actId="20577"/>
      <pc:docMkLst>
        <pc:docMk/>
      </pc:docMkLst>
      <pc:sldChg chg="modSp">
        <pc:chgData name="Steven Andrey Pacheco Portuguez" userId="ad40cec1-e87c-4df3-a667-1eb27988b12b" providerId="ADAL" clId="{9773642C-49F2-144A-B0C9-73C010BE7E69}" dt="2024-04-04T22:32:34.752" v="7" actId="20577"/>
        <pc:sldMkLst>
          <pc:docMk/>
          <pc:sldMk cId="2949789047" sldId="296"/>
        </pc:sldMkLst>
        <pc:spChg chg="mod">
          <ac:chgData name="Steven Andrey Pacheco Portuguez" userId="ad40cec1-e87c-4df3-a667-1eb27988b12b" providerId="ADAL" clId="{9773642C-49F2-144A-B0C9-73C010BE7E69}" dt="2024-04-04T22:32:34.752" v="7" actId="20577"/>
          <ac:spMkLst>
            <pc:docMk/>
            <pc:sldMk cId="2949789047" sldId="296"/>
            <ac:spMk id="3" creationId="{EC1ABB55-AB0E-47B6-F941-219FB20C0CB9}"/>
          </ac:spMkLst>
        </pc:spChg>
      </pc:sldChg>
    </pc:docChg>
  </pc:docChgLst>
  <pc:docChgLst>
    <pc:chgData name="Steven Andrey Pacheco Portuguez" userId="ad40cec1-e87c-4df3-a667-1eb27988b12b" providerId="ADAL" clId="{ADF77E5F-1DA9-4169-9699-6D715AB3B49F}"/>
    <pc:docChg chg="undo custSel addSld delSld modSld sldOrd">
      <pc:chgData name="Steven Andrey Pacheco Portuguez" userId="ad40cec1-e87c-4df3-a667-1eb27988b12b" providerId="ADAL" clId="{ADF77E5F-1DA9-4169-9699-6D715AB3B49F}" dt="2024-02-24T12:22:29.330" v="3439" actId="20577"/>
      <pc:docMkLst>
        <pc:docMk/>
      </pc:docMkLst>
      <pc:sldChg chg="modSp mod">
        <pc:chgData name="Steven Andrey Pacheco Portuguez" userId="ad40cec1-e87c-4df3-a667-1eb27988b12b" providerId="ADAL" clId="{ADF77E5F-1DA9-4169-9699-6D715AB3B49F}" dt="2024-02-07T11:41:01.109" v="157" actId="20577"/>
        <pc:sldMkLst>
          <pc:docMk/>
          <pc:sldMk cId="2441221687" sldId="257"/>
        </pc:sldMkLst>
        <pc:spChg chg="mod">
          <ac:chgData name="Steven Andrey Pacheco Portuguez" userId="ad40cec1-e87c-4df3-a667-1eb27988b12b" providerId="ADAL" clId="{ADF77E5F-1DA9-4169-9699-6D715AB3B49F}" dt="2024-02-07T11:34:37.729" v="12" actId="20577"/>
          <ac:spMkLst>
            <pc:docMk/>
            <pc:sldMk cId="2441221687" sldId="257"/>
            <ac:spMk id="2" creationId="{52690532-1914-CC79-B102-8E4469DC5D25}"/>
          </ac:spMkLst>
        </pc:spChg>
        <pc:spChg chg="mod">
          <ac:chgData name="Steven Andrey Pacheco Portuguez" userId="ad40cec1-e87c-4df3-a667-1eb27988b12b" providerId="ADAL" clId="{ADF77E5F-1DA9-4169-9699-6D715AB3B49F}" dt="2024-02-07T11:41:01.109" v="157" actId="20577"/>
          <ac:spMkLst>
            <pc:docMk/>
            <pc:sldMk cId="2441221687" sldId="257"/>
            <ac:spMk id="3" creationId="{A87D453E-B66C-061B-591B-BE65559D1F0D}"/>
          </ac:spMkLst>
        </pc:spChg>
      </pc:sldChg>
      <pc:sldChg chg="modSp new mod">
        <pc:chgData name="Steven Andrey Pacheco Portuguez" userId="ad40cec1-e87c-4df3-a667-1eb27988b12b" providerId="ADAL" clId="{ADF77E5F-1DA9-4169-9699-6D715AB3B49F}" dt="2024-02-07T11:43:09.463" v="386" actId="20577"/>
        <pc:sldMkLst>
          <pc:docMk/>
          <pc:sldMk cId="1057340898" sldId="258"/>
        </pc:sldMkLst>
        <pc:spChg chg="mod">
          <ac:chgData name="Steven Andrey Pacheco Portuguez" userId="ad40cec1-e87c-4df3-a667-1eb27988b12b" providerId="ADAL" clId="{ADF77E5F-1DA9-4169-9699-6D715AB3B49F}" dt="2024-02-07T11:41:46.297" v="175" actId="20577"/>
          <ac:spMkLst>
            <pc:docMk/>
            <pc:sldMk cId="1057340898" sldId="258"/>
            <ac:spMk id="2" creationId="{B6101649-B06A-EC44-A5E0-E490C4AD7B5A}"/>
          </ac:spMkLst>
        </pc:spChg>
        <pc:spChg chg="mod">
          <ac:chgData name="Steven Andrey Pacheco Portuguez" userId="ad40cec1-e87c-4df3-a667-1eb27988b12b" providerId="ADAL" clId="{ADF77E5F-1DA9-4169-9699-6D715AB3B49F}" dt="2024-02-07T11:43:09.463" v="386" actId="20577"/>
          <ac:spMkLst>
            <pc:docMk/>
            <pc:sldMk cId="1057340898" sldId="258"/>
            <ac:spMk id="3" creationId="{904DD757-690F-8B13-C33F-DD8E4E473EE1}"/>
          </ac:spMkLst>
        </pc:spChg>
      </pc:sldChg>
      <pc:sldChg chg="addSp delSp modSp new mod setBg">
        <pc:chgData name="Steven Andrey Pacheco Portuguez" userId="ad40cec1-e87c-4df3-a667-1eb27988b12b" providerId="ADAL" clId="{ADF77E5F-1DA9-4169-9699-6D715AB3B49F}" dt="2024-02-07T11:57:01.908" v="444" actId="1076"/>
        <pc:sldMkLst>
          <pc:docMk/>
          <pc:sldMk cId="524884764" sldId="259"/>
        </pc:sldMkLst>
        <pc:spChg chg="del">
          <ac:chgData name="Steven Andrey Pacheco Portuguez" userId="ad40cec1-e87c-4df3-a667-1eb27988b12b" providerId="ADAL" clId="{ADF77E5F-1DA9-4169-9699-6D715AB3B49F}" dt="2024-02-07T11:52:45.815" v="389" actId="26606"/>
          <ac:spMkLst>
            <pc:docMk/>
            <pc:sldMk cId="524884764" sldId="259"/>
            <ac:spMk id="2" creationId="{E155A5BA-60AE-1DA5-A163-5BCD81C51282}"/>
          </ac:spMkLst>
        </pc:spChg>
        <pc:spChg chg="del">
          <ac:chgData name="Steven Andrey Pacheco Portuguez" userId="ad40cec1-e87c-4df3-a667-1eb27988b12b" providerId="ADAL" clId="{ADF77E5F-1DA9-4169-9699-6D715AB3B49F}" dt="2024-02-07T11:52:45.815" v="389" actId="26606"/>
          <ac:spMkLst>
            <pc:docMk/>
            <pc:sldMk cId="524884764" sldId="259"/>
            <ac:spMk id="3" creationId="{186380AE-7C04-2BB1-7060-E303DF0184BD}"/>
          </ac:spMkLst>
        </pc:spChg>
        <pc:spChg chg="add">
          <ac:chgData name="Steven Andrey Pacheco Portuguez" userId="ad40cec1-e87c-4df3-a667-1eb27988b12b" providerId="ADAL" clId="{ADF77E5F-1DA9-4169-9699-6D715AB3B49F}" dt="2024-02-07T11:57:00.140" v="443" actId="26606"/>
          <ac:spMkLst>
            <pc:docMk/>
            <pc:sldMk cId="524884764" sldId="259"/>
            <ac:spMk id="1031" creationId="{7C1E5815-D54C-487F-A054-6D4930ADE3DF}"/>
          </ac:spMkLst>
        </pc:spChg>
        <pc:spChg chg="add">
          <ac:chgData name="Steven Andrey Pacheco Portuguez" userId="ad40cec1-e87c-4df3-a667-1eb27988b12b" providerId="ADAL" clId="{ADF77E5F-1DA9-4169-9699-6D715AB3B49F}" dt="2024-02-07T11:57:00.140" v="443" actId="26606"/>
          <ac:spMkLst>
            <pc:docMk/>
            <pc:sldMk cId="524884764" sldId="259"/>
            <ac:spMk id="1033" creationId="{736F0DFD-0954-464F-BF12-DD2E6F6E0380}"/>
          </ac:spMkLst>
        </pc:spChg>
        <pc:picChg chg="add mod">
          <ac:chgData name="Steven Andrey Pacheco Portuguez" userId="ad40cec1-e87c-4df3-a667-1eb27988b12b" providerId="ADAL" clId="{ADF77E5F-1DA9-4169-9699-6D715AB3B49F}" dt="2024-02-07T11:57:01.908" v="444" actId="1076"/>
          <ac:picMkLst>
            <pc:docMk/>
            <pc:sldMk cId="524884764" sldId="259"/>
            <ac:picMk id="1026" creationId="{666B8398-AEBA-D76A-DF24-C5346E6C5E38}"/>
          </ac:picMkLst>
        </pc:picChg>
      </pc:sldChg>
      <pc:sldChg chg="addSp modSp new mod">
        <pc:chgData name="Steven Andrey Pacheco Portuguez" userId="ad40cec1-e87c-4df3-a667-1eb27988b12b" providerId="ADAL" clId="{ADF77E5F-1DA9-4169-9699-6D715AB3B49F}" dt="2024-02-07T11:56:05.950" v="441" actId="14100"/>
        <pc:sldMkLst>
          <pc:docMk/>
          <pc:sldMk cId="52054047" sldId="260"/>
        </pc:sldMkLst>
        <pc:spChg chg="mod">
          <ac:chgData name="Steven Andrey Pacheco Portuguez" userId="ad40cec1-e87c-4df3-a667-1eb27988b12b" providerId="ADAL" clId="{ADF77E5F-1DA9-4169-9699-6D715AB3B49F}" dt="2024-02-07T11:56:00.924" v="440" actId="20577"/>
          <ac:spMkLst>
            <pc:docMk/>
            <pc:sldMk cId="52054047" sldId="260"/>
            <ac:spMk id="2" creationId="{56C64EE2-93F4-1FFE-7DAE-79EF80671AF6}"/>
          </ac:spMkLst>
        </pc:spChg>
        <pc:picChg chg="add mod">
          <ac:chgData name="Steven Andrey Pacheco Portuguez" userId="ad40cec1-e87c-4df3-a667-1eb27988b12b" providerId="ADAL" clId="{ADF77E5F-1DA9-4169-9699-6D715AB3B49F}" dt="2024-02-07T11:56:05.950" v="441" actId="14100"/>
          <ac:picMkLst>
            <pc:docMk/>
            <pc:sldMk cId="52054047" sldId="260"/>
            <ac:picMk id="5" creationId="{E917E427-9449-C4DC-B2A5-A4EEBBAEDAFC}"/>
          </ac:picMkLst>
        </pc:picChg>
      </pc:sldChg>
      <pc:sldChg chg="add">
        <pc:chgData name="Steven Andrey Pacheco Portuguez" userId="ad40cec1-e87c-4df3-a667-1eb27988b12b" providerId="ADAL" clId="{ADF77E5F-1DA9-4169-9699-6D715AB3B49F}" dt="2024-02-07T11:56:12.492" v="442" actId="2890"/>
        <pc:sldMkLst>
          <pc:docMk/>
          <pc:sldMk cId="297410849" sldId="261"/>
        </pc:sldMkLst>
      </pc:sldChg>
      <pc:sldChg chg="modSp new mod">
        <pc:chgData name="Steven Andrey Pacheco Portuguez" userId="ad40cec1-e87c-4df3-a667-1eb27988b12b" providerId="ADAL" clId="{ADF77E5F-1DA9-4169-9699-6D715AB3B49F}" dt="2024-02-07T11:58:36.171" v="699" actId="20577"/>
        <pc:sldMkLst>
          <pc:docMk/>
          <pc:sldMk cId="1822249685" sldId="262"/>
        </pc:sldMkLst>
        <pc:spChg chg="mod">
          <ac:chgData name="Steven Andrey Pacheco Portuguez" userId="ad40cec1-e87c-4df3-a667-1eb27988b12b" providerId="ADAL" clId="{ADF77E5F-1DA9-4169-9699-6D715AB3B49F}" dt="2024-02-07T11:57:22.654" v="506" actId="20577"/>
          <ac:spMkLst>
            <pc:docMk/>
            <pc:sldMk cId="1822249685" sldId="262"/>
            <ac:spMk id="2" creationId="{1C9CE984-18D1-2860-526D-9A8244B64E26}"/>
          </ac:spMkLst>
        </pc:spChg>
        <pc:spChg chg="mod">
          <ac:chgData name="Steven Andrey Pacheco Portuguez" userId="ad40cec1-e87c-4df3-a667-1eb27988b12b" providerId="ADAL" clId="{ADF77E5F-1DA9-4169-9699-6D715AB3B49F}" dt="2024-02-07T11:58:36.171" v="699" actId="20577"/>
          <ac:spMkLst>
            <pc:docMk/>
            <pc:sldMk cId="1822249685" sldId="262"/>
            <ac:spMk id="3" creationId="{EE4A9D24-ED46-4B6D-FF48-1AC85A6C7265}"/>
          </ac:spMkLst>
        </pc:spChg>
      </pc:sldChg>
      <pc:sldChg chg="addSp delSp modSp new mod setBg">
        <pc:chgData name="Steven Andrey Pacheco Portuguez" userId="ad40cec1-e87c-4df3-a667-1eb27988b12b" providerId="ADAL" clId="{ADF77E5F-1DA9-4169-9699-6D715AB3B49F}" dt="2024-02-07T12:04:21.864" v="853" actId="26606"/>
        <pc:sldMkLst>
          <pc:docMk/>
          <pc:sldMk cId="2864865428" sldId="263"/>
        </pc:sldMkLst>
        <pc:spChg chg="mo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" creationId="{9FFBEC12-A695-3E03-10BA-10A35ED54FAE}"/>
          </ac:spMkLst>
        </pc:spChg>
        <pc:spChg chg="add del mod or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3" creationId="{CB60C032-5C3D-789D-ABCB-173822BD7BDC}"/>
          </ac:spMkLst>
        </pc:spChg>
        <pc:spChg chg="ad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057" creationId="{A8908DB7-C3A6-4FCB-9820-CEE02B398C4A}"/>
          </ac:spMkLst>
        </pc:spChg>
        <pc:spChg chg="add">
          <ac:chgData name="Steven Andrey Pacheco Portuguez" userId="ad40cec1-e87c-4df3-a667-1eb27988b12b" providerId="ADAL" clId="{ADF77E5F-1DA9-4169-9699-6D715AB3B49F}" dt="2024-02-07T12:04:21.864" v="853" actId="26606"/>
          <ac:spMkLst>
            <pc:docMk/>
            <pc:sldMk cId="2864865428" sldId="263"/>
            <ac:spMk id="2059" creationId="{535742DD-1B16-4E9D-B715-0D74B4574A68}"/>
          </ac:spMkLst>
        </pc:spChg>
        <pc:picChg chg="add mod">
          <ac:chgData name="Steven Andrey Pacheco Portuguez" userId="ad40cec1-e87c-4df3-a667-1eb27988b12b" providerId="ADAL" clId="{ADF77E5F-1DA9-4169-9699-6D715AB3B49F}" dt="2024-02-07T12:03:19.289" v="723"/>
          <ac:picMkLst>
            <pc:docMk/>
            <pc:sldMk cId="2864865428" sldId="263"/>
            <ac:picMk id="2050" creationId="{EAF40530-9291-7A4F-84A8-D08C5B3CB42E}"/>
          </ac:picMkLst>
        </pc:picChg>
        <pc:picChg chg="add mod">
          <ac:chgData name="Steven Andrey Pacheco Portuguez" userId="ad40cec1-e87c-4df3-a667-1eb27988b12b" providerId="ADAL" clId="{ADF77E5F-1DA9-4169-9699-6D715AB3B49F}" dt="2024-02-07T12:04:21.864" v="853" actId="26606"/>
          <ac:picMkLst>
            <pc:docMk/>
            <pc:sldMk cId="2864865428" sldId="263"/>
            <ac:picMk id="2052" creationId="{4C578984-ADB4-DAF3-1D56-E7AFC64C12BE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07T12:07:57.726" v="1145" actId="313"/>
        <pc:sldMkLst>
          <pc:docMk/>
          <pc:sldMk cId="443544718" sldId="264"/>
        </pc:sldMkLst>
        <pc:spChg chg="mod">
          <ac:chgData name="Steven Andrey Pacheco Portuguez" userId="ad40cec1-e87c-4df3-a667-1eb27988b12b" providerId="ADAL" clId="{ADF77E5F-1DA9-4169-9699-6D715AB3B49F}" dt="2024-02-07T12:06:11.872" v="875" actId="20577"/>
          <ac:spMkLst>
            <pc:docMk/>
            <pc:sldMk cId="443544718" sldId="264"/>
            <ac:spMk id="2" creationId="{D76F2894-DBD0-3D40-A6C7-2E0CA22C3357}"/>
          </ac:spMkLst>
        </pc:spChg>
        <pc:spChg chg="mod">
          <ac:chgData name="Steven Andrey Pacheco Portuguez" userId="ad40cec1-e87c-4df3-a667-1eb27988b12b" providerId="ADAL" clId="{ADF77E5F-1DA9-4169-9699-6D715AB3B49F}" dt="2024-02-07T12:07:57.726" v="1145" actId="313"/>
          <ac:spMkLst>
            <pc:docMk/>
            <pc:sldMk cId="443544718" sldId="264"/>
            <ac:spMk id="3" creationId="{07BA1B5D-4E8D-9A37-D4BE-BD9912B6F26B}"/>
          </ac:spMkLst>
        </pc:spChg>
      </pc:sldChg>
      <pc:sldChg chg="addSp new">
        <pc:chgData name="Steven Andrey Pacheco Portuguez" userId="ad40cec1-e87c-4df3-a667-1eb27988b12b" providerId="ADAL" clId="{ADF77E5F-1DA9-4169-9699-6D715AB3B49F}" dt="2024-02-07T12:09:02.508" v="1147"/>
        <pc:sldMkLst>
          <pc:docMk/>
          <pc:sldMk cId="2612766236" sldId="265"/>
        </pc:sldMkLst>
        <pc:picChg chg="add">
          <ac:chgData name="Steven Andrey Pacheco Portuguez" userId="ad40cec1-e87c-4df3-a667-1eb27988b12b" providerId="ADAL" clId="{ADF77E5F-1DA9-4169-9699-6D715AB3B49F}" dt="2024-02-07T12:09:02.508" v="1147"/>
          <ac:picMkLst>
            <pc:docMk/>
            <pc:sldMk cId="2612766236" sldId="265"/>
            <ac:picMk id="3074" creationId="{E96AE9EB-7E23-7D07-7BF4-A558E6FAB139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08T10:56:27.657" v="1280" actId="20577"/>
        <pc:sldMkLst>
          <pc:docMk/>
          <pc:sldMk cId="1983556053" sldId="266"/>
        </pc:sldMkLst>
        <pc:spChg chg="mo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2" creationId="{46E1EEA3-EF3E-742B-810C-18EE620DCDDD}"/>
          </ac:spMkLst>
        </pc:spChg>
        <pc:spChg chg="del">
          <ac:chgData name="Steven Andrey Pacheco Portuguez" userId="ad40cec1-e87c-4df3-a667-1eb27988b12b" providerId="ADAL" clId="{ADF77E5F-1DA9-4169-9699-6D715AB3B49F}" dt="2024-02-08T10:54:11.366" v="1175"/>
          <ac:spMkLst>
            <pc:docMk/>
            <pc:sldMk cId="1983556053" sldId="266"/>
            <ac:spMk id="3" creationId="{1044FA32-01C0-F5AB-F030-3E9D21BCBC05}"/>
          </ac:spMkLst>
        </pc:spChg>
        <pc:spChg chg="add mod ord">
          <ac:chgData name="Steven Andrey Pacheco Portuguez" userId="ad40cec1-e87c-4df3-a667-1eb27988b12b" providerId="ADAL" clId="{ADF77E5F-1DA9-4169-9699-6D715AB3B49F}" dt="2024-02-08T10:56:27.657" v="1280" actId="20577"/>
          <ac:spMkLst>
            <pc:docMk/>
            <pc:sldMk cId="1983556053" sldId="266"/>
            <ac:spMk id="6" creationId="{C5E9F043-5B27-8EEE-121E-15DAC8B38A64}"/>
          </ac:spMkLst>
        </pc:spChg>
        <pc:spChg chg="ad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12" creationId="{A8908DB7-C3A6-4FCB-9820-CEE02B398C4A}"/>
          </ac:spMkLst>
        </pc:spChg>
        <pc:spChg chg="add">
          <ac:chgData name="Steven Andrey Pacheco Portuguez" userId="ad40cec1-e87c-4df3-a667-1eb27988b12b" providerId="ADAL" clId="{ADF77E5F-1DA9-4169-9699-6D715AB3B49F}" dt="2024-02-08T10:55:01.291" v="1236" actId="26606"/>
          <ac:spMkLst>
            <pc:docMk/>
            <pc:sldMk cId="1983556053" sldId="266"/>
            <ac:spMk id="14" creationId="{535742DD-1B16-4E9D-B715-0D74B4574A68}"/>
          </ac:spMkLst>
        </pc:spChg>
        <pc:picChg chg="add del mod">
          <ac:chgData name="Steven Andrey Pacheco Portuguez" userId="ad40cec1-e87c-4df3-a667-1eb27988b12b" providerId="ADAL" clId="{ADF77E5F-1DA9-4169-9699-6D715AB3B49F}" dt="2024-02-08T10:54:44.675" v="1176" actId="21"/>
          <ac:picMkLst>
            <pc:docMk/>
            <pc:sldMk cId="1983556053" sldId="266"/>
            <ac:picMk id="4" creationId="{DF9002F2-AA89-3515-22D6-0FC42AEF622B}"/>
          </ac:picMkLst>
        </pc:picChg>
        <pc:picChg chg="add mod">
          <ac:chgData name="Steven Andrey Pacheco Portuguez" userId="ad40cec1-e87c-4df3-a667-1eb27988b12b" providerId="ADAL" clId="{ADF77E5F-1DA9-4169-9699-6D715AB3B49F}" dt="2024-02-08T10:55:40.313" v="1238" actId="27614"/>
          <ac:picMkLst>
            <pc:docMk/>
            <pc:sldMk cId="1983556053" sldId="266"/>
            <ac:picMk id="7" creationId="{DF9002F2-AA89-3515-22D6-0FC42AEF622B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08T11:10:46.081" v="1667" actId="1076"/>
        <pc:sldMkLst>
          <pc:docMk/>
          <pc:sldMk cId="3320214258" sldId="267"/>
        </pc:sldMkLst>
        <pc:spChg chg="add del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2" creationId="{53E4B912-E6B3-77E1-8DDD-E3B611DB9EB5}"/>
          </ac:spMkLst>
        </pc:spChg>
        <pc:spChg chg="del">
          <ac:chgData name="Steven Andrey Pacheco Portuguez" userId="ad40cec1-e87c-4df3-a667-1eb27988b12b" providerId="ADAL" clId="{ADF77E5F-1DA9-4169-9699-6D715AB3B49F}" dt="2024-02-08T10:57:08.420" v="1282"/>
          <ac:spMkLst>
            <pc:docMk/>
            <pc:sldMk cId="3320214258" sldId="267"/>
            <ac:spMk id="3" creationId="{C4E451D6-717C-5BD7-EE0D-FB7771511FFA}"/>
          </ac:spMkLst>
        </pc:spChg>
        <pc:spChg chg="add mod">
          <ac:chgData name="Steven Andrey Pacheco Portuguez" userId="ad40cec1-e87c-4df3-a667-1eb27988b12b" providerId="ADAL" clId="{ADF77E5F-1DA9-4169-9699-6D715AB3B49F}" dt="2024-02-08T10:57:39.890" v="1299" actId="1076"/>
          <ac:spMkLst>
            <pc:docMk/>
            <pc:sldMk cId="3320214258" sldId="267"/>
            <ac:spMk id="5" creationId="{DDF13A9C-8201-4E78-65F8-FC895A0C5330}"/>
          </ac:spMkLst>
        </pc:spChg>
        <pc:spChg chg="add mod">
          <ac:chgData name="Steven Andrey Pacheco Portuguez" userId="ad40cec1-e87c-4df3-a667-1eb27988b12b" providerId="ADAL" clId="{ADF77E5F-1DA9-4169-9699-6D715AB3B49F}" dt="2024-02-08T10:57:48.219" v="1303" actId="20577"/>
          <ac:spMkLst>
            <pc:docMk/>
            <pc:sldMk cId="3320214258" sldId="267"/>
            <ac:spMk id="6" creationId="{5BEBAB2C-216D-8D01-D0A7-146DEA494717}"/>
          </ac:spMkLst>
        </pc:spChg>
        <pc:spChg chg="add mod">
          <ac:chgData name="Steven Andrey Pacheco Portuguez" userId="ad40cec1-e87c-4df3-a667-1eb27988b12b" providerId="ADAL" clId="{ADF77E5F-1DA9-4169-9699-6D715AB3B49F}" dt="2024-02-08T10:58:23.884" v="1309" actId="20577"/>
          <ac:spMkLst>
            <pc:docMk/>
            <pc:sldMk cId="3320214258" sldId="267"/>
            <ac:spMk id="7" creationId="{BFAA225F-96C5-BA32-F196-47748FC45F52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8" creationId="{983C0499-D7E7-46E3-7208-279B598B81F3}"/>
          </ac:spMkLst>
        </pc:spChg>
        <pc:spChg chg="add del">
          <ac:chgData name="Steven Andrey Pacheco Portuguez" userId="ad40cec1-e87c-4df3-a667-1eb27988b12b" providerId="ADAL" clId="{ADF77E5F-1DA9-4169-9699-6D715AB3B49F}" dt="2024-02-08T10:57:16.098" v="1284" actId="26606"/>
          <ac:spMkLst>
            <pc:docMk/>
            <pc:sldMk cId="3320214258" sldId="267"/>
            <ac:spMk id="9" creationId="{AF2A46FC-A8BE-4771-BE51-D9123E91856E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1" creationId="{A8908DB7-C3A6-4FCB-9820-CEE02B398C4A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2" creationId="{53E4B912-E6B3-77E1-8DDD-E3B611DB9EB5}"/>
          </ac:spMkLst>
        </pc:spChg>
        <pc:spChg chg="add del">
          <ac:chgData name="Steven Andrey Pacheco Portuguez" userId="ad40cec1-e87c-4df3-a667-1eb27988b12b" providerId="ADAL" clId="{ADF77E5F-1DA9-4169-9699-6D715AB3B49F}" dt="2024-02-08T10:57:17.414" v="1286" actId="26606"/>
          <ac:spMkLst>
            <pc:docMk/>
            <pc:sldMk cId="3320214258" sldId="267"/>
            <ac:spMk id="13" creationId="{535742DD-1B16-4E9D-B715-0D74B4574A68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5" creationId="{2E80C965-DB6D-4F81-9E9E-B027384D0BD6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6" creationId="{86FF76B9-219D-4469-AF87-0236D29032F1}"/>
          </ac:spMkLst>
        </pc:spChg>
        <pc:spChg chg="add">
          <ac:chgData name="Steven Andrey Pacheco Portuguez" userId="ad40cec1-e87c-4df3-a667-1eb27988b12b" providerId="ADAL" clId="{ADF77E5F-1DA9-4169-9699-6D715AB3B49F}" dt="2024-02-08T10:57:17.420" v="1287" actId="26606"/>
          <ac:spMkLst>
            <pc:docMk/>
            <pc:sldMk cId="3320214258" sldId="267"/>
            <ac:spMk id="17" creationId="{633C5E46-DAC5-4661-9C87-22B08E2A512F}"/>
          </ac:spMkLst>
        </pc:spChg>
        <pc:grpChg chg="add">
          <ac:chgData name="Steven Andrey Pacheco Portuguez" userId="ad40cec1-e87c-4df3-a667-1eb27988b12b" providerId="ADAL" clId="{ADF77E5F-1DA9-4169-9699-6D715AB3B49F}" dt="2024-02-08T10:57:17.420" v="1287" actId="26606"/>
          <ac:grpSpMkLst>
            <pc:docMk/>
            <pc:sldMk cId="3320214258" sldId="267"/>
            <ac:grpSpMk id="18" creationId="{DB88BD78-87E1-424D-B479-C37D8E41B12E}"/>
          </ac:grpSpMkLst>
        </pc:grpChg>
        <pc:picChg chg="add mod">
          <ac:chgData name="Steven Andrey Pacheco Portuguez" userId="ad40cec1-e87c-4df3-a667-1eb27988b12b" providerId="ADAL" clId="{ADF77E5F-1DA9-4169-9699-6D715AB3B49F}" dt="2024-02-08T10:57:17.420" v="1287" actId="26606"/>
          <ac:picMkLst>
            <pc:docMk/>
            <pc:sldMk cId="3320214258" sldId="267"/>
            <ac:picMk id="4" creationId="{20749213-944B-13F8-924E-ABB00A911A61}"/>
          </ac:picMkLst>
        </pc:picChg>
        <pc:picChg chg="add mod">
          <ac:chgData name="Steven Andrey Pacheco Portuguez" userId="ad40cec1-e87c-4df3-a667-1eb27988b12b" providerId="ADAL" clId="{ADF77E5F-1DA9-4169-9699-6D715AB3B49F}" dt="2024-02-08T11:10:46.081" v="1667" actId="1076"/>
          <ac:picMkLst>
            <pc:docMk/>
            <pc:sldMk cId="3320214258" sldId="267"/>
            <ac:picMk id="10" creationId="{CB738802-617E-24C2-04C9-EA6E27F37F21}"/>
          </ac:picMkLst>
        </pc:picChg>
      </pc:sldChg>
      <pc:sldChg chg="addSp modSp new mod">
        <pc:chgData name="Steven Andrey Pacheco Portuguez" userId="ad40cec1-e87c-4df3-a667-1eb27988b12b" providerId="ADAL" clId="{ADF77E5F-1DA9-4169-9699-6D715AB3B49F}" dt="2024-02-08T11:04:18.686" v="1447" actId="20577"/>
        <pc:sldMkLst>
          <pc:docMk/>
          <pc:sldMk cId="1288655313" sldId="268"/>
        </pc:sldMkLst>
        <pc:spChg chg="mod">
          <ac:chgData name="Steven Andrey Pacheco Portuguez" userId="ad40cec1-e87c-4df3-a667-1eb27988b12b" providerId="ADAL" clId="{ADF77E5F-1DA9-4169-9699-6D715AB3B49F}" dt="2024-02-08T11:02:54.523" v="1409" actId="20577"/>
          <ac:spMkLst>
            <pc:docMk/>
            <pc:sldMk cId="1288655313" sldId="268"/>
            <ac:spMk id="2" creationId="{20E041B5-82BC-0BD8-4929-FDFA66831C46}"/>
          </ac:spMkLst>
        </pc:spChg>
        <pc:spChg chg="mod">
          <ac:chgData name="Steven Andrey Pacheco Portuguez" userId="ad40cec1-e87c-4df3-a667-1eb27988b12b" providerId="ADAL" clId="{ADF77E5F-1DA9-4169-9699-6D715AB3B49F}" dt="2024-02-08T11:04:18.686" v="1447" actId="20577"/>
          <ac:spMkLst>
            <pc:docMk/>
            <pc:sldMk cId="1288655313" sldId="268"/>
            <ac:spMk id="3" creationId="{472F6A9D-DA8C-0AF2-F828-43F7F8905D5E}"/>
          </ac:spMkLst>
        </pc:spChg>
        <pc:spChg chg="add mod">
          <ac:chgData name="Steven Andrey Pacheco Portuguez" userId="ad40cec1-e87c-4df3-a667-1eb27988b12b" providerId="ADAL" clId="{ADF77E5F-1DA9-4169-9699-6D715AB3B49F}" dt="2024-02-08T11:00:38.541" v="1367" actId="1076"/>
          <ac:spMkLst>
            <pc:docMk/>
            <pc:sldMk cId="1288655313" sldId="268"/>
            <ac:spMk id="4" creationId="{4AB69000-4135-9E97-950A-80912AD6E9C2}"/>
          </ac:spMkLst>
        </pc:spChg>
      </pc:sldChg>
      <pc:sldChg chg="addSp modSp new mod">
        <pc:chgData name="Steven Andrey Pacheco Portuguez" userId="ad40cec1-e87c-4df3-a667-1eb27988b12b" providerId="ADAL" clId="{ADF77E5F-1DA9-4169-9699-6D715AB3B49F}" dt="2024-02-08T11:09:53.432" v="1664" actId="33524"/>
        <pc:sldMkLst>
          <pc:docMk/>
          <pc:sldMk cId="3836986608" sldId="269"/>
        </pc:sldMkLst>
        <pc:spChg chg="mod">
          <ac:chgData name="Steven Andrey Pacheco Portuguez" userId="ad40cec1-e87c-4df3-a667-1eb27988b12b" providerId="ADAL" clId="{ADF77E5F-1DA9-4169-9699-6D715AB3B49F}" dt="2024-02-08T11:08:32.734" v="1608" actId="20577"/>
          <ac:spMkLst>
            <pc:docMk/>
            <pc:sldMk cId="3836986608" sldId="269"/>
            <ac:spMk id="2" creationId="{AE55132F-88D9-C1A7-DCEA-1A070D6B1349}"/>
          </ac:spMkLst>
        </pc:spChg>
        <pc:spChg chg="mod">
          <ac:chgData name="Steven Andrey Pacheco Portuguez" userId="ad40cec1-e87c-4df3-a667-1eb27988b12b" providerId="ADAL" clId="{ADF77E5F-1DA9-4169-9699-6D715AB3B49F}" dt="2024-02-08T11:09:53.432" v="1664" actId="33524"/>
          <ac:spMkLst>
            <pc:docMk/>
            <pc:sldMk cId="3836986608" sldId="269"/>
            <ac:spMk id="3" creationId="{666BB160-A860-6EC6-8F4E-C7D5156C5D06}"/>
          </ac:spMkLst>
        </pc:spChg>
        <pc:graphicFrameChg chg="add mod modGraphic">
          <ac:chgData name="Steven Andrey Pacheco Portuguez" userId="ad40cec1-e87c-4df3-a667-1eb27988b12b" providerId="ADAL" clId="{ADF77E5F-1DA9-4169-9699-6D715AB3B49F}" dt="2024-02-08T11:08:53.837" v="1663" actId="1076"/>
          <ac:graphicFrameMkLst>
            <pc:docMk/>
            <pc:sldMk cId="3836986608" sldId="269"/>
            <ac:graphicFrameMk id="4" creationId="{80AB2C47-6E8E-ECA5-1C0D-BD00E1692BB7}"/>
          </ac:graphicFrameMkLst>
        </pc:graphicFrameChg>
      </pc:sldChg>
      <pc:sldChg chg="addSp modSp new mod">
        <pc:chgData name="Steven Andrey Pacheco Portuguez" userId="ad40cec1-e87c-4df3-a667-1eb27988b12b" providerId="ADAL" clId="{ADF77E5F-1DA9-4169-9699-6D715AB3B49F}" dt="2024-02-08T11:20:35.443" v="1813" actId="20577"/>
        <pc:sldMkLst>
          <pc:docMk/>
          <pc:sldMk cId="389647744" sldId="270"/>
        </pc:sldMkLst>
        <pc:spChg chg="mod">
          <ac:chgData name="Steven Andrey Pacheco Portuguez" userId="ad40cec1-e87c-4df3-a667-1eb27988b12b" providerId="ADAL" clId="{ADF77E5F-1DA9-4169-9699-6D715AB3B49F}" dt="2024-02-08T11:18:54.995" v="1758" actId="20577"/>
          <ac:spMkLst>
            <pc:docMk/>
            <pc:sldMk cId="389647744" sldId="270"/>
            <ac:spMk id="2" creationId="{88C6B09C-B257-C568-7641-9BD806586941}"/>
          </ac:spMkLst>
        </pc:spChg>
        <pc:spChg chg="mod">
          <ac:chgData name="Steven Andrey Pacheco Portuguez" userId="ad40cec1-e87c-4df3-a667-1eb27988b12b" providerId="ADAL" clId="{ADF77E5F-1DA9-4169-9699-6D715AB3B49F}" dt="2024-02-08T11:14:27.520" v="1674"/>
          <ac:spMkLst>
            <pc:docMk/>
            <pc:sldMk cId="389647744" sldId="270"/>
            <ac:spMk id="3" creationId="{FD7913B5-5787-A5B9-2D52-17585CC538FF}"/>
          </ac:spMkLst>
        </pc:spChg>
        <pc:graphicFrameChg chg="add mod modGraphic">
          <ac:chgData name="Steven Andrey Pacheco Portuguez" userId="ad40cec1-e87c-4df3-a667-1eb27988b12b" providerId="ADAL" clId="{ADF77E5F-1DA9-4169-9699-6D715AB3B49F}" dt="2024-02-08T11:17:47.232" v="1739" actId="20577"/>
          <ac:graphicFrameMkLst>
            <pc:docMk/>
            <pc:sldMk cId="389647744" sldId="270"/>
            <ac:graphicFrameMk id="6" creationId="{CF8F629D-A61C-0BEC-DA7E-C43430254AA2}"/>
          </ac:graphicFrameMkLst>
        </pc:graphicFrameChg>
        <pc:graphicFrameChg chg="add mod modGraphic">
          <ac:chgData name="Steven Andrey Pacheco Portuguez" userId="ad40cec1-e87c-4df3-a667-1eb27988b12b" providerId="ADAL" clId="{ADF77E5F-1DA9-4169-9699-6D715AB3B49F}" dt="2024-02-08T11:20:35.443" v="1813" actId="20577"/>
          <ac:graphicFrameMkLst>
            <pc:docMk/>
            <pc:sldMk cId="389647744" sldId="270"/>
            <ac:graphicFrameMk id="7" creationId="{8C09EF2F-CBB5-61C1-5C24-61D10A50DB6C}"/>
          </ac:graphicFrameMkLst>
        </pc:graphicFrameChg>
        <pc:picChg chg="add mod">
          <ac:chgData name="Steven Andrey Pacheco Portuguez" userId="ad40cec1-e87c-4df3-a667-1eb27988b12b" providerId="ADAL" clId="{ADF77E5F-1DA9-4169-9699-6D715AB3B49F}" dt="2024-02-08T11:14:08.847" v="1669"/>
          <ac:picMkLst>
            <pc:docMk/>
            <pc:sldMk cId="389647744" sldId="270"/>
            <ac:picMk id="4" creationId="{478B0E62-E8EF-F5FA-514A-A1C31D21D7D3}"/>
          </ac:picMkLst>
        </pc:picChg>
        <pc:picChg chg="add mod">
          <ac:chgData name="Steven Andrey Pacheco Portuguez" userId="ad40cec1-e87c-4df3-a667-1eb27988b12b" providerId="ADAL" clId="{ADF77E5F-1DA9-4169-9699-6D715AB3B49F}" dt="2024-02-08T11:14:19.474" v="1672" actId="1076"/>
          <ac:picMkLst>
            <pc:docMk/>
            <pc:sldMk cId="389647744" sldId="270"/>
            <ac:picMk id="5" creationId="{D81F1531-E978-495B-E198-3898668A0761}"/>
          </ac:picMkLst>
        </pc:picChg>
      </pc:sldChg>
      <pc:sldChg chg="addSp delSp modSp new mod">
        <pc:chgData name="Steven Andrey Pacheco Portuguez" userId="ad40cec1-e87c-4df3-a667-1eb27988b12b" providerId="ADAL" clId="{ADF77E5F-1DA9-4169-9699-6D715AB3B49F}" dt="2024-02-08T11:23:18.627" v="1977" actId="20577"/>
        <pc:sldMkLst>
          <pc:docMk/>
          <pc:sldMk cId="2208215928" sldId="271"/>
        </pc:sldMkLst>
        <pc:spChg chg="mod">
          <ac:chgData name="Steven Andrey Pacheco Portuguez" userId="ad40cec1-e87c-4df3-a667-1eb27988b12b" providerId="ADAL" clId="{ADF77E5F-1DA9-4169-9699-6D715AB3B49F}" dt="2024-02-08T11:21:46.352" v="1841" actId="20577"/>
          <ac:spMkLst>
            <pc:docMk/>
            <pc:sldMk cId="2208215928" sldId="271"/>
            <ac:spMk id="2" creationId="{163D6D62-4D71-4D6D-F874-7374ABF8F879}"/>
          </ac:spMkLst>
        </pc:spChg>
        <pc:spChg chg="add del mod">
          <ac:chgData name="Steven Andrey Pacheco Portuguez" userId="ad40cec1-e87c-4df3-a667-1eb27988b12b" providerId="ADAL" clId="{ADF77E5F-1DA9-4169-9699-6D715AB3B49F}" dt="2024-02-08T11:23:18.627" v="1977" actId="20577"/>
          <ac:spMkLst>
            <pc:docMk/>
            <pc:sldMk cId="2208215928" sldId="271"/>
            <ac:spMk id="3" creationId="{5B918842-4557-0D8F-D5A7-6E08D0CB0D2D}"/>
          </ac:spMkLst>
        </pc:spChg>
        <pc:spChg chg="add mod">
          <ac:chgData name="Steven Andrey Pacheco Portuguez" userId="ad40cec1-e87c-4df3-a667-1eb27988b12b" providerId="ADAL" clId="{ADF77E5F-1DA9-4169-9699-6D715AB3B49F}" dt="2024-02-08T11:22:22.540" v="1856"/>
          <ac:spMkLst>
            <pc:docMk/>
            <pc:sldMk cId="2208215928" sldId="271"/>
            <ac:spMk id="4" creationId="{F4D87F77-CE44-F0FA-2997-4003C58197FB}"/>
          </ac:spMkLst>
        </pc:spChg>
      </pc:sldChg>
      <pc:sldChg chg="addSp modSp new mod">
        <pc:chgData name="Steven Andrey Pacheco Portuguez" userId="ad40cec1-e87c-4df3-a667-1eb27988b12b" providerId="ADAL" clId="{ADF77E5F-1DA9-4169-9699-6D715AB3B49F}" dt="2024-02-08T11:24:30.904" v="2050" actId="1076"/>
        <pc:sldMkLst>
          <pc:docMk/>
          <pc:sldMk cId="2892421316" sldId="272"/>
        </pc:sldMkLst>
        <pc:spChg chg="mod">
          <ac:chgData name="Steven Andrey Pacheco Portuguez" userId="ad40cec1-e87c-4df3-a667-1eb27988b12b" providerId="ADAL" clId="{ADF77E5F-1DA9-4169-9699-6D715AB3B49F}" dt="2024-02-08T11:24:03.964" v="2002" actId="20577"/>
          <ac:spMkLst>
            <pc:docMk/>
            <pc:sldMk cId="2892421316" sldId="272"/>
            <ac:spMk id="2" creationId="{0ACE3EB4-8678-CF97-D1E0-DDA3E7A591C3}"/>
          </ac:spMkLst>
        </pc:spChg>
        <pc:spChg chg="mod">
          <ac:chgData name="Steven Andrey Pacheco Portuguez" userId="ad40cec1-e87c-4df3-a667-1eb27988b12b" providerId="ADAL" clId="{ADF77E5F-1DA9-4169-9699-6D715AB3B49F}" dt="2024-02-08T11:24:23.845" v="2047" actId="20577"/>
          <ac:spMkLst>
            <pc:docMk/>
            <pc:sldMk cId="2892421316" sldId="272"/>
            <ac:spMk id="3" creationId="{7C458821-142F-B044-776B-AE0F9CFF68A6}"/>
          </ac:spMkLst>
        </pc:spChg>
        <pc:picChg chg="add mod">
          <ac:chgData name="Steven Andrey Pacheco Portuguez" userId="ad40cec1-e87c-4df3-a667-1eb27988b12b" providerId="ADAL" clId="{ADF77E5F-1DA9-4169-9699-6D715AB3B49F}" dt="2024-02-08T11:24:30.904" v="2050" actId="1076"/>
          <ac:picMkLst>
            <pc:docMk/>
            <pc:sldMk cId="2892421316" sldId="272"/>
            <ac:picMk id="4" creationId="{AF5FC074-7706-13D9-9F62-3DE9A41F44D3}"/>
          </ac:picMkLst>
        </pc:picChg>
      </pc:sldChg>
      <pc:sldChg chg="addSp delSp modSp add mod">
        <pc:chgData name="Steven Andrey Pacheco Portuguez" userId="ad40cec1-e87c-4df3-a667-1eb27988b12b" providerId="ADAL" clId="{ADF77E5F-1DA9-4169-9699-6D715AB3B49F}" dt="2024-02-08T11:33:39.620" v="2318" actId="1076"/>
        <pc:sldMkLst>
          <pc:docMk/>
          <pc:sldMk cId="2796643001" sldId="273"/>
        </pc:sldMkLst>
        <pc:spChg chg="mod">
          <ac:chgData name="Steven Andrey Pacheco Portuguez" userId="ad40cec1-e87c-4df3-a667-1eb27988b12b" providerId="ADAL" clId="{ADF77E5F-1DA9-4169-9699-6D715AB3B49F}" dt="2024-02-08T11:25:12.382" v="2069" actId="20577"/>
          <ac:spMkLst>
            <pc:docMk/>
            <pc:sldMk cId="2796643001" sldId="273"/>
            <ac:spMk id="2" creationId="{8A2674A8-71B4-B01A-3D92-2FCBB1182120}"/>
          </ac:spMkLst>
        </pc:spChg>
        <pc:spChg chg="del mod">
          <ac:chgData name="Steven Andrey Pacheco Portuguez" userId="ad40cec1-e87c-4df3-a667-1eb27988b12b" providerId="ADAL" clId="{ADF77E5F-1DA9-4169-9699-6D715AB3B49F}" dt="2024-02-08T11:32:55.800" v="2310"/>
          <ac:spMkLst>
            <pc:docMk/>
            <pc:sldMk cId="2796643001" sldId="273"/>
            <ac:spMk id="3" creationId="{BAFAD313-0A7C-264C-AFBD-7FCF00C3BCA3}"/>
          </ac:spMkLst>
        </pc:spChg>
        <pc:spChg chg="add mod">
          <ac:chgData name="Steven Andrey Pacheco Portuguez" userId="ad40cec1-e87c-4df3-a667-1eb27988b12b" providerId="ADAL" clId="{ADF77E5F-1DA9-4169-9699-6D715AB3B49F}" dt="2024-02-08T11:33:39.620" v="2318" actId="1076"/>
          <ac:spMkLst>
            <pc:docMk/>
            <pc:sldMk cId="2796643001" sldId="273"/>
            <ac:spMk id="6" creationId="{CB13B79D-2CFE-ECEE-D155-FADCEFD125A0}"/>
          </ac:spMkLst>
        </pc:spChg>
        <pc:spChg chg="add">
          <ac:chgData name="Steven Andrey Pacheco Portuguez" userId="ad40cec1-e87c-4df3-a667-1eb27988b12b" providerId="ADAL" clId="{ADF77E5F-1DA9-4169-9699-6D715AB3B49F}" dt="2024-02-08T11:33:36.017" v="2317" actId="11529"/>
          <ac:spMkLst>
            <pc:docMk/>
            <pc:sldMk cId="2796643001" sldId="273"/>
            <ac:spMk id="7" creationId="{7F495D4D-86CC-6BD3-D6F4-A613EF419C0C}"/>
          </ac:spMkLst>
        </pc:spChg>
        <pc:picChg chg="del mod">
          <ac:chgData name="Steven Andrey Pacheco Portuguez" userId="ad40cec1-e87c-4df3-a667-1eb27988b12b" providerId="ADAL" clId="{ADF77E5F-1DA9-4169-9699-6D715AB3B49F}" dt="2024-02-08T11:27:12.999" v="2251" actId="478"/>
          <ac:picMkLst>
            <pc:docMk/>
            <pc:sldMk cId="2796643001" sldId="273"/>
            <ac:picMk id="4" creationId="{15BBF940-F963-98B2-F1C6-06709C9B232B}"/>
          </ac:picMkLst>
        </pc:picChg>
        <pc:picChg chg="add mod">
          <ac:chgData name="Steven Andrey Pacheco Portuguez" userId="ad40cec1-e87c-4df3-a667-1eb27988b12b" providerId="ADAL" clId="{ADF77E5F-1DA9-4169-9699-6D715AB3B49F}" dt="2024-02-08T11:32:58.694" v="2311" actId="1076"/>
          <ac:picMkLst>
            <pc:docMk/>
            <pc:sldMk cId="2796643001" sldId="273"/>
            <ac:picMk id="5" creationId="{6CBD95D9-DE40-9874-07F6-C3A805376091}"/>
          </ac:picMkLst>
        </pc:picChg>
      </pc:sldChg>
      <pc:sldChg chg="addSp modSp new mod setBg">
        <pc:chgData name="Steven Andrey Pacheco Portuguez" userId="ad40cec1-e87c-4df3-a667-1eb27988b12b" providerId="ADAL" clId="{ADF77E5F-1DA9-4169-9699-6D715AB3B49F}" dt="2024-02-08T11:31:19.092" v="2309"/>
        <pc:sldMkLst>
          <pc:docMk/>
          <pc:sldMk cId="3991360787" sldId="274"/>
        </pc:sldMkLst>
        <pc:spChg chg="mo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2" creationId="{3D5716F0-32CE-7683-E31A-6899CD17A3CB}"/>
          </ac:spMkLst>
        </pc:spChg>
        <pc:spChg chg="mod or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3" creationId="{503D9524-9CD9-A057-F613-443FD7B0BC99}"/>
          </ac:spMkLst>
        </pc:spChg>
        <pc:spChg chg="add mod">
          <ac:chgData name="Steven Andrey Pacheco Portuguez" userId="ad40cec1-e87c-4df3-a667-1eb27988b12b" providerId="ADAL" clId="{ADF77E5F-1DA9-4169-9699-6D715AB3B49F}" dt="2024-02-08T11:30:57.858" v="2306" actId="1076"/>
          <ac:spMkLst>
            <pc:docMk/>
            <pc:sldMk cId="3991360787" sldId="274"/>
            <ac:spMk id="5" creationId="{BE0EB0FD-7700-F087-5197-286DEB2F4935}"/>
          </ac:spMkLst>
        </pc:spChg>
        <pc:spChg chg="add">
          <ac:chgData name="Steven Andrey Pacheco Portuguez" userId="ad40cec1-e87c-4df3-a667-1eb27988b12b" providerId="ADAL" clId="{ADF77E5F-1DA9-4169-9699-6D715AB3B49F}" dt="2024-02-08T11:30:23.116" v="2302" actId="26606"/>
          <ac:spMkLst>
            <pc:docMk/>
            <pc:sldMk cId="3991360787" sldId="274"/>
            <ac:spMk id="9" creationId="{7ED7575E-88D2-B771-681D-46A7E55415DD}"/>
          </ac:spMkLst>
        </pc:spChg>
        <pc:grpChg chg="mod">
          <ac:chgData name="Steven Andrey Pacheco Portuguez" userId="ad40cec1-e87c-4df3-a667-1eb27988b12b" providerId="ADAL" clId="{ADF77E5F-1DA9-4169-9699-6D715AB3B49F}" dt="2024-02-08T11:31:19.092" v="2309"/>
          <ac:grpSpMkLst>
            <pc:docMk/>
            <pc:sldMk cId="3991360787" sldId="274"/>
            <ac:grpSpMk id="8" creationId="{B3960751-0BDF-FB4A-D5B3-642F2ECBF93B}"/>
          </ac:grpSpMkLst>
        </pc:grpChg>
        <pc:picChg chg="add mod">
          <ac:chgData name="Steven Andrey Pacheco Portuguez" userId="ad40cec1-e87c-4df3-a667-1eb27988b12b" providerId="ADAL" clId="{ADF77E5F-1DA9-4169-9699-6D715AB3B49F}" dt="2024-02-08T11:30:23.116" v="2302" actId="26606"/>
          <ac:picMkLst>
            <pc:docMk/>
            <pc:sldMk cId="3991360787" sldId="274"/>
            <ac:picMk id="4" creationId="{1AF89B97-A9FE-1426-B815-6574B5AB01BE}"/>
          </ac:picMkLst>
        </pc:picChg>
        <pc:inkChg chg="add mod">
          <ac:chgData name="Steven Andrey Pacheco Portuguez" userId="ad40cec1-e87c-4df3-a667-1eb27988b12b" providerId="ADAL" clId="{ADF77E5F-1DA9-4169-9699-6D715AB3B49F}" dt="2024-02-08T11:31:19.092" v="2309"/>
          <ac:inkMkLst>
            <pc:docMk/>
            <pc:sldMk cId="3991360787" sldId="274"/>
            <ac:inkMk id="6" creationId="{376773A6-3E67-6FE8-2C44-E2FCB3DFD669}"/>
          </ac:inkMkLst>
        </pc:inkChg>
        <pc:inkChg chg="add mod">
          <ac:chgData name="Steven Andrey Pacheco Portuguez" userId="ad40cec1-e87c-4df3-a667-1eb27988b12b" providerId="ADAL" clId="{ADF77E5F-1DA9-4169-9699-6D715AB3B49F}" dt="2024-02-08T11:31:19.092" v="2309"/>
          <ac:inkMkLst>
            <pc:docMk/>
            <pc:sldMk cId="3991360787" sldId="274"/>
            <ac:inkMk id="7" creationId="{6BF74B54-2450-1E63-35DE-D8A2D67EA6E1}"/>
          </ac:inkMkLst>
        </pc:inkChg>
        <pc:cxnChg chg="add">
          <ac:chgData name="Steven Andrey Pacheco Portuguez" userId="ad40cec1-e87c-4df3-a667-1eb27988b12b" providerId="ADAL" clId="{ADF77E5F-1DA9-4169-9699-6D715AB3B49F}" dt="2024-02-08T11:30:23.116" v="2302" actId="26606"/>
          <ac:cxnSpMkLst>
            <pc:docMk/>
            <pc:sldMk cId="3991360787" sldId="274"/>
            <ac:cxnSpMk id="11" creationId="{249EDD1B-F94D-B4E6-ACAA-566B9A26FDE3}"/>
          </ac:cxnSpMkLst>
        </pc:cxnChg>
      </pc:sldChg>
      <pc:sldChg chg="modSp new mod">
        <pc:chgData name="Steven Andrey Pacheco Portuguez" userId="ad40cec1-e87c-4df3-a667-1eb27988b12b" providerId="ADAL" clId="{ADF77E5F-1DA9-4169-9699-6D715AB3B49F}" dt="2024-02-24T11:22:08.325" v="2603" actId="20577"/>
        <pc:sldMkLst>
          <pc:docMk/>
          <pc:sldMk cId="3015086326" sldId="275"/>
        </pc:sldMkLst>
        <pc:spChg chg="mod">
          <ac:chgData name="Steven Andrey Pacheco Portuguez" userId="ad40cec1-e87c-4df3-a667-1eb27988b12b" providerId="ADAL" clId="{ADF77E5F-1DA9-4169-9699-6D715AB3B49F}" dt="2024-02-08T11:34:44.432" v="2333" actId="20577"/>
          <ac:spMkLst>
            <pc:docMk/>
            <pc:sldMk cId="3015086326" sldId="275"/>
            <ac:spMk id="2" creationId="{C15D528F-57FB-CBCD-0A24-11FAA5A4FBCA}"/>
          </ac:spMkLst>
        </pc:spChg>
        <pc:spChg chg="mod">
          <ac:chgData name="Steven Andrey Pacheco Portuguez" userId="ad40cec1-e87c-4df3-a667-1eb27988b12b" providerId="ADAL" clId="{ADF77E5F-1DA9-4169-9699-6D715AB3B49F}" dt="2024-02-24T11:22:08.325" v="2603" actId="20577"/>
          <ac:spMkLst>
            <pc:docMk/>
            <pc:sldMk cId="3015086326" sldId="275"/>
            <ac:spMk id="3" creationId="{58D97465-D1E6-349C-56CA-3D298027418F}"/>
          </ac:spMkLst>
        </pc:spChg>
      </pc:sldChg>
      <pc:sldChg chg="new del">
        <pc:chgData name="Steven Andrey Pacheco Portuguez" userId="ad40cec1-e87c-4df3-a667-1eb27988b12b" providerId="ADAL" clId="{ADF77E5F-1DA9-4169-9699-6D715AB3B49F}" dt="2024-02-08T11:33:13.696" v="2316" actId="47"/>
        <pc:sldMkLst>
          <pc:docMk/>
          <pc:sldMk cId="4253022629" sldId="275"/>
        </pc:sldMkLst>
      </pc:sldChg>
      <pc:sldChg chg="addSp delSp modSp new mod">
        <pc:chgData name="Steven Andrey Pacheco Portuguez" userId="ad40cec1-e87c-4df3-a667-1eb27988b12b" providerId="ADAL" clId="{ADF77E5F-1DA9-4169-9699-6D715AB3B49F}" dt="2024-02-24T11:22:14.306" v="2605" actId="20577"/>
        <pc:sldMkLst>
          <pc:docMk/>
          <pc:sldMk cId="3035065851" sldId="276"/>
        </pc:sldMkLst>
        <pc:spChg chg="mod">
          <ac:chgData name="Steven Andrey Pacheco Portuguez" userId="ad40cec1-e87c-4df3-a667-1eb27988b12b" providerId="ADAL" clId="{ADF77E5F-1DA9-4169-9699-6D715AB3B49F}" dt="2024-02-24T11:22:14.306" v="2605" actId="20577"/>
          <ac:spMkLst>
            <pc:docMk/>
            <pc:sldMk cId="3035065851" sldId="276"/>
            <ac:spMk id="2" creationId="{39D826B5-82B1-46A8-B2FB-F8520E71DD98}"/>
          </ac:spMkLst>
        </pc:spChg>
        <pc:spChg chg="del">
          <ac:chgData name="Steven Andrey Pacheco Portuguez" userId="ad40cec1-e87c-4df3-a667-1eb27988b12b" providerId="ADAL" clId="{ADF77E5F-1DA9-4169-9699-6D715AB3B49F}" dt="2024-02-24T11:21:11.947" v="2587"/>
          <ac:spMkLst>
            <pc:docMk/>
            <pc:sldMk cId="3035065851" sldId="276"/>
            <ac:spMk id="3" creationId="{8407DA8D-86F9-E31C-CC5B-5CD3A333F420}"/>
          </ac:spMkLst>
        </pc:spChg>
        <pc:spChg chg="add">
          <ac:chgData name="Steven Andrey Pacheco Portuguez" userId="ad40cec1-e87c-4df3-a667-1eb27988b12b" providerId="ADAL" clId="{ADF77E5F-1DA9-4169-9699-6D715AB3B49F}" dt="2024-02-24T11:20:57.172" v="2585"/>
          <ac:spMkLst>
            <pc:docMk/>
            <pc:sldMk cId="3035065851" sldId="276"/>
            <ac:spMk id="4" creationId="{378E5C21-EB6B-EE96-534F-609933025ABF}"/>
          </ac:spMkLst>
        </pc:spChg>
        <pc:spChg chg="add">
          <ac:chgData name="Steven Andrey Pacheco Portuguez" userId="ad40cec1-e87c-4df3-a667-1eb27988b12b" providerId="ADAL" clId="{ADF77E5F-1DA9-4169-9699-6D715AB3B49F}" dt="2024-02-24T11:21:07.978" v="2586"/>
          <ac:spMkLst>
            <pc:docMk/>
            <pc:sldMk cId="3035065851" sldId="276"/>
            <ac:spMk id="5" creationId="{030B80F1-686F-8BC0-33D8-7E8061AC1764}"/>
          </ac:spMkLst>
        </pc:spChg>
        <pc:spChg chg="add del mod">
          <ac:chgData name="Steven Andrey Pacheco Portuguez" userId="ad40cec1-e87c-4df3-a667-1eb27988b12b" providerId="ADAL" clId="{ADF77E5F-1DA9-4169-9699-6D715AB3B49F}" dt="2024-02-24T11:21:28.820" v="2588" actId="22"/>
          <ac:spMkLst>
            <pc:docMk/>
            <pc:sldMk cId="3035065851" sldId="276"/>
            <ac:spMk id="6" creationId="{C9906D10-9362-5E11-1C8B-FDF0C6D11472}"/>
          </ac:spMkLst>
        </pc:spChg>
        <pc:picChg chg="add mod ord">
          <ac:chgData name="Steven Andrey Pacheco Portuguez" userId="ad40cec1-e87c-4df3-a667-1eb27988b12b" providerId="ADAL" clId="{ADF77E5F-1DA9-4169-9699-6D715AB3B49F}" dt="2024-02-24T11:21:28.820" v="2588" actId="22"/>
          <ac:picMkLst>
            <pc:docMk/>
            <pc:sldMk cId="3035065851" sldId="276"/>
            <ac:picMk id="8" creationId="{A117F467-BD8D-B0AE-30C4-4E5D9E1A6B91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24T11:27:03.370" v="2785" actId="20577"/>
        <pc:sldMkLst>
          <pc:docMk/>
          <pc:sldMk cId="4042571223" sldId="277"/>
        </pc:sldMkLst>
        <pc:spChg chg="mod">
          <ac:chgData name="Steven Andrey Pacheco Portuguez" userId="ad40cec1-e87c-4df3-a667-1eb27988b12b" providerId="ADAL" clId="{ADF77E5F-1DA9-4169-9699-6D715AB3B49F}" dt="2024-02-24T11:27:03.370" v="2785" actId="20577"/>
          <ac:spMkLst>
            <pc:docMk/>
            <pc:sldMk cId="4042571223" sldId="277"/>
            <ac:spMk id="3" creationId="{B24D641D-33A0-0D61-031E-CB4960C30F14}"/>
          </ac:spMkLst>
        </pc:spChg>
      </pc:sldChg>
      <pc:sldChg chg="modSp new mod">
        <pc:chgData name="Steven Andrey Pacheco Portuguez" userId="ad40cec1-e87c-4df3-a667-1eb27988b12b" providerId="ADAL" clId="{ADF77E5F-1DA9-4169-9699-6D715AB3B49F}" dt="2024-02-24T11:39:15.965" v="3264" actId="20577"/>
        <pc:sldMkLst>
          <pc:docMk/>
          <pc:sldMk cId="3566206" sldId="278"/>
        </pc:sldMkLst>
        <pc:spChg chg="mod">
          <ac:chgData name="Steven Andrey Pacheco Portuguez" userId="ad40cec1-e87c-4df3-a667-1eb27988b12b" providerId="ADAL" clId="{ADF77E5F-1DA9-4169-9699-6D715AB3B49F}" dt="2024-02-24T11:32:03.441" v="2958" actId="313"/>
          <ac:spMkLst>
            <pc:docMk/>
            <pc:sldMk cId="3566206" sldId="278"/>
            <ac:spMk id="2" creationId="{F0803F59-3A3A-E06B-5A1D-7DD35EAE7613}"/>
          </ac:spMkLst>
        </pc:spChg>
        <pc:spChg chg="mod">
          <ac:chgData name="Steven Andrey Pacheco Portuguez" userId="ad40cec1-e87c-4df3-a667-1eb27988b12b" providerId="ADAL" clId="{ADF77E5F-1DA9-4169-9699-6D715AB3B49F}" dt="2024-02-24T11:39:15.965" v="3264" actId="20577"/>
          <ac:spMkLst>
            <pc:docMk/>
            <pc:sldMk cId="3566206" sldId="278"/>
            <ac:spMk id="3" creationId="{167CB13F-0399-759B-E5DF-8CAA16451B49}"/>
          </ac:spMkLst>
        </pc:spChg>
      </pc:sldChg>
      <pc:sldChg chg="addSp delSp modSp new mod">
        <pc:chgData name="Steven Andrey Pacheco Portuguez" userId="ad40cec1-e87c-4df3-a667-1eb27988b12b" providerId="ADAL" clId="{ADF77E5F-1DA9-4169-9699-6D715AB3B49F}" dt="2024-02-24T11:46:55.537" v="3266" actId="22"/>
        <pc:sldMkLst>
          <pc:docMk/>
          <pc:sldMk cId="2132564499" sldId="279"/>
        </pc:sldMkLst>
        <pc:spChg chg="del">
          <ac:chgData name="Steven Andrey Pacheco Portuguez" userId="ad40cec1-e87c-4df3-a667-1eb27988b12b" providerId="ADAL" clId="{ADF77E5F-1DA9-4169-9699-6D715AB3B49F}" dt="2024-02-24T11:46:55.537" v="3266" actId="22"/>
          <ac:spMkLst>
            <pc:docMk/>
            <pc:sldMk cId="2132564499" sldId="279"/>
            <ac:spMk id="3" creationId="{B706E264-6F17-62E4-CE7D-6A3D27D37504}"/>
          </ac:spMkLst>
        </pc:spChg>
        <pc:picChg chg="add mod ord">
          <ac:chgData name="Steven Andrey Pacheco Portuguez" userId="ad40cec1-e87c-4df3-a667-1eb27988b12b" providerId="ADAL" clId="{ADF77E5F-1DA9-4169-9699-6D715AB3B49F}" dt="2024-02-24T11:46:55.537" v="3266" actId="22"/>
          <ac:picMkLst>
            <pc:docMk/>
            <pc:sldMk cId="2132564499" sldId="279"/>
            <ac:picMk id="5" creationId="{263F668F-92C9-E0A6-7BC5-EF65D4A288FF}"/>
          </ac:picMkLst>
        </pc:picChg>
      </pc:sldChg>
      <pc:sldChg chg="addSp delSp modSp new">
        <pc:chgData name="Steven Andrey Pacheco Portuguez" userId="ad40cec1-e87c-4df3-a667-1eb27988b12b" providerId="ADAL" clId="{ADF77E5F-1DA9-4169-9699-6D715AB3B49F}" dt="2024-02-24T12:00:19.272" v="3279"/>
        <pc:sldMkLst>
          <pc:docMk/>
          <pc:sldMk cId="2781367766" sldId="280"/>
        </pc:sldMkLst>
        <pc:spChg chg="del">
          <ac:chgData name="Steven Andrey Pacheco Portuguez" userId="ad40cec1-e87c-4df3-a667-1eb27988b12b" providerId="ADAL" clId="{ADF77E5F-1DA9-4169-9699-6D715AB3B49F}" dt="2024-02-24T12:00:19.272" v="3279"/>
          <ac:spMkLst>
            <pc:docMk/>
            <pc:sldMk cId="2781367766" sldId="280"/>
            <ac:spMk id="3" creationId="{D4EDCA18-E035-6200-0FC0-BC66057E4BCF}"/>
          </ac:spMkLst>
        </pc:spChg>
        <pc:picChg chg="add mod">
          <ac:chgData name="Steven Andrey Pacheco Portuguez" userId="ad40cec1-e87c-4df3-a667-1eb27988b12b" providerId="ADAL" clId="{ADF77E5F-1DA9-4169-9699-6D715AB3B49F}" dt="2024-02-24T12:00:19.272" v="3279"/>
          <ac:picMkLst>
            <pc:docMk/>
            <pc:sldMk cId="2781367766" sldId="280"/>
            <ac:picMk id="2050" creationId="{5EE8FFEF-8E4E-9540-F5D3-A370155C0F36}"/>
          </ac:picMkLst>
        </pc:picChg>
      </pc:sldChg>
      <pc:sldChg chg="addSp delSp modSp add mod ord">
        <pc:chgData name="Steven Andrey Pacheco Portuguez" userId="ad40cec1-e87c-4df3-a667-1eb27988b12b" providerId="ADAL" clId="{ADF77E5F-1DA9-4169-9699-6D715AB3B49F}" dt="2024-02-24T11:55:49.761" v="3278" actId="1076"/>
        <pc:sldMkLst>
          <pc:docMk/>
          <pc:sldMk cId="4030199806" sldId="281"/>
        </pc:sldMkLst>
        <pc:spChg chg="add del mod">
          <ac:chgData name="Steven Andrey Pacheco Portuguez" userId="ad40cec1-e87c-4df3-a667-1eb27988b12b" providerId="ADAL" clId="{ADF77E5F-1DA9-4169-9699-6D715AB3B49F}" dt="2024-02-24T11:55:35.062" v="3274" actId="22"/>
          <ac:spMkLst>
            <pc:docMk/>
            <pc:sldMk cId="4030199806" sldId="281"/>
            <ac:spMk id="3" creationId="{4DA5228B-F761-C7E7-A6D1-F63E03DCC24B}"/>
          </ac:spMkLst>
        </pc:spChg>
        <pc:spChg chg="mod">
          <ac:chgData name="Steven Andrey Pacheco Portuguez" userId="ad40cec1-e87c-4df3-a667-1eb27988b12b" providerId="ADAL" clId="{ADF77E5F-1DA9-4169-9699-6D715AB3B49F}" dt="2024-02-24T11:55:43.355" v="3276" actId="1076"/>
          <ac:spMkLst>
            <pc:docMk/>
            <pc:sldMk cId="4030199806" sldId="281"/>
            <ac:spMk id="5" creationId="{65130F53-FC6B-C272-B18B-98FEFC8EE4D6}"/>
          </ac:spMkLst>
        </pc:spChg>
        <pc:spChg chg="mod">
          <ac:chgData name="Steven Andrey Pacheco Portuguez" userId="ad40cec1-e87c-4df3-a667-1eb27988b12b" providerId="ADAL" clId="{ADF77E5F-1DA9-4169-9699-6D715AB3B49F}" dt="2024-02-24T11:55:45.818" v="3277" actId="1076"/>
          <ac:spMkLst>
            <pc:docMk/>
            <pc:sldMk cId="4030199806" sldId="281"/>
            <ac:spMk id="6" creationId="{B0C6EA0A-2C75-3C6A-137C-5C1DF60D2F54}"/>
          </ac:spMkLst>
        </pc:spChg>
        <pc:spChg chg="mod">
          <ac:chgData name="Steven Andrey Pacheco Portuguez" userId="ad40cec1-e87c-4df3-a667-1eb27988b12b" providerId="ADAL" clId="{ADF77E5F-1DA9-4169-9699-6D715AB3B49F}" dt="2024-02-24T11:55:49.761" v="3278" actId="1076"/>
          <ac:spMkLst>
            <pc:docMk/>
            <pc:sldMk cId="4030199806" sldId="281"/>
            <ac:spMk id="7" creationId="{EC7C1DF3-C7C8-B373-FAE6-275870C63B01}"/>
          </ac:spMkLst>
        </pc:spChg>
        <pc:picChg chg="del mod">
          <ac:chgData name="Steven Andrey Pacheco Portuguez" userId="ad40cec1-e87c-4df3-a667-1eb27988b12b" providerId="ADAL" clId="{ADF77E5F-1DA9-4169-9699-6D715AB3B49F}" dt="2024-02-24T11:55:33.559" v="3273" actId="478"/>
          <ac:picMkLst>
            <pc:docMk/>
            <pc:sldMk cId="4030199806" sldId="281"/>
            <ac:picMk id="4" creationId="{DB771A68-EDA4-C7CB-3022-63D2A6E3E3C2}"/>
          </ac:picMkLst>
        </pc:picChg>
        <pc:picChg chg="add mod ord">
          <ac:chgData name="Steven Andrey Pacheco Portuguez" userId="ad40cec1-e87c-4df3-a667-1eb27988b12b" providerId="ADAL" clId="{ADF77E5F-1DA9-4169-9699-6D715AB3B49F}" dt="2024-02-24T11:55:37.619" v="3275" actId="1076"/>
          <ac:picMkLst>
            <pc:docMk/>
            <pc:sldMk cId="4030199806" sldId="281"/>
            <ac:picMk id="9" creationId="{EC0D0255-8218-40A7-F621-B48E7CA38B86}"/>
          </ac:picMkLst>
        </pc:picChg>
      </pc:sldChg>
      <pc:sldChg chg="addSp delSp modSp new mod setBg">
        <pc:chgData name="Steven Andrey Pacheco Portuguez" userId="ad40cec1-e87c-4df3-a667-1eb27988b12b" providerId="ADAL" clId="{ADF77E5F-1DA9-4169-9699-6D715AB3B49F}" dt="2024-02-24T12:16:32.679" v="3282" actId="26606"/>
        <pc:sldMkLst>
          <pc:docMk/>
          <pc:sldMk cId="3967091757" sldId="282"/>
        </pc:sldMkLst>
        <pc:spChg chg="del">
          <ac:chgData name="Steven Andrey Pacheco Portuguez" userId="ad40cec1-e87c-4df3-a667-1eb27988b12b" providerId="ADAL" clId="{ADF77E5F-1DA9-4169-9699-6D715AB3B49F}" dt="2024-02-24T12:16:32.679" v="3282" actId="26606"/>
          <ac:spMkLst>
            <pc:docMk/>
            <pc:sldMk cId="3967091757" sldId="282"/>
            <ac:spMk id="2" creationId="{5528FBB1-26B3-A7BB-4BAD-D15C3705E90B}"/>
          </ac:spMkLst>
        </pc:spChg>
        <pc:spChg chg="del">
          <ac:chgData name="Steven Andrey Pacheco Portuguez" userId="ad40cec1-e87c-4df3-a667-1eb27988b12b" providerId="ADAL" clId="{ADF77E5F-1DA9-4169-9699-6D715AB3B49F}" dt="2024-02-24T12:16:30.459" v="3281"/>
          <ac:spMkLst>
            <pc:docMk/>
            <pc:sldMk cId="3967091757" sldId="282"/>
            <ac:spMk id="3" creationId="{AFFC8A59-C092-800E-E209-21A74FE0B9F6}"/>
          </ac:spMkLst>
        </pc:spChg>
        <pc:picChg chg="add mod">
          <ac:chgData name="Steven Andrey Pacheco Portuguez" userId="ad40cec1-e87c-4df3-a667-1eb27988b12b" providerId="ADAL" clId="{ADF77E5F-1DA9-4169-9699-6D715AB3B49F}" dt="2024-02-24T12:16:32.679" v="3282" actId="26606"/>
          <ac:picMkLst>
            <pc:docMk/>
            <pc:sldMk cId="3967091757" sldId="282"/>
            <ac:picMk id="3074" creationId="{D1AEED8D-073F-B1C6-D393-3757E90D8B3C}"/>
          </ac:picMkLst>
        </pc:picChg>
        <pc:cxnChg chg="add">
          <ac:chgData name="Steven Andrey Pacheco Portuguez" userId="ad40cec1-e87c-4df3-a667-1eb27988b12b" providerId="ADAL" clId="{ADF77E5F-1DA9-4169-9699-6D715AB3B49F}" dt="2024-02-24T12:16:32.679" v="3282" actId="26606"/>
          <ac:cxnSpMkLst>
            <pc:docMk/>
            <pc:sldMk cId="3967091757" sldId="282"/>
            <ac:cxnSpMk id="3079" creationId="{1D2C85F1-A25E-ACF0-F435-AF8D6EFBDCF5}"/>
          </ac:cxnSpMkLst>
        </pc:cxnChg>
      </pc:sldChg>
      <pc:sldChg chg="addSp delSp modSp new mod">
        <pc:chgData name="Steven Andrey Pacheco Portuguez" userId="ad40cec1-e87c-4df3-a667-1eb27988b12b" providerId="ADAL" clId="{ADF77E5F-1DA9-4169-9699-6D715AB3B49F}" dt="2024-02-24T12:18:55.224" v="3284" actId="22"/>
        <pc:sldMkLst>
          <pc:docMk/>
          <pc:sldMk cId="2817840783" sldId="283"/>
        </pc:sldMkLst>
        <pc:spChg chg="del">
          <ac:chgData name="Steven Andrey Pacheco Portuguez" userId="ad40cec1-e87c-4df3-a667-1eb27988b12b" providerId="ADAL" clId="{ADF77E5F-1DA9-4169-9699-6D715AB3B49F}" dt="2024-02-24T12:18:55.224" v="3284" actId="22"/>
          <ac:spMkLst>
            <pc:docMk/>
            <pc:sldMk cId="2817840783" sldId="283"/>
            <ac:spMk id="3" creationId="{1BE00E55-73AC-1F4D-0A53-17B6036334A1}"/>
          </ac:spMkLst>
        </pc:spChg>
        <pc:picChg chg="add mod ord">
          <ac:chgData name="Steven Andrey Pacheco Portuguez" userId="ad40cec1-e87c-4df3-a667-1eb27988b12b" providerId="ADAL" clId="{ADF77E5F-1DA9-4169-9699-6D715AB3B49F}" dt="2024-02-24T12:18:55.224" v="3284" actId="22"/>
          <ac:picMkLst>
            <pc:docMk/>
            <pc:sldMk cId="2817840783" sldId="283"/>
            <ac:picMk id="5" creationId="{3843CAD3-55A6-0BC6-6A93-E2D22D74C847}"/>
          </ac:picMkLst>
        </pc:picChg>
      </pc:sldChg>
      <pc:sldChg chg="modSp new mod">
        <pc:chgData name="Steven Andrey Pacheco Portuguez" userId="ad40cec1-e87c-4df3-a667-1eb27988b12b" providerId="ADAL" clId="{ADF77E5F-1DA9-4169-9699-6D715AB3B49F}" dt="2024-02-24T12:22:29.330" v="3439" actId="20577"/>
        <pc:sldMkLst>
          <pc:docMk/>
          <pc:sldMk cId="3377231708" sldId="284"/>
        </pc:sldMkLst>
        <pc:spChg chg="mod">
          <ac:chgData name="Steven Andrey Pacheco Portuguez" userId="ad40cec1-e87c-4df3-a667-1eb27988b12b" providerId="ADAL" clId="{ADF77E5F-1DA9-4169-9699-6D715AB3B49F}" dt="2024-02-24T12:22:29.330" v="3439" actId="20577"/>
          <ac:spMkLst>
            <pc:docMk/>
            <pc:sldMk cId="3377231708" sldId="284"/>
            <ac:spMk id="3" creationId="{EE4343A8-1F38-C45D-33E4-08EC3F7C127B}"/>
          </ac:spMkLst>
        </pc:spChg>
      </pc:sldChg>
    </pc:docChg>
  </pc:docChgLst>
  <pc:docChgLst>
    <pc:chgData name="Steven Andrey Pacheco Portuguez" userId="ad40cec1-e87c-4df3-a667-1eb27988b12b" providerId="ADAL" clId="{A88AA9C9-D6AE-43DD-A533-276D40891983}"/>
    <pc:docChg chg="undo custSel addSld delSld modSld">
      <pc:chgData name="Steven Andrey Pacheco Portuguez" userId="ad40cec1-e87c-4df3-a667-1eb27988b12b" providerId="ADAL" clId="{A88AA9C9-D6AE-43DD-A533-276D40891983}" dt="2024-03-21T01:54:31.455" v="61" actId="47"/>
      <pc:docMkLst>
        <pc:docMk/>
      </pc:docMkLst>
      <pc:sldChg chg="del">
        <pc:chgData name="Steven Andrey Pacheco Portuguez" userId="ad40cec1-e87c-4df3-a667-1eb27988b12b" providerId="ADAL" clId="{A88AA9C9-D6AE-43DD-A533-276D40891983}" dt="2024-03-21T01:21:18.067" v="0" actId="47"/>
        <pc:sldMkLst>
          <pc:docMk/>
          <pc:sldMk cId="297410849" sldId="261"/>
        </pc:sldMkLst>
      </pc:sldChg>
      <pc:sldChg chg="modSp mod">
        <pc:chgData name="Steven Andrey Pacheco Portuguez" userId="ad40cec1-e87c-4df3-a667-1eb27988b12b" providerId="ADAL" clId="{A88AA9C9-D6AE-43DD-A533-276D40891983}" dt="2024-03-21T01:22:14.295" v="1" actId="33524"/>
        <pc:sldMkLst>
          <pc:docMk/>
          <pc:sldMk cId="1822249685" sldId="262"/>
        </pc:sldMkLst>
        <pc:spChg chg="mod">
          <ac:chgData name="Steven Andrey Pacheco Portuguez" userId="ad40cec1-e87c-4df3-a667-1eb27988b12b" providerId="ADAL" clId="{A88AA9C9-D6AE-43DD-A533-276D40891983}" dt="2024-03-21T01:22:14.295" v="1" actId="33524"/>
          <ac:spMkLst>
            <pc:docMk/>
            <pc:sldMk cId="1822249685" sldId="262"/>
            <ac:spMk id="3" creationId="{EE4A9D24-ED46-4B6D-FF48-1AC85A6C7265}"/>
          </ac:spMkLst>
        </pc:spChg>
      </pc:sldChg>
      <pc:sldChg chg="addSp delSp modSp mod">
        <pc:chgData name="Steven Andrey Pacheco Portuguez" userId="ad40cec1-e87c-4df3-a667-1eb27988b12b" providerId="ADAL" clId="{A88AA9C9-D6AE-43DD-A533-276D40891983}" dt="2024-03-21T01:31:19.532" v="16" actId="20577"/>
        <pc:sldMkLst>
          <pc:docMk/>
          <pc:sldMk cId="1288655313" sldId="268"/>
        </pc:sldMkLst>
        <pc:spChg chg="mod">
          <ac:chgData name="Steven Andrey Pacheco Portuguez" userId="ad40cec1-e87c-4df3-a667-1eb27988b12b" providerId="ADAL" clId="{A88AA9C9-D6AE-43DD-A533-276D40891983}" dt="2024-03-21T01:31:19.532" v="16" actId="20577"/>
          <ac:spMkLst>
            <pc:docMk/>
            <pc:sldMk cId="1288655313" sldId="268"/>
            <ac:spMk id="3" creationId="{472F6A9D-DA8C-0AF2-F828-43F7F8905D5E}"/>
          </ac:spMkLst>
        </pc:spChg>
        <pc:spChg chg="del mod">
          <ac:chgData name="Steven Andrey Pacheco Portuguez" userId="ad40cec1-e87c-4df3-a667-1eb27988b12b" providerId="ADAL" clId="{A88AA9C9-D6AE-43DD-A533-276D40891983}" dt="2024-03-21T01:28:56.792" v="3" actId="478"/>
          <ac:spMkLst>
            <pc:docMk/>
            <pc:sldMk cId="1288655313" sldId="268"/>
            <ac:spMk id="4" creationId="{4AB69000-4135-9E97-950A-80912AD6E9C2}"/>
          </ac:spMkLst>
        </pc:spChg>
        <pc:spChg chg="add del mod">
          <ac:chgData name="Steven Andrey Pacheco Portuguez" userId="ad40cec1-e87c-4df3-a667-1eb27988b12b" providerId="ADAL" clId="{A88AA9C9-D6AE-43DD-A533-276D40891983}" dt="2024-03-21T01:30:34.740" v="14" actId="478"/>
          <ac:spMkLst>
            <pc:docMk/>
            <pc:sldMk cId="1288655313" sldId="268"/>
            <ac:spMk id="6" creationId="{E63F5D1D-D2CF-E101-77EC-72349995A445}"/>
          </ac:spMkLst>
        </pc:spChg>
        <pc:picChg chg="add mod">
          <ac:chgData name="Steven Andrey Pacheco Portuguez" userId="ad40cec1-e87c-4df3-a667-1eb27988b12b" providerId="ADAL" clId="{A88AA9C9-D6AE-43DD-A533-276D40891983}" dt="2024-03-21T01:29:27.959" v="6" actId="1076"/>
          <ac:picMkLst>
            <pc:docMk/>
            <pc:sldMk cId="1288655313" sldId="268"/>
            <ac:picMk id="5" creationId="{1E136377-9F9E-DF65-2454-619C4383EEA8}"/>
          </ac:picMkLst>
        </pc:picChg>
      </pc:sldChg>
      <pc:sldChg chg="addSp modSp mod">
        <pc:chgData name="Steven Andrey Pacheco Portuguez" userId="ad40cec1-e87c-4df3-a667-1eb27988b12b" providerId="ADAL" clId="{A88AA9C9-D6AE-43DD-A533-276D40891983}" dt="2024-03-21T01:33:37.440" v="33" actId="1076"/>
        <pc:sldMkLst>
          <pc:docMk/>
          <pc:sldMk cId="3836986608" sldId="269"/>
        </pc:sldMkLst>
        <pc:graphicFrameChg chg="mod">
          <ac:chgData name="Steven Andrey Pacheco Portuguez" userId="ad40cec1-e87c-4df3-a667-1eb27988b12b" providerId="ADAL" clId="{A88AA9C9-D6AE-43DD-A533-276D40891983}" dt="2024-03-21T01:33:37.440" v="33" actId="1076"/>
          <ac:graphicFrameMkLst>
            <pc:docMk/>
            <pc:sldMk cId="3836986608" sldId="269"/>
            <ac:graphicFrameMk id="4" creationId="{80AB2C47-6E8E-ECA5-1C0D-BD00E1692BB7}"/>
          </ac:graphicFrameMkLst>
        </pc:graphicFrameChg>
        <pc:picChg chg="add mod">
          <ac:chgData name="Steven Andrey Pacheco Portuguez" userId="ad40cec1-e87c-4df3-a667-1eb27988b12b" providerId="ADAL" clId="{A88AA9C9-D6AE-43DD-A533-276D40891983}" dt="2024-03-21T01:33:34.964" v="32" actId="1076"/>
          <ac:picMkLst>
            <pc:docMk/>
            <pc:sldMk cId="3836986608" sldId="269"/>
            <ac:picMk id="5" creationId="{99604D5D-8C80-8459-9A71-3DE45D02092E}"/>
          </ac:picMkLst>
        </pc:picChg>
      </pc:sldChg>
      <pc:sldChg chg="modSp">
        <pc:chgData name="Steven Andrey Pacheco Portuguez" userId="ad40cec1-e87c-4df3-a667-1eb27988b12b" providerId="ADAL" clId="{A88AA9C9-D6AE-43DD-A533-276D40891983}" dt="2024-03-21T01:37:20.898" v="59" actId="121"/>
        <pc:sldMkLst>
          <pc:docMk/>
          <pc:sldMk cId="3991360787" sldId="274"/>
        </pc:sldMkLst>
        <pc:spChg chg="mod">
          <ac:chgData name="Steven Andrey Pacheco Portuguez" userId="ad40cec1-e87c-4df3-a667-1eb27988b12b" providerId="ADAL" clId="{A88AA9C9-D6AE-43DD-A533-276D40891983}" dt="2024-03-21T01:37:20.898" v="59" actId="121"/>
          <ac:spMkLst>
            <pc:docMk/>
            <pc:sldMk cId="3991360787" sldId="274"/>
            <ac:spMk id="3" creationId="{503D9524-9CD9-A057-F613-443FD7B0BC99}"/>
          </ac:spMkLst>
        </pc:spChg>
      </pc:sldChg>
      <pc:sldChg chg="del">
        <pc:chgData name="Steven Andrey Pacheco Portuguez" userId="ad40cec1-e87c-4df3-a667-1eb27988b12b" providerId="ADAL" clId="{A88AA9C9-D6AE-43DD-A533-276D40891983}" dt="2024-03-21T01:54:21.031" v="60" actId="47"/>
        <pc:sldMkLst>
          <pc:docMk/>
          <pc:sldMk cId="2132564499" sldId="279"/>
        </pc:sldMkLst>
      </pc:sldChg>
      <pc:sldChg chg="del">
        <pc:chgData name="Steven Andrey Pacheco Portuguez" userId="ad40cec1-e87c-4df3-a667-1eb27988b12b" providerId="ADAL" clId="{A88AA9C9-D6AE-43DD-A533-276D40891983}" dt="2024-03-21T01:54:31.455" v="61" actId="47"/>
        <pc:sldMkLst>
          <pc:docMk/>
          <pc:sldMk cId="4030199806" sldId="281"/>
        </pc:sldMkLst>
      </pc:sldChg>
      <pc:sldChg chg="modSp add mod">
        <pc:chgData name="Steven Andrey Pacheco Portuguez" userId="ad40cec1-e87c-4df3-a667-1eb27988b12b" providerId="ADAL" clId="{A88AA9C9-D6AE-43DD-A533-276D40891983}" dt="2024-03-21T01:31:27.596" v="19" actId="5793"/>
        <pc:sldMkLst>
          <pc:docMk/>
          <pc:sldMk cId="1381935894" sldId="285"/>
        </pc:sldMkLst>
        <pc:spChg chg="mod">
          <ac:chgData name="Steven Andrey Pacheco Portuguez" userId="ad40cec1-e87c-4df3-a667-1eb27988b12b" providerId="ADAL" clId="{A88AA9C9-D6AE-43DD-A533-276D40891983}" dt="2024-03-21T01:31:27.596" v="19" actId="5793"/>
          <ac:spMkLst>
            <pc:docMk/>
            <pc:sldMk cId="1381935894" sldId="285"/>
            <ac:spMk id="3" creationId="{472F6A9D-DA8C-0AF2-F828-43F7F8905D5E}"/>
          </ac:spMkLst>
        </pc:spChg>
      </pc:sldChg>
      <pc:sldChg chg="addSp delSp modSp add mod">
        <pc:chgData name="Steven Andrey Pacheco Portuguez" userId="ad40cec1-e87c-4df3-a667-1eb27988b12b" providerId="ADAL" clId="{A88AA9C9-D6AE-43DD-A533-276D40891983}" dt="2024-03-21T01:32:08.102" v="27" actId="121"/>
        <pc:sldMkLst>
          <pc:docMk/>
          <pc:sldMk cId="1361583425" sldId="286"/>
        </pc:sldMkLst>
        <pc:spChg chg="mod">
          <ac:chgData name="Steven Andrey Pacheco Portuguez" userId="ad40cec1-e87c-4df3-a667-1eb27988b12b" providerId="ADAL" clId="{A88AA9C9-D6AE-43DD-A533-276D40891983}" dt="2024-03-21T01:32:05.996" v="26" actId="115"/>
          <ac:spMkLst>
            <pc:docMk/>
            <pc:sldMk cId="1361583425" sldId="286"/>
            <ac:spMk id="2" creationId="{20E041B5-82BC-0BD8-4929-FDFA66831C46}"/>
          </ac:spMkLst>
        </pc:spChg>
        <pc:spChg chg="mod">
          <ac:chgData name="Steven Andrey Pacheco Portuguez" userId="ad40cec1-e87c-4df3-a667-1eb27988b12b" providerId="ADAL" clId="{A88AA9C9-D6AE-43DD-A533-276D40891983}" dt="2024-03-21T01:32:08.102" v="27" actId="121"/>
          <ac:spMkLst>
            <pc:docMk/>
            <pc:sldMk cId="1361583425" sldId="286"/>
            <ac:spMk id="3" creationId="{472F6A9D-DA8C-0AF2-F828-43F7F8905D5E}"/>
          </ac:spMkLst>
        </pc:spChg>
        <pc:spChg chg="add del">
          <ac:chgData name="Steven Andrey Pacheco Portuguez" userId="ad40cec1-e87c-4df3-a667-1eb27988b12b" providerId="ADAL" clId="{A88AA9C9-D6AE-43DD-A533-276D40891983}" dt="2024-03-21T01:32:02.279" v="24" actId="22"/>
          <ac:spMkLst>
            <pc:docMk/>
            <pc:sldMk cId="1361583425" sldId="286"/>
            <ac:spMk id="6" creationId="{06BF7B05-CCD2-AAD1-4380-5E5B89E0EB5D}"/>
          </ac:spMkLst>
        </pc:spChg>
      </pc:sldChg>
      <pc:sldChg chg="add">
        <pc:chgData name="Steven Andrey Pacheco Portuguez" userId="ad40cec1-e87c-4df3-a667-1eb27988b12b" providerId="ADAL" clId="{A88AA9C9-D6AE-43DD-A533-276D40891983}" dt="2024-03-21T01:29:41.621" v="9"/>
        <pc:sldMkLst>
          <pc:docMk/>
          <pc:sldMk cId="2105580377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F7F01-B6EC-7CDD-AF9D-01F304FD9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F297F-3751-76FA-9982-F7E02911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07509-207E-2CFF-0EE6-70D44503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5016F-F598-7CE0-50D0-D160421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3EF99-61B6-10F4-1CBF-818604A0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6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1478-398E-A5EB-1CE2-81354BA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57B893-FF0C-8A61-9828-3853FEE0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3736C-4F6A-8DBE-3C74-225BAB0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F84E9-C4B5-FD96-D44B-7D46CC2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CFD9B-F22C-1F7C-7FEE-7092975E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8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925F9-A8EF-ECA4-484C-0683F231C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84F71-2BA0-4BED-FBB7-A390F0F7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E8DE7-BC75-453A-2D1E-B011135A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51EA0-2EE9-E780-06AA-923BC38D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270F8-3100-70F6-907F-ED2CC6C4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0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CA83-717D-F48A-6FB9-FA155BB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52EA-3BE4-1793-5B50-25CBD067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ACED9-815E-B523-C7FB-40B906D3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F49EC-8F70-334F-AB3D-DE51A91A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D24FD-460E-7241-EDB3-601D13E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4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43B5E-83B3-1419-98CE-1D4EA6D7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2FA523-7EB3-5F06-3A34-98A41B72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4384C-1D52-DE97-5A15-36BC3190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EC7D2-9A72-938E-78D6-3C9D6277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B6F39-4E2D-49B0-3A74-484AD9E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6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40FE-B55E-AC8E-6BA2-FE488BB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1A34C-0010-E5A8-8B02-7F6200C75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828B3-ED06-B9D6-7BCA-F6E47C3A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2536C-028D-8F5C-7C5C-B353580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72DF6-DD7A-D7F2-913A-BA3D1044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19C68-8003-C282-0070-179E874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6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BB6B7-34DA-E43A-FC1D-64889574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F1CE4-464D-F7A1-8FF2-2BAF43A8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46FFA-370D-1636-E2E8-8824CA5E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DC681B-19A5-54AE-58FF-764F71B87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0ED779-E720-32D5-0706-237172296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DD4EA-D84F-B541-52BD-4688809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A57FF1-8191-EA84-F33C-D102426E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C3729C-EE3C-0B08-5D6C-AAA5932B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0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C2CE-A8C5-1F6E-1B60-FBA32DC3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18DEB0-A481-A4AC-99F4-BA73F788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0BA230-1F70-B571-5E5F-484D575B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6A1129-761C-231B-32BB-B17CDB57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0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338862-CBD1-5ED4-D5CE-82D3FB1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991A9-E9A8-DE6B-173B-B8D0BCB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5B751-B564-1A4A-6644-035941F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3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B261-E775-7D1B-A993-BEBD7795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6EBFE-CCD0-9034-ED48-05DADE35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1293E7-E85A-352C-2166-A597155B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B0C47-26A3-3C7B-4ED0-58927C1C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D48FC-E6B7-5667-52B3-316E3618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B4D0B5-AB70-23D8-9869-FA1EE79F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8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1A69-CF4B-BE96-56D4-45EC284B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2D057E-D621-E6BC-609D-AE7843E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52B4B-F8D6-8079-71D2-EFA9C469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C9213-445A-091E-4805-D3B0C69F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FB9E5E-CB74-2FBA-7260-2DEF38A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DFB79-62B0-D55E-72FD-930E3D7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66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F32697-DC71-299F-F19F-EDEABC32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29588-EC17-6B32-E8B0-6C57D169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16706-8E8F-8C35-3B1A-01BD45EDE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59206-7EA1-4E61-8951-890638E11B54}" type="datetimeFigureOut">
              <a:rPr lang="es-MX" smtClean="0"/>
              <a:t>04/04/2024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07A63-1C06-AAD0-AC25-559C7BE6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7C0E4-FFC4-8B3B-DB4B-18018278A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A8E34-6A0C-43B6-8686-232E33E7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7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F9C0-5C81-8D1A-EB93-DB132C84B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Funciones de activación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CF958-98AF-9860-6473-74E074980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 Steven Pacheco Portuguez.</a:t>
            </a:r>
          </a:p>
        </p:txBody>
      </p:sp>
    </p:spTree>
    <p:extLst>
      <p:ext uri="{BB962C8B-B14F-4D97-AF65-F5344CB8AC3E}">
        <p14:creationId xmlns:p14="http://schemas.microsoft.com/office/powerpoint/2010/main" val="111042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9C60-775E-7D64-EDA1-860F32F8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A1722-2BAF-5230-B562-66672FEF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Gradiente pequeño (al final de la función)</a:t>
            </a:r>
          </a:p>
          <a:p>
            <a:r>
              <a:rPr lang="es-MX" dirty="0"/>
              <a:t>El entrenamiento se estanca o converge lentamente</a:t>
            </a:r>
          </a:p>
          <a:p>
            <a:r>
              <a:rPr lang="es-MX" dirty="0" err="1"/>
              <a:t>Vanishing</a:t>
            </a:r>
            <a:r>
              <a:rPr lang="es-MX" dirty="0"/>
              <a:t> </a:t>
            </a:r>
            <a:r>
              <a:rPr lang="es-MX" dirty="0" err="1"/>
              <a:t>gradient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7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667EC-9D4A-0BC2-2E26-D8C79529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Tangente Hiperbólica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ABB55-AB0E-47B6-F941-219FB20C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ambria Math" panose="02040503050406030204" pitchFamily="18" charset="0"/>
              </a:rPr>
              <a:t>Activación entre -1 y 1</a:t>
            </a:r>
          </a:p>
          <a:p>
            <a:r>
              <a:rPr lang="es-MX" dirty="0">
                <a:latin typeface="Cambria Math" panose="02040503050406030204" pitchFamily="18" charset="0"/>
              </a:rPr>
              <a:t>Positivo y negativo</a:t>
            </a:r>
          </a:p>
          <a:p>
            <a:r>
              <a:rPr lang="es-MX" dirty="0">
                <a:latin typeface="Cambria Math" panose="02040503050406030204" pitchFamily="18" charset="0"/>
              </a:rPr>
              <a:t>Centrado en el origen</a:t>
            </a:r>
          </a:p>
          <a:p>
            <a:r>
              <a:rPr lang="es-MX" b="0" dirty="0">
                <a:latin typeface="Cambria Math" panose="02040503050406030204" pitchFamily="18" charset="0"/>
              </a:rPr>
              <a:t>Estrictamente creciente</a:t>
            </a:r>
          </a:p>
          <a:p>
            <a:r>
              <a:rPr lang="es-MX" dirty="0">
                <a:latin typeface="Cambria Math" panose="02040503050406030204" pitchFamily="18" charset="0"/>
              </a:rPr>
              <a:t>Limitada</a:t>
            </a:r>
          </a:p>
          <a:p>
            <a:r>
              <a:rPr lang="es-MX" b="0" dirty="0">
                <a:latin typeface="Cambria Math" panose="02040503050406030204" pitchFamily="18" charset="0"/>
              </a:rPr>
              <a:t>Usada en </a:t>
            </a:r>
            <a:r>
              <a:rPr lang="es-MX" dirty="0">
                <a:latin typeface="Cambria Math" panose="02040503050406030204" pitchFamily="18" charset="0"/>
              </a:rPr>
              <a:t>modelos de lenguaje (LSTM)</a:t>
            </a:r>
            <a:endParaRPr lang="es-MX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8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F29A-3094-6D55-12A3-36B2967E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58E9CB-964F-C941-AFB6-5517BACAE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01" y="37175"/>
            <a:ext cx="7568119" cy="6735352"/>
          </a:xfrm>
        </p:spPr>
      </p:pic>
    </p:spTree>
    <p:extLst>
      <p:ext uri="{BB962C8B-B14F-4D97-AF65-F5344CB8AC3E}">
        <p14:creationId xmlns:p14="http://schemas.microsoft.com/office/powerpoint/2010/main" val="40140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E45A9-EE2C-B7FA-9708-2C90600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B1050-28A6-3E3C-CD92-736D5E01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Diferenciable en cualquier punto</a:t>
            </a:r>
          </a:p>
          <a:p>
            <a:r>
              <a:rPr lang="es-MX" dirty="0"/>
              <a:t>Presenta los mismos problemas que la sigmoide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19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CE32-9E61-981F-D654-17887DAD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Rectifier</a:t>
            </a:r>
            <a:r>
              <a:rPr lang="es-MX" dirty="0"/>
              <a:t> Linear </a:t>
            </a:r>
            <a:r>
              <a:rPr lang="es-MX" dirty="0" err="1"/>
              <a:t>Unit</a:t>
            </a:r>
            <a:r>
              <a:rPr lang="es-MX" dirty="0"/>
              <a:t> (</a:t>
            </a:r>
            <a:r>
              <a:rPr lang="es-MX" dirty="0" err="1"/>
              <a:t>ReLU</a:t>
            </a:r>
            <a:r>
              <a:rPr lang="es-MX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5E880A6-6118-2FEB-33D1-17105FB34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Acotada debajo del cero</a:t>
                </a:r>
              </a:p>
              <a:p>
                <a:r>
                  <a:rPr lang="es-MX" dirty="0"/>
                  <a:t>No está acotada en los positivos</a:t>
                </a:r>
              </a:p>
              <a:p>
                <a:r>
                  <a:rPr lang="es-MX" dirty="0"/>
                  <a:t>Estrictamente creciente</a:t>
                </a:r>
              </a:p>
              <a:p>
                <a:r>
                  <a:rPr lang="es-MX" dirty="0"/>
                  <a:t>Eficiente para Deep Learning</a:t>
                </a:r>
              </a:p>
              <a:p>
                <a:r>
                  <a:rPr lang="es-MX" dirty="0"/>
                  <a:t>Mata las activaciones 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5E880A6-6118-2FEB-33D1-17105FB34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36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Título 1">
            <a:extLst>
              <a:ext uri="{FF2B5EF4-FFF2-40B4-BE49-F238E27FC236}">
                <a16:creationId xmlns:a16="http://schemas.microsoft.com/office/drawing/2014/main" id="{41D018AF-A3C2-7298-D5E5-41E22469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308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382BF1E0-FCCF-A9FE-0540-F6AF4ADF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3074" name="Picture 2" descr="lowest... - Machine Learning Memes for Convolutional Teens | Facebook">
            <a:extLst>
              <a:ext uri="{FF2B5EF4-FFF2-40B4-BE49-F238E27FC236}">
                <a16:creationId xmlns:a16="http://schemas.microsoft.com/office/drawing/2014/main" id="{16477392-3506-1ECC-FDC1-D10B3DE9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29380"/>
            <a:ext cx="6903720" cy="47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9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4879-8610-56D4-C5D5-DF62F84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Two or More Hidden Layers (Deep) Neural Network Architecture | by Rukshan  Pramoditha | Data Science 365 | Medium">
            <a:extLst>
              <a:ext uri="{FF2B5EF4-FFF2-40B4-BE49-F238E27FC236}">
                <a16:creationId xmlns:a16="http://schemas.microsoft.com/office/drawing/2014/main" id="{A0C7698D-FB97-E508-7D2E-86CB8543A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48" y="1825625"/>
            <a:ext cx="62703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0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7375E-54D0-F7CB-207B-15AAF283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7E0860-4B1E-EB1D-17A5-89DF3C8B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459" y="1825625"/>
            <a:ext cx="5485081" cy="4351338"/>
          </a:xfrm>
        </p:spPr>
      </p:pic>
    </p:spTree>
    <p:extLst>
      <p:ext uri="{BB962C8B-B14F-4D97-AF65-F5344CB8AC3E}">
        <p14:creationId xmlns:p14="http://schemas.microsoft.com/office/powerpoint/2010/main" val="137172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0E6CE-09D8-E0EF-348F-62F44A2F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4028B-6524-9857-8D08-73ADB6D2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 dirty="0"/>
              <a:t>Cuando el gradiente llega a cero en algunos casos los pesos no son actualizados.</a:t>
            </a:r>
          </a:p>
          <a:p>
            <a:pPr lvl="1"/>
            <a:r>
              <a:rPr lang="es-MX" sz="2200" dirty="0"/>
              <a:t>Neuronas muertas</a:t>
            </a:r>
          </a:p>
          <a:p>
            <a:r>
              <a:rPr lang="es-MX" sz="2200" dirty="0"/>
              <a:t>Está indefinido en 0.</a:t>
            </a:r>
          </a:p>
          <a:p>
            <a:endParaRPr lang="es-MX" sz="2200" dirty="0"/>
          </a:p>
        </p:txBody>
      </p:sp>
      <p:pic>
        <p:nvPicPr>
          <p:cNvPr id="4100" name="Picture 4" descr="ReLU activation (red) and derivative (blue) for efficient gradient... |  Download Scientific Diagram">
            <a:extLst>
              <a:ext uri="{FF2B5EF4-FFF2-40B4-BE49-F238E27FC236}">
                <a16:creationId xmlns:a16="http://schemas.microsoft.com/office/drawing/2014/main" id="{7CE5F7E2-2845-56D4-9CC5-4FBFC79E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0" y="639520"/>
            <a:ext cx="685940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F905B-E1BE-E3B3-4095-AEC3CB9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Leaky ReLU</a:t>
            </a:r>
          </a:p>
        </p:txBody>
      </p:sp>
      <p:sp>
        <p:nvSpPr>
          <p:cNvPr id="513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B7EF0-44C7-9589-8D90-622C5B42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Asigna una pequeña constante al mínimo permitido</a:t>
            </a:r>
          </a:p>
          <a:p>
            <a:r>
              <a:rPr lang="es-MX" sz="2200"/>
              <a:t>Resuelve el problema de neuronas muertas</a:t>
            </a:r>
          </a:p>
        </p:txBody>
      </p:sp>
      <p:pic>
        <p:nvPicPr>
          <p:cNvPr id="5122" name="Picture 2" descr="ReLU activation function vs. LeakyReLU activation function. | Download  Scientific Diagram">
            <a:extLst>
              <a:ext uri="{FF2B5EF4-FFF2-40B4-BE49-F238E27FC236}">
                <a16:creationId xmlns:a16="http://schemas.microsoft.com/office/drawing/2014/main" id="{E24FF107-65CC-5C64-F5FA-636CE8E1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22879"/>
            <a:ext cx="6903720" cy="24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1581-20F1-ABA6-2FBE-1C5A9720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7903D-C16C-FA17-80D8-16558F03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 descr="Activation Functions in Neural Networks [12 Types &amp; Use Cases]">
            <a:extLst>
              <a:ext uri="{FF2B5EF4-FFF2-40B4-BE49-F238E27FC236}">
                <a16:creationId xmlns:a16="http://schemas.microsoft.com/office/drawing/2014/main" id="{E96AE9EB-7E23-7D07-7BF4-A558E6FA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6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8690D-3806-5411-9C42-7C57D550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D77F7-898B-44FB-9269-AF3D9755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Leaky ReLU function and derivative (Medium, 2023b, Towards Data... |  Download Scientific Diagram">
            <a:extLst>
              <a:ext uri="{FF2B5EF4-FFF2-40B4-BE49-F238E27FC236}">
                <a16:creationId xmlns:a16="http://schemas.microsoft.com/office/drawing/2014/main" id="{79B02D3B-A557-F89D-D2F7-FB3D3832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27" y="1825625"/>
            <a:ext cx="7545456" cy="40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3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63C4-F05A-13B2-F7BF-1ABCEF6C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E6699-50E3-1C8C-33FC-6F50B15B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Resuelve el problema de neuronas muertas</a:t>
            </a:r>
          </a:p>
          <a:p>
            <a:r>
              <a:rPr lang="es-MX" dirty="0"/>
              <a:t>Es buen intento, pero no el mejor</a:t>
            </a:r>
          </a:p>
          <a:p>
            <a:r>
              <a:rPr lang="es-MX" dirty="0"/>
              <a:t>¿Qué más podemos hacer?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121AEE-FC45-81B7-A026-FB23D431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11" y="3663614"/>
            <a:ext cx="3091751" cy="1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3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62CC96-9DCF-3FFA-28AD-83316824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/>
              <a:t>Parametric ReLU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A9ACF-5236-E163-AAEE-B9ED7349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200"/>
              <a:t>Permite aprender un parámetro para dejar que la señal continue</a:t>
            </a:r>
          </a:p>
          <a:p>
            <a:pPr marL="0" indent="0">
              <a:buNone/>
            </a:pPr>
            <a:r>
              <a:rPr lang="es-MX" sz="2200"/>
              <a:t>El parámetro es aprendido, al igual que el resto de la red.</a:t>
            </a:r>
          </a:p>
          <a:p>
            <a:pPr marL="0" indent="0">
              <a:buNone/>
            </a:pPr>
            <a:endParaRPr lang="es-MX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9305FD-A04E-B993-1DD9-18A09055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61" y="2252573"/>
            <a:ext cx="3267854" cy="23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7393B-812E-2D7E-4D8E-84774F3B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Softmax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26E42-D194-2113-186A-3AD996C2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800" dirty="0"/>
              <a:t>Multiclase</a:t>
            </a:r>
          </a:p>
          <a:p>
            <a:r>
              <a:rPr lang="es-MX" sz="1800" dirty="0"/>
              <a:t>Distribución de probabilidad</a:t>
            </a:r>
          </a:p>
          <a:p>
            <a:r>
              <a:rPr lang="es-MX" sz="1800" dirty="0"/>
              <a:t>Suma 1</a:t>
            </a:r>
          </a:p>
          <a:p>
            <a:r>
              <a:rPr lang="es-MX" sz="1800" dirty="0"/>
              <a:t>Cross </a:t>
            </a:r>
            <a:r>
              <a:rPr lang="es-MX" sz="1800" dirty="0" err="1"/>
              <a:t>Entropy</a:t>
            </a:r>
            <a:r>
              <a:rPr lang="es-MX" sz="1800" dirty="0"/>
              <a:t> </a:t>
            </a:r>
            <a:r>
              <a:rPr lang="es-MX" sz="1800" dirty="0" err="1"/>
              <a:t>Loss</a:t>
            </a:r>
            <a:endParaRPr lang="es-MX" sz="1800" dirty="0"/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0024B9-7189-544F-AF24-88BA4A017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"/>
          <a:stretch/>
        </p:blipFill>
        <p:spPr>
          <a:xfrm>
            <a:off x="4990288" y="1442688"/>
            <a:ext cx="6887183" cy="3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6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F40EE-CFCC-8844-B6F8-F573A45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AFC52E-3184-9F79-7DEB-A41D9A9BA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68047" cy="4351338"/>
              </a:xfrm>
            </p:spPr>
            <p:txBody>
              <a:bodyPr/>
              <a:lstStyle/>
              <a:p>
                <a:r>
                  <a:rPr lang="es-MX" dirty="0"/>
                  <a:t>¿Por qué se usa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MX" dirty="0"/>
                  <a:t>?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AFC52E-3184-9F79-7DEB-A41D9A9BA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68047" cy="4351338"/>
              </a:xfrm>
              <a:blipFill>
                <a:blip r:embed="rId2"/>
                <a:stretch>
                  <a:fillRect l="-2045" t="-2381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FCD4CC88-7DFB-E80D-FE4F-9CDF69A7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096000" cy="47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F40EE-CFCC-8844-B6F8-F573A45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AFC52E-3184-9F79-7DEB-A41D9A9BA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68047" cy="4351338"/>
              </a:xfrm>
            </p:spPr>
            <p:txBody>
              <a:bodyPr/>
              <a:lstStyle/>
              <a:p>
                <a:r>
                  <a:rPr lang="es-MX" dirty="0"/>
                  <a:t>¿Por qué se usa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MX" dirty="0"/>
                  <a:t>?</a:t>
                </a:r>
              </a:p>
              <a:p>
                <a:r>
                  <a:rPr lang="es-MX" dirty="0"/>
                  <a:t>Evita valores negativos</a:t>
                </a:r>
              </a:p>
              <a:p>
                <a:r>
                  <a:rPr lang="es-MX" dirty="0"/>
                  <a:t>Hace sencillos los cálculos de la derivada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AFC52E-3184-9F79-7DEB-A41D9A9BA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68047" cy="4351338"/>
              </a:xfrm>
              <a:blipFill>
                <a:blip r:embed="rId2"/>
                <a:stretch>
                  <a:fillRect l="-2045" t="-2381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FCD4CC88-7DFB-E80D-FE4F-9CDF69A7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096000" cy="47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6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0C8B2A-0ED3-DBA3-3493-8F48266A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681A7-F04E-C9D2-04C7-84B2A321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962468" cy="3410712"/>
          </a:xfrm>
        </p:spPr>
        <p:txBody>
          <a:bodyPr anchor="t">
            <a:normAutofit/>
          </a:bodyPr>
          <a:lstStyle/>
          <a:p>
            <a:r>
              <a:rPr lang="es-MX" sz="2200" dirty="0"/>
              <a:t>Normalmente usada como salida de clasificación.</a:t>
            </a:r>
          </a:p>
          <a:p>
            <a:r>
              <a:rPr lang="es-MX" sz="2200" dirty="0"/>
              <a:t>Vector</a:t>
            </a:r>
          </a:p>
          <a:p>
            <a:r>
              <a:rPr lang="es-MX" sz="2200" dirty="0"/>
              <a:t>El vector de entrada es llamado </a:t>
            </a:r>
            <a:r>
              <a:rPr lang="es-MX" sz="2200" dirty="0" err="1"/>
              <a:t>logits</a:t>
            </a:r>
            <a:br>
              <a:rPr lang="es-MX" sz="2200" dirty="0"/>
            </a:br>
            <a:r>
              <a:rPr lang="es-MX" sz="2200" dirty="0"/>
              <a:t>	Evidencia acumulada para cada clase</a:t>
            </a:r>
          </a:p>
          <a:p>
            <a:r>
              <a:rPr lang="es-MX" sz="2200" dirty="0"/>
              <a:t>El vector de salida probabilidades</a:t>
            </a:r>
          </a:p>
        </p:txBody>
      </p:sp>
      <p:pic>
        <p:nvPicPr>
          <p:cNvPr id="1026" name="Picture 2" descr="Softmax: The Activation Function That Drives Neural Networks">
            <a:extLst>
              <a:ext uri="{FF2B5EF4-FFF2-40B4-BE49-F238E27FC236}">
                <a16:creationId xmlns:a16="http://schemas.microsoft.com/office/drawing/2014/main" id="{C874DFED-4480-0B85-E0DA-1A2E56C2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404" y="1832515"/>
            <a:ext cx="6403199" cy="31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8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C6DC-FC36-0C7E-82A6-41938B89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9EF06-A071-7BBA-CA85-33ACD71F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 descr="Activation Functions ...">
            <a:extLst>
              <a:ext uri="{FF2B5EF4-FFF2-40B4-BE49-F238E27FC236}">
                <a16:creationId xmlns:a16="http://schemas.microsoft.com/office/drawing/2014/main" id="{81EB8334-1995-30A5-2304-0D74223E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66" y="1690688"/>
            <a:ext cx="4621212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33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8F4-A1AB-F71F-5CD2-D02250D9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BAAE6-5D02-7138-969D-AEA323B8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ReLU</a:t>
            </a:r>
            <a:r>
              <a:rPr lang="es-MX" dirty="0"/>
              <a:t>: Rápida de computar se usa mucho en Deep Learning</a:t>
            </a:r>
          </a:p>
          <a:p>
            <a:pPr lvl="1"/>
            <a:r>
              <a:rPr lang="es-MX" dirty="0"/>
              <a:t>Empiece aquí, sino intente con otra</a:t>
            </a:r>
          </a:p>
        </p:txBody>
      </p:sp>
    </p:spTree>
    <p:extLst>
      <p:ext uri="{BB962C8B-B14F-4D97-AF65-F5344CB8AC3E}">
        <p14:creationId xmlns:p14="http://schemas.microsoft.com/office/powerpoint/2010/main" val="346733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8F4-A1AB-F71F-5CD2-D02250D9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BAAE6-5D02-7138-969D-AEA323B8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Sigmoid</a:t>
            </a:r>
            <a:r>
              <a:rPr lang="es-MX" dirty="0"/>
              <a:t> y </a:t>
            </a:r>
            <a:r>
              <a:rPr lang="es-MX" dirty="0" err="1"/>
              <a:t>Tanh</a:t>
            </a:r>
            <a:r>
              <a:rPr lang="es-MX" dirty="0"/>
              <a:t>, problema  de </a:t>
            </a:r>
            <a:r>
              <a:rPr lang="es-MX" dirty="0" err="1"/>
              <a:t>vanishing</a:t>
            </a:r>
            <a:r>
              <a:rPr lang="es-MX" dirty="0"/>
              <a:t> </a:t>
            </a:r>
            <a:r>
              <a:rPr lang="es-MX" dirty="0" err="1"/>
              <a:t>gradient</a:t>
            </a:r>
            <a:r>
              <a:rPr lang="es-MX" dirty="0"/>
              <a:t>.</a:t>
            </a:r>
          </a:p>
          <a:p>
            <a:r>
              <a:rPr lang="es-MX" dirty="0" err="1"/>
              <a:t>ReLU</a:t>
            </a:r>
            <a:r>
              <a:rPr lang="es-MX" dirty="0"/>
              <a:t>: Rápida de computar se usa mucho en Deep Learning</a:t>
            </a:r>
          </a:p>
          <a:p>
            <a:pPr lvl="1"/>
            <a:r>
              <a:rPr lang="es-MX" dirty="0"/>
              <a:t>Empiece aquí, sino intente con otra</a:t>
            </a:r>
          </a:p>
          <a:p>
            <a:pPr lvl="1"/>
            <a:r>
              <a:rPr lang="es-MX" dirty="0"/>
              <a:t>Neuronas muertas</a:t>
            </a:r>
          </a:p>
          <a:p>
            <a:r>
              <a:rPr lang="es-MX" dirty="0" err="1"/>
              <a:t>Leaky</a:t>
            </a:r>
            <a:r>
              <a:rPr lang="es-MX" dirty="0"/>
              <a:t> </a:t>
            </a:r>
            <a:r>
              <a:rPr lang="es-MX" dirty="0" err="1"/>
              <a:t>ReLU</a:t>
            </a:r>
            <a:r>
              <a:rPr lang="es-MX" dirty="0"/>
              <a:t>, </a:t>
            </a:r>
            <a:r>
              <a:rPr lang="es-MX" dirty="0" err="1"/>
              <a:t>Parametric</a:t>
            </a:r>
            <a:r>
              <a:rPr lang="es-MX" dirty="0"/>
              <a:t> </a:t>
            </a:r>
            <a:r>
              <a:rPr lang="es-MX" dirty="0" err="1"/>
              <a:t>ReLU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22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A497-A398-EE14-D8FC-D8399A89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Activación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80A1F-25F3-8574-3480-ED0FE729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 comportamiento a la red y eficiente. </a:t>
            </a:r>
            <a:endParaRPr lang="es-MX" u="sng" dirty="0"/>
          </a:p>
          <a:p>
            <a:r>
              <a:rPr lang="es-MX" dirty="0"/>
              <a:t>Podemos controlar el rango de salida.</a:t>
            </a:r>
          </a:p>
          <a:p>
            <a:r>
              <a:rPr lang="es-MX" dirty="0"/>
              <a:t>Deja pasar la señal a la siguiente capa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7607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F1A7-442C-248E-B751-4FF8E382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F4244-2838-3D1F-FBD3-5548D441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ReLU</a:t>
            </a:r>
            <a:r>
              <a:rPr lang="es-MX" dirty="0"/>
              <a:t> se usa en capas ocultas, no en la de salida.</a:t>
            </a:r>
          </a:p>
          <a:p>
            <a:r>
              <a:rPr lang="es-MX" dirty="0" err="1"/>
              <a:t>Tanh</a:t>
            </a:r>
            <a:r>
              <a:rPr lang="es-MX" dirty="0"/>
              <a:t> es usada en RNN o LSTM</a:t>
            </a:r>
          </a:p>
          <a:p>
            <a:r>
              <a:rPr lang="es-MX" dirty="0"/>
              <a:t>¿Qué tengo que hacer para usar un NN como regresión?</a:t>
            </a:r>
          </a:p>
        </p:txBody>
      </p:sp>
    </p:spTree>
    <p:extLst>
      <p:ext uri="{BB962C8B-B14F-4D97-AF65-F5344CB8AC3E}">
        <p14:creationId xmlns:p14="http://schemas.microsoft.com/office/powerpoint/2010/main" val="135829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58CFA-73D9-50E2-E9A8-DEB9B0E8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Cross-</a:t>
            </a:r>
            <a:r>
              <a:rPr lang="es-MX" dirty="0" err="1"/>
              <a:t>Entropy</a:t>
            </a:r>
            <a:r>
              <a:rPr lang="es-MX" dirty="0"/>
              <a:t> </a:t>
            </a:r>
            <a:r>
              <a:rPr lang="es-MX" dirty="0" err="1"/>
              <a:t>Loss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E03394-2BA6-9511-02DA-98A4CAAF2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Log-</a:t>
                </a:r>
                <a:r>
                  <a:rPr lang="es-MX" dirty="0" err="1"/>
                  <a:t>Loss</a:t>
                </a:r>
                <a:r>
                  <a:rPr lang="es-MX" dirty="0"/>
                  <a:t> o </a:t>
                </a:r>
                <a:r>
                  <a:rPr lang="es-MX" dirty="0" err="1"/>
                  <a:t>Logistic</a:t>
                </a:r>
                <a:r>
                  <a:rPr lang="es-MX" dirty="0"/>
                  <a:t> </a:t>
                </a:r>
                <a:r>
                  <a:rPr lang="es-MX" dirty="0" err="1"/>
                  <a:t>Loss</a:t>
                </a:r>
                <a:endParaRPr lang="es-MX" dirty="0"/>
              </a:p>
              <a:p>
                <a:r>
                  <a:rPr lang="es-MX" dirty="0"/>
                  <a:t>Representa probabilidades en un espacio logarítmico [0, 1]</a:t>
                </a:r>
              </a:p>
              <a:p>
                <a:r>
                  <a:rPr lang="es-MX" dirty="0"/>
                  <a:t>Numéricamente estable</a:t>
                </a: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𝑑𝑒𝑠𝑑𝑒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1,..,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E03394-2BA6-9511-02DA-98A4CAAF2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65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E1D0-2488-F9CB-06BF-9B8F7026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9F4DB-D8FF-27CA-3393-38FDA7C7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122" name="Picture 2" descr="Propiedades de los Logaritmos Naturales - Neurochispas">
            <a:extLst>
              <a:ext uri="{FF2B5EF4-FFF2-40B4-BE49-F238E27FC236}">
                <a16:creationId xmlns:a16="http://schemas.microsoft.com/office/drawing/2014/main" id="{83C20C44-FD5E-C426-CAB0-49672A21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38" y="924027"/>
            <a:ext cx="6269476" cy="52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50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B9959-DFC4-8CE5-2D1D-8E4083DA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EECD98-5D8D-C267-0805-312C4B4CFEBA}"/>
                  </a:ext>
                </a:extLst>
              </p:cNvPr>
              <p:cNvSpPr txBox="1"/>
              <p:nvPr/>
            </p:nvSpPr>
            <p:spPr>
              <a:xfrm>
                <a:off x="6743699" y="1775343"/>
                <a:ext cx="3202733" cy="1086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MX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EECD98-5D8D-C267-0805-312C4B4C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99" y="1775343"/>
                <a:ext cx="3202733" cy="1086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E344AB54-AF9A-8571-33CF-18EFB0A66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323030"/>
              </p:ext>
            </p:extLst>
          </p:nvPr>
        </p:nvGraphicFramePr>
        <p:xfrm>
          <a:off x="4041710" y="2920482"/>
          <a:ext cx="1354494" cy="192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4">
                  <a:extLst>
                    <a:ext uri="{9D8B030D-6E8A-4147-A177-3AD203B41FA5}">
                      <a16:colId xmlns:a16="http://schemas.microsoft.com/office/drawing/2014/main" val="2196795703"/>
                    </a:ext>
                  </a:extLst>
                </a:gridCol>
              </a:tblGrid>
              <a:tr h="475497">
                <a:tc>
                  <a:txBody>
                    <a:bodyPr/>
                    <a:lstStyle/>
                    <a:p>
                      <a:r>
                        <a:rPr lang="es-MX" dirty="0" err="1"/>
                        <a:t>Exp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21262"/>
                  </a:ext>
                </a:extLst>
              </a:tr>
              <a:tr h="482102">
                <a:tc>
                  <a:txBody>
                    <a:bodyPr/>
                    <a:lstStyle/>
                    <a:p>
                      <a:r>
                        <a:rPr lang="es-MX" dirty="0"/>
                        <a:t>24.5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39314"/>
                  </a:ext>
                </a:extLst>
              </a:tr>
              <a:tr h="482102">
                <a:tc>
                  <a:txBody>
                    <a:bodyPr/>
                    <a:lstStyle/>
                    <a:p>
                      <a:r>
                        <a:rPr lang="es-MX" dirty="0"/>
                        <a:t>164.0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7880"/>
                  </a:ext>
                </a:extLst>
              </a:tr>
              <a:tr h="482102">
                <a:tc>
                  <a:txBody>
                    <a:bodyPr/>
                    <a:lstStyle/>
                    <a:p>
                      <a:r>
                        <a:rPr lang="es-MX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827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871E44A9-53B8-BC67-3BF1-DDD7A0DE4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901909"/>
              </p:ext>
            </p:extLst>
          </p:nvPr>
        </p:nvGraphicFramePr>
        <p:xfrm>
          <a:off x="5649686" y="2920482"/>
          <a:ext cx="1665514" cy="192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514">
                  <a:extLst>
                    <a:ext uri="{9D8B030D-6E8A-4147-A177-3AD203B41FA5}">
                      <a16:colId xmlns:a16="http://schemas.microsoft.com/office/drawing/2014/main" val="21967957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r>
                        <a:rPr lang="es-MX" dirty="0"/>
                        <a:t>Normalizado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2126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3931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r>
                        <a:rPr lang="es-MX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788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r>
                        <a:rPr lang="es-MX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8277"/>
                  </a:ext>
                </a:extLst>
              </a:tr>
            </a:tbl>
          </a:graphicData>
        </a:graphic>
      </p:graphicFrame>
      <p:pic>
        <p:nvPicPr>
          <p:cNvPr id="4098" name="Picture 2" descr="Un gato mueve la cabeza al ritmo de la ...">
            <a:extLst>
              <a:ext uri="{FF2B5EF4-FFF2-40B4-BE49-F238E27FC236}">
                <a16:creationId xmlns:a16="http://schemas.microsoft.com/office/drawing/2014/main" id="{8E30F6D9-EE6A-F1C9-079E-7F013DC8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1" y="116821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82C7539-44E9-281E-B4CC-7875B7678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8335"/>
              </p:ext>
            </p:extLst>
          </p:nvPr>
        </p:nvGraphicFramePr>
        <p:xfrm>
          <a:off x="389812" y="2864472"/>
          <a:ext cx="3482392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96">
                  <a:extLst>
                    <a:ext uri="{9D8B030D-6E8A-4147-A177-3AD203B41FA5}">
                      <a16:colId xmlns:a16="http://schemas.microsoft.com/office/drawing/2014/main" val="1060951551"/>
                    </a:ext>
                  </a:extLst>
                </a:gridCol>
                <a:gridCol w="1741196">
                  <a:extLst>
                    <a:ext uri="{9D8B030D-6E8A-4147-A177-3AD203B41FA5}">
                      <a16:colId xmlns:a16="http://schemas.microsoft.com/office/drawing/2014/main" val="422799618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s-MX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1119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s-MX" dirty="0"/>
                        <a:t>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9626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s-MX" dirty="0"/>
                        <a:t>Liebre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716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s-MX" dirty="0"/>
                        <a:t>Rana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512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A53EE01-F788-F0D8-BDC8-A2FCFE448C94}"/>
                  </a:ext>
                </a:extLst>
              </p:cNvPr>
              <p:cNvSpPr txBox="1"/>
              <p:nvPr/>
            </p:nvSpPr>
            <p:spPr>
              <a:xfrm>
                <a:off x="7945016" y="3438331"/>
                <a:ext cx="2286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0.13</m:t>
                            </m:r>
                          </m:e>
                        </m:d>
                      </m:e>
                    </m:func>
                  </m:oMath>
                </a14:m>
                <a:r>
                  <a:rPr lang="es-MX" dirty="0"/>
                  <a:t> </a:t>
                </a:r>
                <a:r>
                  <a:rPr lang="es-MX"/>
                  <a:t>= 2.04</a:t>
                </a:r>
                <a:endParaRPr lang="es-MX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A53EE01-F788-F0D8-BDC8-A2FCFE44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16" y="3438331"/>
                <a:ext cx="2286010" cy="276999"/>
              </a:xfrm>
              <a:prstGeom prst="rect">
                <a:avLst/>
              </a:prstGeom>
              <a:blipFill>
                <a:blip r:embed="rId4"/>
                <a:stretch>
                  <a:fillRect l="-3467" t="-26667" r="-5067" b="-51111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9AF61-B373-13F0-AB9D-3DA3F0D3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INF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.R: Linear Functions(Review) - Mathematics LibreTexts">
            <a:extLst>
              <a:ext uri="{FF2B5EF4-FFF2-40B4-BE49-F238E27FC236}">
                <a16:creationId xmlns:a16="http://schemas.microsoft.com/office/drawing/2014/main" id="{36A0DDC6-C3E0-8AA4-13C4-C09616E0D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201" y="2642616"/>
            <a:ext cx="404009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3EE52E-4936-149D-A55F-5C7C157B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366" y="2642616"/>
            <a:ext cx="5408676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3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767D5-DE9A-C8C7-1454-722D807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Lineal</a:t>
            </a:r>
          </a:p>
        </p:txBody>
      </p:sp>
      <p:pic>
        <p:nvPicPr>
          <p:cNvPr id="4" name="Picture 2" descr="2.R: Linear Functions(Review) - Mathematics LibreTexts">
            <a:extLst>
              <a:ext uri="{FF2B5EF4-FFF2-40B4-BE49-F238E27FC236}">
                <a16:creationId xmlns:a16="http://schemas.microsoft.com/office/drawing/2014/main" id="{E8CF5966-BD77-D9F8-5DFE-40E10FC9C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6162" y="1548281"/>
            <a:ext cx="5194985" cy="46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4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11393-DE19-DB9A-9B54-64CD528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2067A9A-2275-DB88-989F-B451407F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 derivada no depende de la entrada!</a:t>
                </a:r>
              </a:p>
              <a:p>
                <a:r>
                  <a:rPr lang="es-MX" dirty="0"/>
                  <a:t>El gradiente será el mismo para cada iteración, no aprende nada de los datos</a:t>
                </a: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2067A9A-2275-DB88-989F-B451407F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1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B8458-BE96-267B-8810-61C696F7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DB826D-188C-4648-F94B-6303D9F7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69" y="0"/>
            <a:ext cx="7854657" cy="6938686"/>
          </a:xfrm>
        </p:spPr>
      </p:pic>
    </p:spTree>
    <p:extLst>
      <p:ext uri="{BB962C8B-B14F-4D97-AF65-F5344CB8AC3E}">
        <p14:creationId xmlns:p14="http://schemas.microsoft.com/office/powerpoint/2010/main" val="25808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F828-DB23-1D63-00CE-8D04418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Sigmoide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D2C40-7504-9057-A2F1-53891C9A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Activación entre 0 y 1</a:t>
            </a:r>
          </a:p>
          <a:p>
            <a:r>
              <a:rPr lang="es-MX" dirty="0"/>
              <a:t>Siempre es positiva</a:t>
            </a:r>
          </a:p>
          <a:p>
            <a:r>
              <a:rPr lang="es-MX" dirty="0"/>
              <a:t>Acotada</a:t>
            </a:r>
          </a:p>
          <a:p>
            <a:r>
              <a:rPr lang="es-MX" dirty="0"/>
              <a:t>Estrictamente creciente.</a:t>
            </a:r>
          </a:p>
        </p:txBody>
      </p:sp>
    </p:spTree>
    <p:extLst>
      <p:ext uri="{BB962C8B-B14F-4D97-AF65-F5344CB8AC3E}">
        <p14:creationId xmlns:p14="http://schemas.microsoft.com/office/powerpoint/2010/main" val="235999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66CD-2BA1-84F3-8717-8369700C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64545-0D3F-CB87-3208-BF827C6E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FE1545-368D-90E6-C337-0E4B0D7E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1" y="0"/>
            <a:ext cx="8276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6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257</Words>
  <Application>Microsoft Office PowerPoint</Application>
  <PresentationFormat>Panorámica</PresentationFormat>
  <Paragraphs>51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do Office</vt:lpstr>
      <vt:lpstr>Funciones de activación</vt:lpstr>
      <vt:lpstr>Presentación de PowerPoint</vt:lpstr>
      <vt:lpstr>Activación</vt:lpstr>
      <vt:lpstr>INF</vt:lpstr>
      <vt:lpstr>Función Lineal</vt:lpstr>
      <vt:lpstr>Función Lineal</vt:lpstr>
      <vt:lpstr>Presentación de PowerPoint</vt:lpstr>
      <vt:lpstr>Sigmoide</vt:lpstr>
      <vt:lpstr>Presentación de PowerPoint</vt:lpstr>
      <vt:lpstr>Presentación de PowerPoint</vt:lpstr>
      <vt:lpstr>Tangente Hiperbólica</vt:lpstr>
      <vt:lpstr>Presentación de PowerPoint</vt:lpstr>
      <vt:lpstr>Presentación de PowerPoint</vt:lpstr>
      <vt:lpstr>Rectifier Linear Unit (ReLU)</vt:lpstr>
      <vt:lpstr>Presentación de PowerPoint</vt:lpstr>
      <vt:lpstr>Presentación de PowerPoint</vt:lpstr>
      <vt:lpstr>Presentación de PowerPoint</vt:lpstr>
      <vt:lpstr>Presentación de PowerPoint</vt:lpstr>
      <vt:lpstr>Leaky ReLU</vt:lpstr>
      <vt:lpstr>Presentación de PowerPoint</vt:lpstr>
      <vt:lpstr>Presentación de PowerPoint</vt:lpstr>
      <vt:lpstr>Parametric ReLU</vt:lpstr>
      <vt:lpstr>Softmax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Cross-Entropy Loss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Steven Andrey Pacheco Portuguez</dc:creator>
  <cp:lastModifiedBy>Steven Pacheco</cp:lastModifiedBy>
  <cp:revision>2</cp:revision>
  <dcterms:created xsi:type="dcterms:W3CDTF">2024-02-07T11:33:46Z</dcterms:created>
  <dcterms:modified xsi:type="dcterms:W3CDTF">2024-04-04T22:32:43Z</dcterms:modified>
</cp:coreProperties>
</file>