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  <p:sldId id="263" r:id="rId7"/>
    <p:sldId id="262" r:id="rId8"/>
    <p:sldId id="264" r:id="rId9"/>
    <p:sldId id="266" r:id="rId10"/>
    <p:sldId id="267" r:id="rId11"/>
    <p:sldId id="265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68" r:id="rId23"/>
    <p:sldId id="279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2" r:id="rId44"/>
    <p:sldId id="261" r:id="rId4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20F338-12D0-423C-B602-7E6F34EA9988}" v="252" dt="2024-04-16T17:47:35.0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Andrey Pacheco Portuguez" userId="ad40cec1-e87c-4df3-a667-1eb27988b12b" providerId="ADAL" clId="{6020F338-12D0-423C-B602-7E6F34EA9988}"/>
    <pc:docChg chg="undo custSel addSld delSld modSld">
      <pc:chgData name="Steven Andrey Pacheco Portuguez" userId="ad40cec1-e87c-4df3-a667-1eb27988b12b" providerId="ADAL" clId="{6020F338-12D0-423C-B602-7E6F34EA9988}" dt="2024-04-16T17:47:42.477" v="1237" actId="21"/>
      <pc:docMkLst>
        <pc:docMk/>
      </pc:docMkLst>
      <pc:sldChg chg="modSp">
        <pc:chgData name="Steven Andrey Pacheco Portuguez" userId="ad40cec1-e87c-4df3-a667-1eb27988b12b" providerId="ADAL" clId="{6020F338-12D0-423C-B602-7E6F34EA9988}" dt="2024-04-08T01:08:22.690" v="1234" actId="20577"/>
        <pc:sldMkLst>
          <pc:docMk/>
          <pc:sldMk cId="2310100169" sldId="262"/>
        </pc:sldMkLst>
        <pc:spChg chg="mod">
          <ac:chgData name="Steven Andrey Pacheco Portuguez" userId="ad40cec1-e87c-4df3-a667-1eb27988b12b" providerId="ADAL" clId="{6020F338-12D0-423C-B602-7E6F34EA9988}" dt="2024-04-08T01:08:22.690" v="1234" actId="20577"/>
          <ac:spMkLst>
            <pc:docMk/>
            <pc:sldMk cId="2310100169" sldId="262"/>
            <ac:spMk id="3" creationId="{515D733C-0FB2-0980-E21E-2441C138798C}"/>
          </ac:spMkLst>
        </pc:spChg>
      </pc:sldChg>
      <pc:sldChg chg="addSp delSp modSp new mod">
        <pc:chgData name="Steven Andrey Pacheco Portuguez" userId="ad40cec1-e87c-4df3-a667-1eb27988b12b" providerId="ADAL" clId="{6020F338-12D0-423C-B602-7E6F34EA9988}" dt="2024-04-06T14:56:21.222" v="249" actId="1076"/>
        <pc:sldMkLst>
          <pc:docMk/>
          <pc:sldMk cId="4276898552" sldId="283"/>
        </pc:sldMkLst>
        <pc:spChg chg="mod">
          <ac:chgData name="Steven Andrey Pacheco Portuguez" userId="ad40cec1-e87c-4df3-a667-1eb27988b12b" providerId="ADAL" clId="{6020F338-12D0-423C-B602-7E6F34EA9988}" dt="2024-04-06T14:55:36.567" v="240" actId="33524"/>
          <ac:spMkLst>
            <pc:docMk/>
            <pc:sldMk cId="4276898552" sldId="283"/>
            <ac:spMk id="2" creationId="{031164EB-1CD3-2C44-1FBB-089397CCFC61}"/>
          </ac:spMkLst>
        </pc:spChg>
        <pc:spChg chg="del">
          <ac:chgData name="Steven Andrey Pacheco Portuguez" userId="ad40cec1-e87c-4df3-a667-1eb27988b12b" providerId="ADAL" clId="{6020F338-12D0-423C-B602-7E6F34EA9988}" dt="2024-04-06T14:30:28.952" v="7" actId="22"/>
          <ac:spMkLst>
            <pc:docMk/>
            <pc:sldMk cId="4276898552" sldId="283"/>
            <ac:spMk id="3" creationId="{BF627517-DBCC-72AF-6596-BB80380EA42B}"/>
          </ac:spMkLst>
        </pc:spChg>
        <pc:graphicFrameChg chg="add mod modGraphic">
          <ac:chgData name="Steven Andrey Pacheco Portuguez" userId="ad40cec1-e87c-4df3-a667-1eb27988b12b" providerId="ADAL" clId="{6020F338-12D0-423C-B602-7E6F34EA9988}" dt="2024-04-06T14:33:18.100" v="47" actId="1076"/>
          <ac:graphicFrameMkLst>
            <pc:docMk/>
            <pc:sldMk cId="4276898552" sldId="283"/>
            <ac:graphicFrameMk id="4" creationId="{8D89EA60-94F9-38F6-410D-076EEA19EAF4}"/>
          </ac:graphicFrameMkLst>
        </pc:graphicFrameChg>
        <pc:picChg chg="add mod ord">
          <ac:chgData name="Steven Andrey Pacheco Portuguez" userId="ad40cec1-e87c-4df3-a667-1eb27988b12b" providerId="ADAL" clId="{6020F338-12D0-423C-B602-7E6F34EA9988}" dt="2024-04-06T14:56:10.413" v="246" actId="1076"/>
          <ac:picMkLst>
            <pc:docMk/>
            <pc:sldMk cId="4276898552" sldId="283"/>
            <ac:picMk id="6" creationId="{B4C8B692-CC7F-57A0-5CD2-5F515ED83008}"/>
          </ac:picMkLst>
        </pc:picChg>
        <pc:picChg chg="add mod">
          <ac:chgData name="Steven Andrey Pacheco Portuguez" userId="ad40cec1-e87c-4df3-a667-1eb27988b12b" providerId="ADAL" clId="{6020F338-12D0-423C-B602-7E6F34EA9988}" dt="2024-04-06T14:54:06.083" v="215" actId="1076"/>
          <ac:picMkLst>
            <pc:docMk/>
            <pc:sldMk cId="4276898552" sldId="283"/>
            <ac:picMk id="7" creationId="{DA946862-514F-3102-5EE9-41D9782EA796}"/>
          </ac:picMkLst>
        </pc:picChg>
        <pc:picChg chg="add mod">
          <ac:chgData name="Steven Andrey Pacheco Portuguez" userId="ad40cec1-e87c-4df3-a667-1eb27988b12b" providerId="ADAL" clId="{6020F338-12D0-423C-B602-7E6F34EA9988}" dt="2024-04-06T14:56:21.222" v="249" actId="1076"/>
          <ac:picMkLst>
            <pc:docMk/>
            <pc:sldMk cId="4276898552" sldId="283"/>
            <ac:picMk id="9" creationId="{D0CD7B33-992E-F65E-84BC-8C1035B52A38}"/>
          </ac:picMkLst>
        </pc:picChg>
      </pc:sldChg>
      <pc:sldChg chg="addSp delSp modSp add mod">
        <pc:chgData name="Steven Andrey Pacheco Portuguez" userId="ad40cec1-e87c-4df3-a667-1eb27988b12b" providerId="ADAL" clId="{6020F338-12D0-423C-B602-7E6F34EA9988}" dt="2024-04-06T14:37:27.366" v="149" actId="20577"/>
        <pc:sldMkLst>
          <pc:docMk/>
          <pc:sldMk cId="340744516" sldId="284"/>
        </pc:sldMkLst>
        <pc:spChg chg="mod">
          <ac:chgData name="Steven Andrey Pacheco Portuguez" userId="ad40cec1-e87c-4df3-a667-1eb27988b12b" providerId="ADAL" clId="{6020F338-12D0-423C-B602-7E6F34EA9988}" dt="2024-04-06T14:37:27.366" v="149" actId="20577"/>
          <ac:spMkLst>
            <pc:docMk/>
            <pc:sldMk cId="340744516" sldId="284"/>
            <ac:spMk id="2" creationId="{031164EB-1CD3-2C44-1FBB-089397CCFC61}"/>
          </ac:spMkLst>
        </pc:spChg>
        <pc:spChg chg="add del mod">
          <ac:chgData name="Steven Andrey Pacheco Portuguez" userId="ad40cec1-e87c-4df3-a667-1eb27988b12b" providerId="ADAL" clId="{6020F338-12D0-423C-B602-7E6F34EA9988}" dt="2024-04-06T14:35:56.930" v="91" actId="478"/>
          <ac:spMkLst>
            <pc:docMk/>
            <pc:sldMk cId="340744516" sldId="284"/>
            <ac:spMk id="3" creationId="{2E3498CD-E24C-9413-0489-3C5D14A5C110}"/>
          </ac:spMkLst>
        </pc:spChg>
        <pc:spChg chg="add del mod">
          <ac:chgData name="Steven Andrey Pacheco Portuguez" userId="ad40cec1-e87c-4df3-a667-1eb27988b12b" providerId="ADAL" clId="{6020F338-12D0-423C-B602-7E6F34EA9988}" dt="2024-04-06T14:35:59.653" v="93" actId="478"/>
          <ac:spMkLst>
            <pc:docMk/>
            <pc:sldMk cId="340744516" sldId="284"/>
            <ac:spMk id="5" creationId="{82E56825-809F-40E2-F77B-5A030DA7522B}"/>
          </ac:spMkLst>
        </pc:spChg>
        <pc:spChg chg="add del mod">
          <ac:chgData name="Steven Andrey Pacheco Portuguez" userId="ad40cec1-e87c-4df3-a667-1eb27988b12b" providerId="ADAL" clId="{6020F338-12D0-423C-B602-7E6F34EA9988}" dt="2024-04-06T14:35:58.823" v="92" actId="478"/>
          <ac:spMkLst>
            <pc:docMk/>
            <pc:sldMk cId="340744516" sldId="284"/>
            <ac:spMk id="7" creationId="{3D78FD2B-1FCE-20FF-9B55-A1136410D0EE}"/>
          </ac:spMkLst>
        </pc:spChg>
        <pc:spChg chg="add del mod">
          <ac:chgData name="Steven Andrey Pacheco Portuguez" userId="ad40cec1-e87c-4df3-a667-1eb27988b12b" providerId="ADAL" clId="{6020F338-12D0-423C-B602-7E6F34EA9988}" dt="2024-04-06T14:36:01.467" v="94" actId="478"/>
          <ac:spMkLst>
            <pc:docMk/>
            <pc:sldMk cId="340744516" sldId="284"/>
            <ac:spMk id="8" creationId="{0E958834-2CBF-CCB1-E6C5-AFC0CEAD5313}"/>
          </ac:spMkLst>
        </pc:spChg>
        <pc:graphicFrameChg chg="mod">
          <ac:chgData name="Steven Andrey Pacheco Portuguez" userId="ad40cec1-e87c-4df3-a667-1eb27988b12b" providerId="ADAL" clId="{6020F338-12D0-423C-B602-7E6F34EA9988}" dt="2024-04-06T14:37:14.429" v="123" actId="1076"/>
          <ac:graphicFrameMkLst>
            <pc:docMk/>
            <pc:sldMk cId="340744516" sldId="284"/>
            <ac:graphicFrameMk id="4" creationId="{8D89EA60-94F9-38F6-410D-076EEA19EAF4}"/>
          </ac:graphicFrameMkLst>
        </pc:graphicFrameChg>
        <pc:graphicFrameChg chg="add mod modGraphic">
          <ac:chgData name="Steven Andrey Pacheco Portuguez" userId="ad40cec1-e87c-4df3-a667-1eb27988b12b" providerId="ADAL" clId="{6020F338-12D0-423C-B602-7E6F34EA9988}" dt="2024-04-06T14:37:03.765" v="122" actId="1076"/>
          <ac:graphicFrameMkLst>
            <pc:docMk/>
            <pc:sldMk cId="340744516" sldId="284"/>
            <ac:graphicFrameMk id="9" creationId="{1FAB2860-5AE0-6F43-2BC5-62F7FA038CC4}"/>
          </ac:graphicFrameMkLst>
        </pc:graphicFrameChg>
      </pc:sldChg>
      <pc:sldChg chg="modSp add">
        <pc:chgData name="Steven Andrey Pacheco Portuguez" userId="ad40cec1-e87c-4df3-a667-1eb27988b12b" providerId="ADAL" clId="{6020F338-12D0-423C-B602-7E6F34EA9988}" dt="2024-04-06T14:43:51.771" v="152"/>
        <pc:sldMkLst>
          <pc:docMk/>
          <pc:sldMk cId="899249270" sldId="285"/>
        </pc:sldMkLst>
        <pc:graphicFrameChg chg="mod">
          <ac:chgData name="Steven Andrey Pacheco Portuguez" userId="ad40cec1-e87c-4df3-a667-1eb27988b12b" providerId="ADAL" clId="{6020F338-12D0-423C-B602-7E6F34EA9988}" dt="2024-04-06T14:43:51.771" v="152"/>
          <ac:graphicFrameMkLst>
            <pc:docMk/>
            <pc:sldMk cId="899249270" sldId="285"/>
            <ac:graphicFrameMk id="9" creationId="{1FAB2860-5AE0-6F43-2BC5-62F7FA038CC4}"/>
          </ac:graphicFrameMkLst>
        </pc:graphicFrameChg>
      </pc:sldChg>
      <pc:sldChg chg="addSp modSp add mod">
        <pc:chgData name="Steven Andrey Pacheco Portuguez" userId="ad40cec1-e87c-4df3-a667-1eb27988b12b" providerId="ADAL" clId="{6020F338-12D0-423C-B602-7E6F34EA9988}" dt="2024-04-06T14:46:03.938" v="163" actId="207"/>
        <pc:sldMkLst>
          <pc:docMk/>
          <pc:sldMk cId="2415318928" sldId="286"/>
        </pc:sldMkLst>
        <pc:spChg chg="add mod">
          <ac:chgData name="Steven Andrey Pacheco Portuguez" userId="ad40cec1-e87c-4df3-a667-1eb27988b12b" providerId="ADAL" clId="{6020F338-12D0-423C-B602-7E6F34EA9988}" dt="2024-04-06T14:46:03.938" v="163" actId="207"/>
          <ac:spMkLst>
            <pc:docMk/>
            <pc:sldMk cId="2415318928" sldId="286"/>
            <ac:spMk id="3" creationId="{8CE1D923-97FF-FECF-4E98-FCAFCFF80645}"/>
          </ac:spMkLst>
        </pc:spChg>
        <pc:graphicFrameChg chg="mod modGraphic">
          <ac:chgData name="Steven Andrey Pacheco Portuguez" userId="ad40cec1-e87c-4df3-a667-1eb27988b12b" providerId="ADAL" clId="{6020F338-12D0-423C-B602-7E6F34EA9988}" dt="2024-04-06T14:45:00.476" v="156" actId="2165"/>
          <ac:graphicFrameMkLst>
            <pc:docMk/>
            <pc:sldMk cId="2415318928" sldId="286"/>
            <ac:graphicFrameMk id="9" creationId="{1FAB2860-5AE0-6F43-2BC5-62F7FA038CC4}"/>
          </ac:graphicFrameMkLst>
        </pc:graphicFrameChg>
      </pc:sldChg>
      <pc:sldChg chg="addSp modSp add mod">
        <pc:chgData name="Steven Andrey Pacheco Portuguez" userId="ad40cec1-e87c-4df3-a667-1eb27988b12b" providerId="ADAL" clId="{6020F338-12D0-423C-B602-7E6F34EA9988}" dt="2024-04-06T14:48:46.938" v="166" actId="1076"/>
        <pc:sldMkLst>
          <pc:docMk/>
          <pc:sldMk cId="2512829714" sldId="287"/>
        </pc:sldMkLst>
        <pc:picChg chg="add mod">
          <ac:chgData name="Steven Andrey Pacheco Portuguez" userId="ad40cec1-e87c-4df3-a667-1eb27988b12b" providerId="ADAL" clId="{6020F338-12D0-423C-B602-7E6F34EA9988}" dt="2024-04-06T14:48:46.938" v="166" actId="1076"/>
          <ac:picMkLst>
            <pc:docMk/>
            <pc:sldMk cId="2512829714" sldId="287"/>
            <ac:picMk id="7" creationId="{BC9E424D-9FBF-7F1D-CE9B-A0C1B6139C3F}"/>
          </ac:picMkLst>
        </pc:picChg>
      </pc:sldChg>
      <pc:sldChg chg="addSp delSp modSp new mod">
        <pc:chgData name="Steven Andrey Pacheco Portuguez" userId="ad40cec1-e87c-4df3-a667-1eb27988b12b" providerId="ADAL" clId="{6020F338-12D0-423C-B602-7E6F34EA9988}" dt="2024-04-16T17:47:42.477" v="1237" actId="21"/>
        <pc:sldMkLst>
          <pc:docMk/>
          <pc:sldMk cId="3188563017" sldId="288"/>
        </pc:sldMkLst>
        <pc:spChg chg="mod">
          <ac:chgData name="Steven Andrey Pacheco Portuguez" userId="ad40cec1-e87c-4df3-a667-1eb27988b12b" providerId="ADAL" clId="{6020F338-12D0-423C-B602-7E6F34EA9988}" dt="2024-04-07T16:00:01.173" v="285" actId="20577"/>
          <ac:spMkLst>
            <pc:docMk/>
            <pc:sldMk cId="3188563017" sldId="288"/>
            <ac:spMk id="2" creationId="{7F10FA33-5A03-8E40-D167-77D7B2473E97}"/>
          </ac:spMkLst>
        </pc:spChg>
        <pc:spChg chg="add del mod">
          <ac:chgData name="Steven Andrey Pacheco Portuguez" userId="ad40cec1-e87c-4df3-a667-1eb27988b12b" providerId="ADAL" clId="{6020F338-12D0-423C-B602-7E6F34EA9988}" dt="2024-04-07T16:07:42.057" v="429" actId="20577"/>
          <ac:spMkLst>
            <pc:docMk/>
            <pc:sldMk cId="3188563017" sldId="288"/>
            <ac:spMk id="3" creationId="{BB710676-1B7F-C525-D06B-0EBEA31C2AD0}"/>
          </ac:spMkLst>
        </pc:spChg>
        <pc:picChg chg="add mod">
          <ac:chgData name="Steven Andrey Pacheco Portuguez" userId="ad40cec1-e87c-4df3-a667-1eb27988b12b" providerId="ADAL" clId="{6020F338-12D0-423C-B602-7E6F34EA9988}" dt="2024-04-07T16:04:51.124" v="363" actId="1076"/>
          <ac:picMkLst>
            <pc:docMk/>
            <pc:sldMk cId="3188563017" sldId="288"/>
            <ac:picMk id="4" creationId="{F6213A8A-C492-4CC0-5317-74FEF4D8005D}"/>
          </ac:picMkLst>
        </pc:picChg>
        <pc:picChg chg="add del mod">
          <ac:chgData name="Steven Andrey Pacheco Portuguez" userId="ad40cec1-e87c-4df3-a667-1eb27988b12b" providerId="ADAL" clId="{6020F338-12D0-423C-B602-7E6F34EA9988}" dt="2024-04-16T17:47:42.477" v="1237" actId="21"/>
          <ac:picMkLst>
            <pc:docMk/>
            <pc:sldMk cId="3188563017" sldId="288"/>
            <ac:picMk id="5" creationId="{14F7F94F-9591-A28A-C7E7-912EB49ADCDF}"/>
          </ac:picMkLst>
        </pc:picChg>
        <pc:picChg chg="add mod">
          <ac:chgData name="Steven Andrey Pacheco Portuguez" userId="ad40cec1-e87c-4df3-a667-1eb27988b12b" providerId="ADAL" clId="{6020F338-12D0-423C-B602-7E6F34EA9988}" dt="2024-04-07T16:23:01.974" v="673" actId="1076"/>
          <ac:picMkLst>
            <pc:docMk/>
            <pc:sldMk cId="3188563017" sldId="288"/>
            <ac:picMk id="6" creationId="{AEDB9A14-DE38-6E15-6D90-46A5E6F63402}"/>
          </ac:picMkLst>
        </pc:picChg>
        <pc:picChg chg="add mod">
          <ac:chgData name="Steven Andrey Pacheco Portuguez" userId="ad40cec1-e87c-4df3-a667-1eb27988b12b" providerId="ADAL" clId="{6020F338-12D0-423C-B602-7E6F34EA9988}" dt="2024-04-07T16:04:54.432" v="365" actId="1076"/>
          <ac:picMkLst>
            <pc:docMk/>
            <pc:sldMk cId="3188563017" sldId="288"/>
            <ac:picMk id="7" creationId="{B4344487-2773-A214-92B0-839603F1ACD2}"/>
          </ac:picMkLst>
        </pc:picChg>
        <pc:picChg chg="add del mod ord">
          <ac:chgData name="Steven Andrey Pacheco Portuguez" userId="ad40cec1-e87c-4df3-a667-1eb27988b12b" providerId="ADAL" clId="{6020F338-12D0-423C-B602-7E6F34EA9988}" dt="2024-04-07T16:03:46.238" v="287" actId="22"/>
          <ac:picMkLst>
            <pc:docMk/>
            <pc:sldMk cId="3188563017" sldId="288"/>
            <ac:picMk id="9" creationId="{F4A9A3E6-8095-153C-A11C-7B73494D374A}"/>
          </ac:picMkLst>
        </pc:picChg>
        <pc:picChg chg="add mod">
          <ac:chgData name="Steven Andrey Pacheco Portuguez" userId="ad40cec1-e87c-4df3-a667-1eb27988b12b" providerId="ADAL" clId="{6020F338-12D0-423C-B602-7E6F34EA9988}" dt="2024-04-07T16:09:32.687" v="430" actId="1076"/>
          <ac:picMkLst>
            <pc:docMk/>
            <pc:sldMk cId="3188563017" sldId="288"/>
            <ac:picMk id="11" creationId="{78CA855F-2591-3214-6A79-3AFE3E2884FE}"/>
          </ac:picMkLst>
        </pc:picChg>
      </pc:sldChg>
      <pc:sldChg chg="addSp delSp modSp new mod">
        <pc:chgData name="Steven Andrey Pacheco Portuguez" userId="ad40cec1-e87c-4df3-a667-1eb27988b12b" providerId="ADAL" clId="{6020F338-12D0-423C-B602-7E6F34EA9988}" dt="2024-04-07T16:14:05.643" v="521" actId="1076"/>
        <pc:sldMkLst>
          <pc:docMk/>
          <pc:sldMk cId="171276589" sldId="289"/>
        </pc:sldMkLst>
        <pc:spChg chg="mod">
          <ac:chgData name="Steven Andrey Pacheco Portuguez" userId="ad40cec1-e87c-4df3-a667-1eb27988b12b" providerId="ADAL" clId="{6020F338-12D0-423C-B602-7E6F34EA9988}" dt="2024-04-07T16:13:18.402" v="515" actId="20577"/>
          <ac:spMkLst>
            <pc:docMk/>
            <pc:sldMk cId="171276589" sldId="289"/>
            <ac:spMk id="2" creationId="{5ADF6BA1-8AF2-80CD-72CF-2457D2300FEA}"/>
          </ac:spMkLst>
        </pc:spChg>
        <pc:spChg chg="mod">
          <ac:chgData name="Steven Andrey Pacheco Portuguez" userId="ad40cec1-e87c-4df3-a667-1eb27988b12b" providerId="ADAL" clId="{6020F338-12D0-423C-B602-7E6F34EA9988}" dt="2024-04-07T16:12:33.919" v="455" actId="20577"/>
          <ac:spMkLst>
            <pc:docMk/>
            <pc:sldMk cId="171276589" sldId="289"/>
            <ac:spMk id="3" creationId="{06BA76AD-0AD3-F2D9-0513-06A57DFA6876}"/>
          </ac:spMkLst>
        </pc:spChg>
        <pc:picChg chg="add del mod">
          <ac:chgData name="Steven Andrey Pacheco Portuguez" userId="ad40cec1-e87c-4df3-a667-1eb27988b12b" providerId="ADAL" clId="{6020F338-12D0-423C-B602-7E6F34EA9988}" dt="2024-04-07T16:12:57.382" v="457" actId="478"/>
          <ac:picMkLst>
            <pc:docMk/>
            <pc:sldMk cId="171276589" sldId="289"/>
            <ac:picMk id="5" creationId="{EDA27869-D81F-6811-6B4D-C245961544B8}"/>
          </ac:picMkLst>
        </pc:picChg>
        <pc:picChg chg="add mod">
          <ac:chgData name="Steven Andrey Pacheco Portuguez" userId="ad40cec1-e87c-4df3-a667-1eb27988b12b" providerId="ADAL" clId="{6020F338-12D0-423C-B602-7E6F34EA9988}" dt="2024-04-07T16:14:05.643" v="521" actId="1076"/>
          <ac:picMkLst>
            <pc:docMk/>
            <pc:sldMk cId="171276589" sldId="289"/>
            <ac:picMk id="6" creationId="{3BC2F837-7F9E-8653-277F-19256D6A32BD}"/>
          </ac:picMkLst>
        </pc:picChg>
      </pc:sldChg>
      <pc:sldChg chg="modSp add del">
        <pc:chgData name="Steven Andrey Pacheco Portuguez" userId="ad40cec1-e87c-4df3-a667-1eb27988b12b" providerId="ADAL" clId="{6020F338-12D0-423C-B602-7E6F34EA9988}" dt="2024-04-07T16:14:12.068" v="523" actId="47"/>
        <pc:sldMkLst>
          <pc:docMk/>
          <pc:sldMk cId="1403677168" sldId="290"/>
        </pc:sldMkLst>
        <pc:spChg chg="mod">
          <ac:chgData name="Steven Andrey Pacheco Portuguez" userId="ad40cec1-e87c-4df3-a667-1eb27988b12b" providerId="ADAL" clId="{6020F338-12D0-423C-B602-7E6F34EA9988}" dt="2024-04-07T16:13:52.524" v="519" actId="20577"/>
          <ac:spMkLst>
            <pc:docMk/>
            <pc:sldMk cId="1403677168" sldId="290"/>
            <ac:spMk id="3" creationId="{06BA76AD-0AD3-F2D9-0513-06A57DFA6876}"/>
          </ac:spMkLst>
        </pc:spChg>
      </pc:sldChg>
      <pc:sldChg chg="modSp add mod">
        <pc:chgData name="Steven Andrey Pacheco Portuguez" userId="ad40cec1-e87c-4df3-a667-1eb27988b12b" providerId="ADAL" clId="{6020F338-12D0-423C-B602-7E6F34EA9988}" dt="2024-04-07T16:20:48.308" v="602" actId="20577"/>
        <pc:sldMkLst>
          <pc:docMk/>
          <pc:sldMk cId="294237418" sldId="291"/>
        </pc:sldMkLst>
        <pc:spChg chg="mod">
          <ac:chgData name="Steven Andrey Pacheco Portuguez" userId="ad40cec1-e87c-4df3-a667-1eb27988b12b" providerId="ADAL" clId="{6020F338-12D0-423C-B602-7E6F34EA9988}" dt="2024-04-07T16:20:48.308" v="602" actId="20577"/>
          <ac:spMkLst>
            <pc:docMk/>
            <pc:sldMk cId="294237418" sldId="291"/>
            <ac:spMk id="3" creationId="{06BA76AD-0AD3-F2D9-0513-06A57DFA6876}"/>
          </ac:spMkLst>
        </pc:spChg>
      </pc:sldChg>
      <pc:sldChg chg="addSp delSp modSp new mod">
        <pc:chgData name="Steven Andrey Pacheco Portuguez" userId="ad40cec1-e87c-4df3-a667-1eb27988b12b" providerId="ADAL" clId="{6020F338-12D0-423C-B602-7E6F34EA9988}" dt="2024-04-07T16:24:23.890" v="678" actId="22"/>
        <pc:sldMkLst>
          <pc:docMk/>
          <pc:sldMk cId="3116306999" sldId="292"/>
        </pc:sldMkLst>
        <pc:spChg chg="mod">
          <ac:chgData name="Steven Andrey Pacheco Portuguez" userId="ad40cec1-e87c-4df3-a667-1eb27988b12b" providerId="ADAL" clId="{6020F338-12D0-423C-B602-7E6F34EA9988}" dt="2024-04-07T16:22:53.091" v="672" actId="20577"/>
          <ac:spMkLst>
            <pc:docMk/>
            <pc:sldMk cId="3116306999" sldId="292"/>
            <ac:spMk id="2" creationId="{CCC6BF3D-D9CC-2F51-F2DD-6F75DBA68CAB}"/>
          </ac:spMkLst>
        </pc:spChg>
        <pc:spChg chg="add del">
          <ac:chgData name="Steven Andrey Pacheco Portuguez" userId="ad40cec1-e87c-4df3-a667-1eb27988b12b" providerId="ADAL" clId="{6020F338-12D0-423C-B602-7E6F34EA9988}" dt="2024-04-07T16:24:22.302" v="677" actId="22"/>
          <ac:spMkLst>
            <pc:docMk/>
            <pc:sldMk cId="3116306999" sldId="292"/>
            <ac:spMk id="3" creationId="{544D3552-C8A1-69AF-DD1F-31D23EC9044D}"/>
          </ac:spMkLst>
        </pc:spChg>
        <pc:picChg chg="add mod">
          <ac:chgData name="Steven Andrey Pacheco Portuguez" userId="ad40cec1-e87c-4df3-a667-1eb27988b12b" providerId="ADAL" clId="{6020F338-12D0-423C-B602-7E6F34EA9988}" dt="2024-04-07T16:23:16.866" v="675" actId="1076"/>
          <ac:picMkLst>
            <pc:docMk/>
            <pc:sldMk cId="3116306999" sldId="292"/>
            <ac:picMk id="4" creationId="{7F282B04-D623-E2E5-4212-F8284A05876A}"/>
          </ac:picMkLst>
        </pc:picChg>
        <pc:picChg chg="add del mod ord">
          <ac:chgData name="Steven Andrey Pacheco Portuguez" userId="ad40cec1-e87c-4df3-a667-1eb27988b12b" providerId="ADAL" clId="{6020F338-12D0-423C-B602-7E6F34EA9988}" dt="2024-04-07T16:24:22.302" v="677" actId="22"/>
          <ac:picMkLst>
            <pc:docMk/>
            <pc:sldMk cId="3116306999" sldId="292"/>
            <ac:picMk id="6" creationId="{E8F460CC-F115-5A81-648D-81DB919CDD50}"/>
          </ac:picMkLst>
        </pc:picChg>
        <pc:picChg chg="add">
          <ac:chgData name="Steven Andrey Pacheco Portuguez" userId="ad40cec1-e87c-4df3-a667-1eb27988b12b" providerId="ADAL" clId="{6020F338-12D0-423C-B602-7E6F34EA9988}" dt="2024-04-07T16:24:23.890" v="678" actId="22"/>
          <ac:picMkLst>
            <pc:docMk/>
            <pc:sldMk cId="3116306999" sldId="292"/>
            <ac:picMk id="8" creationId="{FC10FC2C-254E-D358-AFED-A5B20C38A530}"/>
          </ac:picMkLst>
        </pc:picChg>
      </pc:sldChg>
      <pc:sldChg chg="addSp modSp new mod">
        <pc:chgData name="Steven Andrey Pacheco Portuguez" userId="ad40cec1-e87c-4df3-a667-1eb27988b12b" providerId="ADAL" clId="{6020F338-12D0-423C-B602-7E6F34EA9988}" dt="2024-04-07T17:13:23.878" v="750" actId="1076"/>
        <pc:sldMkLst>
          <pc:docMk/>
          <pc:sldMk cId="1795197234" sldId="293"/>
        </pc:sldMkLst>
        <pc:spChg chg="mod">
          <ac:chgData name="Steven Andrey Pacheco Portuguez" userId="ad40cec1-e87c-4df3-a667-1eb27988b12b" providerId="ADAL" clId="{6020F338-12D0-423C-B602-7E6F34EA9988}" dt="2024-04-07T16:25:39.531" v="744" actId="20577"/>
          <ac:spMkLst>
            <pc:docMk/>
            <pc:sldMk cId="1795197234" sldId="293"/>
            <ac:spMk id="2" creationId="{0B1E4F10-A442-1FB5-E6B5-11E525CC6585}"/>
          </ac:spMkLst>
        </pc:spChg>
        <pc:picChg chg="add mod">
          <ac:chgData name="Steven Andrey Pacheco Portuguez" userId="ad40cec1-e87c-4df3-a667-1eb27988b12b" providerId="ADAL" clId="{6020F338-12D0-423C-B602-7E6F34EA9988}" dt="2024-04-07T17:13:23.878" v="750" actId="1076"/>
          <ac:picMkLst>
            <pc:docMk/>
            <pc:sldMk cId="1795197234" sldId="293"/>
            <ac:picMk id="4" creationId="{51C465A6-6C4E-44A3-7744-D1F35853CE40}"/>
          </ac:picMkLst>
        </pc:picChg>
      </pc:sldChg>
      <pc:sldChg chg="addSp delSp modSp add mod">
        <pc:chgData name="Steven Andrey Pacheco Portuguez" userId="ad40cec1-e87c-4df3-a667-1eb27988b12b" providerId="ADAL" clId="{6020F338-12D0-423C-B602-7E6F34EA9988}" dt="2024-04-07T17:19:58.990" v="942" actId="21"/>
        <pc:sldMkLst>
          <pc:docMk/>
          <pc:sldMk cId="1660956815" sldId="294"/>
        </pc:sldMkLst>
        <pc:spChg chg="mod">
          <ac:chgData name="Steven Andrey Pacheco Portuguez" userId="ad40cec1-e87c-4df3-a667-1eb27988b12b" providerId="ADAL" clId="{6020F338-12D0-423C-B602-7E6F34EA9988}" dt="2024-04-07T17:13:42.606" v="757" actId="5793"/>
          <ac:spMkLst>
            <pc:docMk/>
            <pc:sldMk cId="1660956815" sldId="294"/>
            <ac:spMk id="3" creationId="{ACB2EF59-0DEC-483D-3F95-A73947D5A7F8}"/>
          </ac:spMkLst>
        </pc:spChg>
        <pc:picChg chg="mod">
          <ac:chgData name="Steven Andrey Pacheco Portuguez" userId="ad40cec1-e87c-4df3-a667-1eb27988b12b" providerId="ADAL" clId="{6020F338-12D0-423C-B602-7E6F34EA9988}" dt="2024-04-07T17:13:38.148" v="755" actId="1076"/>
          <ac:picMkLst>
            <pc:docMk/>
            <pc:sldMk cId="1660956815" sldId="294"/>
            <ac:picMk id="4" creationId="{51C465A6-6C4E-44A3-7744-D1F35853CE40}"/>
          </ac:picMkLst>
        </pc:picChg>
        <pc:picChg chg="add mod">
          <ac:chgData name="Steven Andrey Pacheco Portuguez" userId="ad40cec1-e87c-4df3-a667-1eb27988b12b" providerId="ADAL" clId="{6020F338-12D0-423C-B602-7E6F34EA9988}" dt="2024-04-07T17:13:48.341" v="760" actId="1076"/>
          <ac:picMkLst>
            <pc:docMk/>
            <pc:sldMk cId="1660956815" sldId="294"/>
            <ac:picMk id="6" creationId="{251AC7E0-54DB-3052-2F37-BE10735C090F}"/>
          </ac:picMkLst>
        </pc:picChg>
        <pc:picChg chg="add del mod">
          <ac:chgData name="Steven Andrey Pacheco Portuguez" userId="ad40cec1-e87c-4df3-a667-1eb27988b12b" providerId="ADAL" clId="{6020F338-12D0-423C-B602-7E6F34EA9988}" dt="2024-04-07T17:19:58.990" v="942" actId="21"/>
          <ac:picMkLst>
            <pc:docMk/>
            <pc:sldMk cId="1660956815" sldId="294"/>
            <ac:picMk id="7" creationId="{79E519CD-C562-78C4-13CC-2071D8734AE6}"/>
          </ac:picMkLst>
        </pc:picChg>
      </pc:sldChg>
      <pc:sldChg chg="addSp modSp new mod">
        <pc:chgData name="Steven Andrey Pacheco Portuguez" userId="ad40cec1-e87c-4df3-a667-1eb27988b12b" providerId="ADAL" clId="{6020F338-12D0-423C-B602-7E6F34EA9988}" dt="2024-04-07T17:20:05.845" v="946" actId="1076"/>
        <pc:sldMkLst>
          <pc:docMk/>
          <pc:sldMk cId="2003173431" sldId="295"/>
        </pc:sldMkLst>
        <pc:spChg chg="mod">
          <ac:chgData name="Steven Andrey Pacheco Portuguez" userId="ad40cec1-e87c-4df3-a667-1eb27988b12b" providerId="ADAL" clId="{6020F338-12D0-423C-B602-7E6F34EA9988}" dt="2024-04-07T17:19:43.565" v="939" actId="20577"/>
          <ac:spMkLst>
            <pc:docMk/>
            <pc:sldMk cId="2003173431" sldId="295"/>
            <ac:spMk id="3" creationId="{9D7723ED-E92E-7548-D430-EFCFB42DD903}"/>
          </ac:spMkLst>
        </pc:spChg>
        <pc:picChg chg="add mod">
          <ac:chgData name="Steven Andrey Pacheco Portuguez" userId="ad40cec1-e87c-4df3-a667-1eb27988b12b" providerId="ADAL" clId="{6020F338-12D0-423C-B602-7E6F34EA9988}" dt="2024-04-07T17:20:05.845" v="946" actId="1076"/>
          <ac:picMkLst>
            <pc:docMk/>
            <pc:sldMk cId="2003173431" sldId="295"/>
            <ac:picMk id="7" creationId="{79E519CD-C562-78C4-13CC-2071D8734AE6}"/>
          </ac:picMkLst>
        </pc:picChg>
      </pc:sldChg>
      <pc:sldChg chg="addSp delSp modSp new mod">
        <pc:chgData name="Steven Andrey Pacheco Portuguez" userId="ad40cec1-e87c-4df3-a667-1eb27988b12b" providerId="ADAL" clId="{6020F338-12D0-423C-B602-7E6F34EA9988}" dt="2024-04-07T17:24:48.462" v="1026" actId="1076"/>
        <pc:sldMkLst>
          <pc:docMk/>
          <pc:sldMk cId="746045255" sldId="296"/>
        </pc:sldMkLst>
        <pc:spChg chg="mod">
          <ac:chgData name="Steven Andrey Pacheco Portuguez" userId="ad40cec1-e87c-4df3-a667-1eb27988b12b" providerId="ADAL" clId="{6020F338-12D0-423C-B602-7E6F34EA9988}" dt="2024-04-07T17:20:40.126" v="967" actId="20577"/>
          <ac:spMkLst>
            <pc:docMk/>
            <pc:sldMk cId="746045255" sldId="296"/>
            <ac:spMk id="2" creationId="{D5CAB2D8-5DC9-B1C4-74FE-BD34D498D93D}"/>
          </ac:spMkLst>
        </pc:spChg>
        <pc:spChg chg="add del">
          <ac:chgData name="Steven Andrey Pacheco Portuguez" userId="ad40cec1-e87c-4df3-a667-1eb27988b12b" providerId="ADAL" clId="{6020F338-12D0-423C-B602-7E6F34EA9988}" dt="2024-04-07T17:24:22.979" v="985"/>
          <ac:spMkLst>
            <pc:docMk/>
            <pc:sldMk cId="746045255" sldId="296"/>
            <ac:spMk id="3" creationId="{60F26299-C62A-8A16-09C7-9C175C378040}"/>
          </ac:spMkLst>
        </pc:spChg>
        <pc:spChg chg="add mod">
          <ac:chgData name="Steven Andrey Pacheco Portuguez" userId="ad40cec1-e87c-4df3-a667-1eb27988b12b" providerId="ADAL" clId="{6020F338-12D0-423C-B602-7E6F34EA9988}" dt="2024-04-07T17:24:48.462" v="1026" actId="1076"/>
          <ac:spMkLst>
            <pc:docMk/>
            <pc:sldMk cId="746045255" sldId="296"/>
            <ac:spMk id="11" creationId="{28FE6E0F-FD1E-881D-7E64-9B77099F075E}"/>
          </ac:spMkLst>
        </pc:spChg>
        <pc:picChg chg="add mod">
          <ac:chgData name="Steven Andrey Pacheco Portuguez" userId="ad40cec1-e87c-4df3-a667-1eb27988b12b" providerId="ADAL" clId="{6020F338-12D0-423C-B602-7E6F34EA9988}" dt="2024-04-07T17:21:03.412" v="968"/>
          <ac:picMkLst>
            <pc:docMk/>
            <pc:sldMk cId="746045255" sldId="296"/>
            <ac:picMk id="4" creationId="{C6747313-090D-EF2E-FE16-CD14C73FB9EE}"/>
          </ac:picMkLst>
        </pc:picChg>
        <pc:picChg chg="add mod">
          <ac:chgData name="Steven Andrey Pacheco Portuguez" userId="ad40cec1-e87c-4df3-a667-1eb27988b12b" providerId="ADAL" clId="{6020F338-12D0-423C-B602-7E6F34EA9988}" dt="2024-04-07T17:21:03.412" v="968"/>
          <ac:picMkLst>
            <pc:docMk/>
            <pc:sldMk cId="746045255" sldId="296"/>
            <ac:picMk id="5" creationId="{4A5A6EE9-9058-6111-2C94-A6723A39C88F}"/>
          </ac:picMkLst>
        </pc:picChg>
        <pc:picChg chg="add mod">
          <ac:chgData name="Steven Andrey Pacheco Portuguez" userId="ad40cec1-e87c-4df3-a667-1eb27988b12b" providerId="ADAL" clId="{6020F338-12D0-423C-B602-7E6F34EA9988}" dt="2024-04-07T17:21:03.412" v="968"/>
          <ac:picMkLst>
            <pc:docMk/>
            <pc:sldMk cId="746045255" sldId="296"/>
            <ac:picMk id="6" creationId="{71F728AB-431C-8B30-F870-FE9968BA2C74}"/>
          </ac:picMkLst>
        </pc:picChg>
        <pc:picChg chg="add mod">
          <ac:chgData name="Steven Andrey Pacheco Portuguez" userId="ad40cec1-e87c-4df3-a667-1eb27988b12b" providerId="ADAL" clId="{6020F338-12D0-423C-B602-7E6F34EA9988}" dt="2024-04-07T17:24:21.628" v="984" actId="1076"/>
          <ac:picMkLst>
            <pc:docMk/>
            <pc:sldMk cId="746045255" sldId="296"/>
            <ac:picMk id="8" creationId="{F20618A9-0291-7864-7ED8-B28DFEDC7C97}"/>
          </ac:picMkLst>
        </pc:picChg>
        <pc:picChg chg="add mod">
          <ac:chgData name="Steven Andrey Pacheco Portuguez" userId="ad40cec1-e87c-4df3-a667-1eb27988b12b" providerId="ADAL" clId="{6020F338-12D0-423C-B602-7E6F34EA9988}" dt="2024-04-07T17:24:16.669" v="982"/>
          <ac:picMkLst>
            <pc:docMk/>
            <pc:sldMk cId="746045255" sldId="296"/>
            <ac:picMk id="9" creationId="{D70BFFF7-9386-96FA-58F8-260957DC7767}"/>
          </ac:picMkLst>
        </pc:picChg>
        <pc:picChg chg="add mod">
          <ac:chgData name="Steven Andrey Pacheco Portuguez" userId="ad40cec1-e87c-4df3-a667-1eb27988b12b" providerId="ADAL" clId="{6020F338-12D0-423C-B602-7E6F34EA9988}" dt="2024-04-07T17:24:27.169" v="988" actId="1076"/>
          <ac:picMkLst>
            <pc:docMk/>
            <pc:sldMk cId="746045255" sldId="296"/>
            <ac:picMk id="10" creationId="{27C9ACCF-1C8B-C374-F78F-A8C02041ABC8}"/>
          </ac:picMkLst>
        </pc:picChg>
      </pc:sldChg>
      <pc:sldChg chg="addSp modSp new mod setBg">
        <pc:chgData name="Steven Andrey Pacheco Portuguez" userId="ad40cec1-e87c-4df3-a667-1eb27988b12b" providerId="ADAL" clId="{6020F338-12D0-423C-B602-7E6F34EA9988}" dt="2024-04-07T18:02:44.112" v="1048" actId="26606"/>
        <pc:sldMkLst>
          <pc:docMk/>
          <pc:sldMk cId="3321269750" sldId="297"/>
        </pc:sldMkLst>
        <pc:spChg chg="mod">
          <ac:chgData name="Steven Andrey Pacheco Portuguez" userId="ad40cec1-e87c-4df3-a667-1eb27988b12b" providerId="ADAL" clId="{6020F338-12D0-423C-B602-7E6F34EA9988}" dt="2024-04-07T18:02:44.112" v="1048" actId="26606"/>
          <ac:spMkLst>
            <pc:docMk/>
            <pc:sldMk cId="3321269750" sldId="297"/>
            <ac:spMk id="2" creationId="{76B1582C-B745-C53F-52E4-77C6035A2D0A}"/>
          </ac:spMkLst>
        </pc:spChg>
        <pc:spChg chg="mod">
          <ac:chgData name="Steven Andrey Pacheco Portuguez" userId="ad40cec1-e87c-4df3-a667-1eb27988b12b" providerId="ADAL" clId="{6020F338-12D0-423C-B602-7E6F34EA9988}" dt="2024-04-07T18:02:44.112" v="1048" actId="26606"/>
          <ac:spMkLst>
            <pc:docMk/>
            <pc:sldMk cId="3321269750" sldId="297"/>
            <ac:spMk id="3" creationId="{CFF29CD1-ED53-43B2-A371-2024ABBBC64A}"/>
          </ac:spMkLst>
        </pc:spChg>
        <pc:spChg chg="add">
          <ac:chgData name="Steven Andrey Pacheco Portuguez" userId="ad40cec1-e87c-4df3-a667-1eb27988b12b" providerId="ADAL" clId="{6020F338-12D0-423C-B602-7E6F34EA9988}" dt="2024-04-07T18:02:44.112" v="1048" actId="26606"/>
          <ac:spMkLst>
            <pc:docMk/>
            <pc:sldMk cId="3321269750" sldId="297"/>
            <ac:spMk id="8" creationId="{907EF6B7-1338-4443-8C46-6A318D952DFD}"/>
          </ac:spMkLst>
        </pc:spChg>
        <pc:spChg chg="add">
          <ac:chgData name="Steven Andrey Pacheco Portuguez" userId="ad40cec1-e87c-4df3-a667-1eb27988b12b" providerId="ADAL" clId="{6020F338-12D0-423C-B602-7E6F34EA9988}" dt="2024-04-07T18:02:44.112" v="1048" actId="26606"/>
          <ac:spMkLst>
            <pc:docMk/>
            <pc:sldMk cId="3321269750" sldId="297"/>
            <ac:spMk id="10" creationId="{DAAE4CDD-124C-4DCF-9584-B6033B545DD5}"/>
          </ac:spMkLst>
        </pc:spChg>
        <pc:spChg chg="add">
          <ac:chgData name="Steven Andrey Pacheco Portuguez" userId="ad40cec1-e87c-4df3-a667-1eb27988b12b" providerId="ADAL" clId="{6020F338-12D0-423C-B602-7E6F34EA9988}" dt="2024-04-07T18:02:44.112" v="1048" actId="26606"/>
          <ac:spMkLst>
            <pc:docMk/>
            <pc:sldMk cId="3321269750" sldId="297"/>
            <ac:spMk id="12" creationId="{081E4A58-353D-44AE-B2FC-2A74E2E400F7}"/>
          </ac:spMkLst>
        </pc:spChg>
      </pc:sldChg>
      <pc:sldChg chg="addSp modSp new mod">
        <pc:chgData name="Steven Andrey Pacheco Portuguez" userId="ad40cec1-e87c-4df3-a667-1eb27988b12b" providerId="ADAL" clId="{6020F338-12D0-423C-B602-7E6F34EA9988}" dt="2024-04-07T18:04:46.545" v="1158" actId="20577"/>
        <pc:sldMkLst>
          <pc:docMk/>
          <pc:sldMk cId="3302129622" sldId="298"/>
        </pc:sldMkLst>
        <pc:spChg chg="mod">
          <ac:chgData name="Steven Andrey Pacheco Portuguez" userId="ad40cec1-e87c-4df3-a667-1eb27988b12b" providerId="ADAL" clId="{6020F338-12D0-423C-B602-7E6F34EA9988}" dt="2024-04-07T18:02:53.378" v="1071" actId="20577"/>
          <ac:spMkLst>
            <pc:docMk/>
            <pc:sldMk cId="3302129622" sldId="298"/>
            <ac:spMk id="2" creationId="{8B80ABD7-8690-5FC3-9511-C17DD9F2889E}"/>
          </ac:spMkLst>
        </pc:spChg>
        <pc:spChg chg="mod">
          <ac:chgData name="Steven Andrey Pacheco Portuguez" userId="ad40cec1-e87c-4df3-a667-1eb27988b12b" providerId="ADAL" clId="{6020F338-12D0-423C-B602-7E6F34EA9988}" dt="2024-04-07T18:04:46.545" v="1158" actId="20577"/>
          <ac:spMkLst>
            <pc:docMk/>
            <pc:sldMk cId="3302129622" sldId="298"/>
            <ac:spMk id="3" creationId="{50B80885-32B3-2ABE-9180-81CE275F288F}"/>
          </ac:spMkLst>
        </pc:spChg>
        <pc:picChg chg="add mod">
          <ac:chgData name="Steven Andrey Pacheco Portuguez" userId="ad40cec1-e87c-4df3-a667-1eb27988b12b" providerId="ADAL" clId="{6020F338-12D0-423C-B602-7E6F34EA9988}" dt="2024-04-07T18:04:12.621" v="1078" actId="14100"/>
          <ac:picMkLst>
            <pc:docMk/>
            <pc:sldMk cId="3302129622" sldId="298"/>
            <ac:picMk id="5" creationId="{43BB149B-2CC7-6C30-97D6-166008CDDA30}"/>
          </ac:picMkLst>
        </pc:picChg>
      </pc:sldChg>
      <pc:sldChg chg="modSp add mod">
        <pc:chgData name="Steven Andrey Pacheco Portuguez" userId="ad40cec1-e87c-4df3-a667-1eb27988b12b" providerId="ADAL" clId="{6020F338-12D0-423C-B602-7E6F34EA9988}" dt="2024-04-07T18:06:53.298" v="1195" actId="21"/>
        <pc:sldMkLst>
          <pc:docMk/>
          <pc:sldMk cId="2771772277" sldId="299"/>
        </pc:sldMkLst>
        <pc:spChg chg="mod">
          <ac:chgData name="Steven Andrey Pacheco Portuguez" userId="ad40cec1-e87c-4df3-a667-1eb27988b12b" providerId="ADAL" clId="{6020F338-12D0-423C-B602-7E6F34EA9988}" dt="2024-04-07T18:06:53.298" v="1195" actId="21"/>
          <ac:spMkLst>
            <pc:docMk/>
            <pc:sldMk cId="2771772277" sldId="299"/>
            <ac:spMk id="3" creationId="{50B80885-32B3-2ABE-9180-81CE275F288F}"/>
          </ac:spMkLst>
        </pc:spChg>
      </pc:sldChg>
      <pc:sldChg chg="modSp add mod">
        <pc:chgData name="Steven Andrey Pacheco Portuguez" userId="ad40cec1-e87c-4df3-a667-1eb27988b12b" providerId="ADAL" clId="{6020F338-12D0-423C-B602-7E6F34EA9988}" dt="2024-04-07T18:07:04.048" v="1200" actId="20577"/>
        <pc:sldMkLst>
          <pc:docMk/>
          <pc:sldMk cId="2478102240" sldId="300"/>
        </pc:sldMkLst>
        <pc:spChg chg="mod">
          <ac:chgData name="Steven Andrey Pacheco Portuguez" userId="ad40cec1-e87c-4df3-a667-1eb27988b12b" providerId="ADAL" clId="{6020F338-12D0-423C-B602-7E6F34EA9988}" dt="2024-04-07T18:07:04.048" v="1200" actId="20577"/>
          <ac:spMkLst>
            <pc:docMk/>
            <pc:sldMk cId="2478102240" sldId="300"/>
            <ac:spMk id="3" creationId="{50B80885-32B3-2ABE-9180-81CE275F288F}"/>
          </ac:spMkLst>
        </pc:spChg>
      </pc:sldChg>
      <pc:sldChg chg="addSp delSp modSp new del mod">
        <pc:chgData name="Steven Andrey Pacheco Portuguez" userId="ad40cec1-e87c-4df3-a667-1eb27988b12b" providerId="ADAL" clId="{6020F338-12D0-423C-B602-7E6F34EA9988}" dt="2024-04-07T18:20:23.415" v="1231" actId="47"/>
        <pc:sldMkLst>
          <pc:docMk/>
          <pc:sldMk cId="104869178" sldId="301"/>
        </pc:sldMkLst>
        <pc:spChg chg="del">
          <ac:chgData name="Steven Andrey Pacheco Portuguez" userId="ad40cec1-e87c-4df3-a667-1eb27988b12b" providerId="ADAL" clId="{6020F338-12D0-423C-B602-7E6F34EA9988}" dt="2024-04-07T18:08:13.494" v="1202" actId="22"/>
          <ac:spMkLst>
            <pc:docMk/>
            <pc:sldMk cId="104869178" sldId="301"/>
            <ac:spMk id="3" creationId="{C146258F-7FAB-ABD3-A011-24F121C0B9DC}"/>
          </ac:spMkLst>
        </pc:spChg>
        <pc:picChg chg="add mod ord">
          <ac:chgData name="Steven Andrey Pacheco Portuguez" userId="ad40cec1-e87c-4df3-a667-1eb27988b12b" providerId="ADAL" clId="{6020F338-12D0-423C-B602-7E6F34EA9988}" dt="2024-04-07T18:08:13.494" v="1202" actId="22"/>
          <ac:picMkLst>
            <pc:docMk/>
            <pc:sldMk cId="104869178" sldId="301"/>
            <ac:picMk id="5" creationId="{1DC51095-AF71-EB53-0F3E-33B0C945D5C8}"/>
          </ac:picMkLst>
        </pc:picChg>
      </pc:sldChg>
      <pc:sldChg chg="addSp delSp modSp add mod">
        <pc:chgData name="Steven Andrey Pacheco Portuguez" userId="ad40cec1-e87c-4df3-a667-1eb27988b12b" providerId="ADAL" clId="{6020F338-12D0-423C-B602-7E6F34EA9988}" dt="2024-04-07T18:19:54.182" v="1230" actId="14100"/>
        <pc:sldMkLst>
          <pc:docMk/>
          <pc:sldMk cId="2196235599" sldId="302"/>
        </pc:sldMkLst>
        <pc:spChg chg="add del mod">
          <ac:chgData name="Steven Andrey Pacheco Portuguez" userId="ad40cec1-e87c-4df3-a667-1eb27988b12b" providerId="ADAL" clId="{6020F338-12D0-423C-B602-7E6F34EA9988}" dt="2024-04-07T18:19:45.889" v="1227" actId="478"/>
          <ac:spMkLst>
            <pc:docMk/>
            <pc:sldMk cId="2196235599" sldId="302"/>
            <ac:spMk id="3" creationId="{8C99B351-5AC9-3E20-F67F-135EB17D2E0B}"/>
          </ac:spMkLst>
        </pc:spChg>
        <pc:spChg chg="add del mod">
          <ac:chgData name="Steven Andrey Pacheco Portuguez" userId="ad40cec1-e87c-4df3-a667-1eb27988b12b" providerId="ADAL" clId="{6020F338-12D0-423C-B602-7E6F34EA9988}" dt="2024-04-07T18:19:43.221" v="1226" actId="478"/>
          <ac:spMkLst>
            <pc:docMk/>
            <pc:sldMk cId="2196235599" sldId="302"/>
            <ac:spMk id="6" creationId="{BC0AA48F-999D-FAF2-A3C7-9C0647B8A507}"/>
          </ac:spMkLst>
        </pc:spChg>
        <pc:picChg chg="del">
          <ac:chgData name="Steven Andrey Pacheco Portuguez" userId="ad40cec1-e87c-4df3-a667-1eb27988b12b" providerId="ADAL" clId="{6020F338-12D0-423C-B602-7E6F34EA9988}" dt="2024-04-07T18:19:34.192" v="1225" actId="478"/>
          <ac:picMkLst>
            <pc:docMk/>
            <pc:sldMk cId="2196235599" sldId="302"/>
            <ac:picMk id="5" creationId="{1DC51095-AF71-EB53-0F3E-33B0C945D5C8}"/>
          </ac:picMkLst>
        </pc:picChg>
        <pc:picChg chg="add mod">
          <ac:chgData name="Steven Andrey Pacheco Portuguez" userId="ad40cec1-e87c-4df3-a667-1eb27988b12b" providerId="ADAL" clId="{6020F338-12D0-423C-B602-7E6F34EA9988}" dt="2024-04-07T18:19:54.182" v="1230" actId="14100"/>
          <ac:picMkLst>
            <pc:docMk/>
            <pc:sldMk cId="2196235599" sldId="302"/>
            <ac:picMk id="8" creationId="{E2FEB871-71F5-8C10-39D3-FDCAF6B71C0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21BB3-21BF-57ED-D859-213355837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4DC086-BAB2-6D86-747E-C34D40805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941759-BEF1-292E-F51E-3BDC4B24F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51A9-2CDF-4DF6-BA81-93843A665FFF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069C47-1645-C72F-B7C3-2F84571E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BEBBC6-97C9-6DAB-D375-87BF869B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738F-6352-4EDB-9F19-6AADB47944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894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3C473-D6BD-45B2-2DDB-6C0798BFB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756D1B-C777-2437-F6E8-AFA22ED90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D2C499-4B12-F6D8-D9FF-28ADE0403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51A9-2CDF-4DF6-BA81-93843A665FFF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39230B-8019-EB10-8C86-232BA4BA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611355-37C4-3FEC-0AB7-18E13456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738F-6352-4EDB-9F19-6AADB47944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60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C22413-0856-C0B5-9DA5-2A2F8CC4C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213108-32E1-EA16-DDAA-37CE1D8B1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573DEE-407D-5745-8CB0-78E867FCF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51A9-2CDF-4DF6-BA81-93843A665FFF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1F74D7-C14C-8E4C-0061-3E6D86735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A7A673-D2E1-88B2-0A26-E5B405FB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738F-6352-4EDB-9F19-6AADB47944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421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F914D-E276-7CB8-63E3-A2058B8A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D96173-9DC2-FC2D-E4A7-D880546F0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B71DAF-FC9F-7613-02E3-BDA7CA99B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51A9-2CDF-4DF6-BA81-93843A665FFF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3EDE83-32DA-6C9B-6D73-FFCAC946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6F5DFD-15D0-DBAF-97EB-E5375459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738F-6352-4EDB-9F19-6AADB47944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148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EE4F8-A7E4-3B31-52D5-9A1CDF6A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DD596C-E056-1F10-BB5B-8505E495C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0BC8C9-04E2-F4A2-A237-1D73C155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51A9-2CDF-4DF6-BA81-93843A665FFF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2CF1A0-82A0-4956-0335-C9ED6B02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B82B68-5107-FDEC-3FB7-6088ACE9C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738F-6352-4EDB-9F19-6AADB47944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157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CD0AE-BABF-E72F-32E8-CED29E92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0B1FA1-1F18-5BA9-11C0-7102E214B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C47587-2AB7-B004-103B-2685D7117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BA6C6F-7CCB-7B78-2114-5256784F5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51A9-2CDF-4DF6-BA81-93843A665FFF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687D3E-E41D-2709-AC3B-EF2A6EDB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F8A9CD-41C5-1E52-1446-C518D30B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738F-6352-4EDB-9F19-6AADB47944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055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ABFCA-97AC-ED24-387F-A492842B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13325E-0C0D-9492-0574-6FFAD47D6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F88A11-AF87-094D-B2E1-94C46FD63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07DC0FF-44B9-CAA7-165A-95A1687EA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3F3826-2A45-3D95-EEAD-3CE883F1D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18AC918-2F6D-23E8-0835-4514D78C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51A9-2CDF-4DF6-BA81-93843A665FFF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6125C4-4289-A608-8D9B-5556DB79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002C98-B13A-03F9-E604-6EF40E9C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738F-6352-4EDB-9F19-6AADB47944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20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DD6D4-19E6-444E-C4C3-219C0B4D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52F2D5-205F-6C64-3FA0-CB0E7DA9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51A9-2CDF-4DF6-BA81-93843A665FFF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695EA5-0A88-2BE2-9A87-7ED13F29D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1CD8CB-1621-07DA-A917-F56A3F58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738F-6352-4EDB-9F19-6AADB47944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417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62C00C-EFFA-56A0-610F-27B1A3ADA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51A9-2CDF-4DF6-BA81-93843A665FFF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D68C12-94A3-1E24-92CE-C1C3C286D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037A4B-8725-9A0C-AC80-7E7A93C1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738F-6352-4EDB-9F19-6AADB47944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41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77008-BBDA-B360-265A-24898220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98E5CF-8541-CA85-00BB-C0509EF54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813CDB-562C-7AD9-C3F2-53B3C143B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121350-F1F9-22C3-0B5C-982006240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51A9-2CDF-4DF6-BA81-93843A665FFF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30EBB1-8397-E9B9-53C9-1D4F23AD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5D9BB6-7ACC-D95B-F91B-86DC0A9CC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738F-6352-4EDB-9F19-6AADB47944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007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88081-161B-F0FD-231E-09BFBA14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6E31E76-C042-660C-A120-03B7BDB26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17702E-5EAF-2CFB-13CF-3B7E76E97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B80B90-AA46-5461-680D-555013CE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51A9-2CDF-4DF6-BA81-93843A665FFF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838C09-C1B1-F7A6-877B-4ACE7BAF3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2689CF-02B4-AE9D-BE97-4236906BC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738F-6352-4EDB-9F19-6AADB47944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346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51F24F0-F5A1-9578-8C2A-05D3A9865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81D224-36A2-ACD4-8025-E31E6B850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FF0DBC-F25C-5FD6-8916-78C1472BD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FE51A9-2CDF-4DF6-BA81-93843A665FFF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19F120-2487-5DB1-F93A-0440D353F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829B4F-6A1B-F811-7216-A6B927450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90738F-6352-4EDB-9F19-6AADB47944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884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3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29118-F739-0605-9CFC-963B03287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Backpropagation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B6B844-4B37-5B29-6E0A-E42529AD6D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MSc</a:t>
            </a:r>
            <a:r>
              <a:rPr lang="es-MX" dirty="0"/>
              <a:t> Steven Pacheco Portuguez</a:t>
            </a:r>
          </a:p>
        </p:txBody>
      </p:sp>
    </p:spTree>
    <p:extLst>
      <p:ext uri="{BB962C8B-B14F-4D97-AF65-F5344CB8AC3E}">
        <p14:creationId xmlns:p14="http://schemas.microsoft.com/office/powerpoint/2010/main" val="2196958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B64E7F-C297-F9F8-A57F-2ABF04FE4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MX" sz="4600" dirty="0"/>
              <a:t>Optimización del grafo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15D733C-0FB2-0980-E21E-2441C1387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807208"/>
                <a:ext cx="3940810" cy="3410712"/>
              </a:xfrm>
            </p:spPr>
            <p:txBody>
              <a:bodyPr anchor="t">
                <a:normAutofit/>
              </a:bodyPr>
              <a:lstStyle/>
              <a:p>
                <a:r>
                  <a:rPr lang="es-MX" sz="2200" b="0" dirty="0">
                    <a:latin typeface="Cambria Math" panose="02040503050406030204" pitchFamily="18" charset="0"/>
                  </a:rPr>
                  <a:t>Vamos a utilizar regla de la cadena para encontrar las derivadas parciales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2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MX" sz="22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s-MX" sz="2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2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s-MX" sz="22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MX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s-MX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s-MX" sz="2200" b="0" dirty="0">
                  <a:latin typeface="Cambria Math" panose="02040503050406030204" pitchFamily="18" charset="0"/>
                </a:endParaRPr>
              </a:p>
              <a:p>
                <a:r>
                  <a:rPr lang="es-MX" sz="2200" dirty="0">
                    <a:latin typeface="Cambria Math" panose="02040503050406030204" pitchFamily="18" charset="0"/>
                  </a:rPr>
                  <a:t>Observe que no necesita saber la definición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MX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s-MX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s-MX" sz="22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15D733C-0FB2-0980-E21E-2441C1387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807208"/>
                <a:ext cx="3940810" cy="3410712"/>
              </a:xfrm>
              <a:blipFill>
                <a:blip r:embed="rId2"/>
                <a:stretch>
                  <a:fillRect l="-1858" t="-23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79F8B1D5-3B41-6ACD-0082-6AE094E0A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2048256"/>
            <a:ext cx="6903720" cy="27614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8E917B6-D932-9948-C69B-9B557B82A27D}"/>
                  </a:ext>
                </a:extLst>
              </p:cNvPr>
              <p:cNvSpPr txBox="1"/>
              <p:nvPr/>
            </p:nvSpPr>
            <p:spPr>
              <a:xfrm>
                <a:off x="8896350" y="608630"/>
                <a:ext cx="1631601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8E917B6-D932-9948-C69B-9B557B82A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350" y="608630"/>
                <a:ext cx="1631601" cy="525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73B363F-0670-E8DB-E7E0-3191E366384D}"/>
                  </a:ext>
                </a:extLst>
              </p:cNvPr>
              <p:cNvSpPr txBox="1"/>
              <p:nvPr/>
            </p:nvSpPr>
            <p:spPr>
              <a:xfrm>
                <a:off x="9461500" y="4987325"/>
                <a:ext cx="2813050" cy="1023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MX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s-MX" sz="18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  <m:r>
                              <a:rPr lang="es-MX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MX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s-MX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sSup>
                      <m:sSupPr>
                        <m:ctrlP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MX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s-MX" sz="1800" b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800" dirty="0">
                    <a:latin typeface="Cambria Math" panose="02040503050406030204" pitchFamily="18" charset="0"/>
                  </a:rPr>
                  <a:t> </a:t>
                </a:r>
                <a:endParaRPr lang="es-MX" sz="18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73B363F-0670-E8DB-E7E0-3191E3663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500" y="4987325"/>
                <a:ext cx="2813050" cy="1023550"/>
              </a:xfrm>
              <a:prstGeom prst="rect">
                <a:avLst/>
              </a:prstGeom>
              <a:blipFill>
                <a:blip r:embed="rId5"/>
                <a:stretch>
                  <a:fillRect l="-1299" b="-714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023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56C86-6FC7-451E-6B29-9EA50A5E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D1737DC-0D63-B0A3-8DAA-59F0F26189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s-MX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 ¿?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D1737DC-0D63-B0A3-8DAA-59F0F26189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02DFCD11-8BF7-D78E-32EA-D0DCE9E43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304" y="1578837"/>
            <a:ext cx="5667231" cy="45981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EA526A0C-9FA2-B14D-5E00-977287346F78}"/>
                  </a:ext>
                </a:extLst>
              </p:cNvPr>
              <p:cNvSpPr txBox="1"/>
              <p:nvPr/>
            </p:nvSpPr>
            <p:spPr>
              <a:xfrm>
                <a:off x="8904042" y="125403"/>
                <a:ext cx="6096000" cy="16931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MX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s-MX" sz="18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  <m:r>
                              <a:rPr lang="es-MX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MX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s-MX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MX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s-MX" sz="18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800" dirty="0">
                    <a:latin typeface="Cambria Math" panose="02040503050406030204" pitchFamily="18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s-MX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MX" sz="18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EA526A0C-9FA2-B14D-5E00-977287346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042" y="125403"/>
                <a:ext cx="6096000" cy="1693156"/>
              </a:xfrm>
              <a:prstGeom prst="rect">
                <a:avLst/>
              </a:prstGeom>
              <a:blipFill>
                <a:blip r:embed="rId4"/>
                <a:stretch>
                  <a:fillRect l="-7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786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56C86-6FC7-451E-6B29-9EA50A5E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Regla de la cadena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D1737DC-0D63-B0A3-8DAA-59F0F26189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s-MX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MX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endParaRPr lang="es-MX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endParaRPr lang="es-MX" dirty="0"/>
              </a:p>
              <a:p>
                <a:endParaRPr lang="es-MX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D1737DC-0D63-B0A3-8DAA-59F0F26189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02DFCD11-8BF7-D78E-32EA-D0DCE9E43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304" y="1578837"/>
            <a:ext cx="5667231" cy="45981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19420808-9323-217C-11F7-9C8EF9767C54}"/>
                  </a:ext>
                </a:extLst>
              </p:cNvPr>
              <p:cNvSpPr txBox="1"/>
              <p:nvPr/>
            </p:nvSpPr>
            <p:spPr>
              <a:xfrm>
                <a:off x="8904042" y="125403"/>
                <a:ext cx="6096000" cy="16931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MX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s-MX" sz="18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  <m:r>
                              <a:rPr lang="es-MX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MX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s-MX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MX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s-MX" sz="18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800" dirty="0">
                    <a:latin typeface="Cambria Math" panose="02040503050406030204" pitchFamily="18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s-MX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MX" sz="18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19420808-9323-217C-11F7-9C8EF9767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042" y="125403"/>
                <a:ext cx="6096000" cy="1693156"/>
              </a:xfrm>
              <a:prstGeom prst="rect">
                <a:avLst/>
              </a:prstGeom>
              <a:blipFill>
                <a:blip r:embed="rId4"/>
                <a:stretch>
                  <a:fillRect l="-7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177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56C86-6FC7-451E-6B29-9EA50A5E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D1737DC-0D63-B0A3-8DAA-59F0F26189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s-MX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s-MX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MX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endParaRPr lang="es-MX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endParaRPr lang="es-MX" dirty="0"/>
              </a:p>
              <a:p>
                <a:endParaRPr lang="es-MX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D1737DC-0D63-B0A3-8DAA-59F0F26189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02DFCD11-8BF7-D78E-32EA-D0DCE9E43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304" y="1578837"/>
            <a:ext cx="5667231" cy="45981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B3CAFF9-6F1E-04B2-C785-64F9D0020CB0}"/>
                  </a:ext>
                </a:extLst>
              </p:cNvPr>
              <p:cNvSpPr txBox="1"/>
              <p:nvPr/>
            </p:nvSpPr>
            <p:spPr>
              <a:xfrm>
                <a:off x="8904042" y="125403"/>
                <a:ext cx="6096000" cy="16931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MX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s-MX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  <m:r>
                              <a:rPr lang="es-MX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MX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s-MX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MX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s-MX" sz="18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800" dirty="0">
                    <a:latin typeface="Cambria Math" panose="02040503050406030204" pitchFamily="18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s-MX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MX" sz="18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B3CAFF9-6F1E-04B2-C785-64F9D0020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042" y="125403"/>
                <a:ext cx="6096000" cy="1693156"/>
              </a:xfrm>
              <a:prstGeom prst="rect">
                <a:avLst/>
              </a:prstGeom>
              <a:blipFill>
                <a:blip r:embed="rId4"/>
                <a:stretch>
                  <a:fillRect l="-7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893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56C86-6FC7-451E-6B29-9EA50A5E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D1737DC-0D63-B0A3-8DAA-59F0F26189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s-MX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s-MX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MX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MX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endParaRPr lang="es-MX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endParaRPr lang="es-MX" dirty="0"/>
              </a:p>
              <a:p>
                <a:endParaRPr lang="es-MX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D1737DC-0D63-B0A3-8DAA-59F0F26189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02DFCD11-8BF7-D78E-32EA-D0DCE9E43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304" y="1578837"/>
            <a:ext cx="5667231" cy="45981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B3CAFF9-6F1E-04B2-C785-64F9D0020CB0}"/>
                  </a:ext>
                </a:extLst>
              </p:cNvPr>
              <p:cNvSpPr txBox="1"/>
              <p:nvPr/>
            </p:nvSpPr>
            <p:spPr>
              <a:xfrm>
                <a:off x="8904042" y="125403"/>
                <a:ext cx="6096000" cy="16931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MX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s-MX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  <m:r>
                              <a:rPr lang="es-MX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MX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s-MX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MX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s-MX" sz="18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800" dirty="0">
                    <a:latin typeface="Cambria Math" panose="02040503050406030204" pitchFamily="18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s-MX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MX" sz="18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B3CAFF9-6F1E-04B2-C785-64F9D0020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042" y="125403"/>
                <a:ext cx="6096000" cy="1693156"/>
              </a:xfrm>
              <a:prstGeom prst="rect">
                <a:avLst/>
              </a:prstGeom>
              <a:blipFill>
                <a:blip r:embed="rId4"/>
                <a:stretch>
                  <a:fillRect l="-7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294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56C86-6FC7-451E-6B29-9EA50A5E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D1737DC-0D63-B0A3-8DAA-59F0F26189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s-MX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MX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endParaRPr lang="es-MX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endParaRPr lang="es-MX" dirty="0"/>
              </a:p>
              <a:p>
                <a:endParaRPr lang="es-MX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D1737DC-0D63-B0A3-8DAA-59F0F26189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02DFCD11-8BF7-D78E-32EA-D0DCE9E43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304" y="1578837"/>
            <a:ext cx="5667231" cy="45981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B3CAFF9-6F1E-04B2-C785-64F9D0020CB0}"/>
                  </a:ext>
                </a:extLst>
              </p:cNvPr>
              <p:cNvSpPr txBox="1"/>
              <p:nvPr/>
            </p:nvSpPr>
            <p:spPr>
              <a:xfrm>
                <a:off x="8904042" y="125403"/>
                <a:ext cx="6096000" cy="16931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MX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s-MX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  <m:r>
                              <a:rPr lang="es-MX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MX" sz="18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s-MX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MX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s-MX" sz="18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s-MX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MX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s-MX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8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s-MX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MX" sz="18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B3CAFF9-6F1E-04B2-C785-64F9D0020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042" y="125403"/>
                <a:ext cx="6096000" cy="1693156"/>
              </a:xfrm>
              <a:prstGeom prst="rect">
                <a:avLst/>
              </a:prstGeom>
              <a:blipFill>
                <a:blip r:embed="rId4"/>
                <a:stretch>
                  <a:fillRect l="-7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509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56C86-6FC7-451E-6B29-9EA50A5E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D1737DC-0D63-B0A3-8DAA-59F0F26189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s-MX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MX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s-MX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  <m:r>
                      <a:rPr lang="es-MX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MX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s-MX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s-MX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endParaRPr lang="es-MX" dirty="0"/>
              </a:p>
              <a:p>
                <a:endParaRPr lang="es-MX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D1737DC-0D63-B0A3-8DAA-59F0F26189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02DFCD11-8BF7-D78E-32EA-D0DCE9E43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304" y="1578837"/>
            <a:ext cx="5667231" cy="45981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B3CAFF9-6F1E-04B2-C785-64F9D0020CB0}"/>
                  </a:ext>
                </a:extLst>
              </p:cNvPr>
              <p:cNvSpPr txBox="1"/>
              <p:nvPr/>
            </p:nvSpPr>
            <p:spPr>
              <a:xfrm>
                <a:off x="8904042" y="125403"/>
                <a:ext cx="6096000" cy="16931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MX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s-MX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  <m:r>
                              <a:rPr lang="es-MX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MX" sz="18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s-MX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MX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s-MX" sz="18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s-MX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MX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s-MX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8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s-MX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MX" sz="18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B3CAFF9-6F1E-04B2-C785-64F9D0020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042" y="125403"/>
                <a:ext cx="6096000" cy="1693156"/>
              </a:xfrm>
              <a:prstGeom prst="rect">
                <a:avLst/>
              </a:prstGeom>
              <a:blipFill>
                <a:blip r:embed="rId4"/>
                <a:stretch>
                  <a:fillRect l="-7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1522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56C86-6FC7-451E-6B29-9EA50A5E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D1737DC-0D63-B0A3-8DAA-59F0F26189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s-MX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MX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s-MX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endParaRPr lang="es-MX" dirty="0">
                  <a:solidFill>
                    <a:srgbClr val="FF0000"/>
                  </a:solidFill>
                </a:endParaRPr>
              </a:p>
              <a:p>
                <a:endParaRPr lang="es-MX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D1737DC-0D63-B0A3-8DAA-59F0F26189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02DFCD11-8BF7-D78E-32EA-D0DCE9E43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304" y="1578837"/>
            <a:ext cx="5667231" cy="45981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B3CAFF9-6F1E-04B2-C785-64F9D0020CB0}"/>
                  </a:ext>
                </a:extLst>
              </p:cNvPr>
              <p:cNvSpPr txBox="1"/>
              <p:nvPr/>
            </p:nvSpPr>
            <p:spPr>
              <a:xfrm>
                <a:off x="8904042" y="125403"/>
                <a:ext cx="6096000" cy="16931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MX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s-MX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  <m:r>
                              <a:rPr lang="es-MX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MX" sz="18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s-MX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sSup>
                      <m:sSupPr>
                        <m:ctrlP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MX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s-MX" sz="1800" b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s-MX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MX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s-MX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8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s-MX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MX" sz="18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B3CAFF9-6F1E-04B2-C785-64F9D0020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042" y="125403"/>
                <a:ext cx="6096000" cy="1693156"/>
              </a:xfrm>
              <a:prstGeom prst="rect">
                <a:avLst/>
              </a:prstGeom>
              <a:blipFill>
                <a:blip r:embed="rId4"/>
                <a:stretch>
                  <a:fillRect l="-7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206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56C86-6FC7-451E-6B29-9EA50A5E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D1737DC-0D63-B0A3-8DAA-59F0F26189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s-MX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MX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s-MX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s-MX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s-MX" dirty="0">
                  <a:solidFill>
                    <a:srgbClr val="FF0000"/>
                  </a:solidFill>
                </a:endParaRPr>
              </a:p>
              <a:p>
                <a:endParaRPr lang="es-MX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D1737DC-0D63-B0A3-8DAA-59F0F26189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02DFCD11-8BF7-D78E-32EA-D0DCE9E43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304" y="1578837"/>
            <a:ext cx="5667231" cy="45981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B3CAFF9-6F1E-04B2-C785-64F9D0020CB0}"/>
                  </a:ext>
                </a:extLst>
              </p:cNvPr>
              <p:cNvSpPr txBox="1"/>
              <p:nvPr/>
            </p:nvSpPr>
            <p:spPr>
              <a:xfrm>
                <a:off x="8904042" y="125403"/>
                <a:ext cx="6096000" cy="16931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MX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s-MX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  <m:r>
                              <a:rPr lang="es-MX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MX" sz="18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s-MX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sSup>
                      <m:sSupPr>
                        <m:ctrlP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MX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s-MX" sz="1800" b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s-MX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MX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s-MX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8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s-MX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MX" sz="18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B3CAFF9-6F1E-04B2-C785-64F9D0020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042" y="125403"/>
                <a:ext cx="6096000" cy="1693156"/>
              </a:xfrm>
              <a:prstGeom prst="rect">
                <a:avLst/>
              </a:prstGeom>
              <a:blipFill>
                <a:blip r:embed="rId4"/>
                <a:stretch>
                  <a:fillRect l="-7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165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56C86-6FC7-451E-6B29-9EA50A5E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D1737DC-0D63-B0A3-8DAA-59F0F26189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endParaRPr lang="es-MX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MX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s-MX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s-MX" dirty="0">
                  <a:solidFill>
                    <a:srgbClr val="FF0000"/>
                  </a:solidFill>
                </a:endParaRPr>
              </a:p>
              <a:p>
                <a:endParaRPr lang="es-MX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s-MX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s-MX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endParaRPr lang="es-MX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s-MX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</m:e>
                        </m:d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MX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s-MX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d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⋅2</m:t>
                    </m:r>
                    <m:d>
                      <m:d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D1737DC-0D63-B0A3-8DAA-59F0F26189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02DFCD11-8BF7-D78E-32EA-D0DCE9E43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690" y="1586739"/>
            <a:ext cx="4763899" cy="3865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B3CAFF9-6F1E-04B2-C785-64F9D0020CB0}"/>
                  </a:ext>
                </a:extLst>
              </p:cNvPr>
              <p:cNvSpPr txBox="1"/>
              <p:nvPr/>
            </p:nvSpPr>
            <p:spPr>
              <a:xfrm>
                <a:off x="8904042" y="125403"/>
                <a:ext cx="6096000" cy="16931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MX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s-MX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  <m:r>
                              <a:rPr lang="es-MX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MX" sz="18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s-MX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MX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s-MX" sz="18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s-MX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MX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s-MX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8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s-MX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MX" sz="18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B3CAFF9-6F1E-04B2-C785-64F9D0020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042" y="125403"/>
                <a:ext cx="6096000" cy="1693156"/>
              </a:xfrm>
              <a:prstGeom prst="rect">
                <a:avLst/>
              </a:prstGeom>
              <a:blipFill>
                <a:blip r:embed="rId4"/>
                <a:stretch>
                  <a:fillRect l="-7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26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E9C47-3C62-EF87-FD8A-9177A2C27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 descr="Forward propagation versus backward propagation. | Download Scientific  Diagram">
            <a:extLst>
              <a:ext uri="{FF2B5EF4-FFF2-40B4-BE49-F238E27FC236}">
                <a16:creationId xmlns:a16="http://schemas.microsoft.com/office/drawing/2014/main" id="{D5C86AF7-832D-6A22-5F08-915FF715F1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357" y="1355362"/>
            <a:ext cx="497128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437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56C86-6FC7-451E-6B29-9EA50A5E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D1737DC-0D63-B0A3-8DAA-59F0F26189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endParaRPr lang="es-MX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MX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s-MX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MX" dirty="0">
                  <a:solidFill>
                    <a:srgbClr val="FF0000"/>
                  </a:solidFill>
                </a:endParaRPr>
              </a:p>
              <a:p>
                <a:endParaRPr lang="es-MX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s-MX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s-MX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endParaRPr lang="es-MX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s-MX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=1⋅</m:t>
                    </m:r>
                    <m:d>
                      <m:d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</m:e>
                        </m:d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MX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s-MX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d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⋅2</m:t>
                    </m:r>
                    <m:d>
                      <m:d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D1737DC-0D63-B0A3-8DAA-59F0F26189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02DFCD11-8BF7-D78E-32EA-D0DCE9E43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690" y="1586739"/>
            <a:ext cx="4763899" cy="3865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B3CAFF9-6F1E-04B2-C785-64F9D0020CB0}"/>
                  </a:ext>
                </a:extLst>
              </p:cNvPr>
              <p:cNvSpPr txBox="1"/>
              <p:nvPr/>
            </p:nvSpPr>
            <p:spPr>
              <a:xfrm>
                <a:off x="8904042" y="125403"/>
                <a:ext cx="6096000" cy="16931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MX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s-MX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  <m:r>
                              <a:rPr lang="es-MX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MX" sz="18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s-MX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MX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s-MX" sz="18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s-MX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MX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s-MX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8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s-MX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MX" sz="18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B3CAFF9-6F1E-04B2-C785-64F9D0020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042" y="125403"/>
                <a:ext cx="6096000" cy="1693156"/>
              </a:xfrm>
              <a:prstGeom prst="rect">
                <a:avLst/>
              </a:prstGeom>
              <a:blipFill>
                <a:blip r:embed="rId4"/>
                <a:stretch>
                  <a:fillRect l="-7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621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56C86-6FC7-451E-6B29-9EA50A5E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D1737DC-0D63-B0A3-8DAA-59F0F26189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s-MX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s-MX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s-MX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s-MX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MX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MX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MX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endParaRPr lang="es-MX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s-MX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s-MX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s-MX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s-MX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MX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MX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MX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endParaRPr lang="es-MX" dirty="0"/>
              </a:p>
              <a:p>
                <a:r>
                  <a:rPr lang="es-MX" dirty="0"/>
                  <a:t>Cache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D1737DC-0D63-B0A3-8DAA-59F0F26189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02DFCD11-8BF7-D78E-32EA-D0DCE9E43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901" y="1697754"/>
            <a:ext cx="4763899" cy="3865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B3CAFF9-6F1E-04B2-C785-64F9D0020CB0}"/>
                  </a:ext>
                </a:extLst>
              </p:cNvPr>
              <p:cNvSpPr txBox="1"/>
              <p:nvPr/>
            </p:nvSpPr>
            <p:spPr>
              <a:xfrm>
                <a:off x="8904042" y="125403"/>
                <a:ext cx="6096000" cy="16931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MX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s-MX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  <m:r>
                              <a:rPr lang="es-MX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MX" sz="18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s-MX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MX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s-MX" sz="18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s-MX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MX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s-MX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8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s-MX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MX" sz="18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B3CAFF9-6F1E-04B2-C785-64F9D0020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042" y="125403"/>
                <a:ext cx="6096000" cy="1693156"/>
              </a:xfrm>
              <a:prstGeom prst="rect">
                <a:avLst/>
              </a:prstGeom>
              <a:blipFill>
                <a:blip r:embed="rId4"/>
                <a:stretch>
                  <a:fillRect l="-7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80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5E968-FB91-D37F-9A92-8FC4856D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Vector gradiente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51D784-18A5-CE6D-4B47-EC5A67E74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560512"/>
            <a:ext cx="10515600" cy="4351338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Conjunto de derivadas parciales de los parámetros</a:t>
            </a:r>
          </a:p>
          <a:p>
            <a:r>
              <a:rPr lang="es-MX" dirty="0"/>
              <a:t>Vamos a encontrar cálculos duplicados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B9B3182-747D-C3A1-AB8A-5B60E7DFC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037" y="2355850"/>
            <a:ext cx="3795873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48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9A0455-0E2E-B06C-C584-1EE4C857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MX" sz="5000"/>
              <a:t>Múltiples neuronas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A406E23-BFFC-996B-1122-C15C67F79E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660904"/>
                <a:ext cx="4818888" cy="3547872"/>
              </a:xfrm>
            </p:spPr>
            <p:txBody>
              <a:bodyPr anchor="t">
                <a:normAutofit/>
              </a:bodyPr>
              <a:lstStyle/>
              <a:p>
                <a:r>
                  <a:rPr lang="es-MX" sz="2200" dirty="0"/>
                  <a:t>Dos capas (super índice)</a:t>
                </a:r>
              </a:p>
              <a:p>
                <a:r>
                  <a:rPr lang="es-MX" sz="2200" dirty="0"/>
                  <a:t>Neurona (subíndice)</a:t>
                </a:r>
              </a:p>
              <a:p>
                <a:r>
                  <a:rPr lang="es-MX" sz="2200" dirty="0"/>
                  <a:t>Pesos dos subíndice, neurona que pertenece </a:t>
                </a:r>
                <a14:m>
                  <m:oMath xmlns:m="http://schemas.openxmlformats.org/officeDocument/2006/math"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MX" sz="2200" dirty="0"/>
                  <a:t> y donde proviene </a:t>
                </a:r>
                <a14:m>
                  <m:oMath xmlns:m="http://schemas.openxmlformats.org/officeDocument/2006/math"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s-MX" sz="22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A406E23-BFFC-996B-1122-C15C67F79E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660904"/>
                <a:ext cx="4818888" cy="3547872"/>
              </a:xfrm>
              <a:blipFill>
                <a:blip r:embed="rId2"/>
                <a:stretch>
                  <a:fillRect l="-1519" t="-206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B270C44D-E57E-55BB-5653-1110F22D2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1047525"/>
            <a:ext cx="5458968" cy="476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04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205EF-5A49-5E8B-61AE-7D12E4B6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Neurona Zoom 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04EF81-D050-2D74-7A8A-1C408D739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Preactivación</a:t>
            </a:r>
            <a:br>
              <a:rPr lang="es-MX" dirty="0"/>
            </a:br>
            <a:br>
              <a:rPr lang="es-MX" dirty="0"/>
            </a:br>
            <a:br>
              <a:rPr lang="es-MX" dirty="0"/>
            </a:br>
            <a:endParaRPr lang="es-MX" dirty="0"/>
          </a:p>
          <a:p>
            <a:r>
              <a:rPr lang="es-MX" dirty="0"/>
              <a:t>Activación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F41376E-6F82-F138-068B-42AE29FE9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62" y="2337641"/>
            <a:ext cx="3189790" cy="115163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88DCF84-9131-8037-0257-B0DA3BD5F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60" y="3852045"/>
            <a:ext cx="2390775" cy="9810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738F0F7-E619-15BC-5F1F-030FE33F7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565" y="1412284"/>
            <a:ext cx="7252503" cy="424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44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205EF-5A49-5E8B-61AE-7D12E4B6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Neurona Zoom 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04EF81-D050-2D74-7A8A-1C408D739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Preactivación</a:t>
            </a:r>
            <a:br>
              <a:rPr lang="es-MX" dirty="0"/>
            </a:br>
            <a:br>
              <a:rPr lang="es-MX" dirty="0"/>
            </a:br>
            <a:br>
              <a:rPr lang="es-MX" dirty="0"/>
            </a:br>
            <a:endParaRPr lang="es-MX" dirty="0"/>
          </a:p>
          <a:p>
            <a:r>
              <a:rPr lang="es-MX" dirty="0"/>
              <a:t>Activación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F41376E-6F82-F138-068B-42AE29FE9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62" y="2337641"/>
            <a:ext cx="3189790" cy="115163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88DCF84-9131-8037-0257-B0DA3BD5F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60" y="3852045"/>
            <a:ext cx="2390775" cy="9810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013FAF2-311C-A623-7B75-2D231FDF5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739" y="1743418"/>
            <a:ext cx="7180711" cy="328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41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164EB-1CD3-2C44-1FBB-089397CC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Cálculo de preactivación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4C8B692-CC7F-57A0-5CD2-5F515ED83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6017" y="1690688"/>
            <a:ext cx="4986633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8D89EA60-94F9-38F6-410D-076EEA19EAF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56977189"/>
                  </p:ext>
                </p:extLst>
              </p:nvPr>
            </p:nvGraphicFramePr>
            <p:xfrm>
              <a:off x="1878465" y="3244354"/>
              <a:ext cx="2294731" cy="1193206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1">
                        <a:lumMod val="95000"/>
                      </a:schemeClr>
                    </a:solidFill>
                    <a:tableStyleId>{D7AC3CCA-C797-4891-BE02-D94E43425B78}</a:tableStyleId>
                  </a:tblPr>
                  <a:tblGrid>
                    <a:gridCol w="808816">
                      <a:extLst>
                        <a:ext uri="{9D8B030D-6E8A-4147-A177-3AD203B41FA5}">
                          <a16:colId xmlns:a16="http://schemas.microsoft.com/office/drawing/2014/main" val="1224008437"/>
                        </a:ext>
                      </a:extLst>
                    </a:gridCol>
                    <a:gridCol w="795412">
                      <a:extLst>
                        <a:ext uri="{9D8B030D-6E8A-4147-A177-3AD203B41FA5}">
                          <a16:colId xmlns:a16="http://schemas.microsoft.com/office/drawing/2014/main" val="3703943306"/>
                        </a:ext>
                      </a:extLst>
                    </a:gridCol>
                    <a:gridCol w="690503">
                      <a:extLst>
                        <a:ext uri="{9D8B030D-6E8A-4147-A177-3AD203B41FA5}">
                          <a16:colId xmlns:a16="http://schemas.microsoft.com/office/drawing/2014/main" val="3188712186"/>
                        </a:ext>
                      </a:extLst>
                    </a:gridCol>
                  </a:tblGrid>
                  <a:tr h="4456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8608258"/>
                      </a:ext>
                    </a:extLst>
                  </a:tr>
                  <a:tr h="4456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12184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8D89EA60-94F9-38F6-410D-076EEA19EAF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56977189"/>
                  </p:ext>
                </p:extLst>
              </p:nvPr>
            </p:nvGraphicFramePr>
            <p:xfrm>
              <a:off x="1878465" y="3244354"/>
              <a:ext cx="2294731" cy="1193206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1">
                        <a:lumMod val="95000"/>
                      </a:schemeClr>
                    </a:solidFill>
                    <a:tableStyleId>{D7AC3CCA-C797-4891-BE02-D94E43425B78}</a:tableStyleId>
                  </a:tblPr>
                  <a:tblGrid>
                    <a:gridCol w="808816">
                      <a:extLst>
                        <a:ext uri="{9D8B030D-6E8A-4147-A177-3AD203B41FA5}">
                          <a16:colId xmlns:a16="http://schemas.microsoft.com/office/drawing/2014/main" val="1224008437"/>
                        </a:ext>
                      </a:extLst>
                    </a:gridCol>
                    <a:gridCol w="795412">
                      <a:extLst>
                        <a:ext uri="{9D8B030D-6E8A-4147-A177-3AD203B41FA5}">
                          <a16:colId xmlns:a16="http://schemas.microsoft.com/office/drawing/2014/main" val="3703943306"/>
                        </a:ext>
                      </a:extLst>
                    </a:gridCol>
                    <a:gridCol w="690503">
                      <a:extLst>
                        <a:ext uri="{9D8B030D-6E8A-4147-A177-3AD203B41FA5}">
                          <a16:colId xmlns:a16="http://schemas.microsoft.com/office/drawing/2014/main" val="3188712186"/>
                        </a:ext>
                      </a:extLst>
                    </a:gridCol>
                  </a:tblGrid>
                  <a:tr h="596603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3"/>
                          <a:stretch>
                            <a:fillRect r="-18345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3"/>
                          <a:stretch>
                            <a:fillRect l="-101527" r="-8626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3"/>
                          <a:stretch>
                            <a:fillRect l="-233628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8608258"/>
                      </a:ext>
                    </a:extLst>
                  </a:tr>
                  <a:tr h="596603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3"/>
                          <a:stretch>
                            <a:fillRect t="-100000" r="-183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3"/>
                          <a:stretch>
                            <a:fillRect l="-101527" t="-100000" r="-86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3"/>
                          <a:stretch>
                            <a:fillRect l="-233628" t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121843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DA946862-514F-3102-5EE9-41D9782EA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340" y="1690688"/>
            <a:ext cx="3390900" cy="11049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0CD7B33-992E-F65E-84BC-8C1035B52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1046" y="2795588"/>
            <a:ext cx="18288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98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164EB-1CD3-2C44-1FBB-089397CC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Calculo función de perdida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4C8B692-CC7F-57A0-5CD2-5F515ED83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6017" y="1690688"/>
            <a:ext cx="4986633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8D89EA60-94F9-38F6-410D-076EEA19EAF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89933800"/>
                  </p:ext>
                </p:extLst>
              </p:nvPr>
            </p:nvGraphicFramePr>
            <p:xfrm>
              <a:off x="1383165" y="3199904"/>
              <a:ext cx="2294731" cy="1193206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1">
                        <a:lumMod val="95000"/>
                      </a:schemeClr>
                    </a:solidFill>
                    <a:tableStyleId>{D7AC3CCA-C797-4891-BE02-D94E43425B78}</a:tableStyleId>
                  </a:tblPr>
                  <a:tblGrid>
                    <a:gridCol w="808816">
                      <a:extLst>
                        <a:ext uri="{9D8B030D-6E8A-4147-A177-3AD203B41FA5}">
                          <a16:colId xmlns:a16="http://schemas.microsoft.com/office/drawing/2014/main" val="1224008437"/>
                        </a:ext>
                      </a:extLst>
                    </a:gridCol>
                    <a:gridCol w="795412">
                      <a:extLst>
                        <a:ext uri="{9D8B030D-6E8A-4147-A177-3AD203B41FA5}">
                          <a16:colId xmlns:a16="http://schemas.microsoft.com/office/drawing/2014/main" val="3703943306"/>
                        </a:ext>
                      </a:extLst>
                    </a:gridCol>
                    <a:gridCol w="690503">
                      <a:extLst>
                        <a:ext uri="{9D8B030D-6E8A-4147-A177-3AD203B41FA5}">
                          <a16:colId xmlns:a16="http://schemas.microsoft.com/office/drawing/2014/main" val="3188712186"/>
                        </a:ext>
                      </a:extLst>
                    </a:gridCol>
                  </a:tblGrid>
                  <a:tr h="4456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8608258"/>
                      </a:ext>
                    </a:extLst>
                  </a:tr>
                  <a:tr h="4456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12184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8D89EA60-94F9-38F6-410D-076EEA19EAF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89933800"/>
                  </p:ext>
                </p:extLst>
              </p:nvPr>
            </p:nvGraphicFramePr>
            <p:xfrm>
              <a:off x="1383165" y="3199904"/>
              <a:ext cx="2294731" cy="1193206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1">
                        <a:lumMod val="95000"/>
                      </a:schemeClr>
                    </a:solidFill>
                    <a:tableStyleId>{D7AC3CCA-C797-4891-BE02-D94E43425B78}</a:tableStyleId>
                  </a:tblPr>
                  <a:tblGrid>
                    <a:gridCol w="808816">
                      <a:extLst>
                        <a:ext uri="{9D8B030D-6E8A-4147-A177-3AD203B41FA5}">
                          <a16:colId xmlns:a16="http://schemas.microsoft.com/office/drawing/2014/main" val="1224008437"/>
                        </a:ext>
                      </a:extLst>
                    </a:gridCol>
                    <a:gridCol w="795412">
                      <a:extLst>
                        <a:ext uri="{9D8B030D-6E8A-4147-A177-3AD203B41FA5}">
                          <a16:colId xmlns:a16="http://schemas.microsoft.com/office/drawing/2014/main" val="3703943306"/>
                        </a:ext>
                      </a:extLst>
                    </a:gridCol>
                    <a:gridCol w="690503">
                      <a:extLst>
                        <a:ext uri="{9D8B030D-6E8A-4147-A177-3AD203B41FA5}">
                          <a16:colId xmlns:a16="http://schemas.microsoft.com/office/drawing/2014/main" val="3188712186"/>
                        </a:ext>
                      </a:extLst>
                    </a:gridCol>
                  </a:tblGrid>
                  <a:tr h="596603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3"/>
                          <a:stretch>
                            <a:fillRect r="-184211" b="-98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3"/>
                          <a:stretch>
                            <a:fillRect l="-101527" r="-87023" b="-98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3"/>
                          <a:stretch>
                            <a:fillRect l="-231579" b="-98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8608258"/>
                      </a:ext>
                    </a:extLst>
                  </a:tr>
                  <a:tr h="596603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3"/>
                          <a:stretch>
                            <a:fillRect t="-101020" r="-18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3"/>
                          <a:stretch>
                            <a:fillRect l="-101527" t="-101020" r="-870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3"/>
                          <a:stretch>
                            <a:fillRect l="-231579" t="-1010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121843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1FAB2860-5AE0-6F43-2BC5-62F7FA038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745894"/>
              </p:ext>
            </p:extLst>
          </p:nvPr>
        </p:nvGraphicFramePr>
        <p:xfrm>
          <a:off x="8253757" y="2602906"/>
          <a:ext cx="3161661" cy="208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887">
                  <a:extLst>
                    <a:ext uri="{9D8B030D-6E8A-4147-A177-3AD203B41FA5}">
                      <a16:colId xmlns:a16="http://schemas.microsoft.com/office/drawing/2014/main" val="381704215"/>
                    </a:ext>
                  </a:extLst>
                </a:gridCol>
                <a:gridCol w="1053887">
                  <a:extLst>
                    <a:ext uri="{9D8B030D-6E8A-4147-A177-3AD203B41FA5}">
                      <a16:colId xmlns:a16="http://schemas.microsoft.com/office/drawing/2014/main" val="254514579"/>
                    </a:ext>
                  </a:extLst>
                </a:gridCol>
                <a:gridCol w="1053887">
                  <a:extLst>
                    <a:ext uri="{9D8B030D-6E8A-4147-A177-3AD203B41FA5}">
                      <a16:colId xmlns:a16="http://schemas.microsoft.com/office/drawing/2014/main" val="2770789538"/>
                    </a:ext>
                  </a:extLst>
                </a:gridCol>
              </a:tblGrid>
              <a:tr h="695678">
                <a:tc>
                  <a:txBody>
                    <a:bodyPr/>
                    <a:lstStyle/>
                    <a:p>
                      <a:r>
                        <a:rPr lang="es-MX" sz="1800" dirty="0" err="1"/>
                        <a:t>Y_pred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 err="1"/>
                        <a:t>Loss</a:t>
                      </a:r>
                      <a:endParaRPr lang="es-MX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65223"/>
                  </a:ext>
                </a:extLst>
              </a:tr>
              <a:tr h="695678">
                <a:tc>
                  <a:txBody>
                    <a:bodyPr/>
                    <a:lstStyle/>
                    <a:p>
                      <a:r>
                        <a:rPr lang="es-MX" sz="18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986147"/>
                  </a:ext>
                </a:extLst>
              </a:tr>
              <a:tr h="695678">
                <a:tc>
                  <a:txBody>
                    <a:bodyPr/>
                    <a:lstStyle/>
                    <a:p>
                      <a:r>
                        <a:rPr lang="es-MX" sz="18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477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44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164EB-1CD3-2C44-1FBB-089397CC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Calculo función de perdida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4C8B692-CC7F-57A0-5CD2-5F515ED83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6017" y="1690688"/>
            <a:ext cx="4986633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8D89EA60-94F9-38F6-410D-076EEA19EAF4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383165" y="3199904"/>
              <a:ext cx="2294731" cy="1193206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1">
                        <a:lumMod val="95000"/>
                      </a:schemeClr>
                    </a:solidFill>
                    <a:tableStyleId>{D7AC3CCA-C797-4891-BE02-D94E43425B78}</a:tableStyleId>
                  </a:tblPr>
                  <a:tblGrid>
                    <a:gridCol w="808816">
                      <a:extLst>
                        <a:ext uri="{9D8B030D-6E8A-4147-A177-3AD203B41FA5}">
                          <a16:colId xmlns:a16="http://schemas.microsoft.com/office/drawing/2014/main" val="1224008437"/>
                        </a:ext>
                      </a:extLst>
                    </a:gridCol>
                    <a:gridCol w="795412">
                      <a:extLst>
                        <a:ext uri="{9D8B030D-6E8A-4147-A177-3AD203B41FA5}">
                          <a16:colId xmlns:a16="http://schemas.microsoft.com/office/drawing/2014/main" val="3703943306"/>
                        </a:ext>
                      </a:extLst>
                    </a:gridCol>
                    <a:gridCol w="690503">
                      <a:extLst>
                        <a:ext uri="{9D8B030D-6E8A-4147-A177-3AD203B41FA5}">
                          <a16:colId xmlns:a16="http://schemas.microsoft.com/office/drawing/2014/main" val="3188712186"/>
                        </a:ext>
                      </a:extLst>
                    </a:gridCol>
                  </a:tblGrid>
                  <a:tr h="4456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8608258"/>
                      </a:ext>
                    </a:extLst>
                  </a:tr>
                  <a:tr h="4456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12184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8D89EA60-94F9-38F6-410D-076EEA19EAF4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383165" y="3199904"/>
              <a:ext cx="2294731" cy="1193206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1">
                        <a:lumMod val="95000"/>
                      </a:schemeClr>
                    </a:solidFill>
                    <a:tableStyleId>{D7AC3CCA-C797-4891-BE02-D94E43425B78}</a:tableStyleId>
                  </a:tblPr>
                  <a:tblGrid>
                    <a:gridCol w="808816">
                      <a:extLst>
                        <a:ext uri="{9D8B030D-6E8A-4147-A177-3AD203B41FA5}">
                          <a16:colId xmlns:a16="http://schemas.microsoft.com/office/drawing/2014/main" val="1224008437"/>
                        </a:ext>
                      </a:extLst>
                    </a:gridCol>
                    <a:gridCol w="795412">
                      <a:extLst>
                        <a:ext uri="{9D8B030D-6E8A-4147-A177-3AD203B41FA5}">
                          <a16:colId xmlns:a16="http://schemas.microsoft.com/office/drawing/2014/main" val="3703943306"/>
                        </a:ext>
                      </a:extLst>
                    </a:gridCol>
                    <a:gridCol w="690503">
                      <a:extLst>
                        <a:ext uri="{9D8B030D-6E8A-4147-A177-3AD203B41FA5}">
                          <a16:colId xmlns:a16="http://schemas.microsoft.com/office/drawing/2014/main" val="3188712186"/>
                        </a:ext>
                      </a:extLst>
                    </a:gridCol>
                  </a:tblGrid>
                  <a:tr h="596603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3"/>
                          <a:stretch>
                            <a:fillRect r="-184211" b="-98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3"/>
                          <a:stretch>
                            <a:fillRect l="-101527" r="-87023" b="-98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3"/>
                          <a:stretch>
                            <a:fillRect l="-231579" b="-98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8608258"/>
                      </a:ext>
                    </a:extLst>
                  </a:tr>
                  <a:tr h="596603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3"/>
                          <a:stretch>
                            <a:fillRect t="-101020" r="-18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3"/>
                          <a:stretch>
                            <a:fillRect l="-101527" t="-101020" r="-870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3"/>
                          <a:stretch>
                            <a:fillRect l="-231579" t="-1010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121843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1FAB2860-5AE0-6F43-2BC5-62F7FA038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435208"/>
              </p:ext>
            </p:extLst>
          </p:nvPr>
        </p:nvGraphicFramePr>
        <p:xfrm>
          <a:off x="8253757" y="2602906"/>
          <a:ext cx="3161661" cy="208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887">
                  <a:extLst>
                    <a:ext uri="{9D8B030D-6E8A-4147-A177-3AD203B41FA5}">
                      <a16:colId xmlns:a16="http://schemas.microsoft.com/office/drawing/2014/main" val="381704215"/>
                    </a:ext>
                  </a:extLst>
                </a:gridCol>
                <a:gridCol w="1053887">
                  <a:extLst>
                    <a:ext uri="{9D8B030D-6E8A-4147-A177-3AD203B41FA5}">
                      <a16:colId xmlns:a16="http://schemas.microsoft.com/office/drawing/2014/main" val="254514579"/>
                    </a:ext>
                  </a:extLst>
                </a:gridCol>
                <a:gridCol w="1053887">
                  <a:extLst>
                    <a:ext uri="{9D8B030D-6E8A-4147-A177-3AD203B41FA5}">
                      <a16:colId xmlns:a16="http://schemas.microsoft.com/office/drawing/2014/main" val="2770789538"/>
                    </a:ext>
                  </a:extLst>
                </a:gridCol>
              </a:tblGrid>
              <a:tr h="695678">
                <a:tc>
                  <a:txBody>
                    <a:bodyPr/>
                    <a:lstStyle/>
                    <a:p>
                      <a:r>
                        <a:rPr lang="es-MX" sz="1800" dirty="0" err="1"/>
                        <a:t>Y_pred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 err="1"/>
                        <a:t>Loss</a:t>
                      </a:r>
                      <a:endParaRPr lang="es-MX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65223"/>
                  </a:ext>
                </a:extLst>
              </a:tr>
              <a:tr h="695678">
                <a:tc>
                  <a:txBody>
                    <a:bodyPr/>
                    <a:lstStyle/>
                    <a:p>
                      <a:r>
                        <a:rPr lang="es-MX" sz="18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0.039</a:t>
                      </a:r>
                      <a:endParaRPr lang="es-MX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986147"/>
                  </a:ext>
                </a:extLst>
              </a:tr>
              <a:tr h="695678">
                <a:tc>
                  <a:txBody>
                    <a:bodyPr/>
                    <a:lstStyle/>
                    <a:p>
                      <a:r>
                        <a:rPr lang="es-MX" sz="18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0.040</a:t>
                      </a:r>
                      <a:endParaRPr lang="es-MX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477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249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164EB-1CD3-2C44-1FBB-089397CC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Calculo función de perdida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4C8B692-CC7F-57A0-5CD2-5F515ED83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6017" y="1690688"/>
            <a:ext cx="4986633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8D89EA60-94F9-38F6-410D-076EEA19EAF4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383165" y="3199904"/>
              <a:ext cx="2294731" cy="1193206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1">
                        <a:lumMod val="95000"/>
                      </a:schemeClr>
                    </a:solidFill>
                    <a:tableStyleId>{D7AC3CCA-C797-4891-BE02-D94E43425B78}</a:tableStyleId>
                  </a:tblPr>
                  <a:tblGrid>
                    <a:gridCol w="808816">
                      <a:extLst>
                        <a:ext uri="{9D8B030D-6E8A-4147-A177-3AD203B41FA5}">
                          <a16:colId xmlns:a16="http://schemas.microsoft.com/office/drawing/2014/main" val="1224008437"/>
                        </a:ext>
                      </a:extLst>
                    </a:gridCol>
                    <a:gridCol w="795412">
                      <a:extLst>
                        <a:ext uri="{9D8B030D-6E8A-4147-A177-3AD203B41FA5}">
                          <a16:colId xmlns:a16="http://schemas.microsoft.com/office/drawing/2014/main" val="3703943306"/>
                        </a:ext>
                      </a:extLst>
                    </a:gridCol>
                    <a:gridCol w="690503">
                      <a:extLst>
                        <a:ext uri="{9D8B030D-6E8A-4147-A177-3AD203B41FA5}">
                          <a16:colId xmlns:a16="http://schemas.microsoft.com/office/drawing/2014/main" val="3188712186"/>
                        </a:ext>
                      </a:extLst>
                    </a:gridCol>
                  </a:tblGrid>
                  <a:tr h="4456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8608258"/>
                      </a:ext>
                    </a:extLst>
                  </a:tr>
                  <a:tr h="4456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12184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8D89EA60-94F9-38F6-410D-076EEA19EAF4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383165" y="3199904"/>
              <a:ext cx="2294731" cy="1193206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1">
                        <a:lumMod val="95000"/>
                      </a:schemeClr>
                    </a:solidFill>
                    <a:tableStyleId>{D7AC3CCA-C797-4891-BE02-D94E43425B78}</a:tableStyleId>
                  </a:tblPr>
                  <a:tblGrid>
                    <a:gridCol w="808816">
                      <a:extLst>
                        <a:ext uri="{9D8B030D-6E8A-4147-A177-3AD203B41FA5}">
                          <a16:colId xmlns:a16="http://schemas.microsoft.com/office/drawing/2014/main" val="1224008437"/>
                        </a:ext>
                      </a:extLst>
                    </a:gridCol>
                    <a:gridCol w="795412">
                      <a:extLst>
                        <a:ext uri="{9D8B030D-6E8A-4147-A177-3AD203B41FA5}">
                          <a16:colId xmlns:a16="http://schemas.microsoft.com/office/drawing/2014/main" val="3703943306"/>
                        </a:ext>
                      </a:extLst>
                    </a:gridCol>
                    <a:gridCol w="690503">
                      <a:extLst>
                        <a:ext uri="{9D8B030D-6E8A-4147-A177-3AD203B41FA5}">
                          <a16:colId xmlns:a16="http://schemas.microsoft.com/office/drawing/2014/main" val="3188712186"/>
                        </a:ext>
                      </a:extLst>
                    </a:gridCol>
                  </a:tblGrid>
                  <a:tr h="596603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3"/>
                          <a:stretch>
                            <a:fillRect r="-184211" b="-98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3"/>
                          <a:stretch>
                            <a:fillRect l="-101527" r="-87023" b="-98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3"/>
                          <a:stretch>
                            <a:fillRect l="-231579" b="-98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8608258"/>
                      </a:ext>
                    </a:extLst>
                  </a:tr>
                  <a:tr h="596603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3"/>
                          <a:stretch>
                            <a:fillRect t="-101020" r="-18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3"/>
                          <a:stretch>
                            <a:fillRect l="-101527" t="-101020" r="-870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3"/>
                          <a:stretch>
                            <a:fillRect l="-231579" t="-1010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121843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1FAB2860-5AE0-6F43-2BC5-62F7FA038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126534"/>
              </p:ext>
            </p:extLst>
          </p:nvPr>
        </p:nvGraphicFramePr>
        <p:xfrm>
          <a:off x="8253757" y="2602906"/>
          <a:ext cx="3161661" cy="208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887">
                  <a:extLst>
                    <a:ext uri="{9D8B030D-6E8A-4147-A177-3AD203B41FA5}">
                      <a16:colId xmlns:a16="http://schemas.microsoft.com/office/drawing/2014/main" val="381704215"/>
                    </a:ext>
                  </a:extLst>
                </a:gridCol>
                <a:gridCol w="1053887">
                  <a:extLst>
                    <a:ext uri="{9D8B030D-6E8A-4147-A177-3AD203B41FA5}">
                      <a16:colId xmlns:a16="http://schemas.microsoft.com/office/drawing/2014/main" val="254514579"/>
                    </a:ext>
                  </a:extLst>
                </a:gridCol>
                <a:gridCol w="1053887">
                  <a:extLst>
                    <a:ext uri="{9D8B030D-6E8A-4147-A177-3AD203B41FA5}">
                      <a16:colId xmlns:a16="http://schemas.microsoft.com/office/drawing/2014/main" val="2770789538"/>
                    </a:ext>
                  </a:extLst>
                </a:gridCol>
              </a:tblGrid>
              <a:tr h="695678">
                <a:tc>
                  <a:txBody>
                    <a:bodyPr/>
                    <a:lstStyle/>
                    <a:p>
                      <a:r>
                        <a:rPr lang="es-MX" sz="1800" dirty="0" err="1"/>
                        <a:t>Y_pred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 err="1"/>
                        <a:t>Loss</a:t>
                      </a:r>
                      <a:endParaRPr lang="es-MX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65223"/>
                  </a:ext>
                </a:extLst>
              </a:tr>
              <a:tr h="695678">
                <a:tc>
                  <a:txBody>
                    <a:bodyPr/>
                    <a:lstStyle/>
                    <a:p>
                      <a:r>
                        <a:rPr lang="es-MX" sz="18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0.039</a:t>
                      </a:r>
                      <a:endParaRPr lang="es-MX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986147"/>
                  </a:ext>
                </a:extLst>
              </a:tr>
              <a:tr h="695678">
                <a:tc>
                  <a:txBody>
                    <a:bodyPr/>
                    <a:lstStyle/>
                    <a:p>
                      <a:r>
                        <a:rPr lang="es-MX" sz="18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0.040</a:t>
                      </a:r>
                      <a:endParaRPr lang="es-MX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477067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8CE1D923-97FF-FECF-4E98-FCAFCFF80645}"/>
              </a:ext>
            </a:extLst>
          </p:cNvPr>
          <p:cNvSpPr txBox="1"/>
          <p:nvPr/>
        </p:nvSpPr>
        <p:spPr>
          <a:xfrm>
            <a:off x="10405090" y="4689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0.079</a:t>
            </a:r>
            <a:endParaRPr lang="es-MX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31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4C639-1292-8B08-D00C-65FC32547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como operaciones de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C55A44-E75F-5CD4-E811-148081B13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Podemos pensar en las operaciones matemáticas como grafos</a:t>
            </a:r>
          </a:p>
          <a:p>
            <a:r>
              <a:rPr lang="es-MX" dirty="0"/>
              <a:t>Pueden ser tan complejas o simples como se requieran.</a:t>
            </a:r>
          </a:p>
          <a:p>
            <a:r>
              <a:rPr lang="es-MX" dirty="0"/>
              <a:t>Flujo del modelo:</a:t>
            </a:r>
          </a:p>
          <a:p>
            <a:pPr lvl="1"/>
            <a:r>
              <a:rPr lang="es-MX" dirty="0"/>
              <a:t>Hacia delante: Predicciones</a:t>
            </a:r>
          </a:p>
          <a:p>
            <a:pPr lvl="1"/>
            <a:r>
              <a:rPr lang="es-MX" dirty="0"/>
              <a:t>Hacia atrás: Entrenamiento</a:t>
            </a:r>
          </a:p>
          <a:p>
            <a:r>
              <a:rPr lang="es-MX" dirty="0"/>
              <a:t>Permite paralelizar cálculos</a:t>
            </a:r>
          </a:p>
        </p:txBody>
      </p:sp>
    </p:spTree>
    <p:extLst>
      <p:ext uri="{BB962C8B-B14F-4D97-AF65-F5344CB8AC3E}">
        <p14:creationId xmlns:p14="http://schemas.microsoft.com/office/powerpoint/2010/main" val="771901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164EB-1CD3-2C44-1FBB-089397CC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Calculo función de perdida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4C8B692-CC7F-57A0-5CD2-5F515ED83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6017" y="1690688"/>
            <a:ext cx="4986633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8D89EA60-94F9-38F6-410D-076EEA19EAF4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383165" y="3199904"/>
              <a:ext cx="2294731" cy="1193206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1">
                        <a:lumMod val="95000"/>
                      </a:schemeClr>
                    </a:solidFill>
                    <a:tableStyleId>{D7AC3CCA-C797-4891-BE02-D94E43425B78}</a:tableStyleId>
                  </a:tblPr>
                  <a:tblGrid>
                    <a:gridCol w="808816">
                      <a:extLst>
                        <a:ext uri="{9D8B030D-6E8A-4147-A177-3AD203B41FA5}">
                          <a16:colId xmlns:a16="http://schemas.microsoft.com/office/drawing/2014/main" val="1224008437"/>
                        </a:ext>
                      </a:extLst>
                    </a:gridCol>
                    <a:gridCol w="795412">
                      <a:extLst>
                        <a:ext uri="{9D8B030D-6E8A-4147-A177-3AD203B41FA5}">
                          <a16:colId xmlns:a16="http://schemas.microsoft.com/office/drawing/2014/main" val="3703943306"/>
                        </a:ext>
                      </a:extLst>
                    </a:gridCol>
                    <a:gridCol w="690503">
                      <a:extLst>
                        <a:ext uri="{9D8B030D-6E8A-4147-A177-3AD203B41FA5}">
                          <a16:colId xmlns:a16="http://schemas.microsoft.com/office/drawing/2014/main" val="3188712186"/>
                        </a:ext>
                      </a:extLst>
                    </a:gridCol>
                  </a:tblGrid>
                  <a:tr h="4456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8608258"/>
                      </a:ext>
                    </a:extLst>
                  </a:tr>
                  <a:tr h="4456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300" b="1" i="1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23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12184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8D89EA60-94F9-38F6-410D-076EEA19EAF4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383165" y="3199904"/>
              <a:ext cx="2294731" cy="1193206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1">
                        <a:lumMod val="95000"/>
                      </a:schemeClr>
                    </a:solidFill>
                    <a:tableStyleId>{D7AC3CCA-C797-4891-BE02-D94E43425B78}</a:tableStyleId>
                  </a:tblPr>
                  <a:tblGrid>
                    <a:gridCol w="808816">
                      <a:extLst>
                        <a:ext uri="{9D8B030D-6E8A-4147-A177-3AD203B41FA5}">
                          <a16:colId xmlns:a16="http://schemas.microsoft.com/office/drawing/2014/main" val="1224008437"/>
                        </a:ext>
                      </a:extLst>
                    </a:gridCol>
                    <a:gridCol w="795412">
                      <a:extLst>
                        <a:ext uri="{9D8B030D-6E8A-4147-A177-3AD203B41FA5}">
                          <a16:colId xmlns:a16="http://schemas.microsoft.com/office/drawing/2014/main" val="3703943306"/>
                        </a:ext>
                      </a:extLst>
                    </a:gridCol>
                    <a:gridCol w="690503">
                      <a:extLst>
                        <a:ext uri="{9D8B030D-6E8A-4147-A177-3AD203B41FA5}">
                          <a16:colId xmlns:a16="http://schemas.microsoft.com/office/drawing/2014/main" val="3188712186"/>
                        </a:ext>
                      </a:extLst>
                    </a:gridCol>
                  </a:tblGrid>
                  <a:tr h="596603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3"/>
                          <a:stretch>
                            <a:fillRect r="-184211" b="-98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3"/>
                          <a:stretch>
                            <a:fillRect l="-101527" r="-87023" b="-98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3"/>
                          <a:stretch>
                            <a:fillRect l="-231579" b="-98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8608258"/>
                      </a:ext>
                    </a:extLst>
                  </a:tr>
                  <a:tr h="596603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3"/>
                          <a:stretch>
                            <a:fillRect t="-101020" r="-18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3"/>
                          <a:stretch>
                            <a:fillRect l="-101527" t="-101020" r="-870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4975" marR="135677" marT="27135" marB="20351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3"/>
                          <a:stretch>
                            <a:fillRect l="-231579" t="-1010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121843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1FAB2860-5AE0-6F43-2BC5-62F7FA038CC4}"/>
              </a:ext>
            </a:extLst>
          </p:cNvPr>
          <p:cNvGraphicFramePr>
            <a:graphicFrameLocks noGrp="1"/>
          </p:cNvGraphicFramePr>
          <p:nvPr/>
        </p:nvGraphicFramePr>
        <p:xfrm>
          <a:off x="8253757" y="2602906"/>
          <a:ext cx="3161661" cy="208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887">
                  <a:extLst>
                    <a:ext uri="{9D8B030D-6E8A-4147-A177-3AD203B41FA5}">
                      <a16:colId xmlns:a16="http://schemas.microsoft.com/office/drawing/2014/main" val="381704215"/>
                    </a:ext>
                  </a:extLst>
                </a:gridCol>
                <a:gridCol w="1053887">
                  <a:extLst>
                    <a:ext uri="{9D8B030D-6E8A-4147-A177-3AD203B41FA5}">
                      <a16:colId xmlns:a16="http://schemas.microsoft.com/office/drawing/2014/main" val="254514579"/>
                    </a:ext>
                  </a:extLst>
                </a:gridCol>
                <a:gridCol w="1053887">
                  <a:extLst>
                    <a:ext uri="{9D8B030D-6E8A-4147-A177-3AD203B41FA5}">
                      <a16:colId xmlns:a16="http://schemas.microsoft.com/office/drawing/2014/main" val="2770789538"/>
                    </a:ext>
                  </a:extLst>
                </a:gridCol>
              </a:tblGrid>
              <a:tr h="695678">
                <a:tc>
                  <a:txBody>
                    <a:bodyPr/>
                    <a:lstStyle/>
                    <a:p>
                      <a:r>
                        <a:rPr lang="es-MX" sz="1800" dirty="0" err="1"/>
                        <a:t>Y_pred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 err="1"/>
                        <a:t>Loss</a:t>
                      </a:r>
                      <a:endParaRPr lang="es-MX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65223"/>
                  </a:ext>
                </a:extLst>
              </a:tr>
              <a:tr h="695678">
                <a:tc>
                  <a:txBody>
                    <a:bodyPr/>
                    <a:lstStyle/>
                    <a:p>
                      <a:r>
                        <a:rPr lang="es-MX" sz="18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0.039</a:t>
                      </a:r>
                      <a:endParaRPr lang="es-MX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986147"/>
                  </a:ext>
                </a:extLst>
              </a:tr>
              <a:tr h="695678">
                <a:tc>
                  <a:txBody>
                    <a:bodyPr/>
                    <a:lstStyle/>
                    <a:p>
                      <a:r>
                        <a:rPr lang="es-MX" sz="18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0.040</a:t>
                      </a:r>
                      <a:endParaRPr lang="es-MX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477067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8CE1D923-97FF-FECF-4E98-FCAFCFF80645}"/>
              </a:ext>
            </a:extLst>
          </p:cNvPr>
          <p:cNvSpPr txBox="1"/>
          <p:nvPr/>
        </p:nvSpPr>
        <p:spPr>
          <a:xfrm>
            <a:off x="10405090" y="4689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0.079</a:t>
            </a:r>
            <a:endParaRPr lang="es-MX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C9E424D-9FBF-7F1D-CE9B-A0C1B6139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000" y="1385655"/>
            <a:ext cx="27622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29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0FA33-5A03-8E40-D167-77D7B247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Cambio regla de la cadena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B710676-1B7F-C525-D06B-0EBEA31C2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Para cada neurona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MX" dirty="0"/>
                  <a:t> debemos actualizar sus </a:t>
                </a:r>
                <a:br>
                  <a:rPr lang="es-MX" dirty="0"/>
                </a:br>
                <a:r>
                  <a:rPr lang="es-MX" dirty="0"/>
                  <a:t>parámetros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s-MX" dirty="0"/>
              </a:p>
              <a:p>
                <a:r>
                  <a:rPr lang="es-MX" dirty="0"/>
                  <a:t>Basado en las ecuaciones, ¿cómo cambiamos la derivada?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B710676-1B7F-C525-D06B-0EBEA31C2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F6213A8A-C492-4CC0-5317-74FEF4D80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926" y="45755"/>
            <a:ext cx="2762250" cy="9810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EDB9A14-DE38-6E15-6D90-46A5E6F63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100" y="1026830"/>
            <a:ext cx="3390900" cy="11049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4344487-2773-A214-92B0-839603F1AC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0" y="2173966"/>
            <a:ext cx="1828800" cy="6381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8CA855F-2591-3214-6A79-3AFE3E2884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242" y="3254042"/>
            <a:ext cx="53721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63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F6BA1-8AF2-80CD-72CF-2457D230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 de derivada de perdida respecto a la activación.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6BA76AD-0AD3-F2D9-0513-06A57DFA68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 ¿?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6BA76AD-0AD3-F2D9-0513-06A57DFA68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3BC2F837-7F9E-8653-277F-19256D6A3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352" y="1027906"/>
            <a:ext cx="27622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6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F6BA1-8AF2-80CD-72CF-2457D230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 de derivada de perdida respecto a la activación.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6BA76AD-0AD3-F2D9-0513-06A57DFA68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s-MX" dirty="0"/>
              </a:p>
              <a:p>
                <a:r>
                  <a:rPr lang="es-MX" dirty="0"/>
                  <a:t>¿Qué ocurre con la sumatoria?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6BA76AD-0AD3-F2D9-0513-06A57DFA68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3BC2F837-7F9E-8653-277F-19256D6A3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352" y="1027906"/>
            <a:ext cx="27622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7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6BF3D-D9CC-2F51-F2DD-6F75DBA6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Resultado de derivada activación con respecto a preactivación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4D3552-C8A1-69AF-DD1F-31D23EC90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F282B04-D623-E2E5-4212-F8284A058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026" y="1187450"/>
            <a:ext cx="1828800" cy="6381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C10FC2C-254E-D358-AFED-A5B20C38A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025" y="2814637"/>
            <a:ext cx="41719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06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B1E4F10-A442-1FB5-E6B5-11E525CC65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s-MX" dirty="0"/>
                  <a:t>Resultado de derivada de preactivación con respecto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B1E4F10-A442-1FB5-E6B5-11E525CC65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9677" b="-1428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B2EF59-0DEC-483D-3F95-A73947D5A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1C465A6-6C4E-44A3-7744-D1F35853C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349" y="2539808"/>
            <a:ext cx="5457799" cy="177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972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B1E4F10-A442-1FB5-E6B5-11E525CC65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s-MX" dirty="0"/>
                  <a:t>Resultado de derivada de preactivación con respecto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B1E4F10-A442-1FB5-E6B5-11E525CC65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9677" b="-1428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B2EF59-0DEC-483D-3F95-A73947D5A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1C465A6-6C4E-44A3-7744-D1F35853C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738" y="1825625"/>
            <a:ext cx="3537062" cy="115252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51AC7E0-54DB-3052-2F37-BE10735C0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3905949" cy="176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568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95386-F571-2682-76D9-8EC5437F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7723ED-E92E-7548-D430-EFCFB42DD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No cambian las derivadas, pero tenemos más índices.</a:t>
            </a:r>
          </a:p>
          <a:p>
            <a:r>
              <a:rPr lang="es-MX" dirty="0"/>
              <a:t>Hasta acá todo en orden</a:t>
            </a:r>
          </a:p>
          <a:p>
            <a:r>
              <a:rPr lang="es-MX" dirty="0"/>
              <a:t>Pero debemos de calcular las derivadas con respecto a la capa anterior</a:t>
            </a:r>
          </a:p>
          <a:p>
            <a:endParaRPr lang="es-MX" dirty="0"/>
          </a:p>
        </p:txBody>
      </p:sp>
      <p:pic>
        <p:nvPicPr>
          <p:cNvPr id="7" name="Espaço Reservado para Conteúdo 5">
            <a:extLst>
              <a:ext uri="{FF2B5EF4-FFF2-40B4-BE49-F238E27FC236}">
                <a16:creationId xmlns:a16="http://schemas.microsoft.com/office/drawing/2014/main" id="{79E519CD-C562-78C4-13CC-2071D8734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186" y="3429000"/>
            <a:ext cx="3453688" cy="301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734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D5CAB2D8-5DC9-B1C4-74FE-BD34D498D9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MX" dirty="0"/>
                  <a:t>Capa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D5CAB2D8-5DC9-B1C4-74FE-BD34D498D9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C6747313-090D-EF2E-FE16-CD14C73FB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926" y="45755"/>
            <a:ext cx="2762250" cy="9810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A5A6EE9-9058-6111-2C94-A6723A39C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100" y="1026830"/>
            <a:ext cx="3390900" cy="11049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1F728AB-431C-8B30-F870-FE9968BA2C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0" y="2173966"/>
            <a:ext cx="1828800" cy="6381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20618A9-0291-7864-7ED8-B28DFEDC7C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28" y="3725427"/>
            <a:ext cx="5889215" cy="1727503"/>
          </a:xfrm>
          <a:prstGeom prst="rect">
            <a:avLst/>
          </a:prstGeom>
        </p:spPr>
      </p:pic>
      <p:pic>
        <p:nvPicPr>
          <p:cNvPr id="10" name="Espaço Reservado para Conteúdo 5">
            <a:extLst>
              <a:ext uri="{FF2B5EF4-FFF2-40B4-BE49-F238E27FC236}">
                <a16:creationId xmlns:a16="http://schemas.microsoft.com/office/drawing/2014/main" id="{27C9ACCF-1C8B-C374-F78F-A8C02041A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7285255" y="3112805"/>
            <a:ext cx="3492922" cy="304792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8FE6E0F-FD1E-881D-7E64-9B77099F075E}"/>
              </a:ext>
            </a:extLst>
          </p:cNvPr>
          <p:cNvSpPr txBox="1"/>
          <p:nvPr/>
        </p:nvSpPr>
        <p:spPr>
          <a:xfrm>
            <a:off x="555706" y="2947907"/>
            <a:ext cx="4048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¿Por qué tenemos esta sumatoria acá?</a:t>
            </a:r>
          </a:p>
        </p:txBody>
      </p:sp>
    </p:spTree>
    <p:extLst>
      <p:ext uri="{BB962C8B-B14F-4D97-AF65-F5344CB8AC3E}">
        <p14:creationId xmlns:p14="http://schemas.microsoft.com/office/powerpoint/2010/main" val="7460452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B1582C-B745-C53F-52E4-77C6035A2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MX" sz="3400">
                <a:solidFill>
                  <a:srgbClr val="FFFFFF"/>
                </a:solidFill>
              </a:rPr>
              <a:t>Comportamiento Local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F29CD1-ED53-43B2-A371-2024ABBBC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126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2B0B72-661D-B457-26E1-7FCF4388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MX" sz="3800"/>
              <a:t>Funciones como operaciones de gráfos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551DA6B-2871-B2EE-2F3C-B90450245F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807208"/>
                <a:ext cx="3429000" cy="3410712"/>
              </a:xfrm>
            </p:spPr>
            <p:txBody>
              <a:bodyPr anchor="t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s-MX" sz="22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2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2200" b="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MX" sz="2200" b="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2200" b="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MX" sz="22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MX" sz="22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MX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2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22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22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MX" sz="2200" b="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s-MX" sz="220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551DA6B-2871-B2EE-2F3C-B90450245F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807208"/>
                <a:ext cx="3429000" cy="3410712"/>
              </a:xfrm>
              <a:blipFill>
                <a:blip r:embed="rId2"/>
                <a:stretch>
                  <a:fillRect l="-2135" t="-196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m 9">
            <a:extLst>
              <a:ext uri="{FF2B5EF4-FFF2-40B4-BE49-F238E27FC236}">
                <a16:creationId xmlns:a16="http://schemas.microsoft.com/office/drawing/2014/main" id="{4EF4B384-689C-36ED-4D6D-D1FCE07C8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435551"/>
            <a:ext cx="6903720" cy="398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644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0ABD7-8690-5FC3-9511-C17DD9F2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Comportamiento Local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B80885-32B3-2ABE-9180-81CE275F2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¿Cuáles derivadas</a:t>
            </a:r>
            <a:br>
              <a:rPr lang="es-MX" dirty="0"/>
            </a:br>
            <a:r>
              <a:rPr lang="es-MX" dirty="0"/>
              <a:t>puedo calcular?</a:t>
            </a:r>
          </a:p>
          <a:p>
            <a:endParaRPr lang="es-MX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BB149B-2CC7-6C30-97D6-166008CDD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560" y="1825625"/>
            <a:ext cx="6361471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296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0ABD7-8690-5FC3-9511-C17DD9F2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Comportamiento Local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0B80885-32B3-2ABE-9180-81CE275F28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¿Cuáles derivadas</a:t>
                </a:r>
                <a:br>
                  <a:rPr lang="es-MX" dirty="0"/>
                </a:br>
                <a:r>
                  <a:rPr lang="es-MX" dirty="0"/>
                  <a:t>puedo calcular?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0B80885-32B3-2ABE-9180-81CE275F28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43BB149B-2CC7-6C30-97D6-166008CDD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560" y="1825625"/>
            <a:ext cx="6361471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722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0ABD7-8690-5FC3-9511-C17DD9F2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Comportamiento Local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0B80885-32B3-2ABE-9180-81CE275F28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¿Cuáles derivadas</a:t>
                </a:r>
                <a:br>
                  <a:rPr lang="es-MX" dirty="0"/>
                </a:br>
                <a:r>
                  <a:rPr lang="es-MX" dirty="0"/>
                  <a:t>puedo calcular?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s-MX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0B80885-32B3-2ABE-9180-81CE275F28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43BB149B-2CC7-6C30-97D6-166008CDD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560" y="1825625"/>
            <a:ext cx="6361471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022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07676-C31E-4633-7BA7-52807EDF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2FEB871-71F5-8C10-39D3-FDCAF6B71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94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355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F5317-7462-EFBA-232B-94DC4EDD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F7A9A1-C66D-A425-D108-D26306707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Propagación hacia delante: Capa entrada -&gt; Capa de salida</a:t>
            </a:r>
          </a:p>
          <a:p>
            <a:r>
              <a:rPr lang="es-MX" dirty="0"/>
              <a:t>Calcula el error: Salida esperada y obtenida</a:t>
            </a:r>
          </a:p>
          <a:p>
            <a:r>
              <a:rPr lang="es-MX" dirty="0"/>
              <a:t>Propagación hacia atrás: Capa de salida -&gt; capa de entrada</a:t>
            </a:r>
          </a:p>
          <a:p>
            <a:pPr lvl="1"/>
            <a:r>
              <a:rPr lang="es-MX" dirty="0"/>
              <a:t>Calculando la gradiente del error respecto a los pesos en cada capa</a:t>
            </a:r>
          </a:p>
          <a:p>
            <a:r>
              <a:rPr lang="es-MX" dirty="0"/>
              <a:t>Actualizan los pesos</a:t>
            </a:r>
          </a:p>
          <a:p>
            <a:r>
              <a:rPr lang="es-MX" dirty="0"/>
              <a:t>Itera</a:t>
            </a:r>
          </a:p>
        </p:txBody>
      </p:sp>
    </p:spTree>
    <p:extLst>
      <p:ext uri="{BB962C8B-B14F-4D97-AF65-F5344CB8AC3E}">
        <p14:creationId xmlns:p14="http://schemas.microsoft.com/office/powerpoint/2010/main" val="197527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636F18-4B15-D9BF-3078-8C1501983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endParaRPr lang="es-MX" sz="540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1A969A-5EF4-9051-6F75-2AA2C7727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807208"/>
                <a:ext cx="3429000" cy="3410712"/>
              </a:xfrm>
            </p:spPr>
            <p:txBody>
              <a:bodyPr anchor="t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s-MX" sz="22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2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2200" b="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MX" sz="2200" b="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2200" b="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MX" sz="22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MX" sz="22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MX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2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22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22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MX" sz="2200" b="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s-MX" sz="2200" b="0"/>
              </a:p>
              <a:p>
                <a14:m>
                  <m:oMath xmlns:m="http://schemas.openxmlformats.org/officeDocument/2006/math">
                    <m:r>
                      <a:rPr lang="es-MX" sz="2200" b="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s-MX" sz="22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22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2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sz="2200" b="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s-MX" sz="2200" b="0"/>
              </a:p>
              <a:p>
                <a14:m>
                  <m:oMath xmlns:m="http://schemas.openxmlformats.org/officeDocument/2006/math">
                    <m:r>
                      <a:rPr lang="es-MX" sz="2200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22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2200" b="0" i="1">
                        <a:latin typeface="Cambria Math" panose="02040503050406030204" pitchFamily="18" charset="0"/>
                      </a:rPr>
                      <m:t>𝑞𝑧</m:t>
                    </m:r>
                  </m:oMath>
                </a14:m>
                <a:endParaRPr lang="es-MX" sz="220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1A969A-5EF4-9051-6F75-2AA2C7727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807208"/>
                <a:ext cx="3429000" cy="3410712"/>
              </a:xfrm>
              <a:blipFill>
                <a:blip r:embed="rId2"/>
                <a:stretch>
                  <a:fillRect l="-2135" t="-196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00D545E3-5B3C-3E2D-0E88-6B714DFDD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444180"/>
            <a:ext cx="6903720" cy="396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5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01589-10E7-565F-822D-22B60EB1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098" name="Picture 2" descr="The structure of an artificial neuron in a neural network. | Download  Scientific Diagram">
            <a:extLst>
              <a:ext uri="{FF2B5EF4-FFF2-40B4-BE49-F238E27FC236}">
                <a16:creationId xmlns:a16="http://schemas.microsoft.com/office/drawing/2014/main" id="{0084F8C5-D602-B8EA-D033-D4383993DE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511" y="1825625"/>
            <a:ext cx="569897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765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B64E7F-C297-F9F8-A57F-2ABF04FE4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MX" sz="4600"/>
              <a:t>Optimización del grafo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15D733C-0FB2-0980-E21E-2441C1387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807208"/>
                <a:ext cx="3429000" cy="3410712"/>
              </a:xfrm>
            </p:spPr>
            <p:txBody>
              <a:bodyPr anchor="t">
                <a:normAutofit/>
              </a:bodyPr>
              <a:lstStyle/>
              <a:p>
                <a:r>
                  <a:rPr lang="es-MX" sz="2200" b="0" dirty="0">
                    <a:latin typeface="Cambria Math" panose="02040503050406030204" pitchFamily="18" charset="0"/>
                  </a:rPr>
                  <a:t>Cada circulo, 1 capa de 1 neurona</a:t>
                </a:r>
              </a:p>
              <a:p>
                <a:endParaRPr lang="es-MX" sz="2200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MX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sz="2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s-MX" sz="22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  <m:r>
                              <a:rPr lang="es-MX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MX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2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MX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MX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MX" sz="2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s-MX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s-MX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sSup>
                      <m:sSupPr>
                        <m:ctrlPr>
                          <a:rPr lang="es-MX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MX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s-MX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MX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MX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s-MX" sz="2200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MX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MX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s-MX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2200" dirty="0">
                    <a:latin typeface="Cambria Math" panose="02040503050406030204" pitchFamily="18" charset="0"/>
                  </a:rPr>
                  <a:t> </a:t>
                </a:r>
                <a:endParaRPr lang="es-MX" sz="22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15D733C-0FB2-0980-E21E-2441C1387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807208"/>
                <a:ext cx="3429000" cy="3410712"/>
              </a:xfrm>
              <a:blipFill>
                <a:blip r:embed="rId2"/>
                <a:stretch>
                  <a:fillRect l="-2135" t="-2326" r="-124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79F8B1D5-3B41-6ACD-0082-6AE094E0A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2048256"/>
            <a:ext cx="6903720" cy="27614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8E917B6-D932-9948-C69B-9B557B82A27D}"/>
                  </a:ext>
                </a:extLst>
              </p:cNvPr>
              <p:cNvSpPr txBox="1"/>
              <p:nvPr/>
            </p:nvSpPr>
            <p:spPr>
              <a:xfrm>
                <a:off x="8896350" y="608630"/>
                <a:ext cx="1631601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8E917B6-D932-9948-C69B-9B557B82A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350" y="608630"/>
                <a:ext cx="1631601" cy="525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10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14BAE-2FB6-B589-C9A7-4D9A2486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085B6A-FFC2-2CDA-2813-8A7D74C1D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4" name="Picture 2" descr="Basic functionality of an artificial neuron. | Download Scientific Diagram">
            <a:extLst>
              <a:ext uri="{FF2B5EF4-FFF2-40B4-BE49-F238E27FC236}">
                <a16:creationId xmlns:a16="http://schemas.microsoft.com/office/drawing/2014/main" id="{9FE7A57B-A407-7386-83B5-4A1632A78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423988"/>
            <a:ext cx="8096250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90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B64E7F-C297-F9F8-A57F-2ABF04FE4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MX" sz="4600"/>
              <a:t>Optimización del grafo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15D733C-0FB2-0980-E21E-2441C1387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807208"/>
                <a:ext cx="3940810" cy="3410712"/>
              </a:xfrm>
            </p:spPr>
            <p:txBody>
              <a:bodyPr anchor="t">
                <a:normAutofit/>
              </a:bodyPr>
              <a:lstStyle/>
              <a:p>
                <a:r>
                  <a:rPr lang="es-MX" sz="2200" b="0" dirty="0">
                    <a:latin typeface="Cambria Math" panose="02040503050406030204" pitchFamily="18" charset="0"/>
                  </a:rPr>
                  <a:t>Vamos a utilizar regla de la cadena para encontrar las derivadas parciales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2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MX" sz="22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s-MX" sz="2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2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s-MX" sz="22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s-MX" sz="2200" b="0" i="1" smtClean="0">
                        <a:latin typeface="Cambria Math" panose="02040503050406030204" pitchFamily="18" charset="0"/>
                      </a:rPr>
                      <m:t>= ¿?</m:t>
                    </m:r>
                  </m:oMath>
                </a14:m>
                <a:endParaRPr lang="es-MX" sz="22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15D733C-0FB2-0980-E21E-2441C1387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807208"/>
                <a:ext cx="3940810" cy="3410712"/>
              </a:xfrm>
              <a:blipFill>
                <a:blip r:embed="rId2"/>
                <a:stretch>
                  <a:fillRect l="-1858" t="-23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79F8B1D5-3B41-6ACD-0082-6AE094E0A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2048256"/>
            <a:ext cx="6903720" cy="27614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8E917B6-D932-9948-C69B-9B557B82A27D}"/>
                  </a:ext>
                </a:extLst>
              </p:cNvPr>
              <p:cNvSpPr txBox="1"/>
              <p:nvPr/>
            </p:nvSpPr>
            <p:spPr>
              <a:xfrm>
                <a:off x="8896350" y="608630"/>
                <a:ext cx="1631601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8E917B6-D932-9948-C69B-9B557B82A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350" y="608630"/>
                <a:ext cx="1631601" cy="525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73B363F-0670-E8DB-E7E0-3191E366384D}"/>
                  </a:ext>
                </a:extLst>
              </p:cNvPr>
              <p:cNvSpPr txBox="1"/>
              <p:nvPr/>
            </p:nvSpPr>
            <p:spPr>
              <a:xfrm>
                <a:off x="9461500" y="4987325"/>
                <a:ext cx="2813050" cy="1023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MX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s-MX" sz="18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  <m:r>
                              <a:rPr lang="es-MX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MX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s-MX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sSup>
                      <m:sSupPr>
                        <m:ctrlP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MX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MX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s-MX" sz="1800" b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800" dirty="0">
                    <a:latin typeface="Cambria Math" panose="02040503050406030204" pitchFamily="18" charset="0"/>
                  </a:rPr>
                  <a:t> </a:t>
                </a:r>
                <a:endParaRPr lang="es-MX" sz="18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73B363F-0670-E8DB-E7E0-3191E3663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500" y="4987325"/>
                <a:ext cx="2813050" cy="1023550"/>
              </a:xfrm>
              <a:prstGeom prst="rect">
                <a:avLst/>
              </a:prstGeom>
              <a:blipFill>
                <a:blip r:embed="rId5"/>
                <a:stretch>
                  <a:fillRect l="-1299" b="-714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131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3691</TotalTime>
  <Words>896</Words>
  <Application>Microsoft Office PowerPoint</Application>
  <PresentationFormat>Widescreen</PresentationFormat>
  <Paragraphs>258</Paragraphs>
  <Slides>44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9" baseType="lpstr">
      <vt:lpstr>Aptos</vt:lpstr>
      <vt:lpstr>Aptos Display</vt:lpstr>
      <vt:lpstr>Arial</vt:lpstr>
      <vt:lpstr>Cambria Math</vt:lpstr>
      <vt:lpstr>Tema do Office</vt:lpstr>
      <vt:lpstr>Backpropagation</vt:lpstr>
      <vt:lpstr>Apresentação do PowerPoint</vt:lpstr>
      <vt:lpstr>Funciones como operaciones de grafos</vt:lpstr>
      <vt:lpstr>Funciones como operaciones de gráfos</vt:lpstr>
      <vt:lpstr>Apresentação do PowerPoint</vt:lpstr>
      <vt:lpstr>Apresentação do PowerPoint</vt:lpstr>
      <vt:lpstr>Optimización del grafo</vt:lpstr>
      <vt:lpstr>Apresentação do PowerPoint</vt:lpstr>
      <vt:lpstr>Optimización del grafo</vt:lpstr>
      <vt:lpstr>Optimización del grafo</vt:lpstr>
      <vt:lpstr>Apresentação do PowerPoint</vt:lpstr>
      <vt:lpstr>Regla de la cadena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Vector gradiente</vt:lpstr>
      <vt:lpstr>Múltiples neuronas</vt:lpstr>
      <vt:lpstr>Neurona Zoom in</vt:lpstr>
      <vt:lpstr>Neurona Zoom in</vt:lpstr>
      <vt:lpstr>Cálculo de preactivación</vt:lpstr>
      <vt:lpstr>Calculo función de perdida</vt:lpstr>
      <vt:lpstr>Calculo función de perdida</vt:lpstr>
      <vt:lpstr>Calculo función de perdida</vt:lpstr>
      <vt:lpstr>Calculo función de perdida</vt:lpstr>
      <vt:lpstr>Cambio regla de la cadena</vt:lpstr>
      <vt:lpstr>Resultado de derivada de perdida respecto a la activación.</vt:lpstr>
      <vt:lpstr>Resultado de derivada de perdida respecto a la activación.</vt:lpstr>
      <vt:lpstr>Resultado de derivada activación con respecto a preactivación</vt:lpstr>
      <vt:lpstr>Resultado de derivada de preactivación con respecto W_(j, k)</vt:lpstr>
      <vt:lpstr>Resultado de derivada de preactivación con respecto W_(j, k)</vt:lpstr>
      <vt:lpstr>Apresentação do PowerPoint</vt:lpstr>
      <vt:lpstr>Capa a^(l-1)</vt:lpstr>
      <vt:lpstr>Comportamiento Local</vt:lpstr>
      <vt:lpstr>Comportamiento Local</vt:lpstr>
      <vt:lpstr>Comportamiento Local</vt:lpstr>
      <vt:lpstr>Comportamiento Local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Backpropagation</dc:title>
  <dc:creator>Steven Andrey Pacheco Portuguez</dc:creator>
  <cp:lastModifiedBy>Steven Andrey Pacheco Portuguez</cp:lastModifiedBy>
  <cp:revision>1</cp:revision>
  <dcterms:created xsi:type="dcterms:W3CDTF">2024-04-04T00:32:30Z</dcterms:created>
  <dcterms:modified xsi:type="dcterms:W3CDTF">2024-04-16T17:47:46Z</dcterms:modified>
</cp:coreProperties>
</file>