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58" r:id="rId3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A7EFB-8909-48D7-96A9-5D34AAA05442}" v="473" dt="2024-04-29T04:09:0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F25A7EFB-8909-48D7-96A9-5D34AAA05442}"/>
    <pc:docChg chg="undo custSel addSld delSld modSld">
      <pc:chgData name="Steven Andrey Pacheco Portuguez" userId="ad40cec1-e87c-4df3-a667-1eb27988b12b" providerId="ADAL" clId="{F25A7EFB-8909-48D7-96A9-5D34AAA05442}" dt="2024-04-29T04:21:39.122" v="4986" actId="47"/>
      <pc:docMkLst>
        <pc:docMk/>
      </pc:docMkLst>
      <pc:sldChg chg="modSp mod">
        <pc:chgData name="Steven Andrey Pacheco Portuguez" userId="ad40cec1-e87c-4df3-a667-1eb27988b12b" providerId="ADAL" clId="{F25A7EFB-8909-48D7-96A9-5D34AAA05442}" dt="2024-04-27T00:44:10.478" v="65" actId="20577"/>
        <pc:sldMkLst>
          <pc:docMk/>
          <pc:sldMk cId="4278181237" sldId="256"/>
        </pc:sldMkLst>
        <pc:spChg chg="mod">
          <ac:chgData name="Steven Andrey Pacheco Portuguez" userId="ad40cec1-e87c-4df3-a667-1eb27988b12b" providerId="ADAL" clId="{F25A7EFB-8909-48D7-96A9-5D34AAA05442}" dt="2024-04-27T00:44:03.462" v="37" actId="20577"/>
          <ac:spMkLst>
            <pc:docMk/>
            <pc:sldMk cId="4278181237" sldId="256"/>
            <ac:spMk id="2" creationId="{C4412DCE-6B05-6016-103B-777FB98BA5D7}"/>
          </ac:spMkLst>
        </pc:spChg>
        <pc:spChg chg="mod">
          <ac:chgData name="Steven Andrey Pacheco Portuguez" userId="ad40cec1-e87c-4df3-a667-1eb27988b12b" providerId="ADAL" clId="{F25A7EFB-8909-48D7-96A9-5D34AAA05442}" dt="2024-04-27T00:44:10.478" v="65" actId="20577"/>
          <ac:spMkLst>
            <pc:docMk/>
            <pc:sldMk cId="4278181237" sldId="256"/>
            <ac:spMk id="3" creationId="{85C9D575-00EB-91C5-1382-5D4F7FE03DD5}"/>
          </ac:spMkLst>
        </pc:spChg>
      </pc:sldChg>
      <pc:sldChg chg="addSp new del mod">
        <pc:chgData name="Steven Andrey Pacheco Portuguez" userId="ad40cec1-e87c-4df3-a667-1eb27988b12b" providerId="ADAL" clId="{F25A7EFB-8909-48D7-96A9-5D34AAA05442}" dt="2024-04-29T04:21:39.122" v="4986" actId="47"/>
        <pc:sldMkLst>
          <pc:docMk/>
          <pc:sldMk cId="1773163906" sldId="257"/>
        </pc:sldMkLst>
        <pc:picChg chg="add">
          <ac:chgData name="Steven Andrey Pacheco Portuguez" userId="ad40cec1-e87c-4df3-a667-1eb27988b12b" providerId="ADAL" clId="{F25A7EFB-8909-48D7-96A9-5D34AAA05442}" dt="2024-04-27T00:38:34.486" v="1" actId="22"/>
          <ac:picMkLst>
            <pc:docMk/>
            <pc:sldMk cId="1773163906" sldId="257"/>
            <ac:picMk id="5" creationId="{3D0B5F0D-763B-5687-13C5-4868467F303B}"/>
          </ac:picMkLst>
        </pc:picChg>
      </pc:sldChg>
      <pc:sldChg chg="addSp delSp modSp new mod">
        <pc:chgData name="Steven Andrey Pacheco Portuguez" userId="ad40cec1-e87c-4df3-a667-1eb27988b12b" providerId="ADAL" clId="{F25A7EFB-8909-48D7-96A9-5D34AAA05442}" dt="2024-04-27T00:39:40.323" v="3" actId="22"/>
        <pc:sldMkLst>
          <pc:docMk/>
          <pc:sldMk cId="534263115" sldId="258"/>
        </pc:sldMkLst>
        <pc:spChg chg="del">
          <ac:chgData name="Steven Andrey Pacheco Portuguez" userId="ad40cec1-e87c-4df3-a667-1eb27988b12b" providerId="ADAL" clId="{F25A7EFB-8909-48D7-96A9-5D34AAA05442}" dt="2024-04-27T00:39:40.323" v="3" actId="22"/>
          <ac:spMkLst>
            <pc:docMk/>
            <pc:sldMk cId="534263115" sldId="258"/>
            <ac:spMk id="3" creationId="{E32A5EF9-EE66-026B-8EC8-FCB42644DC01}"/>
          </ac:spMkLst>
        </pc:spChg>
        <pc:picChg chg="add mod ord">
          <ac:chgData name="Steven Andrey Pacheco Portuguez" userId="ad40cec1-e87c-4df3-a667-1eb27988b12b" providerId="ADAL" clId="{F25A7EFB-8909-48D7-96A9-5D34AAA05442}" dt="2024-04-27T00:39:40.323" v="3" actId="22"/>
          <ac:picMkLst>
            <pc:docMk/>
            <pc:sldMk cId="534263115" sldId="258"/>
            <ac:picMk id="5" creationId="{994EE72D-FF1F-FF7A-916D-73F4D33E89F5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7T00:47:38.646" v="95" actId="20577"/>
        <pc:sldMkLst>
          <pc:docMk/>
          <pc:sldMk cId="2200332878" sldId="259"/>
        </pc:sldMkLst>
        <pc:spChg chg="mod">
          <ac:chgData name="Steven Andrey Pacheco Portuguez" userId="ad40cec1-e87c-4df3-a667-1eb27988b12b" providerId="ADAL" clId="{F25A7EFB-8909-48D7-96A9-5D34AAA05442}" dt="2024-04-27T00:47:26.821" v="76" actId="20577"/>
          <ac:spMkLst>
            <pc:docMk/>
            <pc:sldMk cId="2200332878" sldId="259"/>
            <ac:spMk id="2" creationId="{8AC417B6-7DB3-BDF5-4DF9-7DA65A1AF4E0}"/>
          </ac:spMkLst>
        </pc:spChg>
        <pc:spChg chg="mod">
          <ac:chgData name="Steven Andrey Pacheco Portuguez" userId="ad40cec1-e87c-4df3-a667-1eb27988b12b" providerId="ADAL" clId="{F25A7EFB-8909-48D7-96A9-5D34AAA05442}" dt="2024-04-27T00:47:38.646" v="95" actId="20577"/>
          <ac:spMkLst>
            <pc:docMk/>
            <pc:sldMk cId="2200332878" sldId="259"/>
            <ac:spMk id="3" creationId="{CA154538-2F01-AEAF-E0B6-17C1FA251DCD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0:47:51.409" v="114" actId="20577"/>
        <pc:sldMkLst>
          <pc:docMk/>
          <pc:sldMk cId="1873565583" sldId="260"/>
        </pc:sldMkLst>
        <pc:spChg chg="mod">
          <ac:chgData name="Steven Andrey Pacheco Portuguez" userId="ad40cec1-e87c-4df3-a667-1eb27988b12b" providerId="ADAL" clId="{F25A7EFB-8909-48D7-96A9-5D34AAA05442}" dt="2024-04-27T00:47:51.409" v="114" actId="20577"/>
          <ac:spMkLst>
            <pc:docMk/>
            <pc:sldMk cId="1873565583" sldId="260"/>
            <ac:spMk id="3" creationId="{CA154538-2F01-AEAF-E0B6-17C1FA251DCD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0:48:08.938" v="141" actId="20577"/>
        <pc:sldMkLst>
          <pc:docMk/>
          <pc:sldMk cId="1967874214" sldId="261"/>
        </pc:sldMkLst>
        <pc:spChg chg="mod">
          <ac:chgData name="Steven Andrey Pacheco Portuguez" userId="ad40cec1-e87c-4df3-a667-1eb27988b12b" providerId="ADAL" clId="{F25A7EFB-8909-48D7-96A9-5D34AAA05442}" dt="2024-04-27T00:48:08.938" v="141" actId="20577"/>
          <ac:spMkLst>
            <pc:docMk/>
            <pc:sldMk cId="1967874214" sldId="261"/>
            <ac:spMk id="3" creationId="{CA154538-2F01-AEAF-E0B6-17C1FA251DCD}"/>
          </ac:spMkLst>
        </pc:spChg>
      </pc:sldChg>
      <pc:sldChg chg="addSp modSp new">
        <pc:chgData name="Steven Andrey Pacheco Portuguez" userId="ad40cec1-e87c-4df3-a667-1eb27988b12b" providerId="ADAL" clId="{F25A7EFB-8909-48D7-96A9-5D34AAA05442}" dt="2024-04-27T00:48:54.142" v="145" actId="14100"/>
        <pc:sldMkLst>
          <pc:docMk/>
          <pc:sldMk cId="2656099360" sldId="262"/>
        </pc:sldMkLst>
        <pc:picChg chg="add mod">
          <ac:chgData name="Steven Andrey Pacheco Portuguez" userId="ad40cec1-e87c-4df3-a667-1eb27988b12b" providerId="ADAL" clId="{F25A7EFB-8909-48D7-96A9-5D34AAA05442}" dt="2024-04-27T00:48:54.142" v="145" actId="14100"/>
          <ac:picMkLst>
            <pc:docMk/>
            <pc:sldMk cId="2656099360" sldId="262"/>
            <ac:picMk id="1026" creationId="{7408EF38-3511-5A76-AC6B-5068F92E50D4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7T01:23:30.961" v="364" actId="20577"/>
        <pc:sldMkLst>
          <pc:docMk/>
          <pc:sldMk cId="1343965872" sldId="263"/>
        </pc:sldMkLst>
        <pc:spChg chg="mod">
          <ac:chgData name="Steven Andrey Pacheco Portuguez" userId="ad40cec1-e87c-4df3-a667-1eb27988b12b" providerId="ADAL" clId="{F25A7EFB-8909-48D7-96A9-5D34AAA05442}" dt="2024-04-27T01:23:30.961" v="364" actId="20577"/>
          <ac:spMkLst>
            <pc:docMk/>
            <pc:sldMk cId="1343965872" sldId="263"/>
            <ac:spMk id="3" creationId="{0C6B59DC-B430-EFA4-9839-679A1FC49088}"/>
          </ac:spMkLst>
        </pc:spChg>
      </pc:sldChg>
      <pc:sldChg chg="modSp new mod">
        <pc:chgData name="Steven Andrey Pacheco Portuguez" userId="ad40cec1-e87c-4df3-a667-1eb27988b12b" providerId="ADAL" clId="{F25A7EFB-8909-48D7-96A9-5D34AAA05442}" dt="2024-04-27T01:27:49.376" v="1035" actId="5793"/>
        <pc:sldMkLst>
          <pc:docMk/>
          <pc:sldMk cId="504309894" sldId="264"/>
        </pc:sldMkLst>
        <pc:spChg chg="mod">
          <ac:chgData name="Steven Andrey Pacheco Portuguez" userId="ad40cec1-e87c-4df3-a667-1eb27988b12b" providerId="ADAL" clId="{F25A7EFB-8909-48D7-96A9-5D34AAA05442}" dt="2024-04-27T01:22:30.663" v="316" actId="20577"/>
          <ac:spMkLst>
            <pc:docMk/>
            <pc:sldMk cId="504309894" sldId="264"/>
            <ac:spMk id="2" creationId="{D90B97AD-DACB-6087-A6EA-B78F6B27743A}"/>
          </ac:spMkLst>
        </pc:spChg>
        <pc:spChg chg="mod">
          <ac:chgData name="Steven Andrey Pacheco Portuguez" userId="ad40cec1-e87c-4df3-a667-1eb27988b12b" providerId="ADAL" clId="{F25A7EFB-8909-48D7-96A9-5D34AAA05442}" dt="2024-04-27T01:27:49.376" v="1035" actId="5793"/>
          <ac:spMkLst>
            <pc:docMk/>
            <pc:sldMk cId="504309894" sldId="264"/>
            <ac:spMk id="3" creationId="{6B08734C-491F-3133-AD87-7C4C0368466C}"/>
          </ac:spMkLst>
        </pc:spChg>
      </pc:sldChg>
      <pc:sldChg chg="addSp delSp modSp new mod setBg">
        <pc:chgData name="Steven Andrey Pacheco Portuguez" userId="ad40cec1-e87c-4df3-a667-1eb27988b12b" providerId="ADAL" clId="{F25A7EFB-8909-48D7-96A9-5D34AAA05442}" dt="2024-04-27T01:32:58.789" v="1039" actId="26606"/>
        <pc:sldMkLst>
          <pc:docMk/>
          <pc:sldMk cId="284233317" sldId="265"/>
        </pc:sldMkLst>
        <pc:spChg chg="add del">
          <ac:chgData name="Steven Andrey Pacheco Portuguez" userId="ad40cec1-e87c-4df3-a667-1eb27988b12b" providerId="ADAL" clId="{F25A7EFB-8909-48D7-96A9-5D34AAA05442}" dt="2024-04-27T01:32:58.789" v="1039" actId="26606"/>
          <ac:spMkLst>
            <pc:docMk/>
            <pc:sldMk cId="284233317" sldId="265"/>
            <ac:spMk id="2" creationId="{0A989DBB-0D71-F8C4-F432-4B80B151E5A2}"/>
          </ac:spMkLst>
        </pc:spChg>
        <pc:spChg chg="add del">
          <ac:chgData name="Steven Andrey Pacheco Portuguez" userId="ad40cec1-e87c-4df3-a667-1eb27988b12b" providerId="ADAL" clId="{F25A7EFB-8909-48D7-96A9-5D34AAA05442}" dt="2024-04-27T01:32:58.789" v="1039" actId="26606"/>
          <ac:spMkLst>
            <pc:docMk/>
            <pc:sldMk cId="284233317" sldId="265"/>
            <ac:spMk id="3" creationId="{7BD67B92-171D-42EC-1B4F-8BC7FF920482}"/>
          </ac:spMkLst>
        </pc:spChg>
        <pc:grpChg chg="add del">
          <ac:chgData name="Steven Andrey Pacheco Portuguez" userId="ad40cec1-e87c-4df3-a667-1eb27988b12b" providerId="ADAL" clId="{F25A7EFB-8909-48D7-96A9-5D34AAA05442}" dt="2024-04-27T01:32:58.788" v="1038" actId="26606"/>
          <ac:grpSpMkLst>
            <pc:docMk/>
            <pc:sldMk cId="284233317" sldId="265"/>
            <ac:grpSpMk id="10" creationId="{723C66ED-DBBF-12CA-7F5E-813E0E7D036A}"/>
          </ac:grpSpMkLst>
        </pc:grpChg>
        <pc:picChg chg="add mod">
          <ac:chgData name="Steven Andrey Pacheco Portuguez" userId="ad40cec1-e87c-4df3-a667-1eb27988b12b" providerId="ADAL" clId="{F25A7EFB-8909-48D7-96A9-5D34AAA05442}" dt="2024-04-27T01:32:58.789" v="1039" actId="26606"/>
          <ac:picMkLst>
            <pc:docMk/>
            <pc:sldMk cId="284233317" sldId="265"/>
            <ac:picMk id="5" creationId="{076E705B-B1DF-28AC-95F8-4A7292EAE502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8T22:16:06.325" v="2614" actId="313"/>
        <pc:sldMkLst>
          <pc:docMk/>
          <pc:sldMk cId="1959158077" sldId="266"/>
        </pc:sldMkLst>
        <pc:spChg chg="mod">
          <ac:chgData name="Steven Andrey Pacheco Portuguez" userId="ad40cec1-e87c-4df3-a667-1eb27988b12b" providerId="ADAL" clId="{F25A7EFB-8909-48D7-96A9-5D34AAA05442}" dt="2024-04-28T22:16:06.325" v="2614" actId="313"/>
          <ac:spMkLst>
            <pc:docMk/>
            <pc:sldMk cId="1959158077" sldId="266"/>
            <ac:spMk id="3" creationId="{F4507DE7-DEE0-3706-DB80-284BD7B0CF3A}"/>
          </ac:spMkLst>
        </pc:spChg>
      </pc:sldChg>
      <pc:sldChg chg="modSp new mod">
        <pc:chgData name="Steven Andrey Pacheco Portuguez" userId="ad40cec1-e87c-4df3-a667-1eb27988b12b" providerId="ADAL" clId="{F25A7EFB-8909-48D7-96A9-5D34AAA05442}" dt="2024-04-27T01:46:23.858" v="1711" actId="20577"/>
        <pc:sldMkLst>
          <pc:docMk/>
          <pc:sldMk cId="2934218166" sldId="267"/>
        </pc:sldMkLst>
        <pc:spChg chg="mod">
          <ac:chgData name="Steven Andrey Pacheco Portuguez" userId="ad40cec1-e87c-4df3-a667-1eb27988b12b" providerId="ADAL" clId="{F25A7EFB-8909-48D7-96A9-5D34AAA05442}" dt="2024-04-27T01:46:23.858" v="1711" actId="20577"/>
          <ac:spMkLst>
            <pc:docMk/>
            <pc:sldMk cId="2934218166" sldId="267"/>
            <ac:spMk id="3" creationId="{512B5349-D024-93FB-8467-91B6A70EEDC7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1:53:06.803" v="1780" actId="14"/>
        <pc:sldMkLst>
          <pc:docMk/>
          <pc:sldMk cId="2342255763" sldId="268"/>
        </pc:sldMkLst>
        <pc:spChg chg="mod">
          <ac:chgData name="Steven Andrey Pacheco Portuguez" userId="ad40cec1-e87c-4df3-a667-1eb27988b12b" providerId="ADAL" clId="{F25A7EFB-8909-48D7-96A9-5D34AAA05442}" dt="2024-04-27T01:53:06.803" v="1780" actId="14"/>
          <ac:spMkLst>
            <pc:docMk/>
            <pc:sldMk cId="2342255763" sldId="268"/>
            <ac:spMk id="3" creationId="{512B5349-D024-93FB-8467-91B6A70EEDC7}"/>
          </ac:spMkLst>
        </pc:spChg>
      </pc:sldChg>
      <pc:sldChg chg="modSp new mod">
        <pc:chgData name="Steven Andrey Pacheco Portuguez" userId="ad40cec1-e87c-4df3-a667-1eb27988b12b" providerId="ADAL" clId="{F25A7EFB-8909-48D7-96A9-5D34AAA05442}" dt="2024-04-28T22:18:09.575" v="2615" actId="20577"/>
        <pc:sldMkLst>
          <pc:docMk/>
          <pc:sldMk cId="3971929583" sldId="269"/>
        </pc:sldMkLst>
        <pc:spChg chg="mod">
          <ac:chgData name="Steven Andrey Pacheco Portuguez" userId="ad40cec1-e87c-4df3-a667-1eb27988b12b" providerId="ADAL" clId="{F25A7EFB-8909-48D7-96A9-5D34AAA05442}" dt="2024-04-27T01:57:33.327" v="1807" actId="20577"/>
          <ac:spMkLst>
            <pc:docMk/>
            <pc:sldMk cId="3971929583" sldId="269"/>
            <ac:spMk id="2" creationId="{933ABD0C-ABFF-B0A5-06BE-B1AC6272C71E}"/>
          </ac:spMkLst>
        </pc:spChg>
        <pc:spChg chg="mod">
          <ac:chgData name="Steven Andrey Pacheco Portuguez" userId="ad40cec1-e87c-4df3-a667-1eb27988b12b" providerId="ADAL" clId="{F25A7EFB-8909-48D7-96A9-5D34AAA05442}" dt="2024-04-28T22:18:09.575" v="2615" actId="20577"/>
          <ac:spMkLst>
            <pc:docMk/>
            <pc:sldMk cId="3971929583" sldId="269"/>
            <ac:spMk id="3" creationId="{707434EF-9EAA-5375-A721-F7C0BD63DBB5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2:03:33.272" v="2284" actId="20577"/>
        <pc:sldMkLst>
          <pc:docMk/>
          <pc:sldMk cId="569995456" sldId="270"/>
        </pc:sldMkLst>
        <pc:spChg chg="mod">
          <ac:chgData name="Steven Andrey Pacheco Portuguez" userId="ad40cec1-e87c-4df3-a667-1eb27988b12b" providerId="ADAL" clId="{F25A7EFB-8909-48D7-96A9-5D34AAA05442}" dt="2024-04-27T02:03:33.272" v="2284" actId="20577"/>
          <ac:spMkLst>
            <pc:docMk/>
            <pc:sldMk cId="569995456" sldId="270"/>
            <ac:spMk id="3" creationId="{707434EF-9EAA-5375-A721-F7C0BD63DBB5}"/>
          </ac:spMkLst>
        </pc:spChg>
      </pc:sldChg>
      <pc:sldChg chg="modSp add mod">
        <pc:chgData name="Steven Andrey Pacheco Portuguez" userId="ad40cec1-e87c-4df3-a667-1eb27988b12b" providerId="ADAL" clId="{F25A7EFB-8909-48D7-96A9-5D34AAA05442}" dt="2024-04-27T02:09:36.573" v="2613" actId="20577"/>
        <pc:sldMkLst>
          <pc:docMk/>
          <pc:sldMk cId="1459880813" sldId="271"/>
        </pc:sldMkLst>
        <pc:spChg chg="mod">
          <ac:chgData name="Steven Andrey Pacheco Portuguez" userId="ad40cec1-e87c-4df3-a667-1eb27988b12b" providerId="ADAL" clId="{F25A7EFB-8909-48D7-96A9-5D34AAA05442}" dt="2024-04-27T02:09:36.573" v="2613" actId="20577"/>
          <ac:spMkLst>
            <pc:docMk/>
            <pc:sldMk cId="1459880813" sldId="271"/>
            <ac:spMk id="3" creationId="{707434EF-9EAA-5375-A721-F7C0BD63DBB5}"/>
          </ac:spMkLst>
        </pc:spChg>
      </pc:sldChg>
      <pc:sldChg chg="addSp delSp modSp new mod">
        <pc:chgData name="Steven Andrey Pacheco Portuguez" userId="ad40cec1-e87c-4df3-a667-1eb27988b12b" providerId="ADAL" clId="{F25A7EFB-8909-48D7-96A9-5D34AAA05442}" dt="2024-04-28T22:28:58.018" v="2639" actId="22"/>
        <pc:sldMkLst>
          <pc:docMk/>
          <pc:sldMk cId="1950652188" sldId="272"/>
        </pc:sldMkLst>
        <pc:spChg chg="mod">
          <ac:chgData name="Steven Andrey Pacheco Portuguez" userId="ad40cec1-e87c-4df3-a667-1eb27988b12b" providerId="ADAL" clId="{F25A7EFB-8909-48D7-96A9-5D34AAA05442}" dt="2024-04-28T22:28:55.455" v="2638" actId="5793"/>
          <ac:spMkLst>
            <pc:docMk/>
            <pc:sldMk cId="1950652188" sldId="272"/>
            <ac:spMk id="2" creationId="{6F74E64E-0D94-3D00-04E3-76D79B47B76F}"/>
          </ac:spMkLst>
        </pc:spChg>
        <pc:spChg chg="del">
          <ac:chgData name="Steven Andrey Pacheco Portuguez" userId="ad40cec1-e87c-4df3-a667-1eb27988b12b" providerId="ADAL" clId="{F25A7EFB-8909-48D7-96A9-5D34AAA05442}" dt="2024-04-28T22:28:58.018" v="2639" actId="22"/>
          <ac:spMkLst>
            <pc:docMk/>
            <pc:sldMk cId="1950652188" sldId="272"/>
            <ac:spMk id="3" creationId="{F4701EA3-20A0-B787-5328-D9A85D6F0348}"/>
          </ac:spMkLst>
        </pc:spChg>
        <pc:picChg chg="add mod ord">
          <ac:chgData name="Steven Andrey Pacheco Portuguez" userId="ad40cec1-e87c-4df3-a667-1eb27988b12b" providerId="ADAL" clId="{F25A7EFB-8909-48D7-96A9-5D34AAA05442}" dt="2024-04-28T22:28:58.018" v="2639" actId="22"/>
          <ac:picMkLst>
            <pc:docMk/>
            <pc:sldMk cId="1950652188" sldId="272"/>
            <ac:picMk id="5" creationId="{E3703263-ED0B-B68C-7E3B-45081CB59DF7}"/>
          </ac:picMkLst>
        </pc:picChg>
      </pc:sldChg>
      <pc:sldChg chg="addSp delSp modSp new mod">
        <pc:chgData name="Steven Andrey Pacheco Portuguez" userId="ad40cec1-e87c-4df3-a667-1eb27988b12b" providerId="ADAL" clId="{F25A7EFB-8909-48D7-96A9-5D34AAA05442}" dt="2024-04-28T22:34:04.610" v="2664" actId="22"/>
        <pc:sldMkLst>
          <pc:docMk/>
          <pc:sldMk cId="4271901893" sldId="273"/>
        </pc:sldMkLst>
        <pc:spChg chg="mod">
          <ac:chgData name="Steven Andrey Pacheco Portuguez" userId="ad40cec1-e87c-4df3-a667-1eb27988b12b" providerId="ADAL" clId="{F25A7EFB-8909-48D7-96A9-5D34AAA05442}" dt="2024-04-28T22:34:01.763" v="2663" actId="20577"/>
          <ac:spMkLst>
            <pc:docMk/>
            <pc:sldMk cId="4271901893" sldId="273"/>
            <ac:spMk id="2" creationId="{2C37CEAB-B08B-B6E6-3731-12CA6A554AB2}"/>
          </ac:spMkLst>
        </pc:spChg>
        <pc:spChg chg="del">
          <ac:chgData name="Steven Andrey Pacheco Portuguez" userId="ad40cec1-e87c-4df3-a667-1eb27988b12b" providerId="ADAL" clId="{F25A7EFB-8909-48D7-96A9-5D34AAA05442}" dt="2024-04-28T22:34:04.610" v="2664" actId="22"/>
          <ac:spMkLst>
            <pc:docMk/>
            <pc:sldMk cId="4271901893" sldId="273"/>
            <ac:spMk id="3" creationId="{8E9E015A-5345-CB37-B6B3-77A6D5E6160D}"/>
          </ac:spMkLst>
        </pc:spChg>
        <pc:picChg chg="add mod ord">
          <ac:chgData name="Steven Andrey Pacheco Portuguez" userId="ad40cec1-e87c-4df3-a667-1eb27988b12b" providerId="ADAL" clId="{F25A7EFB-8909-48D7-96A9-5D34AAA05442}" dt="2024-04-28T22:34:04.610" v="2664" actId="22"/>
          <ac:picMkLst>
            <pc:docMk/>
            <pc:sldMk cId="4271901893" sldId="273"/>
            <ac:picMk id="5" creationId="{3E22FE83-D161-754B-A9AA-F1652A89ACB4}"/>
          </ac:picMkLst>
        </pc:picChg>
      </pc:sldChg>
      <pc:sldChg chg="addSp delSp modSp new mod">
        <pc:chgData name="Steven Andrey Pacheco Portuguez" userId="ad40cec1-e87c-4df3-a667-1eb27988b12b" providerId="ADAL" clId="{F25A7EFB-8909-48D7-96A9-5D34AAA05442}" dt="2024-04-28T22:39:52.709" v="2689" actId="20577"/>
        <pc:sldMkLst>
          <pc:docMk/>
          <pc:sldMk cId="2312149570" sldId="274"/>
        </pc:sldMkLst>
        <pc:spChg chg="mod">
          <ac:chgData name="Steven Andrey Pacheco Portuguez" userId="ad40cec1-e87c-4df3-a667-1eb27988b12b" providerId="ADAL" clId="{F25A7EFB-8909-48D7-96A9-5D34AAA05442}" dt="2024-04-28T22:39:52.709" v="2689" actId="20577"/>
          <ac:spMkLst>
            <pc:docMk/>
            <pc:sldMk cId="2312149570" sldId="274"/>
            <ac:spMk id="2" creationId="{B375D0F9-02AA-E51B-A518-0F551EB38B3A}"/>
          </ac:spMkLst>
        </pc:spChg>
        <pc:spChg chg="del">
          <ac:chgData name="Steven Andrey Pacheco Portuguez" userId="ad40cec1-e87c-4df3-a667-1eb27988b12b" providerId="ADAL" clId="{F25A7EFB-8909-48D7-96A9-5D34AAA05442}" dt="2024-04-28T22:39:17.306" v="2687" actId="22"/>
          <ac:spMkLst>
            <pc:docMk/>
            <pc:sldMk cId="2312149570" sldId="274"/>
            <ac:spMk id="3" creationId="{2F3BB15F-7E79-9D90-003C-657165D496B4}"/>
          </ac:spMkLst>
        </pc:spChg>
        <pc:picChg chg="add mod ord">
          <ac:chgData name="Steven Andrey Pacheco Portuguez" userId="ad40cec1-e87c-4df3-a667-1eb27988b12b" providerId="ADAL" clId="{F25A7EFB-8909-48D7-96A9-5D34AAA05442}" dt="2024-04-28T22:39:17.306" v="2687" actId="22"/>
          <ac:picMkLst>
            <pc:docMk/>
            <pc:sldMk cId="2312149570" sldId="274"/>
            <ac:picMk id="5" creationId="{F15D1920-39B6-72EA-BFF6-75F44EA2F17E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8T22:41:51.716" v="2823" actId="20577"/>
        <pc:sldMkLst>
          <pc:docMk/>
          <pc:sldMk cId="3947981934" sldId="275"/>
        </pc:sldMkLst>
        <pc:spChg chg="mod">
          <ac:chgData name="Steven Andrey Pacheco Portuguez" userId="ad40cec1-e87c-4df3-a667-1eb27988b12b" providerId="ADAL" clId="{F25A7EFB-8909-48D7-96A9-5D34AAA05442}" dt="2024-04-28T22:41:00.095" v="2728" actId="20577"/>
          <ac:spMkLst>
            <pc:docMk/>
            <pc:sldMk cId="3947981934" sldId="275"/>
            <ac:spMk id="2" creationId="{AFCF5075-8B3B-F091-D882-278F1C39380E}"/>
          </ac:spMkLst>
        </pc:spChg>
        <pc:spChg chg="mod">
          <ac:chgData name="Steven Andrey Pacheco Portuguez" userId="ad40cec1-e87c-4df3-a667-1eb27988b12b" providerId="ADAL" clId="{F25A7EFB-8909-48D7-96A9-5D34AAA05442}" dt="2024-04-28T22:41:51.716" v="2823" actId="20577"/>
          <ac:spMkLst>
            <pc:docMk/>
            <pc:sldMk cId="3947981934" sldId="275"/>
            <ac:spMk id="3" creationId="{5ED7F8BA-7D3E-F540-A0B9-4C9DE2270736}"/>
          </ac:spMkLst>
        </pc:spChg>
      </pc:sldChg>
      <pc:sldChg chg="addSp delSp modSp new mod">
        <pc:chgData name="Steven Andrey Pacheco Portuguez" userId="ad40cec1-e87c-4df3-a667-1eb27988b12b" providerId="ADAL" clId="{F25A7EFB-8909-48D7-96A9-5D34AAA05442}" dt="2024-04-28T22:58:18.270" v="2825" actId="22"/>
        <pc:sldMkLst>
          <pc:docMk/>
          <pc:sldMk cId="2004389122" sldId="276"/>
        </pc:sldMkLst>
        <pc:spChg chg="del">
          <ac:chgData name="Steven Andrey Pacheco Portuguez" userId="ad40cec1-e87c-4df3-a667-1eb27988b12b" providerId="ADAL" clId="{F25A7EFB-8909-48D7-96A9-5D34AAA05442}" dt="2024-04-28T22:58:18.270" v="2825" actId="22"/>
          <ac:spMkLst>
            <pc:docMk/>
            <pc:sldMk cId="2004389122" sldId="276"/>
            <ac:spMk id="3" creationId="{B84F0358-7EC1-F47F-BDAD-A870801B10B7}"/>
          </ac:spMkLst>
        </pc:spChg>
        <pc:picChg chg="add mod ord">
          <ac:chgData name="Steven Andrey Pacheco Portuguez" userId="ad40cec1-e87c-4df3-a667-1eb27988b12b" providerId="ADAL" clId="{F25A7EFB-8909-48D7-96A9-5D34AAA05442}" dt="2024-04-28T22:58:18.270" v="2825" actId="22"/>
          <ac:picMkLst>
            <pc:docMk/>
            <pc:sldMk cId="2004389122" sldId="276"/>
            <ac:picMk id="5" creationId="{9C7E9F72-4E77-05A8-C8CC-1351603FECFB}"/>
          </ac:picMkLst>
        </pc:picChg>
      </pc:sldChg>
      <pc:sldChg chg="addSp new mod">
        <pc:chgData name="Steven Andrey Pacheco Portuguez" userId="ad40cec1-e87c-4df3-a667-1eb27988b12b" providerId="ADAL" clId="{F25A7EFB-8909-48D7-96A9-5D34AAA05442}" dt="2024-04-28T23:21:04.312" v="2829" actId="22"/>
        <pc:sldMkLst>
          <pc:docMk/>
          <pc:sldMk cId="1451285273" sldId="277"/>
        </pc:sldMkLst>
        <pc:picChg chg="add">
          <ac:chgData name="Steven Andrey Pacheco Portuguez" userId="ad40cec1-e87c-4df3-a667-1eb27988b12b" providerId="ADAL" clId="{F25A7EFB-8909-48D7-96A9-5D34AAA05442}" dt="2024-04-28T23:21:04.312" v="2829" actId="22"/>
          <ac:picMkLst>
            <pc:docMk/>
            <pc:sldMk cId="1451285273" sldId="277"/>
            <ac:picMk id="5" creationId="{C13FEB06-34BD-BEBF-9C53-E821140C01C7}"/>
          </ac:picMkLst>
        </pc:picChg>
      </pc:sldChg>
      <pc:sldChg chg="addSp new mod">
        <pc:chgData name="Steven Andrey Pacheco Portuguez" userId="ad40cec1-e87c-4df3-a667-1eb27988b12b" providerId="ADAL" clId="{F25A7EFB-8909-48D7-96A9-5D34AAA05442}" dt="2024-04-28T22:59:45.347" v="2828" actId="22"/>
        <pc:sldMkLst>
          <pc:docMk/>
          <pc:sldMk cId="1210200157" sldId="278"/>
        </pc:sldMkLst>
        <pc:picChg chg="add">
          <ac:chgData name="Steven Andrey Pacheco Portuguez" userId="ad40cec1-e87c-4df3-a667-1eb27988b12b" providerId="ADAL" clId="{F25A7EFB-8909-48D7-96A9-5D34AAA05442}" dt="2024-04-28T22:59:45.347" v="2828" actId="22"/>
          <ac:picMkLst>
            <pc:docMk/>
            <pc:sldMk cId="1210200157" sldId="278"/>
            <ac:picMk id="5" creationId="{4CB321AE-98F3-D9A0-A1C0-EF744889EE22}"/>
          </ac:picMkLst>
        </pc:picChg>
      </pc:sldChg>
      <pc:sldChg chg="addSp modSp new mod">
        <pc:chgData name="Steven Andrey Pacheco Portuguez" userId="ad40cec1-e87c-4df3-a667-1eb27988b12b" providerId="ADAL" clId="{F25A7EFB-8909-48D7-96A9-5D34AAA05442}" dt="2024-04-28T23:38:00.912" v="2861"/>
        <pc:sldMkLst>
          <pc:docMk/>
          <pc:sldMk cId="791864861" sldId="279"/>
        </pc:sldMkLst>
        <pc:spChg chg="mod">
          <ac:chgData name="Steven Andrey Pacheco Portuguez" userId="ad40cec1-e87c-4df3-a667-1eb27988b12b" providerId="ADAL" clId="{F25A7EFB-8909-48D7-96A9-5D34AAA05442}" dt="2024-04-28T23:37:58.159" v="2860" actId="20577"/>
          <ac:spMkLst>
            <pc:docMk/>
            <pc:sldMk cId="791864861" sldId="279"/>
            <ac:spMk id="2" creationId="{197F308F-F50D-5101-9839-52FF5D4337E9}"/>
          </ac:spMkLst>
        </pc:spChg>
        <pc:picChg chg="add">
          <ac:chgData name="Steven Andrey Pacheco Portuguez" userId="ad40cec1-e87c-4df3-a667-1eb27988b12b" providerId="ADAL" clId="{F25A7EFB-8909-48D7-96A9-5D34AAA05442}" dt="2024-04-28T23:38:00.912" v="2861"/>
          <ac:picMkLst>
            <pc:docMk/>
            <pc:sldMk cId="791864861" sldId="279"/>
            <ac:picMk id="1026" creationId="{510F016C-AE19-DB76-51B6-33A8C75C4E52}"/>
          </ac:picMkLst>
        </pc:picChg>
      </pc:sldChg>
      <pc:sldChg chg="addSp delSp modSp new mod setBg">
        <pc:chgData name="Steven Andrey Pacheco Portuguez" userId="ad40cec1-e87c-4df3-a667-1eb27988b12b" providerId="ADAL" clId="{F25A7EFB-8909-48D7-96A9-5D34AAA05442}" dt="2024-04-29T03:22:52.648" v="2954" actId="26606"/>
        <pc:sldMkLst>
          <pc:docMk/>
          <pc:sldMk cId="846334821" sldId="280"/>
        </pc:sldMkLst>
        <pc:spChg chg="mod">
          <ac:chgData name="Steven Andrey Pacheco Portuguez" userId="ad40cec1-e87c-4df3-a667-1eb27988b12b" providerId="ADAL" clId="{F25A7EFB-8909-48D7-96A9-5D34AAA05442}" dt="2024-04-29T03:22:52.648" v="2954" actId="26606"/>
          <ac:spMkLst>
            <pc:docMk/>
            <pc:sldMk cId="846334821" sldId="280"/>
            <ac:spMk id="2" creationId="{E524D25E-CA53-52C9-4275-A0AD2718F154}"/>
          </ac:spMkLst>
        </pc:spChg>
        <pc:spChg chg="del">
          <ac:chgData name="Steven Andrey Pacheco Portuguez" userId="ad40cec1-e87c-4df3-a667-1eb27988b12b" providerId="ADAL" clId="{F25A7EFB-8909-48D7-96A9-5D34AAA05442}" dt="2024-04-29T03:22:52.648" v="2954" actId="26606"/>
          <ac:spMkLst>
            <pc:docMk/>
            <pc:sldMk cId="846334821" sldId="280"/>
            <ac:spMk id="3" creationId="{05F04A4B-D442-5E54-EEA0-1C7D1670F171}"/>
          </ac:spMkLst>
        </pc:spChg>
        <pc:spChg chg="add">
          <ac:chgData name="Steven Andrey Pacheco Portuguez" userId="ad40cec1-e87c-4df3-a667-1eb27988b12b" providerId="ADAL" clId="{F25A7EFB-8909-48D7-96A9-5D34AAA05442}" dt="2024-04-29T03:22:52.648" v="2954" actId="26606"/>
          <ac:spMkLst>
            <pc:docMk/>
            <pc:sldMk cId="846334821" sldId="280"/>
            <ac:spMk id="10" creationId="{A3363022-C969-41E9-8EB2-E4C94908C1FA}"/>
          </ac:spMkLst>
        </pc:spChg>
        <pc:spChg chg="add">
          <ac:chgData name="Steven Andrey Pacheco Portuguez" userId="ad40cec1-e87c-4df3-a667-1eb27988b12b" providerId="ADAL" clId="{F25A7EFB-8909-48D7-96A9-5D34AAA05442}" dt="2024-04-29T03:22:52.648" v="2954" actId="26606"/>
          <ac:spMkLst>
            <pc:docMk/>
            <pc:sldMk cId="846334821" sldId="280"/>
            <ac:spMk id="12" creationId="{8D1AD6B3-BE88-4CEB-BA17-790657CC4729}"/>
          </ac:spMkLst>
        </pc:spChg>
        <pc:grpChg chg="add">
          <ac:chgData name="Steven Andrey Pacheco Portuguez" userId="ad40cec1-e87c-4df3-a667-1eb27988b12b" providerId="ADAL" clId="{F25A7EFB-8909-48D7-96A9-5D34AAA05442}" dt="2024-04-29T03:22:52.648" v="2954" actId="26606"/>
          <ac:grpSpMkLst>
            <pc:docMk/>
            <pc:sldMk cId="846334821" sldId="280"/>
            <ac:grpSpMk id="14" creationId="{89D1390B-7E13-4B4F-9CB2-391063412E54}"/>
          </ac:grpSpMkLst>
        </pc:grpChg>
        <pc:picChg chg="add">
          <ac:chgData name="Steven Andrey Pacheco Portuguez" userId="ad40cec1-e87c-4df3-a667-1eb27988b12b" providerId="ADAL" clId="{F25A7EFB-8909-48D7-96A9-5D34AAA05442}" dt="2024-04-29T03:22:52.648" v="2954" actId="26606"/>
          <ac:picMkLst>
            <pc:docMk/>
            <pc:sldMk cId="846334821" sldId="280"/>
            <ac:picMk id="7" creationId="{D72F46F6-4E98-0A0E-C5A5-9FDC94F655A9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9T03:25:26.122" v="3130" actId="20577"/>
        <pc:sldMkLst>
          <pc:docMk/>
          <pc:sldMk cId="1689604789" sldId="281"/>
        </pc:sldMkLst>
        <pc:spChg chg="mod">
          <ac:chgData name="Steven Andrey Pacheco Portuguez" userId="ad40cec1-e87c-4df3-a667-1eb27988b12b" providerId="ADAL" clId="{F25A7EFB-8909-48D7-96A9-5D34AAA05442}" dt="2024-04-29T03:24:25.269" v="3014" actId="20577"/>
          <ac:spMkLst>
            <pc:docMk/>
            <pc:sldMk cId="1689604789" sldId="281"/>
            <ac:spMk id="2" creationId="{9CBE5341-BCDD-E40C-2084-B969E0F96EA8}"/>
          </ac:spMkLst>
        </pc:spChg>
        <pc:spChg chg="mod">
          <ac:chgData name="Steven Andrey Pacheco Portuguez" userId="ad40cec1-e87c-4df3-a667-1eb27988b12b" providerId="ADAL" clId="{F25A7EFB-8909-48D7-96A9-5D34AAA05442}" dt="2024-04-29T03:25:26.122" v="3130" actId="20577"/>
          <ac:spMkLst>
            <pc:docMk/>
            <pc:sldMk cId="1689604789" sldId="281"/>
            <ac:spMk id="3" creationId="{A8B15875-94FD-30C0-4DB9-46C19BBA648B}"/>
          </ac:spMkLst>
        </pc:spChg>
      </pc:sldChg>
      <pc:sldChg chg="addSp delSp modSp new mod">
        <pc:chgData name="Steven Andrey Pacheco Portuguez" userId="ad40cec1-e87c-4df3-a667-1eb27988b12b" providerId="ADAL" clId="{F25A7EFB-8909-48D7-96A9-5D34AAA05442}" dt="2024-04-29T03:32:36.052" v="3472" actId="22"/>
        <pc:sldMkLst>
          <pc:docMk/>
          <pc:sldMk cId="1827576342" sldId="282"/>
        </pc:sldMkLst>
        <pc:spChg chg="mod">
          <ac:chgData name="Steven Andrey Pacheco Portuguez" userId="ad40cec1-e87c-4df3-a667-1eb27988b12b" providerId="ADAL" clId="{F25A7EFB-8909-48D7-96A9-5D34AAA05442}" dt="2024-04-29T03:27:50.499" v="3289" actId="20577"/>
          <ac:spMkLst>
            <pc:docMk/>
            <pc:sldMk cId="1827576342" sldId="282"/>
            <ac:spMk id="2" creationId="{8C950247-8BDC-5F2D-31C9-663BD190971E}"/>
          </ac:spMkLst>
        </pc:spChg>
        <pc:spChg chg="mod">
          <ac:chgData name="Steven Andrey Pacheco Portuguez" userId="ad40cec1-e87c-4df3-a667-1eb27988b12b" providerId="ADAL" clId="{F25A7EFB-8909-48D7-96A9-5D34AAA05442}" dt="2024-04-29T03:32:25.869" v="3470" actId="20577"/>
          <ac:spMkLst>
            <pc:docMk/>
            <pc:sldMk cId="1827576342" sldId="282"/>
            <ac:spMk id="3" creationId="{24D2A9A5-C7B0-AA34-B48A-549737D7633D}"/>
          </ac:spMkLst>
        </pc:spChg>
        <pc:picChg chg="add del">
          <ac:chgData name="Steven Andrey Pacheco Portuguez" userId="ad40cec1-e87c-4df3-a667-1eb27988b12b" providerId="ADAL" clId="{F25A7EFB-8909-48D7-96A9-5D34AAA05442}" dt="2024-04-29T03:32:36.052" v="3472" actId="22"/>
          <ac:picMkLst>
            <pc:docMk/>
            <pc:sldMk cId="1827576342" sldId="282"/>
            <ac:picMk id="5" creationId="{4F90DAE0-2603-B2EF-77EA-1FC22CE1D02A}"/>
          </ac:picMkLst>
        </pc:picChg>
      </pc:sldChg>
      <pc:sldChg chg="addSp delSp modSp new mod">
        <pc:chgData name="Steven Andrey Pacheco Portuguez" userId="ad40cec1-e87c-4df3-a667-1eb27988b12b" providerId="ADAL" clId="{F25A7EFB-8909-48D7-96A9-5D34AAA05442}" dt="2024-04-29T03:32:47.084" v="3476" actId="22"/>
        <pc:sldMkLst>
          <pc:docMk/>
          <pc:sldMk cId="3346559934" sldId="283"/>
        </pc:sldMkLst>
        <pc:spChg chg="del">
          <ac:chgData name="Steven Andrey Pacheco Portuguez" userId="ad40cec1-e87c-4df3-a667-1eb27988b12b" providerId="ADAL" clId="{F25A7EFB-8909-48D7-96A9-5D34AAA05442}" dt="2024-04-29T03:32:41.351" v="3474" actId="22"/>
          <ac:spMkLst>
            <pc:docMk/>
            <pc:sldMk cId="3346559934" sldId="283"/>
            <ac:spMk id="3" creationId="{74A85B55-FF10-BB71-B5C5-57B91E5B4194}"/>
          </ac:spMkLst>
        </pc:spChg>
        <pc:spChg chg="add mod">
          <ac:chgData name="Steven Andrey Pacheco Portuguez" userId="ad40cec1-e87c-4df3-a667-1eb27988b12b" providerId="ADAL" clId="{F25A7EFB-8909-48D7-96A9-5D34AAA05442}" dt="2024-04-29T03:32:45.442" v="3475" actId="478"/>
          <ac:spMkLst>
            <pc:docMk/>
            <pc:sldMk cId="3346559934" sldId="283"/>
            <ac:spMk id="7" creationId="{4904A9D7-DEC2-47A4-F401-7996015B05AE}"/>
          </ac:spMkLst>
        </pc:spChg>
        <pc:picChg chg="add del mod ord">
          <ac:chgData name="Steven Andrey Pacheco Portuguez" userId="ad40cec1-e87c-4df3-a667-1eb27988b12b" providerId="ADAL" clId="{F25A7EFB-8909-48D7-96A9-5D34AAA05442}" dt="2024-04-29T03:32:45.442" v="3475" actId="478"/>
          <ac:picMkLst>
            <pc:docMk/>
            <pc:sldMk cId="3346559934" sldId="283"/>
            <ac:picMk id="5" creationId="{2BA21F85-F06C-FD46-0596-046982FD6996}"/>
          </ac:picMkLst>
        </pc:picChg>
        <pc:picChg chg="add">
          <ac:chgData name="Steven Andrey Pacheco Portuguez" userId="ad40cec1-e87c-4df3-a667-1eb27988b12b" providerId="ADAL" clId="{F25A7EFB-8909-48D7-96A9-5D34AAA05442}" dt="2024-04-29T03:32:47.084" v="3476" actId="22"/>
          <ac:picMkLst>
            <pc:docMk/>
            <pc:sldMk cId="3346559934" sldId="283"/>
            <ac:picMk id="9" creationId="{BC896169-5C52-54BE-E65F-4F2A5A631654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9T03:38:37.932" v="3943" actId="20577"/>
        <pc:sldMkLst>
          <pc:docMk/>
          <pc:sldMk cId="3165857694" sldId="284"/>
        </pc:sldMkLst>
        <pc:spChg chg="mod">
          <ac:chgData name="Steven Andrey Pacheco Portuguez" userId="ad40cec1-e87c-4df3-a667-1eb27988b12b" providerId="ADAL" clId="{F25A7EFB-8909-48D7-96A9-5D34AAA05442}" dt="2024-04-29T03:34:37.122" v="3496" actId="20577"/>
          <ac:spMkLst>
            <pc:docMk/>
            <pc:sldMk cId="3165857694" sldId="284"/>
            <ac:spMk id="2" creationId="{5E9A527F-C5D7-FEE1-CE61-0689EB44FC8C}"/>
          </ac:spMkLst>
        </pc:spChg>
        <pc:spChg chg="mod">
          <ac:chgData name="Steven Andrey Pacheco Portuguez" userId="ad40cec1-e87c-4df3-a667-1eb27988b12b" providerId="ADAL" clId="{F25A7EFB-8909-48D7-96A9-5D34AAA05442}" dt="2024-04-29T03:38:37.932" v="3943" actId="20577"/>
          <ac:spMkLst>
            <pc:docMk/>
            <pc:sldMk cId="3165857694" sldId="284"/>
            <ac:spMk id="3" creationId="{5F817881-7DC4-99DB-13A4-D104D7EF7668}"/>
          </ac:spMkLst>
        </pc:spChg>
      </pc:sldChg>
      <pc:sldChg chg="addSp modSp new mod setBg">
        <pc:chgData name="Steven Andrey Pacheco Portuguez" userId="ad40cec1-e87c-4df3-a667-1eb27988b12b" providerId="ADAL" clId="{F25A7EFB-8909-48D7-96A9-5D34AAA05442}" dt="2024-04-29T03:51:05.698" v="4320" actId="5793"/>
        <pc:sldMkLst>
          <pc:docMk/>
          <pc:sldMk cId="1489617767" sldId="285"/>
        </pc:sldMkLst>
        <pc:spChg chg="mod">
          <ac:chgData name="Steven Andrey Pacheco Portuguez" userId="ad40cec1-e87c-4df3-a667-1eb27988b12b" providerId="ADAL" clId="{F25A7EFB-8909-48D7-96A9-5D34AAA05442}" dt="2024-04-29T03:49:45.173" v="4137" actId="26606"/>
          <ac:spMkLst>
            <pc:docMk/>
            <pc:sldMk cId="1489617767" sldId="285"/>
            <ac:spMk id="2" creationId="{161651E1-669E-C46D-17CE-3BFFA27E293A}"/>
          </ac:spMkLst>
        </pc:spChg>
        <pc:spChg chg="mod ord">
          <ac:chgData name="Steven Andrey Pacheco Portuguez" userId="ad40cec1-e87c-4df3-a667-1eb27988b12b" providerId="ADAL" clId="{F25A7EFB-8909-48D7-96A9-5D34AAA05442}" dt="2024-04-29T03:51:05.698" v="4320" actId="5793"/>
          <ac:spMkLst>
            <pc:docMk/>
            <pc:sldMk cId="1489617767" sldId="285"/>
            <ac:spMk id="3" creationId="{A3F20436-5B3B-FAF1-B667-7A08FD652359}"/>
          </ac:spMkLst>
        </pc:spChg>
        <pc:picChg chg="add mod">
          <ac:chgData name="Steven Andrey Pacheco Portuguez" userId="ad40cec1-e87c-4df3-a667-1eb27988b12b" providerId="ADAL" clId="{F25A7EFB-8909-48D7-96A9-5D34AAA05442}" dt="2024-04-29T03:49:45.173" v="4137" actId="26606"/>
          <ac:picMkLst>
            <pc:docMk/>
            <pc:sldMk cId="1489617767" sldId="285"/>
            <ac:picMk id="1026" creationId="{74032EDC-906C-AA5C-4DE3-04E67C1E2E19}"/>
          </ac:picMkLst>
        </pc:picChg>
      </pc:sldChg>
      <pc:sldChg chg="modSp new mod">
        <pc:chgData name="Steven Andrey Pacheco Portuguez" userId="ad40cec1-e87c-4df3-a667-1eb27988b12b" providerId="ADAL" clId="{F25A7EFB-8909-48D7-96A9-5D34AAA05442}" dt="2024-04-29T03:58:55.864" v="4712" actId="20577"/>
        <pc:sldMkLst>
          <pc:docMk/>
          <pc:sldMk cId="3952857225" sldId="286"/>
        </pc:sldMkLst>
        <pc:spChg chg="mod">
          <ac:chgData name="Steven Andrey Pacheco Portuguez" userId="ad40cec1-e87c-4df3-a667-1eb27988b12b" providerId="ADAL" clId="{F25A7EFB-8909-48D7-96A9-5D34AAA05442}" dt="2024-04-29T03:53:38.145" v="4331" actId="20577"/>
          <ac:spMkLst>
            <pc:docMk/>
            <pc:sldMk cId="3952857225" sldId="286"/>
            <ac:spMk id="2" creationId="{874A4D61-16B7-E329-BE61-AC4B9ED6F7EF}"/>
          </ac:spMkLst>
        </pc:spChg>
        <pc:spChg chg="mod">
          <ac:chgData name="Steven Andrey Pacheco Portuguez" userId="ad40cec1-e87c-4df3-a667-1eb27988b12b" providerId="ADAL" clId="{F25A7EFB-8909-48D7-96A9-5D34AAA05442}" dt="2024-04-29T03:58:55.864" v="4712" actId="20577"/>
          <ac:spMkLst>
            <pc:docMk/>
            <pc:sldMk cId="3952857225" sldId="286"/>
            <ac:spMk id="3" creationId="{CDD5A669-9115-4D1F-0109-58F28115E0F0}"/>
          </ac:spMkLst>
        </pc:spChg>
      </pc:sldChg>
      <pc:sldChg chg="addSp delSp modSp new mod setBg">
        <pc:chgData name="Steven Andrey Pacheco Portuguez" userId="ad40cec1-e87c-4df3-a667-1eb27988b12b" providerId="ADAL" clId="{F25A7EFB-8909-48D7-96A9-5D34AAA05442}" dt="2024-04-29T04:02:18.163" v="4911" actId="20577"/>
        <pc:sldMkLst>
          <pc:docMk/>
          <pc:sldMk cId="3381880743" sldId="287"/>
        </pc:sldMkLst>
        <pc:spChg chg="mo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" creationId="{E3564725-403F-F26D-CF6A-38CFB12A505E}"/>
          </ac:spMkLst>
        </pc:spChg>
        <pc:spChg chg="mod ord">
          <ac:chgData name="Steven Andrey Pacheco Portuguez" userId="ad40cec1-e87c-4df3-a667-1eb27988b12b" providerId="ADAL" clId="{F25A7EFB-8909-48D7-96A9-5D34AAA05442}" dt="2024-04-29T04:02:18.163" v="4911" actId="20577"/>
          <ac:spMkLst>
            <pc:docMk/>
            <pc:sldMk cId="3381880743" sldId="287"/>
            <ac:spMk id="3" creationId="{9D77442C-A585-1434-93AB-C2F35EDF31E8}"/>
          </ac:spMkLst>
        </pc:spChg>
        <pc:spChg chg="add del">
          <ac:chgData name="Steven Andrey Pacheco Portuguez" userId="ad40cec1-e87c-4df3-a667-1eb27988b12b" providerId="ADAL" clId="{F25A7EFB-8909-48D7-96A9-5D34AAA05442}" dt="2024-04-29T04:01:44.392" v="4877" actId="26606"/>
          <ac:spMkLst>
            <pc:docMk/>
            <pc:sldMk cId="3381880743" sldId="287"/>
            <ac:spMk id="2055" creationId="{3BA513B0-82FF-4F41-8178-885375D1CFB5}"/>
          </ac:spMkLst>
        </pc:spChg>
        <pc:spChg chg="ad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063" creationId="{700E0F77-E936-4985-B7B1-B9823486AC33}"/>
          </ac:spMkLst>
        </pc:spChg>
        <pc:spChg chg="ad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064" creationId="{95C8260E-968F-44E8-A823-ABB431311926}"/>
          </ac:spMkLst>
        </pc:spChg>
        <pc:spChg chg="ad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065" creationId="{2C1BBA94-3F40-40AA-8BB9-E69E25E537C1}"/>
          </ac:spMkLst>
        </pc:spChg>
        <pc:spChg chg="add">
          <ac:chgData name="Steven Andrey Pacheco Portuguez" userId="ad40cec1-e87c-4df3-a667-1eb27988b12b" providerId="ADAL" clId="{F25A7EFB-8909-48D7-96A9-5D34AAA05442}" dt="2024-04-29T04:01:44.399" v="4878" actId="26606"/>
          <ac:spMkLst>
            <pc:docMk/>
            <pc:sldMk cId="3381880743" sldId="287"/>
            <ac:spMk id="2066" creationId="{FE43805F-24A6-46A4-B19B-54F28347355C}"/>
          </ac:spMkLst>
        </pc:spChg>
        <pc:grpChg chg="add del">
          <ac:chgData name="Steven Andrey Pacheco Portuguez" userId="ad40cec1-e87c-4df3-a667-1eb27988b12b" providerId="ADAL" clId="{F25A7EFB-8909-48D7-96A9-5D34AAA05442}" dt="2024-04-29T04:01:44.392" v="4877" actId="26606"/>
          <ac:grpSpMkLst>
            <pc:docMk/>
            <pc:sldMk cId="3381880743" sldId="287"/>
            <ac:grpSpMk id="2057" creationId="{93DB8501-F9F2-4ACD-B56A-9019CD5006D6}"/>
          </ac:grpSpMkLst>
        </pc:grpChg>
        <pc:picChg chg="add mod ord">
          <ac:chgData name="Steven Andrey Pacheco Portuguez" userId="ad40cec1-e87c-4df3-a667-1eb27988b12b" providerId="ADAL" clId="{F25A7EFB-8909-48D7-96A9-5D34AAA05442}" dt="2024-04-29T04:01:44.399" v="4878" actId="26606"/>
          <ac:picMkLst>
            <pc:docMk/>
            <pc:sldMk cId="3381880743" sldId="287"/>
            <ac:picMk id="2050" creationId="{B83B8DAD-C1D0-C606-630E-82AC9D107783}"/>
          </ac:picMkLst>
        </pc:picChg>
      </pc:sldChg>
      <pc:sldChg chg="addSp modSp new mod">
        <pc:chgData name="Steven Andrey Pacheco Portuguez" userId="ad40cec1-e87c-4df3-a667-1eb27988b12b" providerId="ADAL" clId="{F25A7EFB-8909-48D7-96A9-5D34AAA05442}" dt="2024-04-29T04:04:11.806" v="4914" actId="1076"/>
        <pc:sldMkLst>
          <pc:docMk/>
          <pc:sldMk cId="2926620770" sldId="288"/>
        </pc:sldMkLst>
        <pc:spChg chg="mod">
          <ac:chgData name="Steven Andrey Pacheco Portuguez" userId="ad40cec1-e87c-4df3-a667-1eb27988b12b" providerId="ADAL" clId="{F25A7EFB-8909-48D7-96A9-5D34AAA05442}" dt="2024-04-29T04:02:09.192" v="4889" actId="20577"/>
          <ac:spMkLst>
            <pc:docMk/>
            <pc:sldMk cId="2926620770" sldId="288"/>
            <ac:spMk id="3" creationId="{A6B71F2F-E4CA-2CBC-8C05-7576B8CC18FF}"/>
          </ac:spMkLst>
        </pc:spChg>
        <pc:picChg chg="add mod">
          <ac:chgData name="Steven Andrey Pacheco Portuguez" userId="ad40cec1-e87c-4df3-a667-1eb27988b12b" providerId="ADAL" clId="{F25A7EFB-8909-48D7-96A9-5D34AAA05442}" dt="2024-04-29T04:04:11.806" v="4914" actId="1076"/>
          <ac:picMkLst>
            <pc:docMk/>
            <pc:sldMk cId="2926620770" sldId="288"/>
            <ac:picMk id="3074" creationId="{0E65FA52-7417-7548-B583-8DC2AD363F6C}"/>
          </ac:picMkLst>
        </pc:picChg>
      </pc:sldChg>
      <pc:sldChg chg="addSp new">
        <pc:chgData name="Steven Andrey Pacheco Portuguez" userId="ad40cec1-e87c-4df3-a667-1eb27988b12b" providerId="ADAL" clId="{F25A7EFB-8909-48D7-96A9-5D34AAA05442}" dt="2024-04-29T04:09:05.784" v="4925"/>
        <pc:sldMkLst>
          <pc:docMk/>
          <pc:sldMk cId="494663033" sldId="289"/>
        </pc:sldMkLst>
        <pc:picChg chg="add">
          <ac:chgData name="Steven Andrey Pacheco Portuguez" userId="ad40cec1-e87c-4df3-a667-1eb27988b12b" providerId="ADAL" clId="{F25A7EFB-8909-48D7-96A9-5D34AAA05442}" dt="2024-04-29T04:09:05.784" v="4925"/>
          <ac:picMkLst>
            <pc:docMk/>
            <pc:sldMk cId="494663033" sldId="289"/>
            <ac:picMk id="5122" creationId="{A9957DE1-B6CD-8A05-1070-E4D56C0CC21D}"/>
          </ac:picMkLst>
        </pc:picChg>
      </pc:sldChg>
      <pc:sldChg chg="addSp modSp new del">
        <pc:chgData name="Steven Andrey Pacheco Portuguez" userId="ad40cec1-e87c-4df3-a667-1eb27988b12b" providerId="ADAL" clId="{F25A7EFB-8909-48D7-96A9-5D34AAA05442}" dt="2024-04-29T04:06:58.189" v="4923" actId="47"/>
        <pc:sldMkLst>
          <pc:docMk/>
          <pc:sldMk cId="1172493031" sldId="289"/>
        </pc:sldMkLst>
        <pc:picChg chg="add mod">
          <ac:chgData name="Steven Andrey Pacheco Portuguez" userId="ad40cec1-e87c-4df3-a667-1eb27988b12b" providerId="ADAL" clId="{F25A7EFB-8909-48D7-96A9-5D34AAA05442}" dt="2024-04-29T04:05:17.356" v="4922" actId="1076"/>
          <ac:picMkLst>
            <pc:docMk/>
            <pc:sldMk cId="1172493031" sldId="289"/>
            <ac:picMk id="4098" creationId="{5E23ECEA-B094-2A21-FBDA-C0A1A007C32F}"/>
          </ac:picMkLst>
        </pc:picChg>
      </pc:sldChg>
      <pc:sldChg chg="addSp delSp modSp new mod setBg">
        <pc:chgData name="Steven Andrey Pacheco Portuguez" userId="ad40cec1-e87c-4df3-a667-1eb27988b12b" providerId="ADAL" clId="{F25A7EFB-8909-48D7-96A9-5D34AAA05442}" dt="2024-04-29T04:21:05.218" v="4985" actId="14100"/>
        <pc:sldMkLst>
          <pc:docMk/>
          <pc:sldMk cId="3501259398" sldId="290"/>
        </pc:sldMkLst>
        <pc:spChg chg="mod ord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2" creationId="{CF5FE267-0C8F-2103-2E87-870F5C4D90E4}"/>
          </ac:spMkLst>
        </pc:spChg>
        <pc:spChg chg="add del">
          <ac:chgData name="Steven Andrey Pacheco Portuguez" userId="ad40cec1-e87c-4df3-a667-1eb27988b12b" providerId="ADAL" clId="{F25A7EFB-8909-48D7-96A9-5D34AAA05442}" dt="2024-04-29T04:20:16.910" v="4973" actId="26606"/>
          <ac:spMkLst>
            <pc:docMk/>
            <pc:sldMk cId="3501259398" sldId="290"/>
            <ac:spMk id="3" creationId="{39A6AB8C-BD56-1872-90F0-FB9849880C79}"/>
          </ac:spMkLst>
        </pc:spChg>
        <pc:spChg chg="add mod">
          <ac:chgData name="Steven Andrey Pacheco Portuguez" userId="ad40cec1-e87c-4df3-a667-1eb27988b12b" providerId="ADAL" clId="{F25A7EFB-8909-48D7-96A9-5D34AAA05442}" dt="2024-04-29T04:20:50.359" v="4981" actId="478"/>
          <ac:spMkLst>
            <pc:docMk/>
            <pc:sldMk cId="3501259398" sldId="290"/>
            <ac:spMk id="7" creationId="{BB4A5FA0-05C9-CC3D-AB9F-C7FBD7B54ACC}"/>
          </ac:spMkLst>
        </pc:spChg>
        <pc:spChg chg="add del">
          <ac:chgData name="Steven Andrey Pacheco Portuguez" userId="ad40cec1-e87c-4df3-a667-1eb27988b12b" providerId="ADAL" clId="{F25A7EFB-8909-48D7-96A9-5D34AAA05442}" dt="2024-04-29T04:20:07.052" v="4970" actId="26606"/>
          <ac:spMkLst>
            <pc:docMk/>
            <pc:sldMk cId="3501259398" sldId="290"/>
            <ac:spMk id="10" creationId="{D4771268-CB57-404A-9271-370EB28F6090}"/>
          </ac:spMkLst>
        </pc:spChg>
        <pc:spChg chg="add del">
          <ac:chgData name="Steven Andrey Pacheco Portuguez" userId="ad40cec1-e87c-4df3-a667-1eb27988b12b" providerId="ADAL" clId="{F25A7EFB-8909-48D7-96A9-5D34AAA05442}" dt="2024-04-29T04:20:16.904" v="4972" actId="26606"/>
          <ac:spMkLst>
            <pc:docMk/>
            <pc:sldMk cId="3501259398" sldId="290"/>
            <ac:spMk id="13" creationId="{37C89E4B-3C9F-44B9-8B86-D9E3D112D8EC}"/>
          </ac:spMkLst>
        </pc:spChg>
        <pc:spChg chg="add del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16" creationId="{B1595A09-E336-4D1B-9B3A-06A2287A54E2}"/>
          </ac:spMkLst>
        </pc:spChg>
        <pc:spChg chg="add del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17" creationId="{3540989C-C7B8-473B-BF87-6F2DA6A90006}"/>
          </ac:spMkLst>
        </pc:spChg>
        <pc:spChg chg="add del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18" creationId="{39A6AB8C-BD56-1872-90F0-FB9849880C79}"/>
          </ac:spMkLst>
        </pc:spChg>
        <pc:spChg chg="add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23" creationId="{665DBBEF-238B-476B-96AB-8AAC3224ECEA}"/>
          </ac:spMkLst>
        </pc:spChg>
        <pc:spChg chg="add">
          <ac:chgData name="Steven Andrey Pacheco Portuguez" userId="ad40cec1-e87c-4df3-a667-1eb27988b12b" providerId="ADAL" clId="{F25A7EFB-8909-48D7-96A9-5D34AAA05442}" dt="2024-04-29T04:20:31.261" v="4976" actId="26606"/>
          <ac:spMkLst>
            <pc:docMk/>
            <pc:sldMk cId="3501259398" sldId="290"/>
            <ac:spMk id="25" creationId="{3FCFB1DE-0B7E-48CC-BA90-B2AB0889F9D6}"/>
          </ac:spMkLst>
        </pc:spChg>
        <pc:picChg chg="add del mod">
          <ac:chgData name="Steven Andrey Pacheco Portuguez" userId="ad40cec1-e87c-4df3-a667-1eb27988b12b" providerId="ADAL" clId="{F25A7EFB-8909-48D7-96A9-5D34AAA05442}" dt="2024-04-29T04:20:50.359" v="4981" actId="478"/>
          <ac:picMkLst>
            <pc:docMk/>
            <pc:sldMk cId="3501259398" sldId="290"/>
            <ac:picMk id="5" creationId="{C664E588-8E06-8371-1066-B6B06B9C253D}"/>
          </ac:picMkLst>
        </pc:picChg>
        <pc:picChg chg="add mod">
          <ac:chgData name="Steven Andrey Pacheco Portuguez" userId="ad40cec1-e87c-4df3-a667-1eb27988b12b" providerId="ADAL" clId="{F25A7EFB-8909-48D7-96A9-5D34AAA05442}" dt="2024-04-29T04:21:05.218" v="4985" actId="14100"/>
          <ac:picMkLst>
            <pc:docMk/>
            <pc:sldMk cId="3501259398" sldId="290"/>
            <ac:picMk id="9" creationId="{3DCEFB75-6A1D-BE53-08B1-FD1CFFAD0E2C}"/>
          </ac:picMkLst>
        </pc:picChg>
        <pc:cxnChg chg="add del">
          <ac:chgData name="Steven Andrey Pacheco Portuguez" userId="ad40cec1-e87c-4df3-a667-1eb27988b12b" providerId="ADAL" clId="{F25A7EFB-8909-48D7-96A9-5D34AAA05442}" dt="2024-04-29T04:20:16.904" v="4972" actId="26606"/>
          <ac:cxnSpMkLst>
            <pc:docMk/>
            <pc:sldMk cId="3501259398" sldId="290"/>
            <ac:cxnSpMk id="12" creationId="{AA2EAA10-076F-46BD-8F0F-B9A2FB77A85C}"/>
          </ac:cxnSpMkLst>
        </pc:cxnChg>
        <pc:cxnChg chg="add del">
          <ac:chgData name="Steven Andrey Pacheco Portuguez" userId="ad40cec1-e87c-4df3-a667-1eb27988b12b" providerId="ADAL" clId="{F25A7EFB-8909-48D7-96A9-5D34AAA05442}" dt="2024-04-29T04:20:16.904" v="4972" actId="26606"/>
          <ac:cxnSpMkLst>
            <pc:docMk/>
            <pc:sldMk cId="3501259398" sldId="290"/>
            <ac:cxnSpMk id="14" creationId="{D891E407-403B-4764-86C9-33A56D3BCA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000CD-94D6-A548-B089-27BD438C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1AA1C-FBAF-A6DB-DD70-95E2E8E3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CC2FB-4601-26F5-B103-A5AC585F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378CD-E937-8B29-5BA7-140038FB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75521-3FE0-A302-77E6-9C7E8E42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3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30537-F2CB-D307-74B3-B8A8563E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BFB61F-BBCB-ECFD-676E-BAD35E3E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39B0E-4F2F-4C6D-B266-6BB8D19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7B65E-1EE7-EF70-4D7B-E66C6E7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2BD5C-ABC9-7011-D263-13A7FB5A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647BAA-E47A-5905-CABD-1936CED9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121A3-5224-EF57-2774-2FF4305A0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25A37-74E8-3D36-2A9B-8B8F0758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96327-14AD-80AB-CC47-E0B4D18A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2C035-5D3D-33EF-F726-A5ABA6A5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66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9E9C9-84D5-262B-BCA6-44294C56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9FC30-EB89-6CFB-3B38-DEF7D14B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A3960-1081-86F7-093A-EDAC2140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70580-60C6-8A83-0C53-43C3E252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7762E-D1CC-19FA-CAF6-1F9EDD5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C677-3EF4-26BB-38AD-CEBBED3B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30C6C9-9D81-77CE-5246-669603E8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30DA2-0491-77A5-F8E0-A2489B89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0E1DF-9186-40BD-2F92-2EE3851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F8BFE-7EB7-F289-B005-EEFA1A24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48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724D3-C9DC-F785-9351-5B2F358F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0E043-F1AB-48F7-066F-BFA78CE53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847888-5162-E9EF-9E66-2D25FD40B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D9688A-8F0A-7032-93D6-4582FB20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6708D-1D73-5BF9-229E-956200A6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6080D-20B2-3BD3-9549-CDC76817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75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A277-8F4A-8B14-BBA9-6743C261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2D2741-EE70-2BAD-D5C9-520B4DE9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FE5730-F65C-5EBB-CFF9-F634F0D1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A2617D-3954-4A20-4E3F-3C547313E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E5FECA-790A-2B19-542B-4D11A7078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EB689F-AF52-3860-6729-909BC012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22D084-FD02-26F4-E51E-9EC54DAC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D3A3AC-21AB-29BB-BAD2-0BFFADDA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23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4114-E8C9-87E0-6E93-63B2E998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45020-E20D-CE19-72FE-FCF8670B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A117F7-B2B6-150F-BCBF-CE627B06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C2AA1-9636-3C8D-1625-E17CF772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2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FAA474-7476-58AD-0ED4-33F3CE0B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100A9-01F5-D481-FF2C-C70D0D7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C3C6CA-3FF6-0A43-65D2-FE500CE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77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D0B23-3962-5BED-0761-D96B6835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85210-653A-9E2D-1881-427A97DB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9B1F84-7116-7BED-BBD9-3A841CDF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3B89E3-524D-F136-8751-FBB537A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F74E4-2DC1-0FD0-798E-D9325C40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596965-E17B-5BD5-AC3C-F75804E4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7F633-B7A7-A8AE-FC26-A46297D7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776A94-E235-F8AB-CCF6-A3D21757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6D6CE3-959C-5AC4-028E-103462B60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139487-3F61-E5A1-99A3-EE2A6D6F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0EBF5-A589-9B41-F94B-A99D1CC7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1441C-584A-2950-59DB-95CC4224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18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BE17E7-240D-D83F-7FD4-8AA1CBFB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123477-238D-830F-0A9B-DD6084BF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1A1E8-4B34-6417-048C-DF07C1C4F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2F0B8-5CB4-401B-8A23-4B2B15499935}" type="datetimeFigureOut">
              <a:rPr lang="es-MX" smtClean="0"/>
              <a:t>28/04/2024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C6A0D-714D-5F56-8D0C-45DBFA28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31A2D-59B8-CA4D-285D-41F916A9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77F2D-9A40-43D6-8C36-265FA6A593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14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12DCE-6B05-6016-103B-777FB98BA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Arquitecturas convolucionales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9D575-00EB-91C5-1382-5D4F7FE03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MSc</a:t>
            </a:r>
            <a:r>
              <a:rPr lang="es-MX" dirty="0"/>
              <a:t> Steven Pacheco Portuguez</a:t>
            </a:r>
          </a:p>
        </p:txBody>
      </p:sp>
    </p:spTree>
    <p:extLst>
      <p:ext uri="{BB962C8B-B14F-4D97-AF65-F5344CB8AC3E}">
        <p14:creationId xmlns:p14="http://schemas.microsoft.com/office/powerpoint/2010/main" val="427818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4E398-9C05-80D8-66EB-829F107A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B5349-D024-93FB-8467-91B6A70E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neuronas serán computadas con una función lineal directamente con la entrada</a:t>
            </a:r>
          </a:p>
          <a:p>
            <a:pPr lvl="1"/>
            <a:r>
              <a:rPr lang="es-MX" dirty="0"/>
              <a:t>En el otro caso el </a:t>
            </a:r>
            <a:r>
              <a:rPr lang="es-MX" dirty="0" err="1"/>
              <a:t>stack</a:t>
            </a:r>
            <a:r>
              <a:rPr lang="es-MX" dirty="0"/>
              <a:t> contiene no linealidad (</a:t>
            </a:r>
            <a:r>
              <a:rPr lang="es-MX" dirty="0" err="1"/>
              <a:t>ReLU</a:t>
            </a:r>
            <a:r>
              <a:rPr lang="es-MX" dirty="0"/>
              <a:t>)  que hacen los features más expresivos</a:t>
            </a:r>
          </a:p>
        </p:txBody>
      </p:sp>
    </p:spTree>
    <p:extLst>
      <p:ext uri="{BB962C8B-B14F-4D97-AF65-F5344CB8AC3E}">
        <p14:creationId xmlns:p14="http://schemas.microsoft.com/office/powerpoint/2010/main" val="293421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4E398-9C05-80D8-66EB-829F107A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2B5349-D024-93FB-8467-91B6A70EE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Supongamos que todos los volúmenes tienen C canales, la convolución 7x7 tendrá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7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=49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lit/>
                      </m:rP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parámetros</a:t>
                </a:r>
              </a:p>
              <a:p>
                <a:pPr lvl="1"/>
                <a:r>
                  <a:rPr lang="es-MX" dirty="0"/>
                  <a:t>El </a:t>
                </a:r>
                <a:r>
                  <a:rPr lang="es-MX" dirty="0" err="1"/>
                  <a:t>stack</a:t>
                </a:r>
                <a:r>
                  <a:rPr lang="es-MX" dirty="0"/>
                  <a:t> tendría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3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=27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parámetros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2B5349-D024-93FB-8467-91B6A70EE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5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ABD0C-ABFF-B0A5-06BE-B1AC627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“reglas”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434EF-9EAA-5375-A721-F7C0BD63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tamaño de la capa de entrada (contiene la imagen) debería ser divisible por 2 muchas veces</a:t>
            </a:r>
          </a:p>
          <a:p>
            <a:pPr lvl="1"/>
            <a:r>
              <a:rPr lang="es-MX" dirty="0"/>
              <a:t>32 (CIFAR-10)</a:t>
            </a:r>
          </a:p>
          <a:p>
            <a:pPr lvl="1"/>
            <a:r>
              <a:rPr lang="es-MX" dirty="0"/>
              <a:t>64 o 96 (STL-10)</a:t>
            </a:r>
          </a:p>
          <a:p>
            <a:pPr lvl="1"/>
            <a:r>
              <a:rPr lang="es-MX" dirty="0"/>
              <a:t>224 </a:t>
            </a:r>
            <a:r>
              <a:rPr lang="es-MX" dirty="0" err="1"/>
              <a:t>ImageNet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192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ABD0C-ABFF-B0A5-06BE-B1AC627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“reglas”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7434EF-9EAA-5375-A721-F7C0BD63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Las capas convolucionales debería usar campos receptivos pequeños 3x3 o al mucho 5x5, utilizando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s-MX" dirty="0"/>
              </a:p>
              <a:p>
                <a:r>
                  <a:rPr lang="es-MX" dirty="0" err="1"/>
                  <a:t>Padding</a:t>
                </a:r>
                <a:r>
                  <a:rPr lang="es-MX" dirty="0"/>
                  <a:t> de ceros de manera que no se altere el espacio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7434EF-9EAA-5375-A721-F7C0BD63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9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ABD0C-ABFF-B0A5-06BE-B1AC6272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“reglas”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7434EF-9EAA-5375-A721-F7C0BD63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Para la capa de </a:t>
                </a:r>
                <a:r>
                  <a:rPr lang="es-MX" dirty="0" err="1"/>
                  <a:t>pooling</a:t>
                </a:r>
                <a:r>
                  <a:rPr lang="es-MX" dirty="0"/>
                  <a:t>, la configuración más común es </a:t>
                </a:r>
                <a:r>
                  <a:rPr lang="es-MX" dirty="0" err="1"/>
                  <a:t>max-pooling</a:t>
                </a:r>
                <a:r>
                  <a:rPr lang="es-MX" dirty="0"/>
                  <a:t>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dirty="0"/>
              </a:p>
              <a:p>
                <a:r>
                  <a:rPr lang="es-MX" dirty="0"/>
                  <a:t>Otra configuración común 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Requiere más cuidados con las dimensiones</a:t>
                </a:r>
              </a:p>
              <a:p>
                <a:r>
                  <a:rPr lang="es-MX" dirty="0"/>
                  <a:t>Raro ver más grandes de 3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7434EF-9EAA-5375-A721-F7C0BD63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8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E64E-0D94-3D00-04E3-76D79B47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Aruitecturas</a:t>
            </a:r>
            <a:r>
              <a:rPr lang="es-MX" dirty="0"/>
              <a:t> – </a:t>
            </a:r>
            <a:r>
              <a:rPr lang="es-MX" dirty="0" err="1"/>
              <a:t>LeNet</a:t>
            </a:r>
            <a:r>
              <a:rPr lang="es-MX" dirty="0"/>
              <a:t>	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703263-ED0B-B68C-7E3B-45081CB59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240"/>
            <a:ext cx="10515600" cy="4230108"/>
          </a:xfrm>
        </p:spPr>
      </p:pic>
    </p:spTree>
    <p:extLst>
      <p:ext uri="{BB962C8B-B14F-4D97-AF65-F5344CB8AC3E}">
        <p14:creationId xmlns:p14="http://schemas.microsoft.com/office/powerpoint/2010/main" val="195065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CEAB-B08B-B6E6-3731-12CA6A55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- </a:t>
            </a:r>
            <a:r>
              <a:rPr lang="es-MX" dirty="0" err="1"/>
              <a:t>AlexNet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22FE83-D161-754B-A9AA-F1652A89A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975" y="1825625"/>
            <a:ext cx="9492049" cy="4351338"/>
          </a:xfrm>
        </p:spPr>
      </p:pic>
    </p:spTree>
    <p:extLst>
      <p:ext uri="{BB962C8B-B14F-4D97-AF65-F5344CB8AC3E}">
        <p14:creationId xmlns:p14="http://schemas.microsoft.com/office/powerpoint/2010/main" val="427190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D0F9-02AA-E51B-A518-0F551EB3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- </a:t>
            </a:r>
            <a:r>
              <a:rPr lang="es-MX" dirty="0" err="1"/>
              <a:t>ZFNet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5D1920-39B6-72EA-BFF6-75F44EA2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968" y="1825625"/>
            <a:ext cx="10434064" cy="4351338"/>
          </a:xfrm>
        </p:spPr>
      </p:pic>
    </p:spTree>
    <p:extLst>
      <p:ext uri="{BB962C8B-B14F-4D97-AF65-F5344CB8AC3E}">
        <p14:creationId xmlns:p14="http://schemas.microsoft.com/office/powerpoint/2010/main" val="231214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F5075-8B3B-F091-D882-278F1C39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– </a:t>
            </a:r>
            <a:r>
              <a:rPr lang="es-MX" dirty="0" err="1"/>
              <a:t>GoogleNet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7F8BA-7D3E-F540-A0B9-4C9DE227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Reducción de parámetros 4M</a:t>
            </a:r>
          </a:p>
          <a:p>
            <a:pPr lvl="1"/>
            <a:r>
              <a:rPr lang="es-MX" dirty="0" err="1"/>
              <a:t>AlexNet</a:t>
            </a:r>
            <a:r>
              <a:rPr lang="es-MX" dirty="0"/>
              <a:t> 60M</a:t>
            </a:r>
          </a:p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Pooling</a:t>
            </a:r>
            <a:r>
              <a:rPr lang="es-MX" dirty="0"/>
              <a:t> en lugar de FC</a:t>
            </a:r>
          </a:p>
        </p:txBody>
      </p:sp>
    </p:spTree>
    <p:extLst>
      <p:ext uri="{BB962C8B-B14F-4D97-AF65-F5344CB8AC3E}">
        <p14:creationId xmlns:p14="http://schemas.microsoft.com/office/powerpoint/2010/main" val="394798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4A86F-715B-67A0-6311-77999769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7E9F72-4E77-05A8-C8CC-1351603FE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2210594"/>
            <a:ext cx="6362700" cy="3581400"/>
          </a:xfrm>
        </p:spPr>
      </p:pic>
    </p:spTree>
    <p:extLst>
      <p:ext uri="{BB962C8B-B14F-4D97-AF65-F5344CB8AC3E}">
        <p14:creationId xmlns:p14="http://schemas.microsoft.com/office/powerpoint/2010/main" val="20043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417B6-7DB3-BDF5-4DF9-7DA65A1A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54538-2F01-AEAF-E0B6-17C1FA25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Convolutional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033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CE8C6-3F1C-2007-F058-071D989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7AE7C-DB25-C1DD-BF43-293C4693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3FEB06-34BD-BEBF-9C53-E821140C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068"/>
            <a:ext cx="12192000" cy="52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5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A9398-3230-3654-D9E4-A7A593C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5B195-E584-F90D-FF2C-42CE9CFE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B321AE-98F3-D9A0-A1C0-EF744889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31"/>
            <a:ext cx="12192000" cy="65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0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F308F-F50D-5101-9839-52FF5D43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– VGG16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86EEF-0B05-0C15-97DD-7A4531C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The Architecture and Implementation of VGG-16 | by Vaibhav Khandelwal ...">
            <a:extLst>
              <a:ext uri="{FF2B5EF4-FFF2-40B4-BE49-F238E27FC236}">
                <a16:creationId xmlns:a16="http://schemas.microsoft.com/office/drawing/2014/main" id="{510F016C-AE19-DB76-51B6-33A8C75C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12192000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86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24D25E-CA53-52C9-4275-A0AD2718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Visualizando que aprenden la redes convolucaionales</a:t>
            </a:r>
          </a:p>
        </p:txBody>
      </p:sp>
      <p:pic>
        <p:nvPicPr>
          <p:cNvPr id="7" name="Graphic 6" descr="Procesador">
            <a:extLst>
              <a:ext uri="{FF2B5EF4-FFF2-40B4-BE49-F238E27FC236}">
                <a16:creationId xmlns:a16="http://schemas.microsoft.com/office/drawing/2014/main" id="{D72F46F6-4E98-0A0E-C5A5-9FDC94F65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633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E5341-BCDD-E40C-2084-B969E0F9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de las redes neuronales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15875-94FD-30C0-4DB9-46C19BBA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Explicabilidad</a:t>
            </a:r>
          </a:p>
          <a:p>
            <a:pPr lvl="1"/>
            <a:r>
              <a:rPr lang="es-MX" dirty="0"/>
              <a:t>Generalmente vistos como caja negra.</a:t>
            </a:r>
          </a:p>
          <a:p>
            <a:r>
              <a:rPr lang="es-MX" dirty="0"/>
              <a:t>Features aprendidos no son interpretables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960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50247-8BDC-5F2D-31C9-663BD190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Visualizar activaciones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2A9A5-C7B0-AA34-B48A-549737D7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 más simple es mostrar las activaciones al momento de la pasada hacia adelante</a:t>
            </a:r>
          </a:p>
          <a:p>
            <a:r>
              <a:rPr lang="es-MX" dirty="0"/>
              <a:t>Se puede ver las neuronas muertas (</a:t>
            </a:r>
            <a:r>
              <a:rPr lang="es-MX" dirty="0" err="1"/>
              <a:t>ReLU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7576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A0D3D-4E49-BFA5-6C4F-3B69B115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904A9D7-DEC2-47A4-F401-7996015B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C896169-5C52-54BE-E65F-4F2A5A63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383"/>
            <a:ext cx="12192000" cy="62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5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A527F-C5D7-FEE1-CE61-0689EB44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Visualizar Filtros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17881-7DC4-99DB-13A4-D104D7EF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enfoque se visualizan los pesos,</a:t>
            </a:r>
          </a:p>
          <a:p>
            <a:r>
              <a:rPr lang="es-MX" dirty="0"/>
              <a:t>Se interpretan con más facilidad en la primera capa convolucional</a:t>
            </a:r>
          </a:p>
          <a:p>
            <a:pPr lvl="1"/>
            <a:r>
              <a:rPr lang="es-MX" dirty="0"/>
              <a:t>La que está conectada directamente con los datos</a:t>
            </a:r>
          </a:p>
          <a:p>
            <a:pPr lvl="1"/>
            <a:r>
              <a:rPr lang="es-MX" dirty="0"/>
              <a:t>También es posible visualizar los filtros más internos de la red</a:t>
            </a:r>
          </a:p>
          <a:p>
            <a:r>
              <a:rPr lang="es-MX" dirty="0"/>
              <a:t>Muestran los filtros sin patrones de ruido</a:t>
            </a:r>
          </a:p>
          <a:p>
            <a:pPr lvl="1"/>
            <a:r>
              <a:rPr lang="es-MX" dirty="0"/>
              <a:t>Si la visualización presenta estos patrones puede ser que no fue entrenada correctamente.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585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651E1-669E-C46D-17CE-3BFFA27E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MX" sz="3600" dirty="0"/>
              <a:t>Obtener imágenes que maximicen la activación.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032EDC-906C-AA5C-4DE3-04E67C1E2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1" b="14318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20436-5B3B-FAF1-B667-7A08FD65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s-MX" sz="1800" dirty="0"/>
              <a:t>Alimentar la red con todas las imágenes</a:t>
            </a:r>
          </a:p>
          <a:p>
            <a:r>
              <a:rPr lang="es-MX" sz="1800" dirty="0"/>
              <a:t>Tomar las que dan mejores resultados</a:t>
            </a:r>
          </a:p>
          <a:p>
            <a:pPr lvl="1"/>
            <a:r>
              <a:rPr lang="es-MX" sz="1400" dirty="0"/>
              <a:t>El cuadro blanco representa los resultados de activación y el filtro receptivo de una neurona particular.</a:t>
            </a:r>
          </a:p>
        </p:txBody>
      </p:sp>
    </p:spTree>
    <p:extLst>
      <p:ext uri="{BB962C8B-B14F-4D97-AF65-F5344CB8AC3E}">
        <p14:creationId xmlns:p14="http://schemas.microsoft.com/office/powerpoint/2010/main" val="1489617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A4D61-16B7-E329-BE61-AC4B9ED6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Embeddings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5A669-9115-4D1F-0109-58F28115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Gradualmente transformamos imágenes a una interpretación (vector).</a:t>
            </a:r>
          </a:p>
          <a:p>
            <a:pPr lvl="1"/>
            <a:r>
              <a:rPr lang="es-MX" dirty="0"/>
              <a:t>Sus clases son separables por un clasificador</a:t>
            </a:r>
          </a:p>
          <a:p>
            <a:r>
              <a:rPr lang="es-MX" dirty="0"/>
              <a:t>Se pueden transformar a una representación de dimensión menor manteniendo distancias iguales que la representación mayor.</a:t>
            </a:r>
          </a:p>
          <a:p>
            <a:pPr lvl="1"/>
            <a:r>
              <a:rPr lang="es-MX" dirty="0"/>
              <a:t>t-SNE</a:t>
            </a:r>
          </a:p>
        </p:txBody>
      </p:sp>
    </p:spTree>
    <p:extLst>
      <p:ext uri="{BB962C8B-B14F-4D97-AF65-F5344CB8AC3E}">
        <p14:creationId xmlns:p14="http://schemas.microsoft.com/office/powerpoint/2010/main" val="39528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417B6-7DB3-BDF5-4DF9-7DA65A1A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54538-2F01-AEAF-E0B6-17C1FA25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Convolutional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  <a:p>
            <a:r>
              <a:rPr lang="es-MX" dirty="0" err="1"/>
              <a:t>Pooling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3565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564725-403F-F26D-CF6A-38CFB12A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s-MX" sz="3200"/>
              <a:t>Embeddings</a:t>
            </a:r>
          </a:p>
        </p:txBody>
      </p:sp>
      <p:sp>
        <p:nvSpPr>
          <p:cNvPr id="2064" name="Rectangle 205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mote Sensing | Free Full-Text | Pre-Trained AlexNet Architecture with  Pyramid Pooling and Supervision for High Spatial Resolution Remote Sensing  Image Scene Classification">
            <a:extLst>
              <a:ext uri="{FF2B5EF4-FFF2-40B4-BE49-F238E27FC236}">
                <a16:creationId xmlns:a16="http://schemas.microsoft.com/office/drawing/2014/main" id="{B83B8DAD-C1D0-C606-630E-82AC9D10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205" y="470489"/>
            <a:ext cx="10369645" cy="365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Rectangle 206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7442C-A585-1434-93AB-C2F35EDF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s-MX" sz="1800" dirty="0"/>
              <a:t>Tomamos todo el </a:t>
            </a:r>
            <a:r>
              <a:rPr lang="es-MX" sz="1800" dirty="0" err="1"/>
              <a:t>feature</a:t>
            </a:r>
            <a:r>
              <a:rPr lang="es-MX" sz="1800" dirty="0"/>
              <a:t> extractor hasta obtener el vector 4096 (incluyendo la salida de activación </a:t>
            </a:r>
            <a:r>
              <a:rPr lang="es-MX" sz="1800" dirty="0" err="1"/>
              <a:t>ReLU</a:t>
            </a:r>
            <a:r>
              <a:rPr lang="es-MX" sz="1800" dirty="0"/>
              <a:t>)</a:t>
            </a:r>
          </a:p>
          <a:p>
            <a:r>
              <a:rPr lang="es-MX" sz="1800" dirty="0"/>
              <a:t>Conectamos t-SNE </a:t>
            </a:r>
          </a:p>
          <a:p>
            <a:pPr lvl="1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38188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81851-11C9-65CE-A57C-A4DD0F7A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71F2F-E4CA-2CBC-8C05-7576B8CC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65FA52-7417-7548-B583-8DC2AD36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6" y="1687513"/>
            <a:ext cx="11906184" cy="44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2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67B70-E4F9-14AC-59F2-4F98B411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3E38F-148E-8ABA-3FF1-FC78D525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957DE1-B6CD-8A05-1070-E4D56C0C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6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5FE267-0C8F-2103-2E87-870F5C4D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Ocultar partes de la imagen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B4A5FA0-05C9-CC3D-AB9F-C7FBD7B5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CEFB75-6A1D-BE53-08B1-FD1CFFAD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731" y="1144588"/>
            <a:ext cx="8022393" cy="46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9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BCDF8-8B70-D053-2193-92AAFD9A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4EE72D-FF1F-FF7A-916D-73F4D33E8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85" y="1825625"/>
            <a:ext cx="9608830" cy="4351338"/>
          </a:xfrm>
        </p:spPr>
      </p:pic>
    </p:spTree>
    <p:extLst>
      <p:ext uri="{BB962C8B-B14F-4D97-AF65-F5344CB8AC3E}">
        <p14:creationId xmlns:p14="http://schemas.microsoft.com/office/powerpoint/2010/main" val="53426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417B6-7DB3-BDF5-4DF9-7DA65A1A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54538-2F01-AEAF-E0B6-17C1FA25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Convolutional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  <a:p>
            <a:r>
              <a:rPr lang="es-MX" dirty="0" err="1"/>
              <a:t>Pooling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  <a:p>
            <a:r>
              <a:rPr lang="es-MX" dirty="0"/>
              <a:t>Dense </a:t>
            </a:r>
            <a:r>
              <a:rPr lang="es-MX" dirty="0" err="1"/>
              <a:t>Layer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787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B5E6-D3D7-C4A7-CF10-90FED0DD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FABF5-F493-1F30-F143-84EA26BE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7408EF38-3511-5A76-AC6B-5068F92E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42" y="1538717"/>
            <a:ext cx="9185229" cy="453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9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D8A8-51F1-10A7-B0BE-DBFE8E2A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6B59DC-B430-EFA4-9839-679A1FC49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𝐼𝑁𝑃𝑈𝑇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𝑐𝑜𝑛𝑣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𝑟𝑒𝑙𝑢</m:t>
                            </m:r>
                          </m:e>
                        </m:d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𝑃𝑜𝑜𝑙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s-MX" sz="2400" b="0" i="0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relu</m:t>
                        </m:r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MX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s-MX" sz="2400" b="0" i="0" smtClean="0">
                        <a:latin typeface="Cambria Math" panose="02040503050406030204" pitchFamily="18" charset="0"/>
                      </a:rPr>
                      <m:t>fc</m:t>
                    </m:r>
                  </m:oMath>
                </a14:m>
                <a:endParaRPr lang="es-MX" sz="240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3≥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MX" dirty="0"/>
              </a:p>
              <a:p>
                <a:r>
                  <a:rPr lang="es-MX" dirty="0" err="1"/>
                  <a:t>Stacks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6B59DC-B430-EFA4-9839-679A1FC49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B97AD-DACB-6087-A6EA-B78F6B27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arquitecturas preferimos?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8734C-491F-3133-AD87-7C4C03684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Prefiera </a:t>
                </a:r>
                <a:r>
                  <a:rPr lang="es-MX" dirty="0" err="1"/>
                  <a:t>stacks</a:t>
                </a:r>
                <a:r>
                  <a:rPr lang="es-MX" dirty="0"/>
                  <a:t> con convoluciones pequeñas.</a:t>
                </a:r>
              </a:p>
              <a:p>
                <a:r>
                  <a:rPr lang="es-MX" dirty="0"/>
                  <a:t>Suponga que tiene un </a:t>
                </a:r>
                <a:r>
                  <a:rPr lang="es-MX" dirty="0" err="1"/>
                  <a:t>stack</a:t>
                </a:r>
                <a:r>
                  <a:rPr lang="es-MX" dirty="0"/>
                  <a:t> de tres convoluciones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Cada neurona en la primera convolución tiene una vista de la imagen de entrada de 3x3</a:t>
                </a:r>
              </a:p>
              <a:p>
                <a:pPr lvl="1"/>
                <a:r>
                  <a:rPr lang="es-MX" dirty="0"/>
                  <a:t>Cada neurona de la segunda convolución que tiene un campo receptivo de 3x3, al estar conectada a la neurona anterior puede observar un total de 5x5 de la imagen.</a:t>
                </a:r>
              </a:p>
              <a:p>
                <a:pPr lvl="1"/>
                <a:r>
                  <a:rPr lang="es-MX" dirty="0"/>
                  <a:t>Cada neurona de la tercera convolución con campo receptivo 3x3 al  estar conectada con la anterior puede ahora observar un total de 7x7 de la imagen</a:t>
                </a:r>
              </a:p>
              <a:p>
                <a:pPr marL="457200" lvl="1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8734C-491F-3133-AD87-7C4C03684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0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6E705B-B1DF-28AC-95F8-4A7292EAE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58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1C8F-3472-136D-7607-5871B225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07DE7-DEE0-3706-DB80-284BD7B0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Suponga que en lugar de tener este </a:t>
            </a:r>
            <a:r>
              <a:rPr lang="es-MX" dirty="0" err="1"/>
              <a:t>stack</a:t>
            </a:r>
            <a:r>
              <a:rPr lang="es-MX" dirty="0"/>
              <a:t>, prefiere una única convolución con un campo receptivo de 7x7</a:t>
            </a:r>
          </a:p>
          <a:p>
            <a:pPr lvl="1"/>
            <a:r>
              <a:rPr lang="es-MX" dirty="0"/>
              <a:t>Resultado de salida el mismo, que en el ejemplo anterior</a:t>
            </a:r>
          </a:p>
          <a:p>
            <a:pPr lvl="1"/>
            <a:r>
              <a:rPr lang="es-MX" dirty="0"/>
              <a:t>Pero con desventajas </a:t>
            </a:r>
          </a:p>
        </p:txBody>
      </p:sp>
    </p:spTree>
    <p:extLst>
      <p:ext uri="{BB962C8B-B14F-4D97-AF65-F5344CB8AC3E}">
        <p14:creationId xmlns:p14="http://schemas.microsoft.com/office/powerpoint/2010/main" val="195915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598</Words>
  <Application>Microsoft Office PowerPoint</Application>
  <PresentationFormat>Panorámica</PresentationFormat>
  <Paragraphs>78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Tema de Office</vt:lpstr>
      <vt:lpstr>Arquitecturas convolucionales</vt:lpstr>
      <vt:lpstr>Composición</vt:lpstr>
      <vt:lpstr>Composición</vt:lpstr>
      <vt:lpstr>Composición</vt:lpstr>
      <vt:lpstr>Presentación de PowerPoint</vt:lpstr>
      <vt:lpstr>Presentación de PowerPoint</vt:lpstr>
      <vt:lpstr>¿Qué arquitecturas preferimos?</vt:lpstr>
      <vt:lpstr>Presentación de PowerPoint</vt:lpstr>
      <vt:lpstr>Presentación de PowerPoint</vt:lpstr>
      <vt:lpstr>Presentación de PowerPoint</vt:lpstr>
      <vt:lpstr>Presentación de PowerPoint</vt:lpstr>
      <vt:lpstr>Algunas “reglas”</vt:lpstr>
      <vt:lpstr>Algunas “reglas”</vt:lpstr>
      <vt:lpstr>Algunas “reglas”</vt:lpstr>
      <vt:lpstr>Aruitecturas – LeNet </vt:lpstr>
      <vt:lpstr>Arquitecturas - AlexNet</vt:lpstr>
      <vt:lpstr>Arquitecturas - ZFNet</vt:lpstr>
      <vt:lpstr>Arquitecturas – GoogleNet</vt:lpstr>
      <vt:lpstr>Presentación de PowerPoint</vt:lpstr>
      <vt:lpstr>Presentación de PowerPoint</vt:lpstr>
      <vt:lpstr>Presentación de PowerPoint</vt:lpstr>
      <vt:lpstr>Arquitecturas – VGG16</vt:lpstr>
      <vt:lpstr>Visualizando que aprenden la redes convolucaionales</vt:lpstr>
      <vt:lpstr>Problemas de las redes neuronales</vt:lpstr>
      <vt:lpstr>Visualizar activaciones</vt:lpstr>
      <vt:lpstr>Presentación de PowerPoint</vt:lpstr>
      <vt:lpstr>Visualizar Filtros </vt:lpstr>
      <vt:lpstr>Obtener imágenes que maximicen la activación.</vt:lpstr>
      <vt:lpstr>Embeddings</vt:lpstr>
      <vt:lpstr>Embeddings</vt:lpstr>
      <vt:lpstr>Presentación de PowerPoint</vt:lpstr>
      <vt:lpstr>Presentación de PowerPoint</vt:lpstr>
      <vt:lpstr>Ocultar partes de la imagen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Steven Andrey Pacheco Portuguez</dc:creator>
  <cp:lastModifiedBy>Steven Andrey Pacheco Portuguez</cp:lastModifiedBy>
  <cp:revision>1</cp:revision>
  <dcterms:created xsi:type="dcterms:W3CDTF">2024-04-27T00:29:35Z</dcterms:created>
  <dcterms:modified xsi:type="dcterms:W3CDTF">2024-04-29T04:21:48Z</dcterms:modified>
</cp:coreProperties>
</file>