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7229E3-CB66-4D13-AB73-95A2AB61F23F}" v="227" dt="2024-05-02T05:05:00.7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2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Andrey Pacheco Portuguez" userId="ad40cec1-e87c-4df3-a667-1eb27988b12b" providerId="ADAL" clId="{DD7229E3-CB66-4D13-AB73-95A2AB61F23F}"/>
    <pc:docChg chg="undo custSel addSld delSld modSld">
      <pc:chgData name="Steven Andrey Pacheco Portuguez" userId="ad40cec1-e87c-4df3-a667-1eb27988b12b" providerId="ADAL" clId="{DD7229E3-CB66-4D13-AB73-95A2AB61F23F}" dt="2024-05-02T05:11:35.174" v="3128" actId="20577"/>
      <pc:docMkLst>
        <pc:docMk/>
      </pc:docMkLst>
      <pc:sldChg chg="modSp new mod">
        <pc:chgData name="Steven Andrey Pacheco Portuguez" userId="ad40cec1-e87c-4df3-a667-1eb27988b12b" providerId="ADAL" clId="{DD7229E3-CB66-4D13-AB73-95A2AB61F23F}" dt="2024-05-02T03:41:30.098" v="95" actId="20577"/>
        <pc:sldMkLst>
          <pc:docMk/>
          <pc:sldMk cId="2236692068" sldId="256"/>
        </pc:sldMkLst>
        <pc:spChg chg="mod">
          <ac:chgData name="Steven Andrey Pacheco Portuguez" userId="ad40cec1-e87c-4df3-a667-1eb27988b12b" providerId="ADAL" clId="{DD7229E3-CB66-4D13-AB73-95A2AB61F23F}" dt="2024-05-02T03:41:18.374" v="48" actId="20577"/>
          <ac:spMkLst>
            <pc:docMk/>
            <pc:sldMk cId="2236692068" sldId="256"/>
            <ac:spMk id="2" creationId="{C009885D-07F3-A689-0D75-F2E25393645E}"/>
          </ac:spMkLst>
        </pc:spChg>
        <pc:spChg chg="mod">
          <ac:chgData name="Steven Andrey Pacheco Portuguez" userId="ad40cec1-e87c-4df3-a667-1eb27988b12b" providerId="ADAL" clId="{DD7229E3-CB66-4D13-AB73-95A2AB61F23F}" dt="2024-05-02T03:41:30.098" v="95" actId="20577"/>
          <ac:spMkLst>
            <pc:docMk/>
            <pc:sldMk cId="2236692068" sldId="256"/>
            <ac:spMk id="3" creationId="{74069E76-FDF9-5AA0-1402-D06EC0D98D0E}"/>
          </ac:spMkLst>
        </pc:spChg>
      </pc:sldChg>
      <pc:sldChg chg="del">
        <pc:chgData name="Steven Andrey Pacheco Portuguez" userId="ad40cec1-e87c-4df3-a667-1eb27988b12b" providerId="ADAL" clId="{DD7229E3-CB66-4D13-AB73-95A2AB61F23F}" dt="2024-05-02T03:40:57.074" v="0" actId="47"/>
        <pc:sldMkLst>
          <pc:docMk/>
          <pc:sldMk cId="4278181237" sldId="256"/>
        </pc:sldMkLst>
      </pc:sldChg>
      <pc:sldChg chg="modSp new mod">
        <pc:chgData name="Steven Andrey Pacheco Portuguez" userId="ad40cec1-e87c-4df3-a667-1eb27988b12b" providerId="ADAL" clId="{DD7229E3-CB66-4D13-AB73-95A2AB61F23F}" dt="2024-05-02T03:54:02.155" v="529" actId="20577"/>
        <pc:sldMkLst>
          <pc:docMk/>
          <pc:sldMk cId="476467368" sldId="257"/>
        </pc:sldMkLst>
        <pc:spChg chg="mod">
          <ac:chgData name="Steven Andrey Pacheco Portuguez" userId="ad40cec1-e87c-4df3-a667-1eb27988b12b" providerId="ADAL" clId="{DD7229E3-CB66-4D13-AB73-95A2AB61F23F}" dt="2024-05-02T03:45:15.389" v="117" actId="20577"/>
          <ac:spMkLst>
            <pc:docMk/>
            <pc:sldMk cId="476467368" sldId="257"/>
            <ac:spMk id="2" creationId="{9510FBED-B5C0-FB54-C585-7E7ED4861C55}"/>
          </ac:spMkLst>
        </pc:spChg>
        <pc:spChg chg="mod">
          <ac:chgData name="Steven Andrey Pacheco Portuguez" userId="ad40cec1-e87c-4df3-a667-1eb27988b12b" providerId="ADAL" clId="{DD7229E3-CB66-4D13-AB73-95A2AB61F23F}" dt="2024-05-02T03:54:02.155" v="529" actId="20577"/>
          <ac:spMkLst>
            <pc:docMk/>
            <pc:sldMk cId="476467368" sldId="257"/>
            <ac:spMk id="3" creationId="{4FE6ED2D-E09C-DE3C-1B39-D76AD5FB1621}"/>
          </ac:spMkLst>
        </pc:spChg>
      </pc:sldChg>
      <pc:sldChg chg="del">
        <pc:chgData name="Steven Andrey Pacheco Portuguez" userId="ad40cec1-e87c-4df3-a667-1eb27988b12b" providerId="ADAL" clId="{DD7229E3-CB66-4D13-AB73-95A2AB61F23F}" dt="2024-05-02T03:41:02.041" v="33" actId="47"/>
        <pc:sldMkLst>
          <pc:docMk/>
          <pc:sldMk cId="534263115" sldId="258"/>
        </pc:sldMkLst>
      </pc:sldChg>
      <pc:sldChg chg="modSp new mod">
        <pc:chgData name="Steven Andrey Pacheco Portuguez" userId="ad40cec1-e87c-4df3-a667-1eb27988b12b" providerId="ADAL" clId="{DD7229E3-CB66-4D13-AB73-95A2AB61F23F}" dt="2024-05-02T04:11:38.662" v="710" actId="20577"/>
        <pc:sldMkLst>
          <pc:docMk/>
          <pc:sldMk cId="3695248681" sldId="258"/>
        </pc:sldMkLst>
        <pc:spChg chg="mod">
          <ac:chgData name="Steven Andrey Pacheco Portuguez" userId="ad40cec1-e87c-4df3-a667-1eb27988b12b" providerId="ADAL" clId="{DD7229E3-CB66-4D13-AB73-95A2AB61F23F}" dt="2024-05-02T03:55:32.678" v="538" actId="20577"/>
          <ac:spMkLst>
            <pc:docMk/>
            <pc:sldMk cId="3695248681" sldId="258"/>
            <ac:spMk id="2" creationId="{A9AA313D-07CD-5E98-B217-06A9E6969E2A}"/>
          </ac:spMkLst>
        </pc:spChg>
        <pc:spChg chg="mod">
          <ac:chgData name="Steven Andrey Pacheco Portuguez" userId="ad40cec1-e87c-4df3-a667-1eb27988b12b" providerId="ADAL" clId="{DD7229E3-CB66-4D13-AB73-95A2AB61F23F}" dt="2024-05-02T04:11:38.662" v="710" actId="20577"/>
          <ac:spMkLst>
            <pc:docMk/>
            <pc:sldMk cId="3695248681" sldId="258"/>
            <ac:spMk id="3" creationId="{A98128D9-7BF9-5EDB-7618-70173A41CB2C}"/>
          </ac:spMkLst>
        </pc:spChg>
      </pc:sldChg>
      <pc:sldChg chg="del">
        <pc:chgData name="Steven Andrey Pacheco Portuguez" userId="ad40cec1-e87c-4df3-a667-1eb27988b12b" providerId="ADAL" clId="{DD7229E3-CB66-4D13-AB73-95A2AB61F23F}" dt="2024-05-02T03:40:57.198" v="1" actId="47"/>
        <pc:sldMkLst>
          <pc:docMk/>
          <pc:sldMk cId="2200332878" sldId="259"/>
        </pc:sldMkLst>
      </pc:sldChg>
      <pc:sldChg chg="addSp delSp modSp new mod">
        <pc:chgData name="Steven Andrey Pacheco Portuguez" userId="ad40cec1-e87c-4df3-a667-1eb27988b12b" providerId="ADAL" clId="{DD7229E3-CB66-4D13-AB73-95A2AB61F23F}" dt="2024-05-02T04:13:07.780" v="717" actId="1076"/>
        <pc:sldMkLst>
          <pc:docMk/>
          <pc:sldMk cId="2408733589" sldId="259"/>
        </pc:sldMkLst>
        <pc:spChg chg="del">
          <ac:chgData name="Steven Andrey Pacheco Portuguez" userId="ad40cec1-e87c-4df3-a667-1eb27988b12b" providerId="ADAL" clId="{DD7229E3-CB66-4D13-AB73-95A2AB61F23F}" dt="2024-05-02T04:12:55.922" v="714"/>
          <ac:spMkLst>
            <pc:docMk/>
            <pc:sldMk cId="2408733589" sldId="259"/>
            <ac:spMk id="3" creationId="{6E07A2D0-D97E-ECF0-1E3C-7BA5FC8D478A}"/>
          </ac:spMkLst>
        </pc:spChg>
        <pc:graphicFrameChg chg="add del mod">
          <ac:chgData name="Steven Andrey Pacheco Portuguez" userId="ad40cec1-e87c-4df3-a667-1eb27988b12b" providerId="ADAL" clId="{DD7229E3-CB66-4D13-AB73-95A2AB61F23F}" dt="2024-05-02T04:12:06.812" v="713" actId="478"/>
          <ac:graphicFrameMkLst>
            <pc:docMk/>
            <pc:sldMk cId="2408733589" sldId="259"/>
            <ac:graphicFrameMk id="4" creationId="{0DC824D9-BCA7-62FA-77E0-480A965875B7}"/>
          </ac:graphicFrameMkLst>
        </pc:graphicFrameChg>
        <pc:picChg chg="add mod">
          <ac:chgData name="Steven Andrey Pacheco Portuguez" userId="ad40cec1-e87c-4df3-a667-1eb27988b12b" providerId="ADAL" clId="{DD7229E3-CB66-4D13-AB73-95A2AB61F23F}" dt="2024-05-02T04:13:07.780" v="717" actId="1076"/>
          <ac:picMkLst>
            <pc:docMk/>
            <pc:sldMk cId="2408733589" sldId="259"/>
            <ac:picMk id="6" creationId="{79D29F75-AB05-769A-58B1-D41E3EEFF300}"/>
          </ac:picMkLst>
        </pc:picChg>
      </pc:sldChg>
      <pc:sldChg chg="del">
        <pc:chgData name="Steven Andrey Pacheco Portuguez" userId="ad40cec1-e87c-4df3-a667-1eb27988b12b" providerId="ADAL" clId="{DD7229E3-CB66-4D13-AB73-95A2AB61F23F}" dt="2024-05-02T03:40:57.346" v="2" actId="47"/>
        <pc:sldMkLst>
          <pc:docMk/>
          <pc:sldMk cId="1873565583" sldId="260"/>
        </pc:sldMkLst>
      </pc:sldChg>
      <pc:sldChg chg="modSp new mod">
        <pc:chgData name="Steven Andrey Pacheco Portuguez" userId="ad40cec1-e87c-4df3-a667-1eb27988b12b" providerId="ADAL" clId="{DD7229E3-CB66-4D13-AB73-95A2AB61F23F}" dt="2024-05-02T04:17:21.235" v="1042" actId="21"/>
        <pc:sldMkLst>
          <pc:docMk/>
          <pc:sldMk cId="3130641185" sldId="260"/>
        </pc:sldMkLst>
        <pc:spChg chg="mod">
          <ac:chgData name="Steven Andrey Pacheco Portuguez" userId="ad40cec1-e87c-4df3-a667-1eb27988b12b" providerId="ADAL" clId="{DD7229E3-CB66-4D13-AB73-95A2AB61F23F}" dt="2024-05-02T04:15:15.565" v="736" actId="20577"/>
          <ac:spMkLst>
            <pc:docMk/>
            <pc:sldMk cId="3130641185" sldId="260"/>
            <ac:spMk id="2" creationId="{9363B164-2656-BE94-451C-A95C42356735}"/>
          </ac:spMkLst>
        </pc:spChg>
        <pc:spChg chg="mod">
          <ac:chgData name="Steven Andrey Pacheco Portuguez" userId="ad40cec1-e87c-4df3-a667-1eb27988b12b" providerId="ADAL" clId="{DD7229E3-CB66-4D13-AB73-95A2AB61F23F}" dt="2024-05-02T04:17:21.235" v="1042" actId="21"/>
          <ac:spMkLst>
            <pc:docMk/>
            <pc:sldMk cId="3130641185" sldId="260"/>
            <ac:spMk id="3" creationId="{796C5342-09AA-1B70-C56F-20B6BEB6695B}"/>
          </ac:spMkLst>
        </pc:spChg>
      </pc:sldChg>
      <pc:sldChg chg="modSp new mod">
        <pc:chgData name="Steven Andrey Pacheco Portuguez" userId="ad40cec1-e87c-4df3-a667-1eb27988b12b" providerId="ADAL" clId="{DD7229E3-CB66-4D13-AB73-95A2AB61F23F}" dt="2024-05-02T04:18:26.038" v="1265" actId="20577"/>
        <pc:sldMkLst>
          <pc:docMk/>
          <pc:sldMk cId="1159010759" sldId="261"/>
        </pc:sldMkLst>
        <pc:spChg chg="mod">
          <ac:chgData name="Steven Andrey Pacheco Portuguez" userId="ad40cec1-e87c-4df3-a667-1eb27988b12b" providerId="ADAL" clId="{DD7229E3-CB66-4D13-AB73-95A2AB61F23F}" dt="2024-05-02T04:17:28.703" v="1070" actId="20577"/>
          <ac:spMkLst>
            <pc:docMk/>
            <pc:sldMk cId="1159010759" sldId="261"/>
            <ac:spMk id="2" creationId="{6A79EFE1-7E29-8F1F-8B29-575F6F103495}"/>
          </ac:spMkLst>
        </pc:spChg>
        <pc:spChg chg="mod">
          <ac:chgData name="Steven Andrey Pacheco Portuguez" userId="ad40cec1-e87c-4df3-a667-1eb27988b12b" providerId="ADAL" clId="{DD7229E3-CB66-4D13-AB73-95A2AB61F23F}" dt="2024-05-02T04:18:26.038" v="1265" actId="20577"/>
          <ac:spMkLst>
            <pc:docMk/>
            <pc:sldMk cId="1159010759" sldId="261"/>
            <ac:spMk id="3" creationId="{A383D2A7-8B48-2B2D-A7A0-58631AC42A03}"/>
          </ac:spMkLst>
        </pc:spChg>
      </pc:sldChg>
      <pc:sldChg chg="del">
        <pc:chgData name="Steven Andrey Pacheco Portuguez" userId="ad40cec1-e87c-4df3-a667-1eb27988b12b" providerId="ADAL" clId="{DD7229E3-CB66-4D13-AB73-95A2AB61F23F}" dt="2024-05-02T03:40:57.490" v="3" actId="47"/>
        <pc:sldMkLst>
          <pc:docMk/>
          <pc:sldMk cId="1967874214" sldId="261"/>
        </pc:sldMkLst>
      </pc:sldChg>
      <pc:sldChg chg="del">
        <pc:chgData name="Steven Andrey Pacheco Portuguez" userId="ad40cec1-e87c-4df3-a667-1eb27988b12b" providerId="ADAL" clId="{DD7229E3-CB66-4D13-AB73-95A2AB61F23F}" dt="2024-05-02T03:40:57.612" v="4" actId="47"/>
        <pc:sldMkLst>
          <pc:docMk/>
          <pc:sldMk cId="2656099360" sldId="262"/>
        </pc:sldMkLst>
      </pc:sldChg>
      <pc:sldChg chg="addSp delSp modSp new mod">
        <pc:chgData name="Steven Andrey Pacheco Portuguez" userId="ad40cec1-e87c-4df3-a667-1eb27988b12b" providerId="ADAL" clId="{DD7229E3-CB66-4D13-AB73-95A2AB61F23F}" dt="2024-05-02T04:25:18.794" v="1595" actId="1076"/>
        <pc:sldMkLst>
          <pc:docMk/>
          <pc:sldMk cId="2922196364" sldId="262"/>
        </pc:sldMkLst>
        <pc:spChg chg="mod">
          <ac:chgData name="Steven Andrey Pacheco Portuguez" userId="ad40cec1-e87c-4df3-a667-1eb27988b12b" providerId="ADAL" clId="{DD7229E3-CB66-4D13-AB73-95A2AB61F23F}" dt="2024-05-02T04:19:22.380" v="1325" actId="20577"/>
          <ac:spMkLst>
            <pc:docMk/>
            <pc:sldMk cId="2922196364" sldId="262"/>
            <ac:spMk id="2" creationId="{AB045147-0BDE-86F9-B118-FCA0F2484FF0}"/>
          </ac:spMkLst>
        </pc:spChg>
        <pc:spChg chg="del">
          <ac:chgData name="Steven Andrey Pacheco Portuguez" userId="ad40cec1-e87c-4df3-a667-1eb27988b12b" providerId="ADAL" clId="{DD7229E3-CB66-4D13-AB73-95A2AB61F23F}" dt="2024-05-02T04:19:52.106" v="1326" actId="3680"/>
          <ac:spMkLst>
            <pc:docMk/>
            <pc:sldMk cId="2922196364" sldId="262"/>
            <ac:spMk id="3" creationId="{62CBFA26-B554-28A8-A9A5-EF50B26CBAB5}"/>
          </ac:spMkLst>
        </pc:spChg>
        <pc:spChg chg="add mod">
          <ac:chgData name="Steven Andrey Pacheco Portuguez" userId="ad40cec1-e87c-4df3-a667-1eb27988b12b" providerId="ADAL" clId="{DD7229E3-CB66-4D13-AB73-95A2AB61F23F}" dt="2024-05-02T04:25:18.794" v="1595" actId="1076"/>
          <ac:spMkLst>
            <pc:docMk/>
            <pc:sldMk cId="2922196364" sldId="262"/>
            <ac:spMk id="5" creationId="{EAAB38E6-6D9C-DF75-35D6-2B741C993036}"/>
          </ac:spMkLst>
        </pc:spChg>
        <pc:spChg chg="add mod">
          <ac:chgData name="Steven Andrey Pacheco Portuguez" userId="ad40cec1-e87c-4df3-a667-1eb27988b12b" providerId="ADAL" clId="{DD7229E3-CB66-4D13-AB73-95A2AB61F23F}" dt="2024-05-02T04:23:12.514" v="1429" actId="20577"/>
          <ac:spMkLst>
            <pc:docMk/>
            <pc:sldMk cId="2922196364" sldId="262"/>
            <ac:spMk id="6" creationId="{974C0650-31BA-EC38-F036-DBBF25A6B325}"/>
          </ac:spMkLst>
        </pc:spChg>
        <pc:spChg chg="add mod">
          <ac:chgData name="Steven Andrey Pacheco Portuguez" userId="ad40cec1-e87c-4df3-a667-1eb27988b12b" providerId="ADAL" clId="{DD7229E3-CB66-4D13-AB73-95A2AB61F23F}" dt="2024-05-02T04:24:36.455" v="1592" actId="20577"/>
          <ac:spMkLst>
            <pc:docMk/>
            <pc:sldMk cId="2922196364" sldId="262"/>
            <ac:spMk id="7" creationId="{0549F90F-FDB2-AAFF-40E8-D070BED3F7B4}"/>
          </ac:spMkLst>
        </pc:spChg>
        <pc:graphicFrameChg chg="add mod ord modGraphic">
          <ac:chgData name="Steven Andrey Pacheco Portuguez" userId="ad40cec1-e87c-4df3-a667-1eb27988b12b" providerId="ADAL" clId="{DD7229E3-CB66-4D13-AB73-95A2AB61F23F}" dt="2024-05-02T04:25:15.539" v="1594" actId="1076"/>
          <ac:graphicFrameMkLst>
            <pc:docMk/>
            <pc:sldMk cId="2922196364" sldId="262"/>
            <ac:graphicFrameMk id="4" creationId="{EC7E3E60-80BC-ACA9-76F3-FE21E1C96354}"/>
          </ac:graphicFrameMkLst>
        </pc:graphicFrameChg>
      </pc:sldChg>
      <pc:sldChg chg="modSp new mod">
        <pc:chgData name="Steven Andrey Pacheco Portuguez" userId="ad40cec1-e87c-4df3-a667-1eb27988b12b" providerId="ADAL" clId="{DD7229E3-CB66-4D13-AB73-95A2AB61F23F}" dt="2024-05-02T04:27:50.463" v="1793" actId="20577"/>
        <pc:sldMkLst>
          <pc:docMk/>
          <pc:sldMk cId="811702854" sldId="263"/>
        </pc:sldMkLst>
        <pc:spChg chg="mod">
          <ac:chgData name="Steven Andrey Pacheco Portuguez" userId="ad40cec1-e87c-4df3-a667-1eb27988b12b" providerId="ADAL" clId="{DD7229E3-CB66-4D13-AB73-95A2AB61F23F}" dt="2024-05-02T04:27:50.463" v="1793" actId="20577"/>
          <ac:spMkLst>
            <pc:docMk/>
            <pc:sldMk cId="811702854" sldId="263"/>
            <ac:spMk id="3" creationId="{04F67B98-A143-147B-D084-A73610B77423}"/>
          </ac:spMkLst>
        </pc:spChg>
      </pc:sldChg>
      <pc:sldChg chg="del">
        <pc:chgData name="Steven Andrey Pacheco Portuguez" userId="ad40cec1-e87c-4df3-a667-1eb27988b12b" providerId="ADAL" clId="{DD7229E3-CB66-4D13-AB73-95A2AB61F23F}" dt="2024-05-02T03:40:57.762" v="5" actId="47"/>
        <pc:sldMkLst>
          <pc:docMk/>
          <pc:sldMk cId="1343965872" sldId="263"/>
        </pc:sldMkLst>
      </pc:sldChg>
      <pc:sldChg chg="modSp new mod">
        <pc:chgData name="Steven Andrey Pacheco Portuguez" userId="ad40cec1-e87c-4df3-a667-1eb27988b12b" providerId="ADAL" clId="{DD7229E3-CB66-4D13-AB73-95A2AB61F23F}" dt="2024-05-02T04:29:36.325" v="1907" actId="20577"/>
        <pc:sldMkLst>
          <pc:docMk/>
          <pc:sldMk cId="437081528" sldId="264"/>
        </pc:sldMkLst>
        <pc:spChg chg="mod">
          <ac:chgData name="Steven Andrey Pacheco Portuguez" userId="ad40cec1-e87c-4df3-a667-1eb27988b12b" providerId="ADAL" clId="{DD7229E3-CB66-4D13-AB73-95A2AB61F23F}" dt="2024-05-02T04:29:05.556" v="1803" actId="5793"/>
          <ac:spMkLst>
            <pc:docMk/>
            <pc:sldMk cId="437081528" sldId="264"/>
            <ac:spMk id="2" creationId="{C931BED3-814A-A79B-40A9-17AB34DD4432}"/>
          </ac:spMkLst>
        </pc:spChg>
        <pc:spChg chg="mod">
          <ac:chgData name="Steven Andrey Pacheco Portuguez" userId="ad40cec1-e87c-4df3-a667-1eb27988b12b" providerId="ADAL" clId="{DD7229E3-CB66-4D13-AB73-95A2AB61F23F}" dt="2024-05-02T04:29:36.325" v="1907" actId="20577"/>
          <ac:spMkLst>
            <pc:docMk/>
            <pc:sldMk cId="437081528" sldId="264"/>
            <ac:spMk id="3" creationId="{2183710C-44AC-527F-3E3C-4FD5219FFEB7}"/>
          </ac:spMkLst>
        </pc:spChg>
      </pc:sldChg>
      <pc:sldChg chg="del">
        <pc:chgData name="Steven Andrey Pacheco Portuguez" userId="ad40cec1-e87c-4df3-a667-1eb27988b12b" providerId="ADAL" clId="{DD7229E3-CB66-4D13-AB73-95A2AB61F23F}" dt="2024-05-02T03:40:57.893" v="6" actId="47"/>
        <pc:sldMkLst>
          <pc:docMk/>
          <pc:sldMk cId="504309894" sldId="264"/>
        </pc:sldMkLst>
      </pc:sldChg>
      <pc:sldChg chg="del">
        <pc:chgData name="Steven Andrey Pacheco Portuguez" userId="ad40cec1-e87c-4df3-a667-1eb27988b12b" providerId="ADAL" clId="{DD7229E3-CB66-4D13-AB73-95A2AB61F23F}" dt="2024-05-02T03:40:58.200" v="7" actId="47"/>
        <pc:sldMkLst>
          <pc:docMk/>
          <pc:sldMk cId="284233317" sldId="265"/>
        </pc:sldMkLst>
      </pc:sldChg>
      <pc:sldChg chg="modSp add mod">
        <pc:chgData name="Steven Andrey Pacheco Portuguez" userId="ad40cec1-e87c-4df3-a667-1eb27988b12b" providerId="ADAL" clId="{DD7229E3-CB66-4D13-AB73-95A2AB61F23F}" dt="2024-05-02T04:31:53.924" v="2123" actId="20577"/>
        <pc:sldMkLst>
          <pc:docMk/>
          <pc:sldMk cId="3434073915" sldId="265"/>
        </pc:sldMkLst>
        <pc:spChg chg="mod">
          <ac:chgData name="Steven Andrey Pacheco Portuguez" userId="ad40cec1-e87c-4df3-a667-1eb27988b12b" providerId="ADAL" clId="{DD7229E3-CB66-4D13-AB73-95A2AB61F23F}" dt="2024-05-02T04:31:53.924" v="2123" actId="20577"/>
          <ac:spMkLst>
            <pc:docMk/>
            <pc:sldMk cId="3434073915" sldId="265"/>
            <ac:spMk id="3" creationId="{2183710C-44AC-527F-3E3C-4FD5219FFEB7}"/>
          </ac:spMkLst>
        </pc:spChg>
      </pc:sldChg>
      <pc:sldChg chg="del">
        <pc:chgData name="Steven Andrey Pacheco Portuguez" userId="ad40cec1-e87c-4df3-a667-1eb27988b12b" providerId="ADAL" clId="{DD7229E3-CB66-4D13-AB73-95A2AB61F23F}" dt="2024-05-02T03:40:58.355" v="8" actId="47"/>
        <pc:sldMkLst>
          <pc:docMk/>
          <pc:sldMk cId="1959158077" sldId="266"/>
        </pc:sldMkLst>
      </pc:sldChg>
      <pc:sldChg chg="addSp delSp modSp new mod">
        <pc:chgData name="Steven Andrey Pacheco Portuguez" userId="ad40cec1-e87c-4df3-a667-1eb27988b12b" providerId="ADAL" clId="{DD7229E3-CB66-4D13-AB73-95A2AB61F23F}" dt="2024-05-02T04:54:31.578" v="2486" actId="33524"/>
        <pc:sldMkLst>
          <pc:docMk/>
          <pc:sldMk cId="4125419825" sldId="266"/>
        </pc:sldMkLst>
        <pc:spChg chg="mod">
          <ac:chgData name="Steven Andrey Pacheco Portuguez" userId="ad40cec1-e87c-4df3-a667-1eb27988b12b" providerId="ADAL" clId="{DD7229E3-CB66-4D13-AB73-95A2AB61F23F}" dt="2024-05-02T04:35:04.477" v="2168" actId="20577"/>
          <ac:spMkLst>
            <pc:docMk/>
            <pc:sldMk cId="4125419825" sldId="266"/>
            <ac:spMk id="2" creationId="{0F5DB9D4-9330-468D-0864-5BCF8A82B7C4}"/>
          </ac:spMkLst>
        </pc:spChg>
        <pc:spChg chg="mod">
          <ac:chgData name="Steven Andrey Pacheco Portuguez" userId="ad40cec1-e87c-4df3-a667-1eb27988b12b" providerId="ADAL" clId="{DD7229E3-CB66-4D13-AB73-95A2AB61F23F}" dt="2024-05-02T04:54:31.578" v="2486" actId="33524"/>
          <ac:spMkLst>
            <pc:docMk/>
            <pc:sldMk cId="4125419825" sldId="266"/>
            <ac:spMk id="3" creationId="{D993AF10-94F1-8483-E489-1E3CE1DD4282}"/>
          </ac:spMkLst>
        </pc:spChg>
        <pc:picChg chg="add del mod">
          <ac:chgData name="Steven Andrey Pacheco Portuguez" userId="ad40cec1-e87c-4df3-a667-1eb27988b12b" providerId="ADAL" clId="{DD7229E3-CB66-4D13-AB73-95A2AB61F23F}" dt="2024-05-02T04:43:48.910" v="2379" actId="21"/>
          <ac:picMkLst>
            <pc:docMk/>
            <pc:sldMk cId="4125419825" sldId="266"/>
            <ac:picMk id="5" creationId="{DE6FA56C-3117-6422-CDAD-B8B1D25CE5DD}"/>
          </ac:picMkLst>
        </pc:picChg>
      </pc:sldChg>
      <pc:sldChg chg="addSp delSp modSp new mod">
        <pc:chgData name="Steven Andrey Pacheco Portuguez" userId="ad40cec1-e87c-4df3-a667-1eb27988b12b" providerId="ADAL" clId="{DD7229E3-CB66-4D13-AB73-95A2AB61F23F}" dt="2024-05-02T05:10:00.712" v="3079" actId="22"/>
        <pc:sldMkLst>
          <pc:docMk/>
          <pc:sldMk cId="1898535694" sldId="267"/>
        </pc:sldMkLst>
        <pc:spChg chg="add del">
          <ac:chgData name="Steven Andrey Pacheco Portuguez" userId="ad40cec1-e87c-4df3-a667-1eb27988b12b" providerId="ADAL" clId="{DD7229E3-CB66-4D13-AB73-95A2AB61F23F}" dt="2024-05-02T04:43:52.232" v="2382"/>
          <ac:spMkLst>
            <pc:docMk/>
            <pc:sldMk cId="1898535694" sldId="267"/>
            <ac:spMk id="3" creationId="{5B8C585B-F4C2-889A-2082-6F2ABC6B1DC0}"/>
          </ac:spMkLst>
        </pc:spChg>
        <pc:picChg chg="add del mod">
          <ac:chgData name="Steven Andrey Pacheco Portuguez" userId="ad40cec1-e87c-4df3-a667-1eb27988b12b" providerId="ADAL" clId="{DD7229E3-CB66-4D13-AB73-95A2AB61F23F}" dt="2024-05-02T05:09:58.713" v="3077" actId="478"/>
          <ac:picMkLst>
            <pc:docMk/>
            <pc:sldMk cId="1898535694" sldId="267"/>
            <ac:picMk id="4" creationId="{7FA44848-E85A-9C23-894E-71A46D050B14}"/>
          </ac:picMkLst>
        </pc:picChg>
        <pc:picChg chg="add mod">
          <ac:chgData name="Steven Andrey Pacheco Portuguez" userId="ad40cec1-e87c-4df3-a667-1eb27988b12b" providerId="ADAL" clId="{DD7229E3-CB66-4D13-AB73-95A2AB61F23F}" dt="2024-05-02T04:43:52.232" v="2382"/>
          <ac:picMkLst>
            <pc:docMk/>
            <pc:sldMk cId="1898535694" sldId="267"/>
            <ac:picMk id="5" creationId="{DE6FA56C-3117-6422-CDAD-B8B1D25CE5DD}"/>
          </ac:picMkLst>
        </pc:picChg>
        <pc:picChg chg="add del mod modCrop">
          <ac:chgData name="Steven Andrey Pacheco Portuguez" userId="ad40cec1-e87c-4df3-a667-1eb27988b12b" providerId="ADAL" clId="{DD7229E3-CB66-4D13-AB73-95A2AB61F23F}" dt="2024-05-02T05:10:00.200" v="3078" actId="478"/>
          <ac:picMkLst>
            <pc:docMk/>
            <pc:sldMk cId="1898535694" sldId="267"/>
            <ac:picMk id="7" creationId="{53D38B86-7FF9-2840-14A2-3FD309DA6C53}"/>
          </ac:picMkLst>
        </pc:picChg>
        <pc:picChg chg="add">
          <ac:chgData name="Steven Andrey Pacheco Portuguez" userId="ad40cec1-e87c-4df3-a667-1eb27988b12b" providerId="ADAL" clId="{DD7229E3-CB66-4D13-AB73-95A2AB61F23F}" dt="2024-05-02T05:10:00.712" v="3079" actId="22"/>
          <ac:picMkLst>
            <pc:docMk/>
            <pc:sldMk cId="1898535694" sldId="267"/>
            <ac:picMk id="9" creationId="{E8E3C320-CC26-D6A7-B593-EA0100FEC141}"/>
          </ac:picMkLst>
        </pc:picChg>
      </pc:sldChg>
      <pc:sldChg chg="del">
        <pc:chgData name="Steven Andrey Pacheco Portuguez" userId="ad40cec1-e87c-4df3-a667-1eb27988b12b" providerId="ADAL" clId="{DD7229E3-CB66-4D13-AB73-95A2AB61F23F}" dt="2024-05-02T03:40:58.603" v="9" actId="47"/>
        <pc:sldMkLst>
          <pc:docMk/>
          <pc:sldMk cId="2934218166" sldId="267"/>
        </pc:sldMkLst>
      </pc:sldChg>
      <pc:sldChg chg="del">
        <pc:chgData name="Steven Andrey Pacheco Portuguez" userId="ad40cec1-e87c-4df3-a667-1eb27988b12b" providerId="ADAL" clId="{DD7229E3-CB66-4D13-AB73-95A2AB61F23F}" dt="2024-05-02T03:40:58.791" v="10" actId="47"/>
        <pc:sldMkLst>
          <pc:docMk/>
          <pc:sldMk cId="2342255763" sldId="268"/>
        </pc:sldMkLst>
      </pc:sldChg>
      <pc:sldChg chg="addSp modSp new mod">
        <pc:chgData name="Steven Andrey Pacheco Portuguez" userId="ad40cec1-e87c-4df3-a667-1eb27988b12b" providerId="ADAL" clId="{DD7229E3-CB66-4D13-AB73-95A2AB61F23F}" dt="2024-05-02T04:58:26.583" v="2678" actId="1076"/>
        <pc:sldMkLst>
          <pc:docMk/>
          <pc:sldMk cId="4109333523" sldId="268"/>
        </pc:sldMkLst>
        <pc:spChg chg="mod">
          <ac:chgData name="Steven Andrey Pacheco Portuguez" userId="ad40cec1-e87c-4df3-a667-1eb27988b12b" providerId="ADAL" clId="{DD7229E3-CB66-4D13-AB73-95A2AB61F23F}" dt="2024-05-02T04:56:51.607" v="2510" actId="20577"/>
          <ac:spMkLst>
            <pc:docMk/>
            <pc:sldMk cId="4109333523" sldId="268"/>
            <ac:spMk id="2" creationId="{F66D0847-4824-A3F3-FD3A-C7D199DC0EC8}"/>
          </ac:spMkLst>
        </pc:spChg>
        <pc:spChg chg="mod">
          <ac:chgData name="Steven Andrey Pacheco Portuguez" userId="ad40cec1-e87c-4df3-a667-1eb27988b12b" providerId="ADAL" clId="{DD7229E3-CB66-4D13-AB73-95A2AB61F23F}" dt="2024-05-02T04:58:21.619" v="2677" actId="20577"/>
          <ac:spMkLst>
            <pc:docMk/>
            <pc:sldMk cId="4109333523" sldId="268"/>
            <ac:spMk id="3" creationId="{E9F00DFC-EB01-1EEF-71AF-30003F8D6F75}"/>
          </ac:spMkLst>
        </pc:spChg>
        <pc:picChg chg="add mod">
          <ac:chgData name="Steven Andrey Pacheco Portuguez" userId="ad40cec1-e87c-4df3-a667-1eb27988b12b" providerId="ADAL" clId="{DD7229E3-CB66-4D13-AB73-95A2AB61F23F}" dt="2024-05-02T04:58:26.583" v="2678" actId="1076"/>
          <ac:picMkLst>
            <pc:docMk/>
            <pc:sldMk cId="4109333523" sldId="268"/>
            <ac:picMk id="1026" creationId="{29E6F3AF-5E6E-0DCE-A0D2-9F92309C0893}"/>
          </ac:picMkLst>
        </pc:picChg>
      </pc:sldChg>
      <pc:sldChg chg="addSp delSp modSp new mod">
        <pc:chgData name="Steven Andrey Pacheco Portuguez" userId="ad40cec1-e87c-4df3-a667-1eb27988b12b" providerId="ADAL" clId="{DD7229E3-CB66-4D13-AB73-95A2AB61F23F}" dt="2024-05-02T05:05:00.715" v="2895" actId="14100"/>
        <pc:sldMkLst>
          <pc:docMk/>
          <pc:sldMk cId="984538567" sldId="269"/>
        </pc:sldMkLst>
        <pc:spChg chg="add del mod">
          <ac:chgData name="Steven Andrey Pacheco Portuguez" userId="ad40cec1-e87c-4df3-a667-1eb27988b12b" providerId="ADAL" clId="{DD7229E3-CB66-4D13-AB73-95A2AB61F23F}" dt="2024-05-02T05:04:24.310" v="2892" actId="20577"/>
          <ac:spMkLst>
            <pc:docMk/>
            <pc:sldMk cId="984538567" sldId="269"/>
            <ac:spMk id="3" creationId="{DAE09D94-92BD-BBCF-6FD3-66BE17F0B88D}"/>
          </ac:spMkLst>
        </pc:spChg>
        <pc:picChg chg="add mod">
          <ac:chgData name="Steven Andrey Pacheco Portuguez" userId="ad40cec1-e87c-4df3-a667-1eb27988b12b" providerId="ADAL" clId="{DD7229E3-CB66-4D13-AB73-95A2AB61F23F}" dt="2024-05-02T05:01:00.551" v="2681"/>
          <ac:picMkLst>
            <pc:docMk/>
            <pc:sldMk cId="984538567" sldId="269"/>
            <ac:picMk id="2050" creationId="{458E2F44-E9B7-9CE4-6E0C-59F8BF4DE1FB}"/>
          </ac:picMkLst>
        </pc:picChg>
        <pc:picChg chg="add mod">
          <ac:chgData name="Steven Andrey Pacheco Portuguez" userId="ad40cec1-e87c-4df3-a667-1eb27988b12b" providerId="ADAL" clId="{DD7229E3-CB66-4D13-AB73-95A2AB61F23F}" dt="2024-05-02T05:05:00.715" v="2895" actId="14100"/>
          <ac:picMkLst>
            <pc:docMk/>
            <pc:sldMk cId="984538567" sldId="269"/>
            <ac:picMk id="2052" creationId="{9F24EAE3-E837-7972-E60C-F80591175084}"/>
          </ac:picMkLst>
        </pc:picChg>
      </pc:sldChg>
      <pc:sldChg chg="del">
        <pc:chgData name="Steven Andrey Pacheco Portuguez" userId="ad40cec1-e87c-4df3-a667-1eb27988b12b" providerId="ADAL" clId="{DD7229E3-CB66-4D13-AB73-95A2AB61F23F}" dt="2024-05-02T03:40:58.872" v="11" actId="47"/>
        <pc:sldMkLst>
          <pc:docMk/>
          <pc:sldMk cId="3971929583" sldId="269"/>
        </pc:sldMkLst>
      </pc:sldChg>
      <pc:sldChg chg="del">
        <pc:chgData name="Steven Andrey Pacheco Portuguez" userId="ad40cec1-e87c-4df3-a667-1eb27988b12b" providerId="ADAL" clId="{DD7229E3-CB66-4D13-AB73-95A2AB61F23F}" dt="2024-05-02T03:40:59.041" v="12" actId="47"/>
        <pc:sldMkLst>
          <pc:docMk/>
          <pc:sldMk cId="569995456" sldId="270"/>
        </pc:sldMkLst>
      </pc:sldChg>
      <pc:sldChg chg="modSp new mod">
        <pc:chgData name="Steven Andrey Pacheco Portuguez" userId="ad40cec1-e87c-4df3-a667-1eb27988b12b" providerId="ADAL" clId="{DD7229E3-CB66-4D13-AB73-95A2AB61F23F}" dt="2024-05-02T05:06:19.790" v="3074" actId="20577"/>
        <pc:sldMkLst>
          <pc:docMk/>
          <pc:sldMk cId="3811984877" sldId="270"/>
        </pc:sldMkLst>
        <pc:spChg chg="mod">
          <ac:chgData name="Steven Andrey Pacheco Portuguez" userId="ad40cec1-e87c-4df3-a667-1eb27988b12b" providerId="ADAL" clId="{DD7229E3-CB66-4D13-AB73-95A2AB61F23F}" dt="2024-05-02T05:06:19.790" v="3074" actId="20577"/>
          <ac:spMkLst>
            <pc:docMk/>
            <pc:sldMk cId="3811984877" sldId="270"/>
            <ac:spMk id="3" creationId="{855D0AED-BB88-D685-1E6C-D422A6C19136}"/>
          </ac:spMkLst>
        </pc:spChg>
      </pc:sldChg>
      <pc:sldChg chg="del">
        <pc:chgData name="Steven Andrey Pacheco Portuguez" userId="ad40cec1-e87c-4df3-a667-1eb27988b12b" providerId="ADAL" clId="{DD7229E3-CB66-4D13-AB73-95A2AB61F23F}" dt="2024-05-02T03:40:59.159" v="13" actId="47"/>
        <pc:sldMkLst>
          <pc:docMk/>
          <pc:sldMk cId="1459880813" sldId="271"/>
        </pc:sldMkLst>
      </pc:sldChg>
      <pc:sldChg chg="addSp new mod">
        <pc:chgData name="Steven Andrey Pacheco Portuguez" userId="ad40cec1-e87c-4df3-a667-1eb27988b12b" providerId="ADAL" clId="{DD7229E3-CB66-4D13-AB73-95A2AB61F23F}" dt="2024-05-02T05:09:32.822" v="3076" actId="22"/>
        <pc:sldMkLst>
          <pc:docMk/>
          <pc:sldMk cId="2755165233" sldId="271"/>
        </pc:sldMkLst>
        <pc:picChg chg="add">
          <ac:chgData name="Steven Andrey Pacheco Portuguez" userId="ad40cec1-e87c-4df3-a667-1eb27988b12b" providerId="ADAL" clId="{DD7229E3-CB66-4D13-AB73-95A2AB61F23F}" dt="2024-05-02T05:09:32.822" v="3076" actId="22"/>
          <ac:picMkLst>
            <pc:docMk/>
            <pc:sldMk cId="2755165233" sldId="271"/>
            <ac:picMk id="5" creationId="{92AF19DC-932D-FE12-7C2D-64E4835C8D71}"/>
          </ac:picMkLst>
        </pc:picChg>
      </pc:sldChg>
      <pc:sldChg chg="modSp new mod">
        <pc:chgData name="Steven Andrey Pacheco Portuguez" userId="ad40cec1-e87c-4df3-a667-1eb27988b12b" providerId="ADAL" clId="{DD7229E3-CB66-4D13-AB73-95A2AB61F23F}" dt="2024-05-02T05:11:35.174" v="3128" actId="20577"/>
        <pc:sldMkLst>
          <pc:docMk/>
          <pc:sldMk cId="1728764857" sldId="272"/>
        </pc:sldMkLst>
        <pc:spChg chg="mod">
          <ac:chgData name="Steven Andrey Pacheco Portuguez" userId="ad40cec1-e87c-4df3-a667-1eb27988b12b" providerId="ADAL" clId="{DD7229E3-CB66-4D13-AB73-95A2AB61F23F}" dt="2024-05-02T05:11:35.174" v="3128" actId="20577"/>
          <ac:spMkLst>
            <pc:docMk/>
            <pc:sldMk cId="1728764857" sldId="272"/>
            <ac:spMk id="2" creationId="{EC684A2E-EEFC-8058-BA88-7B1E0687719E}"/>
          </ac:spMkLst>
        </pc:spChg>
      </pc:sldChg>
      <pc:sldChg chg="del">
        <pc:chgData name="Steven Andrey Pacheco Portuguez" userId="ad40cec1-e87c-4df3-a667-1eb27988b12b" providerId="ADAL" clId="{DD7229E3-CB66-4D13-AB73-95A2AB61F23F}" dt="2024-05-02T03:40:59.276" v="14" actId="47"/>
        <pc:sldMkLst>
          <pc:docMk/>
          <pc:sldMk cId="1950652188" sldId="272"/>
        </pc:sldMkLst>
      </pc:sldChg>
      <pc:sldChg chg="del">
        <pc:chgData name="Steven Andrey Pacheco Portuguez" userId="ad40cec1-e87c-4df3-a667-1eb27988b12b" providerId="ADAL" clId="{DD7229E3-CB66-4D13-AB73-95A2AB61F23F}" dt="2024-05-02T03:40:59.390" v="15" actId="47"/>
        <pc:sldMkLst>
          <pc:docMk/>
          <pc:sldMk cId="4271901893" sldId="273"/>
        </pc:sldMkLst>
      </pc:sldChg>
      <pc:sldChg chg="del">
        <pc:chgData name="Steven Andrey Pacheco Portuguez" userId="ad40cec1-e87c-4df3-a667-1eb27988b12b" providerId="ADAL" clId="{DD7229E3-CB66-4D13-AB73-95A2AB61F23F}" dt="2024-05-02T03:40:59.541" v="16" actId="47"/>
        <pc:sldMkLst>
          <pc:docMk/>
          <pc:sldMk cId="2312149570" sldId="274"/>
        </pc:sldMkLst>
      </pc:sldChg>
      <pc:sldChg chg="del">
        <pc:chgData name="Steven Andrey Pacheco Portuguez" userId="ad40cec1-e87c-4df3-a667-1eb27988b12b" providerId="ADAL" clId="{DD7229E3-CB66-4D13-AB73-95A2AB61F23F}" dt="2024-05-02T03:40:59.675" v="17" actId="47"/>
        <pc:sldMkLst>
          <pc:docMk/>
          <pc:sldMk cId="3947981934" sldId="275"/>
        </pc:sldMkLst>
      </pc:sldChg>
      <pc:sldChg chg="del">
        <pc:chgData name="Steven Andrey Pacheco Portuguez" userId="ad40cec1-e87c-4df3-a667-1eb27988b12b" providerId="ADAL" clId="{DD7229E3-CB66-4D13-AB73-95A2AB61F23F}" dt="2024-05-02T03:40:59.830" v="18" actId="47"/>
        <pc:sldMkLst>
          <pc:docMk/>
          <pc:sldMk cId="2004389122" sldId="276"/>
        </pc:sldMkLst>
      </pc:sldChg>
      <pc:sldChg chg="del">
        <pc:chgData name="Steven Andrey Pacheco Portuguez" userId="ad40cec1-e87c-4df3-a667-1eb27988b12b" providerId="ADAL" clId="{DD7229E3-CB66-4D13-AB73-95A2AB61F23F}" dt="2024-05-02T03:40:59.998" v="19" actId="47"/>
        <pc:sldMkLst>
          <pc:docMk/>
          <pc:sldMk cId="1451285273" sldId="277"/>
        </pc:sldMkLst>
      </pc:sldChg>
      <pc:sldChg chg="del">
        <pc:chgData name="Steven Andrey Pacheco Portuguez" userId="ad40cec1-e87c-4df3-a667-1eb27988b12b" providerId="ADAL" clId="{DD7229E3-CB66-4D13-AB73-95A2AB61F23F}" dt="2024-05-02T03:41:00.140" v="20" actId="47"/>
        <pc:sldMkLst>
          <pc:docMk/>
          <pc:sldMk cId="1210200157" sldId="278"/>
        </pc:sldMkLst>
      </pc:sldChg>
      <pc:sldChg chg="del">
        <pc:chgData name="Steven Andrey Pacheco Portuguez" userId="ad40cec1-e87c-4df3-a667-1eb27988b12b" providerId="ADAL" clId="{DD7229E3-CB66-4D13-AB73-95A2AB61F23F}" dt="2024-05-02T03:41:00.313" v="21" actId="47"/>
        <pc:sldMkLst>
          <pc:docMk/>
          <pc:sldMk cId="791864861" sldId="279"/>
        </pc:sldMkLst>
      </pc:sldChg>
      <pc:sldChg chg="del">
        <pc:chgData name="Steven Andrey Pacheco Portuguez" userId="ad40cec1-e87c-4df3-a667-1eb27988b12b" providerId="ADAL" clId="{DD7229E3-CB66-4D13-AB73-95A2AB61F23F}" dt="2024-05-02T03:41:00.467" v="22" actId="47"/>
        <pc:sldMkLst>
          <pc:docMk/>
          <pc:sldMk cId="846334821" sldId="280"/>
        </pc:sldMkLst>
      </pc:sldChg>
      <pc:sldChg chg="del">
        <pc:chgData name="Steven Andrey Pacheco Portuguez" userId="ad40cec1-e87c-4df3-a667-1eb27988b12b" providerId="ADAL" clId="{DD7229E3-CB66-4D13-AB73-95A2AB61F23F}" dt="2024-05-02T03:41:00.590" v="23" actId="47"/>
        <pc:sldMkLst>
          <pc:docMk/>
          <pc:sldMk cId="1689604789" sldId="281"/>
        </pc:sldMkLst>
      </pc:sldChg>
      <pc:sldChg chg="del">
        <pc:chgData name="Steven Andrey Pacheco Portuguez" userId="ad40cec1-e87c-4df3-a667-1eb27988b12b" providerId="ADAL" clId="{DD7229E3-CB66-4D13-AB73-95A2AB61F23F}" dt="2024-05-02T03:41:00.724" v="24" actId="47"/>
        <pc:sldMkLst>
          <pc:docMk/>
          <pc:sldMk cId="1827576342" sldId="282"/>
        </pc:sldMkLst>
      </pc:sldChg>
      <pc:sldChg chg="del">
        <pc:chgData name="Steven Andrey Pacheco Portuguez" userId="ad40cec1-e87c-4df3-a667-1eb27988b12b" providerId="ADAL" clId="{DD7229E3-CB66-4D13-AB73-95A2AB61F23F}" dt="2024-05-02T03:41:00.868" v="25" actId="47"/>
        <pc:sldMkLst>
          <pc:docMk/>
          <pc:sldMk cId="3346559934" sldId="283"/>
        </pc:sldMkLst>
      </pc:sldChg>
      <pc:sldChg chg="del">
        <pc:chgData name="Steven Andrey Pacheco Portuguez" userId="ad40cec1-e87c-4df3-a667-1eb27988b12b" providerId="ADAL" clId="{DD7229E3-CB66-4D13-AB73-95A2AB61F23F}" dt="2024-05-02T03:41:01.002" v="26" actId="47"/>
        <pc:sldMkLst>
          <pc:docMk/>
          <pc:sldMk cId="3165857694" sldId="284"/>
        </pc:sldMkLst>
      </pc:sldChg>
      <pc:sldChg chg="del">
        <pc:chgData name="Steven Andrey Pacheco Portuguez" userId="ad40cec1-e87c-4df3-a667-1eb27988b12b" providerId="ADAL" clId="{DD7229E3-CB66-4D13-AB73-95A2AB61F23F}" dt="2024-05-02T03:41:01.149" v="27" actId="47"/>
        <pc:sldMkLst>
          <pc:docMk/>
          <pc:sldMk cId="1489617767" sldId="285"/>
        </pc:sldMkLst>
      </pc:sldChg>
      <pc:sldChg chg="del">
        <pc:chgData name="Steven Andrey Pacheco Portuguez" userId="ad40cec1-e87c-4df3-a667-1eb27988b12b" providerId="ADAL" clId="{DD7229E3-CB66-4D13-AB73-95A2AB61F23F}" dt="2024-05-02T03:41:01.294" v="28" actId="47"/>
        <pc:sldMkLst>
          <pc:docMk/>
          <pc:sldMk cId="3952857225" sldId="286"/>
        </pc:sldMkLst>
      </pc:sldChg>
      <pc:sldChg chg="del">
        <pc:chgData name="Steven Andrey Pacheco Portuguez" userId="ad40cec1-e87c-4df3-a667-1eb27988b12b" providerId="ADAL" clId="{DD7229E3-CB66-4D13-AB73-95A2AB61F23F}" dt="2024-05-02T03:41:01.436" v="29" actId="47"/>
        <pc:sldMkLst>
          <pc:docMk/>
          <pc:sldMk cId="3381880743" sldId="287"/>
        </pc:sldMkLst>
      </pc:sldChg>
      <pc:sldChg chg="del">
        <pc:chgData name="Steven Andrey Pacheco Portuguez" userId="ad40cec1-e87c-4df3-a667-1eb27988b12b" providerId="ADAL" clId="{DD7229E3-CB66-4D13-AB73-95A2AB61F23F}" dt="2024-05-02T03:41:01.566" v="30" actId="47"/>
        <pc:sldMkLst>
          <pc:docMk/>
          <pc:sldMk cId="2926620770" sldId="288"/>
        </pc:sldMkLst>
      </pc:sldChg>
      <pc:sldChg chg="del">
        <pc:chgData name="Steven Andrey Pacheco Portuguez" userId="ad40cec1-e87c-4df3-a667-1eb27988b12b" providerId="ADAL" clId="{DD7229E3-CB66-4D13-AB73-95A2AB61F23F}" dt="2024-05-02T03:41:01.707" v="31" actId="47"/>
        <pc:sldMkLst>
          <pc:docMk/>
          <pc:sldMk cId="494663033" sldId="289"/>
        </pc:sldMkLst>
      </pc:sldChg>
      <pc:sldChg chg="del">
        <pc:chgData name="Steven Andrey Pacheco Portuguez" userId="ad40cec1-e87c-4df3-a667-1eb27988b12b" providerId="ADAL" clId="{DD7229E3-CB66-4D13-AB73-95A2AB61F23F}" dt="2024-05-02T03:41:01.848" v="32" actId="47"/>
        <pc:sldMkLst>
          <pc:docMk/>
          <pc:sldMk cId="3501259398" sldId="290"/>
        </pc:sldMkLst>
      </pc:sldChg>
    </pc:docChg>
  </pc:docChgLst>
  <pc:docChgLst>
    <pc:chgData name="Steven Andrey Pacheco Portuguez" userId="ad40cec1-e87c-4df3-a667-1eb27988b12b" providerId="ADAL" clId="{F25A7EFB-8909-48D7-96A9-5D34AAA05442}"/>
    <pc:docChg chg="undo custSel addSld delSld modSld">
      <pc:chgData name="Steven Andrey Pacheco Portuguez" userId="ad40cec1-e87c-4df3-a667-1eb27988b12b" providerId="ADAL" clId="{F25A7EFB-8909-48D7-96A9-5D34AAA05442}" dt="2024-04-29T04:21:39.122" v="4986" actId="47"/>
      <pc:docMkLst>
        <pc:docMk/>
      </pc:docMkLst>
      <pc:sldChg chg="modSp mod">
        <pc:chgData name="Steven Andrey Pacheco Portuguez" userId="ad40cec1-e87c-4df3-a667-1eb27988b12b" providerId="ADAL" clId="{F25A7EFB-8909-48D7-96A9-5D34AAA05442}" dt="2024-04-27T00:44:10.478" v="65" actId="20577"/>
        <pc:sldMkLst>
          <pc:docMk/>
          <pc:sldMk cId="4278181237" sldId="256"/>
        </pc:sldMkLst>
        <pc:spChg chg="mod">
          <ac:chgData name="Steven Andrey Pacheco Portuguez" userId="ad40cec1-e87c-4df3-a667-1eb27988b12b" providerId="ADAL" clId="{F25A7EFB-8909-48D7-96A9-5D34AAA05442}" dt="2024-04-27T00:44:03.462" v="37" actId="20577"/>
          <ac:spMkLst>
            <pc:docMk/>
            <pc:sldMk cId="4278181237" sldId="256"/>
            <ac:spMk id="2" creationId="{C4412DCE-6B05-6016-103B-777FB98BA5D7}"/>
          </ac:spMkLst>
        </pc:spChg>
        <pc:spChg chg="mod">
          <ac:chgData name="Steven Andrey Pacheco Portuguez" userId="ad40cec1-e87c-4df3-a667-1eb27988b12b" providerId="ADAL" clId="{F25A7EFB-8909-48D7-96A9-5D34AAA05442}" dt="2024-04-27T00:44:10.478" v="65" actId="20577"/>
          <ac:spMkLst>
            <pc:docMk/>
            <pc:sldMk cId="4278181237" sldId="256"/>
            <ac:spMk id="3" creationId="{85C9D575-00EB-91C5-1382-5D4F7FE03DD5}"/>
          </ac:spMkLst>
        </pc:spChg>
      </pc:sldChg>
      <pc:sldChg chg="addSp new del mod">
        <pc:chgData name="Steven Andrey Pacheco Portuguez" userId="ad40cec1-e87c-4df3-a667-1eb27988b12b" providerId="ADAL" clId="{F25A7EFB-8909-48D7-96A9-5D34AAA05442}" dt="2024-04-29T04:21:39.122" v="4986" actId="47"/>
        <pc:sldMkLst>
          <pc:docMk/>
          <pc:sldMk cId="1773163906" sldId="257"/>
        </pc:sldMkLst>
        <pc:picChg chg="add">
          <ac:chgData name="Steven Andrey Pacheco Portuguez" userId="ad40cec1-e87c-4df3-a667-1eb27988b12b" providerId="ADAL" clId="{F25A7EFB-8909-48D7-96A9-5D34AAA05442}" dt="2024-04-27T00:38:34.486" v="1" actId="22"/>
          <ac:picMkLst>
            <pc:docMk/>
            <pc:sldMk cId="1773163906" sldId="257"/>
            <ac:picMk id="5" creationId="{3D0B5F0D-763B-5687-13C5-4868467F303B}"/>
          </ac:picMkLst>
        </pc:picChg>
      </pc:sldChg>
      <pc:sldChg chg="addSp delSp modSp new mod">
        <pc:chgData name="Steven Andrey Pacheco Portuguez" userId="ad40cec1-e87c-4df3-a667-1eb27988b12b" providerId="ADAL" clId="{F25A7EFB-8909-48D7-96A9-5D34AAA05442}" dt="2024-04-27T00:39:40.323" v="3" actId="22"/>
        <pc:sldMkLst>
          <pc:docMk/>
          <pc:sldMk cId="534263115" sldId="258"/>
        </pc:sldMkLst>
        <pc:spChg chg="del">
          <ac:chgData name="Steven Andrey Pacheco Portuguez" userId="ad40cec1-e87c-4df3-a667-1eb27988b12b" providerId="ADAL" clId="{F25A7EFB-8909-48D7-96A9-5D34AAA05442}" dt="2024-04-27T00:39:40.323" v="3" actId="22"/>
          <ac:spMkLst>
            <pc:docMk/>
            <pc:sldMk cId="534263115" sldId="258"/>
            <ac:spMk id="3" creationId="{E32A5EF9-EE66-026B-8EC8-FCB42644DC01}"/>
          </ac:spMkLst>
        </pc:spChg>
        <pc:picChg chg="add mod ord">
          <ac:chgData name="Steven Andrey Pacheco Portuguez" userId="ad40cec1-e87c-4df3-a667-1eb27988b12b" providerId="ADAL" clId="{F25A7EFB-8909-48D7-96A9-5D34AAA05442}" dt="2024-04-27T00:39:40.323" v="3" actId="22"/>
          <ac:picMkLst>
            <pc:docMk/>
            <pc:sldMk cId="534263115" sldId="258"/>
            <ac:picMk id="5" creationId="{994EE72D-FF1F-FF7A-916D-73F4D33E89F5}"/>
          </ac:picMkLst>
        </pc:picChg>
      </pc:sldChg>
      <pc:sldChg chg="modSp new mod">
        <pc:chgData name="Steven Andrey Pacheco Portuguez" userId="ad40cec1-e87c-4df3-a667-1eb27988b12b" providerId="ADAL" clId="{F25A7EFB-8909-48D7-96A9-5D34AAA05442}" dt="2024-04-27T00:47:38.646" v="95" actId="20577"/>
        <pc:sldMkLst>
          <pc:docMk/>
          <pc:sldMk cId="2200332878" sldId="259"/>
        </pc:sldMkLst>
        <pc:spChg chg="mod">
          <ac:chgData name="Steven Andrey Pacheco Portuguez" userId="ad40cec1-e87c-4df3-a667-1eb27988b12b" providerId="ADAL" clId="{F25A7EFB-8909-48D7-96A9-5D34AAA05442}" dt="2024-04-27T00:47:26.821" v="76" actId="20577"/>
          <ac:spMkLst>
            <pc:docMk/>
            <pc:sldMk cId="2200332878" sldId="259"/>
            <ac:spMk id="2" creationId="{8AC417B6-7DB3-BDF5-4DF9-7DA65A1AF4E0}"/>
          </ac:spMkLst>
        </pc:spChg>
        <pc:spChg chg="mod">
          <ac:chgData name="Steven Andrey Pacheco Portuguez" userId="ad40cec1-e87c-4df3-a667-1eb27988b12b" providerId="ADAL" clId="{F25A7EFB-8909-48D7-96A9-5D34AAA05442}" dt="2024-04-27T00:47:38.646" v="95" actId="20577"/>
          <ac:spMkLst>
            <pc:docMk/>
            <pc:sldMk cId="2200332878" sldId="259"/>
            <ac:spMk id="3" creationId="{CA154538-2F01-AEAF-E0B6-17C1FA251DCD}"/>
          </ac:spMkLst>
        </pc:spChg>
      </pc:sldChg>
      <pc:sldChg chg="modSp add mod">
        <pc:chgData name="Steven Andrey Pacheco Portuguez" userId="ad40cec1-e87c-4df3-a667-1eb27988b12b" providerId="ADAL" clId="{F25A7EFB-8909-48D7-96A9-5D34AAA05442}" dt="2024-04-27T00:47:51.409" v="114" actId="20577"/>
        <pc:sldMkLst>
          <pc:docMk/>
          <pc:sldMk cId="1873565583" sldId="260"/>
        </pc:sldMkLst>
        <pc:spChg chg="mod">
          <ac:chgData name="Steven Andrey Pacheco Portuguez" userId="ad40cec1-e87c-4df3-a667-1eb27988b12b" providerId="ADAL" clId="{F25A7EFB-8909-48D7-96A9-5D34AAA05442}" dt="2024-04-27T00:47:51.409" v="114" actId="20577"/>
          <ac:spMkLst>
            <pc:docMk/>
            <pc:sldMk cId="1873565583" sldId="260"/>
            <ac:spMk id="3" creationId="{CA154538-2F01-AEAF-E0B6-17C1FA251DCD}"/>
          </ac:spMkLst>
        </pc:spChg>
      </pc:sldChg>
      <pc:sldChg chg="modSp add mod">
        <pc:chgData name="Steven Andrey Pacheco Portuguez" userId="ad40cec1-e87c-4df3-a667-1eb27988b12b" providerId="ADAL" clId="{F25A7EFB-8909-48D7-96A9-5D34AAA05442}" dt="2024-04-27T00:48:08.938" v="141" actId="20577"/>
        <pc:sldMkLst>
          <pc:docMk/>
          <pc:sldMk cId="1967874214" sldId="261"/>
        </pc:sldMkLst>
        <pc:spChg chg="mod">
          <ac:chgData name="Steven Andrey Pacheco Portuguez" userId="ad40cec1-e87c-4df3-a667-1eb27988b12b" providerId="ADAL" clId="{F25A7EFB-8909-48D7-96A9-5D34AAA05442}" dt="2024-04-27T00:48:08.938" v="141" actId="20577"/>
          <ac:spMkLst>
            <pc:docMk/>
            <pc:sldMk cId="1967874214" sldId="261"/>
            <ac:spMk id="3" creationId="{CA154538-2F01-AEAF-E0B6-17C1FA251DCD}"/>
          </ac:spMkLst>
        </pc:spChg>
      </pc:sldChg>
      <pc:sldChg chg="addSp modSp new">
        <pc:chgData name="Steven Andrey Pacheco Portuguez" userId="ad40cec1-e87c-4df3-a667-1eb27988b12b" providerId="ADAL" clId="{F25A7EFB-8909-48D7-96A9-5D34AAA05442}" dt="2024-04-27T00:48:54.142" v="145" actId="14100"/>
        <pc:sldMkLst>
          <pc:docMk/>
          <pc:sldMk cId="2656099360" sldId="262"/>
        </pc:sldMkLst>
        <pc:picChg chg="add mod">
          <ac:chgData name="Steven Andrey Pacheco Portuguez" userId="ad40cec1-e87c-4df3-a667-1eb27988b12b" providerId="ADAL" clId="{F25A7EFB-8909-48D7-96A9-5D34AAA05442}" dt="2024-04-27T00:48:54.142" v="145" actId="14100"/>
          <ac:picMkLst>
            <pc:docMk/>
            <pc:sldMk cId="2656099360" sldId="262"/>
            <ac:picMk id="1026" creationId="{7408EF38-3511-5A76-AC6B-5068F92E50D4}"/>
          </ac:picMkLst>
        </pc:picChg>
      </pc:sldChg>
      <pc:sldChg chg="modSp new mod">
        <pc:chgData name="Steven Andrey Pacheco Portuguez" userId="ad40cec1-e87c-4df3-a667-1eb27988b12b" providerId="ADAL" clId="{F25A7EFB-8909-48D7-96A9-5D34AAA05442}" dt="2024-04-27T01:23:30.961" v="364" actId="20577"/>
        <pc:sldMkLst>
          <pc:docMk/>
          <pc:sldMk cId="1343965872" sldId="263"/>
        </pc:sldMkLst>
        <pc:spChg chg="mod">
          <ac:chgData name="Steven Andrey Pacheco Portuguez" userId="ad40cec1-e87c-4df3-a667-1eb27988b12b" providerId="ADAL" clId="{F25A7EFB-8909-48D7-96A9-5D34AAA05442}" dt="2024-04-27T01:23:30.961" v="364" actId="20577"/>
          <ac:spMkLst>
            <pc:docMk/>
            <pc:sldMk cId="1343965872" sldId="263"/>
            <ac:spMk id="3" creationId="{0C6B59DC-B430-EFA4-9839-679A1FC49088}"/>
          </ac:spMkLst>
        </pc:spChg>
      </pc:sldChg>
      <pc:sldChg chg="modSp new mod">
        <pc:chgData name="Steven Andrey Pacheco Portuguez" userId="ad40cec1-e87c-4df3-a667-1eb27988b12b" providerId="ADAL" clId="{F25A7EFB-8909-48D7-96A9-5D34AAA05442}" dt="2024-04-27T01:27:49.376" v="1035" actId="5793"/>
        <pc:sldMkLst>
          <pc:docMk/>
          <pc:sldMk cId="504309894" sldId="264"/>
        </pc:sldMkLst>
        <pc:spChg chg="mod">
          <ac:chgData name="Steven Andrey Pacheco Portuguez" userId="ad40cec1-e87c-4df3-a667-1eb27988b12b" providerId="ADAL" clId="{F25A7EFB-8909-48D7-96A9-5D34AAA05442}" dt="2024-04-27T01:22:30.663" v="316" actId="20577"/>
          <ac:spMkLst>
            <pc:docMk/>
            <pc:sldMk cId="504309894" sldId="264"/>
            <ac:spMk id="2" creationId="{D90B97AD-DACB-6087-A6EA-B78F6B27743A}"/>
          </ac:spMkLst>
        </pc:spChg>
        <pc:spChg chg="mod">
          <ac:chgData name="Steven Andrey Pacheco Portuguez" userId="ad40cec1-e87c-4df3-a667-1eb27988b12b" providerId="ADAL" clId="{F25A7EFB-8909-48D7-96A9-5D34AAA05442}" dt="2024-04-27T01:27:49.376" v="1035" actId="5793"/>
          <ac:spMkLst>
            <pc:docMk/>
            <pc:sldMk cId="504309894" sldId="264"/>
            <ac:spMk id="3" creationId="{6B08734C-491F-3133-AD87-7C4C0368466C}"/>
          </ac:spMkLst>
        </pc:spChg>
      </pc:sldChg>
      <pc:sldChg chg="addSp delSp modSp new mod setBg">
        <pc:chgData name="Steven Andrey Pacheco Portuguez" userId="ad40cec1-e87c-4df3-a667-1eb27988b12b" providerId="ADAL" clId="{F25A7EFB-8909-48D7-96A9-5D34AAA05442}" dt="2024-04-27T01:32:58.789" v="1039" actId="26606"/>
        <pc:sldMkLst>
          <pc:docMk/>
          <pc:sldMk cId="284233317" sldId="265"/>
        </pc:sldMkLst>
        <pc:spChg chg="add del">
          <ac:chgData name="Steven Andrey Pacheco Portuguez" userId="ad40cec1-e87c-4df3-a667-1eb27988b12b" providerId="ADAL" clId="{F25A7EFB-8909-48D7-96A9-5D34AAA05442}" dt="2024-04-27T01:32:58.789" v="1039" actId="26606"/>
          <ac:spMkLst>
            <pc:docMk/>
            <pc:sldMk cId="284233317" sldId="265"/>
            <ac:spMk id="2" creationId="{0A989DBB-0D71-F8C4-F432-4B80B151E5A2}"/>
          </ac:spMkLst>
        </pc:spChg>
        <pc:spChg chg="add del">
          <ac:chgData name="Steven Andrey Pacheco Portuguez" userId="ad40cec1-e87c-4df3-a667-1eb27988b12b" providerId="ADAL" clId="{F25A7EFB-8909-48D7-96A9-5D34AAA05442}" dt="2024-04-27T01:32:58.789" v="1039" actId="26606"/>
          <ac:spMkLst>
            <pc:docMk/>
            <pc:sldMk cId="284233317" sldId="265"/>
            <ac:spMk id="3" creationId="{7BD67B92-171D-42EC-1B4F-8BC7FF920482}"/>
          </ac:spMkLst>
        </pc:spChg>
        <pc:grpChg chg="add del">
          <ac:chgData name="Steven Andrey Pacheco Portuguez" userId="ad40cec1-e87c-4df3-a667-1eb27988b12b" providerId="ADAL" clId="{F25A7EFB-8909-48D7-96A9-5D34AAA05442}" dt="2024-04-27T01:32:58.788" v="1038" actId="26606"/>
          <ac:grpSpMkLst>
            <pc:docMk/>
            <pc:sldMk cId="284233317" sldId="265"/>
            <ac:grpSpMk id="10" creationId="{723C66ED-DBBF-12CA-7F5E-813E0E7D036A}"/>
          </ac:grpSpMkLst>
        </pc:grpChg>
        <pc:picChg chg="add mod">
          <ac:chgData name="Steven Andrey Pacheco Portuguez" userId="ad40cec1-e87c-4df3-a667-1eb27988b12b" providerId="ADAL" clId="{F25A7EFB-8909-48D7-96A9-5D34AAA05442}" dt="2024-04-27T01:32:58.789" v="1039" actId="26606"/>
          <ac:picMkLst>
            <pc:docMk/>
            <pc:sldMk cId="284233317" sldId="265"/>
            <ac:picMk id="5" creationId="{076E705B-B1DF-28AC-95F8-4A7292EAE502}"/>
          </ac:picMkLst>
        </pc:picChg>
      </pc:sldChg>
      <pc:sldChg chg="modSp new mod">
        <pc:chgData name="Steven Andrey Pacheco Portuguez" userId="ad40cec1-e87c-4df3-a667-1eb27988b12b" providerId="ADAL" clId="{F25A7EFB-8909-48D7-96A9-5D34AAA05442}" dt="2024-04-28T22:16:06.325" v="2614" actId="313"/>
        <pc:sldMkLst>
          <pc:docMk/>
          <pc:sldMk cId="1959158077" sldId="266"/>
        </pc:sldMkLst>
        <pc:spChg chg="mod">
          <ac:chgData name="Steven Andrey Pacheco Portuguez" userId="ad40cec1-e87c-4df3-a667-1eb27988b12b" providerId="ADAL" clId="{F25A7EFB-8909-48D7-96A9-5D34AAA05442}" dt="2024-04-28T22:16:06.325" v="2614" actId="313"/>
          <ac:spMkLst>
            <pc:docMk/>
            <pc:sldMk cId="1959158077" sldId="266"/>
            <ac:spMk id="3" creationId="{F4507DE7-DEE0-3706-DB80-284BD7B0CF3A}"/>
          </ac:spMkLst>
        </pc:spChg>
      </pc:sldChg>
      <pc:sldChg chg="modSp new mod">
        <pc:chgData name="Steven Andrey Pacheco Portuguez" userId="ad40cec1-e87c-4df3-a667-1eb27988b12b" providerId="ADAL" clId="{F25A7EFB-8909-48D7-96A9-5D34AAA05442}" dt="2024-04-27T01:46:23.858" v="1711" actId="20577"/>
        <pc:sldMkLst>
          <pc:docMk/>
          <pc:sldMk cId="2934218166" sldId="267"/>
        </pc:sldMkLst>
        <pc:spChg chg="mod">
          <ac:chgData name="Steven Andrey Pacheco Portuguez" userId="ad40cec1-e87c-4df3-a667-1eb27988b12b" providerId="ADAL" clId="{F25A7EFB-8909-48D7-96A9-5D34AAA05442}" dt="2024-04-27T01:46:23.858" v="1711" actId="20577"/>
          <ac:spMkLst>
            <pc:docMk/>
            <pc:sldMk cId="2934218166" sldId="267"/>
            <ac:spMk id="3" creationId="{512B5349-D024-93FB-8467-91B6A70EEDC7}"/>
          </ac:spMkLst>
        </pc:spChg>
      </pc:sldChg>
      <pc:sldChg chg="modSp add mod">
        <pc:chgData name="Steven Andrey Pacheco Portuguez" userId="ad40cec1-e87c-4df3-a667-1eb27988b12b" providerId="ADAL" clId="{F25A7EFB-8909-48D7-96A9-5D34AAA05442}" dt="2024-04-27T01:53:06.803" v="1780" actId="14"/>
        <pc:sldMkLst>
          <pc:docMk/>
          <pc:sldMk cId="2342255763" sldId="268"/>
        </pc:sldMkLst>
        <pc:spChg chg="mod">
          <ac:chgData name="Steven Andrey Pacheco Portuguez" userId="ad40cec1-e87c-4df3-a667-1eb27988b12b" providerId="ADAL" clId="{F25A7EFB-8909-48D7-96A9-5D34AAA05442}" dt="2024-04-27T01:53:06.803" v="1780" actId="14"/>
          <ac:spMkLst>
            <pc:docMk/>
            <pc:sldMk cId="2342255763" sldId="268"/>
            <ac:spMk id="3" creationId="{512B5349-D024-93FB-8467-91B6A70EEDC7}"/>
          </ac:spMkLst>
        </pc:spChg>
      </pc:sldChg>
      <pc:sldChg chg="modSp new mod">
        <pc:chgData name="Steven Andrey Pacheco Portuguez" userId="ad40cec1-e87c-4df3-a667-1eb27988b12b" providerId="ADAL" clId="{F25A7EFB-8909-48D7-96A9-5D34AAA05442}" dt="2024-04-28T22:18:09.575" v="2615" actId="20577"/>
        <pc:sldMkLst>
          <pc:docMk/>
          <pc:sldMk cId="3971929583" sldId="269"/>
        </pc:sldMkLst>
        <pc:spChg chg="mod">
          <ac:chgData name="Steven Andrey Pacheco Portuguez" userId="ad40cec1-e87c-4df3-a667-1eb27988b12b" providerId="ADAL" clId="{F25A7EFB-8909-48D7-96A9-5D34AAA05442}" dt="2024-04-27T01:57:33.327" v="1807" actId="20577"/>
          <ac:spMkLst>
            <pc:docMk/>
            <pc:sldMk cId="3971929583" sldId="269"/>
            <ac:spMk id="2" creationId="{933ABD0C-ABFF-B0A5-06BE-B1AC6272C71E}"/>
          </ac:spMkLst>
        </pc:spChg>
        <pc:spChg chg="mod">
          <ac:chgData name="Steven Andrey Pacheco Portuguez" userId="ad40cec1-e87c-4df3-a667-1eb27988b12b" providerId="ADAL" clId="{F25A7EFB-8909-48D7-96A9-5D34AAA05442}" dt="2024-04-28T22:18:09.575" v="2615" actId="20577"/>
          <ac:spMkLst>
            <pc:docMk/>
            <pc:sldMk cId="3971929583" sldId="269"/>
            <ac:spMk id="3" creationId="{707434EF-9EAA-5375-A721-F7C0BD63DBB5}"/>
          </ac:spMkLst>
        </pc:spChg>
      </pc:sldChg>
      <pc:sldChg chg="modSp add mod">
        <pc:chgData name="Steven Andrey Pacheco Portuguez" userId="ad40cec1-e87c-4df3-a667-1eb27988b12b" providerId="ADAL" clId="{F25A7EFB-8909-48D7-96A9-5D34AAA05442}" dt="2024-04-27T02:03:33.272" v="2284" actId="20577"/>
        <pc:sldMkLst>
          <pc:docMk/>
          <pc:sldMk cId="569995456" sldId="270"/>
        </pc:sldMkLst>
        <pc:spChg chg="mod">
          <ac:chgData name="Steven Andrey Pacheco Portuguez" userId="ad40cec1-e87c-4df3-a667-1eb27988b12b" providerId="ADAL" clId="{F25A7EFB-8909-48D7-96A9-5D34AAA05442}" dt="2024-04-27T02:03:33.272" v="2284" actId="20577"/>
          <ac:spMkLst>
            <pc:docMk/>
            <pc:sldMk cId="569995456" sldId="270"/>
            <ac:spMk id="3" creationId="{707434EF-9EAA-5375-A721-F7C0BD63DBB5}"/>
          </ac:spMkLst>
        </pc:spChg>
      </pc:sldChg>
      <pc:sldChg chg="modSp add mod">
        <pc:chgData name="Steven Andrey Pacheco Portuguez" userId="ad40cec1-e87c-4df3-a667-1eb27988b12b" providerId="ADAL" clId="{F25A7EFB-8909-48D7-96A9-5D34AAA05442}" dt="2024-04-27T02:09:36.573" v="2613" actId="20577"/>
        <pc:sldMkLst>
          <pc:docMk/>
          <pc:sldMk cId="1459880813" sldId="271"/>
        </pc:sldMkLst>
        <pc:spChg chg="mod">
          <ac:chgData name="Steven Andrey Pacheco Portuguez" userId="ad40cec1-e87c-4df3-a667-1eb27988b12b" providerId="ADAL" clId="{F25A7EFB-8909-48D7-96A9-5D34AAA05442}" dt="2024-04-27T02:09:36.573" v="2613" actId="20577"/>
          <ac:spMkLst>
            <pc:docMk/>
            <pc:sldMk cId="1459880813" sldId="271"/>
            <ac:spMk id="3" creationId="{707434EF-9EAA-5375-A721-F7C0BD63DBB5}"/>
          </ac:spMkLst>
        </pc:spChg>
      </pc:sldChg>
      <pc:sldChg chg="addSp delSp modSp new mod">
        <pc:chgData name="Steven Andrey Pacheco Portuguez" userId="ad40cec1-e87c-4df3-a667-1eb27988b12b" providerId="ADAL" clId="{F25A7EFB-8909-48D7-96A9-5D34AAA05442}" dt="2024-04-28T22:28:58.018" v="2639" actId="22"/>
        <pc:sldMkLst>
          <pc:docMk/>
          <pc:sldMk cId="1950652188" sldId="272"/>
        </pc:sldMkLst>
        <pc:spChg chg="mod">
          <ac:chgData name="Steven Andrey Pacheco Portuguez" userId="ad40cec1-e87c-4df3-a667-1eb27988b12b" providerId="ADAL" clId="{F25A7EFB-8909-48D7-96A9-5D34AAA05442}" dt="2024-04-28T22:28:55.455" v="2638" actId="5793"/>
          <ac:spMkLst>
            <pc:docMk/>
            <pc:sldMk cId="1950652188" sldId="272"/>
            <ac:spMk id="2" creationId="{6F74E64E-0D94-3D00-04E3-76D79B47B76F}"/>
          </ac:spMkLst>
        </pc:spChg>
        <pc:spChg chg="del">
          <ac:chgData name="Steven Andrey Pacheco Portuguez" userId="ad40cec1-e87c-4df3-a667-1eb27988b12b" providerId="ADAL" clId="{F25A7EFB-8909-48D7-96A9-5D34AAA05442}" dt="2024-04-28T22:28:58.018" v="2639" actId="22"/>
          <ac:spMkLst>
            <pc:docMk/>
            <pc:sldMk cId="1950652188" sldId="272"/>
            <ac:spMk id="3" creationId="{F4701EA3-20A0-B787-5328-D9A85D6F0348}"/>
          </ac:spMkLst>
        </pc:spChg>
        <pc:picChg chg="add mod ord">
          <ac:chgData name="Steven Andrey Pacheco Portuguez" userId="ad40cec1-e87c-4df3-a667-1eb27988b12b" providerId="ADAL" clId="{F25A7EFB-8909-48D7-96A9-5D34AAA05442}" dt="2024-04-28T22:28:58.018" v="2639" actId="22"/>
          <ac:picMkLst>
            <pc:docMk/>
            <pc:sldMk cId="1950652188" sldId="272"/>
            <ac:picMk id="5" creationId="{E3703263-ED0B-B68C-7E3B-45081CB59DF7}"/>
          </ac:picMkLst>
        </pc:picChg>
      </pc:sldChg>
      <pc:sldChg chg="addSp delSp modSp new mod">
        <pc:chgData name="Steven Andrey Pacheco Portuguez" userId="ad40cec1-e87c-4df3-a667-1eb27988b12b" providerId="ADAL" clId="{F25A7EFB-8909-48D7-96A9-5D34AAA05442}" dt="2024-04-28T22:34:04.610" v="2664" actId="22"/>
        <pc:sldMkLst>
          <pc:docMk/>
          <pc:sldMk cId="4271901893" sldId="273"/>
        </pc:sldMkLst>
        <pc:spChg chg="mod">
          <ac:chgData name="Steven Andrey Pacheco Portuguez" userId="ad40cec1-e87c-4df3-a667-1eb27988b12b" providerId="ADAL" clId="{F25A7EFB-8909-48D7-96A9-5D34AAA05442}" dt="2024-04-28T22:34:01.763" v="2663" actId="20577"/>
          <ac:spMkLst>
            <pc:docMk/>
            <pc:sldMk cId="4271901893" sldId="273"/>
            <ac:spMk id="2" creationId="{2C37CEAB-B08B-B6E6-3731-12CA6A554AB2}"/>
          </ac:spMkLst>
        </pc:spChg>
        <pc:spChg chg="del">
          <ac:chgData name="Steven Andrey Pacheco Portuguez" userId="ad40cec1-e87c-4df3-a667-1eb27988b12b" providerId="ADAL" clId="{F25A7EFB-8909-48D7-96A9-5D34AAA05442}" dt="2024-04-28T22:34:04.610" v="2664" actId="22"/>
          <ac:spMkLst>
            <pc:docMk/>
            <pc:sldMk cId="4271901893" sldId="273"/>
            <ac:spMk id="3" creationId="{8E9E015A-5345-CB37-B6B3-77A6D5E6160D}"/>
          </ac:spMkLst>
        </pc:spChg>
        <pc:picChg chg="add mod ord">
          <ac:chgData name="Steven Andrey Pacheco Portuguez" userId="ad40cec1-e87c-4df3-a667-1eb27988b12b" providerId="ADAL" clId="{F25A7EFB-8909-48D7-96A9-5D34AAA05442}" dt="2024-04-28T22:34:04.610" v="2664" actId="22"/>
          <ac:picMkLst>
            <pc:docMk/>
            <pc:sldMk cId="4271901893" sldId="273"/>
            <ac:picMk id="5" creationId="{3E22FE83-D161-754B-A9AA-F1652A89ACB4}"/>
          </ac:picMkLst>
        </pc:picChg>
      </pc:sldChg>
      <pc:sldChg chg="addSp delSp modSp new mod">
        <pc:chgData name="Steven Andrey Pacheco Portuguez" userId="ad40cec1-e87c-4df3-a667-1eb27988b12b" providerId="ADAL" clId="{F25A7EFB-8909-48D7-96A9-5D34AAA05442}" dt="2024-04-28T22:39:52.709" v="2689" actId="20577"/>
        <pc:sldMkLst>
          <pc:docMk/>
          <pc:sldMk cId="2312149570" sldId="274"/>
        </pc:sldMkLst>
        <pc:spChg chg="mod">
          <ac:chgData name="Steven Andrey Pacheco Portuguez" userId="ad40cec1-e87c-4df3-a667-1eb27988b12b" providerId="ADAL" clId="{F25A7EFB-8909-48D7-96A9-5D34AAA05442}" dt="2024-04-28T22:39:52.709" v="2689" actId="20577"/>
          <ac:spMkLst>
            <pc:docMk/>
            <pc:sldMk cId="2312149570" sldId="274"/>
            <ac:spMk id="2" creationId="{B375D0F9-02AA-E51B-A518-0F551EB38B3A}"/>
          </ac:spMkLst>
        </pc:spChg>
        <pc:spChg chg="del">
          <ac:chgData name="Steven Andrey Pacheco Portuguez" userId="ad40cec1-e87c-4df3-a667-1eb27988b12b" providerId="ADAL" clId="{F25A7EFB-8909-48D7-96A9-5D34AAA05442}" dt="2024-04-28T22:39:17.306" v="2687" actId="22"/>
          <ac:spMkLst>
            <pc:docMk/>
            <pc:sldMk cId="2312149570" sldId="274"/>
            <ac:spMk id="3" creationId="{2F3BB15F-7E79-9D90-003C-657165D496B4}"/>
          </ac:spMkLst>
        </pc:spChg>
        <pc:picChg chg="add mod ord">
          <ac:chgData name="Steven Andrey Pacheco Portuguez" userId="ad40cec1-e87c-4df3-a667-1eb27988b12b" providerId="ADAL" clId="{F25A7EFB-8909-48D7-96A9-5D34AAA05442}" dt="2024-04-28T22:39:17.306" v="2687" actId="22"/>
          <ac:picMkLst>
            <pc:docMk/>
            <pc:sldMk cId="2312149570" sldId="274"/>
            <ac:picMk id="5" creationId="{F15D1920-39B6-72EA-BFF6-75F44EA2F17E}"/>
          </ac:picMkLst>
        </pc:picChg>
      </pc:sldChg>
      <pc:sldChg chg="modSp new mod">
        <pc:chgData name="Steven Andrey Pacheco Portuguez" userId="ad40cec1-e87c-4df3-a667-1eb27988b12b" providerId="ADAL" clId="{F25A7EFB-8909-48D7-96A9-5D34AAA05442}" dt="2024-04-28T22:41:51.716" v="2823" actId="20577"/>
        <pc:sldMkLst>
          <pc:docMk/>
          <pc:sldMk cId="3947981934" sldId="275"/>
        </pc:sldMkLst>
        <pc:spChg chg="mod">
          <ac:chgData name="Steven Andrey Pacheco Portuguez" userId="ad40cec1-e87c-4df3-a667-1eb27988b12b" providerId="ADAL" clId="{F25A7EFB-8909-48D7-96A9-5D34AAA05442}" dt="2024-04-28T22:41:00.095" v="2728" actId="20577"/>
          <ac:spMkLst>
            <pc:docMk/>
            <pc:sldMk cId="3947981934" sldId="275"/>
            <ac:spMk id="2" creationId="{AFCF5075-8B3B-F091-D882-278F1C39380E}"/>
          </ac:spMkLst>
        </pc:spChg>
        <pc:spChg chg="mod">
          <ac:chgData name="Steven Andrey Pacheco Portuguez" userId="ad40cec1-e87c-4df3-a667-1eb27988b12b" providerId="ADAL" clId="{F25A7EFB-8909-48D7-96A9-5D34AAA05442}" dt="2024-04-28T22:41:51.716" v="2823" actId="20577"/>
          <ac:spMkLst>
            <pc:docMk/>
            <pc:sldMk cId="3947981934" sldId="275"/>
            <ac:spMk id="3" creationId="{5ED7F8BA-7D3E-F540-A0B9-4C9DE2270736}"/>
          </ac:spMkLst>
        </pc:spChg>
      </pc:sldChg>
      <pc:sldChg chg="addSp delSp modSp new mod">
        <pc:chgData name="Steven Andrey Pacheco Portuguez" userId="ad40cec1-e87c-4df3-a667-1eb27988b12b" providerId="ADAL" clId="{F25A7EFB-8909-48D7-96A9-5D34AAA05442}" dt="2024-04-28T22:58:18.270" v="2825" actId="22"/>
        <pc:sldMkLst>
          <pc:docMk/>
          <pc:sldMk cId="2004389122" sldId="276"/>
        </pc:sldMkLst>
        <pc:spChg chg="del">
          <ac:chgData name="Steven Andrey Pacheco Portuguez" userId="ad40cec1-e87c-4df3-a667-1eb27988b12b" providerId="ADAL" clId="{F25A7EFB-8909-48D7-96A9-5D34AAA05442}" dt="2024-04-28T22:58:18.270" v="2825" actId="22"/>
          <ac:spMkLst>
            <pc:docMk/>
            <pc:sldMk cId="2004389122" sldId="276"/>
            <ac:spMk id="3" creationId="{B84F0358-7EC1-F47F-BDAD-A870801B10B7}"/>
          </ac:spMkLst>
        </pc:spChg>
        <pc:picChg chg="add mod ord">
          <ac:chgData name="Steven Andrey Pacheco Portuguez" userId="ad40cec1-e87c-4df3-a667-1eb27988b12b" providerId="ADAL" clId="{F25A7EFB-8909-48D7-96A9-5D34AAA05442}" dt="2024-04-28T22:58:18.270" v="2825" actId="22"/>
          <ac:picMkLst>
            <pc:docMk/>
            <pc:sldMk cId="2004389122" sldId="276"/>
            <ac:picMk id="5" creationId="{9C7E9F72-4E77-05A8-C8CC-1351603FECFB}"/>
          </ac:picMkLst>
        </pc:picChg>
      </pc:sldChg>
      <pc:sldChg chg="addSp new mod">
        <pc:chgData name="Steven Andrey Pacheco Portuguez" userId="ad40cec1-e87c-4df3-a667-1eb27988b12b" providerId="ADAL" clId="{F25A7EFB-8909-48D7-96A9-5D34AAA05442}" dt="2024-04-28T23:21:04.312" v="2829" actId="22"/>
        <pc:sldMkLst>
          <pc:docMk/>
          <pc:sldMk cId="1451285273" sldId="277"/>
        </pc:sldMkLst>
        <pc:picChg chg="add">
          <ac:chgData name="Steven Andrey Pacheco Portuguez" userId="ad40cec1-e87c-4df3-a667-1eb27988b12b" providerId="ADAL" clId="{F25A7EFB-8909-48D7-96A9-5D34AAA05442}" dt="2024-04-28T23:21:04.312" v="2829" actId="22"/>
          <ac:picMkLst>
            <pc:docMk/>
            <pc:sldMk cId="1451285273" sldId="277"/>
            <ac:picMk id="5" creationId="{C13FEB06-34BD-BEBF-9C53-E821140C01C7}"/>
          </ac:picMkLst>
        </pc:picChg>
      </pc:sldChg>
      <pc:sldChg chg="addSp new mod">
        <pc:chgData name="Steven Andrey Pacheco Portuguez" userId="ad40cec1-e87c-4df3-a667-1eb27988b12b" providerId="ADAL" clId="{F25A7EFB-8909-48D7-96A9-5D34AAA05442}" dt="2024-04-28T22:59:45.347" v="2828" actId="22"/>
        <pc:sldMkLst>
          <pc:docMk/>
          <pc:sldMk cId="1210200157" sldId="278"/>
        </pc:sldMkLst>
        <pc:picChg chg="add">
          <ac:chgData name="Steven Andrey Pacheco Portuguez" userId="ad40cec1-e87c-4df3-a667-1eb27988b12b" providerId="ADAL" clId="{F25A7EFB-8909-48D7-96A9-5D34AAA05442}" dt="2024-04-28T22:59:45.347" v="2828" actId="22"/>
          <ac:picMkLst>
            <pc:docMk/>
            <pc:sldMk cId="1210200157" sldId="278"/>
            <ac:picMk id="5" creationId="{4CB321AE-98F3-D9A0-A1C0-EF744889EE22}"/>
          </ac:picMkLst>
        </pc:picChg>
      </pc:sldChg>
      <pc:sldChg chg="addSp modSp new mod">
        <pc:chgData name="Steven Andrey Pacheco Portuguez" userId="ad40cec1-e87c-4df3-a667-1eb27988b12b" providerId="ADAL" clId="{F25A7EFB-8909-48D7-96A9-5D34AAA05442}" dt="2024-04-28T23:38:00.912" v="2861"/>
        <pc:sldMkLst>
          <pc:docMk/>
          <pc:sldMk cId="791864861" sldId="279"/>
        </pc:sldMkLst>
        <pc:spChg chg="mod">
          <ac:chgData name="Steven Andrey Pacheco Portuguez" userId="ad40cec1-e87c-4df3-a667-1eb27988b12b" providerId="ADAL" clId="{F25A7EFB-8909-48D7-96A9-5D34AAA05442}" dt="2024-04-28T23:37:58.159" v="2860" actId="20577"/>
          <ac:spMkLst>
            <pc:docMk/>
            <pc:sldMk cId="791864861" sldId="279"/>
            <ac:spMk id="2" creationId="{197F308F-F50D-5101-9839-52FF5D4337E9}"/>
          </ac:spMkLst>
        </pc:spChg>
        <pc:picChg chg="add">
          <ac:chgData name="Steven Andrey Pacheco Portuguez" userId="ad40cec1-e87c-4df3-a667-1eb27988b12b" providerId="ADAL" clId="{F25A7EFB-8909-48D7-96A9-5D34AAA05442}" dt="2024-04-28T23:38:00.912" v="2861"/>
          <ac:picMkLst>
            <pc:docMk/>
            <pc:sldMk cId="791864861" sldId="279"/>
            <ac:picMk id="1026" creationId="{510F016C-AE19-DB76-51B6-33A8C75C4E52}"/>
          </ac:picMkLst>
        </pc:picChg>
      </pc:sldChg>
      <pc:sldChg chg="addSp delSp modSp new mod setBg">
        <pc:chgData name="Steven Andrey Pacheco Portuguez" userId="ad40cec1-e87c-4df3-a667-1eb27988b12b" providerId="ADAL" clId="{F25A7EFB-8909-48D7-96A9-5D34AAA05442}" dt="2024-04-29T03:22:52.648" v="2954" actId="26606"/>
        <pc:sldMkLst>
          <pc:docMk/>
          <pc:sldMk cId="846334821" sldId="280"/>
        </pc:sldMkLst>
        <pc:spChg chg="mod">
          <ac:chgData name="Steven Andrey Pacheco Portuguez" userId="ad40cec1-e87c-4df3-a667-1eb27988b12b" providerId="ADAL" clId="{F25A7EFB-8909-48D7-96A9-5D34AAA05442}" dt="2024-04-29T03:22:52.648" v="2954" actId="26606"/>
          <ac:spMkLst>
            <pc:docMk/>
            <pc:sldMk cId="846334821" sldId="280"/>
            <ac:spMk id="2" creationId="{E524D25E-CA53-52C9-4275-A0AD2718F154}"/>
          </ac:spMkLst>
        </pc:spChg>
        <pc:spChg chg="del">
          <ac:chgData name="Steven Andrey Pacheco Portuguez" userId="ad40cec1-e87c-4df3-a667-1eb27988b12b" providerId="ADAL" clId="{F25A7EFB-8909-48D7-96A9-5D34AAA05442}" dt="2024-04-29T03:22:52.648" v="2954" actId="26606"/>
          <ac:spMkLst>
            <pc:docMk/>
            <pc:sldMk cId="846334821" sldId="280"/>
            <ac:spMk id="3" creationId="{05F04A4B-D442-5E54-EEA0-1C7D1670F171}"/>
          </ac:spMkLst>
        </pc:spChg>
        <pc:spChg chg="add">
          <ac:chgData name="Steven Andrey Pacheco Portuguez" userId="ad40cec1-e87c-4df3-a667-1eb27988b12b" providerId="ADAL" clId="{F25A7EFB-8909-48D7-96A9-5D34AAA05442}" dt="2024-04-29T03:22:52.648" v="2954" actId="26606"/>
          <ac:spMkLst>
            <pc:docMk/>
            <pc:sldMk cId="846334821" sldId="280"/>
            <ac:spMk id="10" creationId="{A3363022-C969-41E9-8EB2-E4C94908C1FA}"/>
          </ac:spMkLst>
        </pc:spChg>
        <pc:spChg chg="add">
          <ac:chgData name="Steven Andrey Pacheco Portuguez" userId="ad40cec1-e87c-4df3-a667-1eb27988b12b" providerId="ADAL" clId="{F25A7EFB-8909-48D7-96A9-5D34AAA05442}" dt="2024-04-29T03:22:52.648" v="2954" actId="26606"/>
          <ac:spMkLst>
            <pc:docMk/>
            <pc:sldMk cId="846334821" sldId="280"/>
            <ac:spMk id="12" creationId="{8D1AD6B3-BE88-4CEB-BA17-790657CC4729}"/>
          </ac:spMkLst>
        </pc:spChg>
        <pc:grpChg chg="add">
          <ac:chgData name="Steven Andrey Pacheco Portuguez" userId="ad40cec1-e87c-4df3-a667-1eb27988b12b" providerId="ADAL" clId="{F25A7EFB-8909-48D7-96A9-5D34AAA05442}" dt="2024-04-29T03:22:52.648" v="2954" actId="26606"/>
          <ac:grpSpMkLst>
            <pc:docMk/>
            <pc:sldMk cId="846334821" sldId="280"/>
            <ac:grpSpMk id="14" creationId="{89D1390B-7E13-4B4F-9CB2-391063412E54}"/>
          </ac:grpSpMkLst>
        </pc:grpChg>
        <pc:picChg chg="add">
          <ac:chgData name="Steven Andrey Pacheco Portuguez" userId="ad40cec1-e87c-4df3-a667-1eb27988b12b" providerId="ADAL" clId="{F25A7EFB-8909-48D7-96A9-5D34AAA05442}" dt="2024-04-29T03:22:52.648" v="2954" actId="26606"/>
          <ac:picMkLst>
            <pc:docMk/>
            <pc:sldMk cId="846334821" sldId="280"/>
            <ac:picMk id="7" creationId="{D72F46F6-4E98-0A0E-C5A5-9FDC94F655A9}"/>
          </ac:picMkLst>
        </pc:picChg>
      </pc:sldChg>
      <pc:sldChg chg="modSp new mod">
        <pc:chgData name="Steven Andrey Pacheco Portuguez" userId="ad40cec1-e87c-4df3-a667-1eb27988b12b" providerId="ADAL" clId="{F25A7EFB-8909-48D7-96A9-5D34AAA05442}" dt="2024-04-29T03:25:26.122" v="3130" actId="20577"/>
        <pc:sldMkLst>
          <pc:docMk/>
          <pc:sldMk cId="1689604789" sldId="281"/>
        </pc:sldMkLst>
        <pc:spChg chg="mod">
          <ac:chgData name="Steven Andrey Pacheco Portuguez" userId="ad40cec1-e87c-4df3-a667-1eb27988b12b" providerId="ADAL" clId="{F25A7EFB-8909-48D7-96A9-5D34AAA05442}" dt="2024-04-29T03:24:25.269" v="3014" actId="20577"/>
          <ac:spMkLst>
            <pc:docMk/>
            <pc:sldMk cId="1689604789" sldId="281"/>
            <ac:spMk id="2" creationId="{9CBE5341-BCDD-E40C-2084-B969E0F96EA8}"/>
          </ac:spMkLst>
        </pc:spChg>
        <pc:spChg chg="mod">
          <ac:chgData name="Steven Andrey Pacheco Portuguez" userId="ad40cec1-e87c-4df3-a667-1eb27988b12b" providerId="ADAL" clId="{F25A7EFB-8909-48D7-96A9-5D34AAA05442}" dt="2024-04-29T03:25:26.122" v="3130" actId="20577"/>
          <ac:spMkLst>
            <pc:docMk/>
            <pc:sldMk cId="1689604789" sldId="281"/>
            <ac:spMk id="3" creationId="{A8B15875-94FD-30C0-4DB9-46C19BBA648B}"/>
          </ac:spMkLst>
        </pc:spChg>
      </pc:sldChg>
      <pc:sldChg chg="addSp delSp modSp new mod">
        <pc:chgData name="Steven Andrey Pacheco Portuguez" userId="ad40cec1-e87c-4df3-a667-1eb27988b12b" providerId="ADAL" clId="{F25A7EFB-8909-48D7-96A9-5D34AAA05442}" dt="2024-04-29T03:32:36.052" v="3472" actId="22"/>
        <pc:sldMkLst>
          <pc:docMk/>
          <pc:sldMk cId="1827576342" sldId="282"/>
        </pc:sldMkLst>
        <pc:spChg chg="mod">
          <ac:chgData name="Steven Andrey Pacheco Portuguez" userId="ad40cec1-e87c-4df3-a667-1eb27988b12b" providerId="ADAL" clId="{F25A7EFB-8909-48D7-96A9-5D34AAA05442}" dt="2024-04-29T03:27:50.499" v="3289" actId="20577"/>
          <ac:spMkLst>
            <pc:docMk/>
            <pc:sldMk cId="1827576342" sldId="282"/>
            <ac:spMk id="2" creationId="{8C950247-8BDC-5F2D-31C9-663BD190971E}"/>
          </ac:spMkLst>
        </pc:spChg>
        <pc:spChg chg="mod">
          <ac:chgData name="Steven Andrey Pacheco Portuguez" userId="ad40cec1-e87c-4df3-a667-1eb27988b12b" providerId="ADAL" clId="{F25A7EFB-8909-48D7-96A9-5D34AAA05442}" dt="2024-04-29T03:32:25.869" v="3470" actId="20577"/>
          <ac:spMkLst>
            <pc:docMk/>
            <pc:sldMk cId="1827576342" sldId="282"/>
            <ac:spMk id="3" creationId="{24D2A9A5-C7B0-AA34-B48A-549737D7633D}"/>
          </ac:spMkLst>
        </pc:spChg>
        <pc:picChg chg="add del">
          <ac:chgData name="Steven Andrey Pacheco Portuguez" userId="ad40cec1-e87c-4df3-a667-1eb27988b12b" providerId="ADAL" clId="{F25A7EFB-8909-48D7-96A9-5D34AAA05442}" dt="2024-04-29T03:32:36.052" v="3472" actId="22"/>
          <ac:picMkLst>
            <pc:docMk/>
            <pc:sldMk cId="1827576342" sldId="282"/>
            <ac:picMk id="5" creationId="{4F90DAE0-2603-B2EF-77EA-1FC22CE1D02A}"/>
          </ac:picMkLst>
        </pc:picChg>
      </pc:sldChg>
      <pc:sldChg chg="addSp delSp modSp new mod">
        <pc:chgData name="Steven Andrey Pacheco Portuguez" userId="ad40cec1-e87c-4df3-a667-1eb27988b12b" providerId="ADAL" clId="{F25A7EFB-8909-48D7-96A9-5D34AAA05442}" dt="2024-04-29T03:32:47.084" v="3476" actId="22"/>
        <pc:sldMkLst>
          <pc:docMk/>
          <pc:sldMk cId="3346559934" sldId="283"/>
        </pc:sldMkLst>
        <pc:spChg chg="del">
          <ac:chgData name="Steven Andrey Pacheco Portuguez" userId="ad40cec1-e87c-4df3-a667-1eb27988b12b" providerId="ADAL" clId="{F25A7EFB-8909-48D7-96A9-5D34AAA05442}" dt="2024-04-29T03:32:41.351" v="3474" actId="22"/>
          <ac:spMkLst>
            <pc:docMk/>
            <pc:sldMk cId="3346559934" sldId="283"/>
            <ac:spMk id="3" creationId="{74A85B55-FF10-BB71-B5C5-57B91E5B4194}"/>
          </ac:spMkLst>
        </pc:spChg>
        <pc:spChg chg="add mod">
          <ac:chgData name="Steven Andrey Pacheco Portuguez" userId="ad40cec1-e87c-4df3-a667-1eb27988b12b" providerId="ADAL" clId="{F25A7EFB-8909-48D7-96A9-5D34AAA05442}" dt="2024-04-29T03:32:45.442" v="3475" actId="478"/>
          <ac:spMkLst>
            <pc:docMk/>
            <pc:sldMk cId="3346559934" sldId="283"/>
            <ac:spMk id="7" creationId="{4904A9D7-DEC2-47A4-F401-7996015B05AE}"/>
          </ac:spMkLst>
        </pc:spChg>
        <pc:picChg chg="add del mod ord">
          <ac:chgData name="Steven Andrey Pacheco Portuguez" userId="ad40cec1-e87c-4df3-a667-1eb27988b12b" providerId="ADAL" clId="{F25A7EFB-8909-48D7-96A9-5D34AAA05442}" dt="2024-04-29T03:32:45.442" v="3475" actId="478"/>
          <ac:picMkLst>
            <pc:docMk/>
            <pc:sldMk cId="3346559934" sldId="283"/>
            <ac:picMk id="5" creationId="{2BA21F85-F06C-FD46-0596-046982FD6996}"/>
          </ac:picMkLst>
        </pc:picChg>
        <pc:picChg chg="add">
          <ac:chgData name="Steven Andrey Pacheco Portuguez" userId="ad40cec1-e87c-4df3-a667-1eb27988b12b" providerId="ADAL" clId="{F25A7EFB-8909-48D7-96A9-5D34AAA05442}" dt="2024-04-29T03:32:47.084" v="3476" actId="22"/>
          <ac:picMkLst>
            <pc:docMk/>
            <pc:sldMk cId="3346559934" sldId="283"/>
            <ac:picMk id="9" creationId="{BC896169-5C52-54BE-E65F-4F2A5A631654}"/>
          </ac:picMkLst>
        </pc:picChg>
      </pc:sldChg>
      <pc:sldChg chg="modSp new mod">
        <pc:chgData name="Steven Andrey Pacheco Portuguez" userId="ad40cec1-e87c-4df3-a667-1eb27988b12b" providerId="ADAL" clId="{F25A7EFB-8909-48D7-96A9-5D34AAA05442}" dt="2024-04-29T03:38:37.932" v="3943" actId="20577"/>
        <pc:sldMkLst>
          <pc:docMk/>
          <pc:sldMk cId="3165857694" sldId="284"/>
        </pc:sldMkLst>
        <pc:spChg chg="mod">
          <ac:chgData name="Steven Andrey Pacheco Portuguez" userId="ad40cec1-e87c-4df3-a667-1eb27988b12b" providerId="ADAL" clId="{F25A7EFB-8909-48D7-96A9-5D34AAA05442}" dt="2024-04-29T03:34:37.122" v="3496" actId="20577"/>
          <ac:spMkLst>
            <pc:docMk/>
            <pc:sldMk cId="3165857694" sldId="284"/>
            <ac:spMk id="2" creationId="{5E9A527F-C5D7-FEE1-CE61-0689EB44FC8C}"/>
          </ac:spMkLst>
        </pc:spChg>
        <pc:spChg chg="mod">
          <ac:chgData name="Steven Andrey Pacheco Portuguez" userId="ad40cec1-e87c-4df3-a667-1eb27988b12b" providerId="ADAL" clId="{F25A7EFB-8909-48D7-96A9-5D34AAA05442}" dt="2024-04-29T03:38:37.932" v="3943" actId="20577"/>
          <ac:spMkLst>
            <pc:docMk/>
            <pc:sldMk cId="3165857694" sldId="284"/>
            <ac:spMk id="3" creationId="{5F817881-7DC4-99DB-13A4-D104D7EF7668}"/>
          </ac:spMkLst>
        </pc:spChg>
      </pc:sldChg>
      <pc:sldChg chg="addSp modSp new mod setBg">
        <pc:chgData name="Steven Andrey Pacheco Portuguez" userId="ad40cec1-e87c-4df3-a667-1eb27988b12b" providerId="ADAL" clId="{F25A7EFB-8909-48D7-96A9-5D34AAA05442}" dt="2024-04-29T03:51:05.698" v="4320" actId="5793"/>
        <pc:sldMkLst>
          <pc:docMk/>
          <pc:sldMk cId="1489617767" sldId="285"/>
        </pc:sldMkLst>
        <pc:spChg chg="mod">
          <ac:chgData name="Steven Andrey Pacheco Portuguez" userId="ad40cec1-e87c-4df3-a667-1eb27988b12b" providerId="ADAL" clId="{F25A7EFB-8909-48D7-96A9-5D34AAA05442}" dt="2024-04-29T03:49:45.173" v="4137" actId="26606"/>
          <ac:spMkLst>
            <pc:docMk/>
            <pc:sldMk cId="1489617767" sldId="285"/>
            <ac:spMk id="2" creationId="{161651E1-669E-C46D-17CE-3BFFA27E293A}"/>
          </ac:spMkLst>
        </pc:spChg>
        <pc:spChg chg="mod ord">
          <ac:chgData name="Steven Andrey Pacheco Portuguez" userId="ad40cec1-e87c-4df3-a667-1eb27988b12b" providerId="ADAL" clId="{F25A7EFB-8909-48D7-96A9-5D34AAA05442}" dt="2024-04-29T03:51:05.698" v="4320" actId="5793"/>
          <ac:spMkLst>
            <pc:docMk/>
            <pc:sldMk cId="1489617767" sldId="285"/>
            <ac:spMk id="3" creationId="{A3F20436-5B3B-FAF1-B667-7A08FD652359}"/>
          </ac:spMkLst>
        </pc:spChg>
        <pc:picChg chg="add mod">
          <ac:chgData name="Steven Andrey Pacheco Portuguez" userId="ad40cec1-e87c-4df3-a667-1eb27988b12b" providerId="ADAL" clId="{F25A7EFB-8909-48D7-96A9-5D34AAA05442}" dt="2024-04-29T03:49:45.173" v="4137" actId="26606"/>
          <ac:picMkLst>
            <pc:docMk/>
            <pc:sldMk cId="1489617767" sldId="285"/>
            <ac:picMk id="1026" creationId="{74032EDC-906C-AA5C-4DE3-04E67C1E2E19}"/>
          </ac:picMkLst>
        </pc:picChg>
      </pc:sldChg>
      <pc:sldChg chg="modSp new mod">
        <pc:chgData name="Steven Andrey Pacheco Portuguez" userId="ad40cec1-e87c-4df3-a667-1eb27988b12b" providerId="ADAL" clId="{F25A7EFB-8909-48D7-96A9-5D34AAA05442}" dt="2024-04-29T03:58:55.864" v="4712" actId="20577"/>
        <pc:sldMkLst>
          <pc:docMk/>
          <pc:sldMk cId="3952857225" sldId="286"/>
        </pc:sldMkLst>
        <pc:spChg chg="mod">
          <ac:chgData name="Steven Andrey Pacheco Portuguez" userId="ad40cec1-e87c-4df3-a667-1eb27988b12b" providerId="ADAL" clId="{F25A7EFB-8909-48D7-96A9-5D34AAA05442}" dt="2024-04-29T03:53:38.145" v="4331" actId="20577"/>
          <ac:spMkLst>
            <pc:docMk/>
            <pc:sldMk cId="3952857225" sldId="286"/>
            <ac:spMk id="2" creationId="{874A4D61-16B7-E329-BE61-AC4B9ED6F7EF}"/>
          </ac:spMkLst>
        </pc:spChg>
        <pc:spChg chg="mod">
          <ac:chgData name="Steven Andrey Pacheco Portuguez" userId="ad40cec1-e87c-4df3-a667-1eb27988b12b" providerId="ADAL" clId="{F25A7EFB-8909-48D7-96A9-5D34AAA05442}" dt="2024-04-29T03:58:55.864" v="4712" actId="20577"/>
          <ac:spMkLst>
            <pc:docMk/>
            <pc:sldMk cId="3952857225" sldId="286"/>
            <ac:spMk id="3" creationId="{CDD5A669-9115-4D1F-0109-58F28115E0F0}"/>
          </ac:spMkLst>
        </pc:spChg>
      </pc:sldChg>
      <pc:sldChg chg="addSp delSp modSp new mod setBg">
        <pc:chgData name="Steven Andrey Pacheco Portuguez" userId="ad40cec1-e87c-4df3-a667-1eb27988b12b" providerId="ADAL" clId="{F25A7EFB-8909-48D7-96A9-5D34AAA05442}" dt="2024-04-29T04:02:18.163" v="4911" actId="20577"/>
        <pc:sldMkLst>
          <pc:docMk/>
          <pc:sldMk cId="3381880743" sldId="287"/>
        </pc:sldMkLst>
        <pc:spChg chg="mod">
          <ac:chgData name="Steven Andrey Pacheco Portuguez" userId="ad40cec1-e87c-4df3-a667-1eb27988b12b" providerId="ADAL" clId="{F25A7EFB-8909-48D7-96A9-5D34AAA05442}" dt="2024-04-29T04:01:44.399" v="4878" actId="26606"/>
          <ac:spMkLst>
            <pc:docMk/>
            <pc:sldMk cId="3381880743" sldId="287"/>
            <ac:spMk id="2" creationId="{E3564725-403F-F26D-CF6A-38CFB12A505E}"/>
          </ac:spMkLst>
        </pc:spChg>
        <pc:spChg chg="mod ord">
          <ac:chgData name="Steven Andrey Pacheco Portuguez" userId="ad40cec1-e87c-4df3-a667-1eb27988b12b" providerId="ADAL" clId="{F25A7EFB-8909-48D7-96A9-5D34AAA05442}" dt="2024-04-29T04:02:18.163" v="4911" actId="20577"/>
          <ac:spMkLst>
            <pc:docMk/>
            <pc:sldMk cId="3381880743" sldId="287"/>
            <ac:spMk id="3" creationId="{9D77442C-A585-1434-93AB-C2F35EDF31E8}"/>
          </ac:spMkLst>
        </pc:spChg>
        <pc:spChg chg="add del">
          <ac:chgData name="Steven Andrey Pacheco Portuguez" userId="ad40cec1-e87c-4df3-a667-1eb27988b12b" providerId="ADAL" clId="{F25A7EFB-8909-48D7-96A9-5D34AAA05442}" dt="2024-04-29T04:01:44.392" v="4877" actId="26606"/>
          <ac:spMkLst>
            <pc:docMk/>
            <pc:sldMk cId="3381880743" sldId="287"/>
            <ac:spMk id="2055" creationId="{3BA513B0-82FF-4F41-8178-885375D1CFB5}"/>
          </ac:spMkLst>
        </pc:spChg>
        <pc:spChg chg="add">
          <ac:chgData name="Steven Andrey Pacheco Portuguez" userId="ad40cec1-e87c-4df3-a667-1eb27988b12b" providerId="ADAL" clId="{F25A7EFB-8909-48D7-96A9-5D34AAA05442}" dt="2024-04-29T04:01:44.399" v="4878" actId="26606"/>
          <ac:spMkLst>
            <pc:docMk/>
            <pc:sldMk cId="3381880743" sldId="287"/>
            <ac:spMk id="2063" creationId="{700E0F77-E936-4985-B7B1-B9823486AC33}"/>
          </ac:spMkLst>
        </pc:spChg>
        <pc:spChg chg="add">
          <ac:chgData name="Steven Andrey Pacheco Portuguez" userId="ad40cec1-e87c-4df3-a667-1eb27988b12b" providerId="ADAL" clId="{F25A7EFB-8909-48D7-96A9-5D34AAA05442}" dt="2024-04-29T04:01:44.399" v="4878" actId="26606"/>
          <ac:spMkLst>
            <pc:docMk/>
            <pc:sldMk cId="3381880743" sldId="287"/>
            <ac:spMk id="2064" creationId="{95C8260E-968F-44E8-A823-ABB431311926}"/>
          </ac:spMkLst>
        </pc:spChg>
        <pc:spChg chg="add">
          <ac:chgData name="Steven Andrey Pacheco Portuguez" userId="ad40cec1-e87c-4df3-a667-1eb27988b12b" providerId="ADAL" clId="{F25A7EFB-8909-48D7-96A9-5D34AAA05442}" dt="2024-04-29T04:01:44.399" v="4878" actId="26606"/>
          <ac:spMkLst>
            <pc:docMk/>
            <pc:sldMk cId="3381880743" sldId="287"/>
            <ac:spMk id="2065" creationId="{2C1BBA94-3F40-40AA-8BB9-E69E25E537C1}"/>
          </ac:spMkLst>
        </pc:spChg>
        <pc:spChg chg="add">
          <ac:chgData name="Steven Andrey Pacheco Portuguez" userId="ad40cec1-e87c-4df3-a667-1eb27988b12b" providerId="ADAL" clId="{F25A7EFB-8909-48D7-96A9-5D34AAA05442}" dt="2024-04-29T04:01:44.399" v="4878" actId="26606"/>
          <ac:spMkLst>
            <pc:docMk/>
            <pc:sldMk cId="3381880743" sldId="287"/>
            <ac:spMk id="2066" creationId="{FE43805F-24A6-46A4-B19B-54F28347355C}"/>
          </ac:spMkLst>
        </pc:spChg>
        <pc:grpChg chg="add del">
          <ac:chgData name="Steven Andrey Pacheco Portuguez" userId="ad40cec1-e87c-4df3-a667-1eb27988b12b" providerId="ADAL" clId="{F25A7EFB-8909-48D7-96A9-5D34AAA05442}" dt="2024-04-29T04:01:44.392" v="4877" actId="26606"/>
          <ac:grpSpMkLst>
            <pc:docMk/>
            <pc:sldMk cId="3381880743" sldId="287"/>
            <ac:grpSpMk id="2057" creationId="{93DB8501-F9F2-4ACD-B56A-9019CD5006D6}"/>
          </ac:grpSpMkLst>
        </pc:grpChg>
        <pc:picChg chg="add mod ord">
          <ac:chgData name="Steven Andrey Pacheco Portuguez" userId="ad40cec1-e87c-4df3-a667-1eb27988b12b" providerId="ADAL" clId="{F25A7EFB-8909-48D7-96A9-5D34AAA05442}" dt="2024-04-29T04:01:44.399" v="4878" actId="26606"/>
          <ac:picMkLst>
            <pc:docMk/>
            <pc:sldMk cId="3381880743" sldId="287"/>
            <ac:picMk id="2050" creationId="{B83B8DAD-C1D0-C606-630E-82AC9D107783}"/>
          </ac:picMkLst>
        </pc:picChg>
      </pc:sldChg>
      <pc:sldChg chg="addSp modSp new mod">
        <pc:chgData name="Steven Andrey Pacheco Portuguez" userId="ad40cec1-e87c-4df3-a667-1eb27988b12b" providerId="ADAL" clId="{F25A7EFB-8909-48D7-96A9-5D34AAA05442}" dt="2024-04-29T04:04:11.806" v="4914" actId="1076"/>
        <pc:sldMkLst>
          <pc:docMk/>
          <pc:sldMk cId="2926620770" sldId="288"/>
        </pc:sldMkLst>
        <pc:spChg chg="mod">
          <ac:chgData name="Steven Andrey Pacheco Portuguez" userId="ad40cec1-e87c-4df3-a667-1eb27988b12b" providerId="ADAL" clId="{F25A7EFB-8909-48D7-96A9-5D34AAA05442}" dt="2024-04-29T04:02:09.192" v="4889" actId="20577"/>
          <ac:spMkLst>
            <pc:docMk/>
            <pc:sldMk cId="2926620770" sldId="288"/>
            <ac:spMk id="3" creationId="{A6B71F2F-E4CA-2CBC-8C05-7576B8CC18FF}"/>
          </ac:spMkLst>
        </pc:spChg>
        <pc:picChg chg="add mod">
          <ac:chgData name="Steven Andrey Pacheco Portuguez" userId="ad40cec1-e87c-4df3-a667-1eb27988b12b" providerId="ADAL" clId="{F25A7EFB-8909-48D7-96A9-5D34AAA05442}" dt="2024-04-29T04:04:11.806" v="4914" actId="1076"/>
          <ac:picMkLst>
            <pc:docMk/>
            <pc:sldMk cId="2926620770" sldId="288"/>
            <ac:picMk id="3074" creationId="{0E65FA52-7417-7548-B583-8DC2AD363F6C}"/>
          </ac:picMkLst>
        </pc:picChg>
      </pc:sldChg>
      <pc:sldChg chg="addSp new">
        <pc:chgData name="Steven Andrey Pacheco Portuguez" userId="ad40cec1-e87c-4df3-a667-1eb27988b12b" providerId="ADAL" clId="{F25A7EFB-8909-48D7-96A9-5D34AAA05442}" dt="2024-04-29T04:09:05.784" v="4925"/>
        <pc:sldMkLst>
          <pc:docMk/>
          <pc:sldMk cId="494663033" sldId="289"/>
        </pc:sldMkLst>
        <pc:picChg chg="add">
          <ac:chgData name="Steven Andrey Pacheco Portuguez" userId="ad40cec1-e87c-4df3-a667-1eb27988b12b" providerId="ADAL" clId="{F25A7EFB-8909-48D7-96A9-5D34AAA05442}" dt="2024-04-29T04:09:05.784" v="4925"/>
          <ac:picMkLst>
            <pc:docMk/>
            <pc:sldMk cId="494663033" sldId="289"/>
            <ac:picMk id="5122" creationId="{A9957DE1-B6CD-8A05-1070-E4D56C0CC21D}"/>
          </ac:picMkLst>
        </pc:picChg>
      </pc:sldChg>
      <pc:sldChg chg="addSp modSp new del">
        <pc:chgData name="Steven Andrey Pacheco Portuguez" userId="ad40cec1-e87c-4df3-a667-1eb27988b12b" providerId="ADAL" clId="{F25A7EFB-8909-48D7-96A9-5D34AAA05442}" dt="2024-04-29T04:06:58.189" v="4923" actId="47"/>
        <pc:sldMkLst>
          <pc:docMk/>
          <pc:sldMk cId="1172493031" sldId="289"/>
        </pc:sldMkLst>
        <pc:picChg chg="add mod">
          <ac:chgData name="Steven Andrey Pacheco Portuguez" userId="ad40cec1-e87c-4df3-a667-1eb27988b12b" providerId="ADAL" clId="{F25A7EFB-8909-48D7-96A9-5D34AAA05442}" dt="2024-04-29T04:05:17.356" v="4922" actId="1076"/>
          <ac:picMkLst>
            <pc:docMk/>
            <pc:sldMk cId="1172493031" sldId="289"/>
            <ac:picMk id="4098" creationId="{5E23ECEA-B094-2A21-FBDA-C0A1A007C32F}"/>
          </ac:picMkLst>
        </pc:picChg>
      </pc:sldChg>
      <pc:sldChg chg="addSp delSp modSp new mod setBg">
        <pc:chgData name="Steven Andrey Pacheco Portuguez" userId="ad40cec1-e87c-4df3-a667-1eb27988b12b" providerId="ADAL" clId="{F25A7EFB-8909-48D7-96A9-5D34AAA05442}" dt="2024-04-29T04:21:05.218" v="4985" actId="14100"/>
        <pc:sldMkLst>
          <pc:docMk/>
          <pc:sldMk cId="3501259398" sldId="290"/>
        </pc:sldMkLst>
        <pc:spChg chg="mod ord">
          <ac:chgData name="Steven Andrey Pacheco Portuguez" userId="ad40cec1-e87c-4df3-a667-1eb27988b12b" providerId="ADAL" clId="{F25A7EFB-8909-48D7-96A9-5D34AAA05442}" dt="2024-04-29T04:20:31.261" v="4976" actId="26606"/>
          <ac:spMkLst>
            <pc:docMk/>
            <pc:sldMk cId="3501259398" sldId="290"/>
            <ac:spMk id="2" creationId="{CF5FE267-0C8F-2103-2E87-870F5C4D90E4}"/>
          </ac:spMkLst>
        </pc:spChg>
        <pc:spChg chg="add del">
          <ac:chgData name="Steven Andrey Pacheco Portuguez" userId="ad40cec1-e87c-4df3-a667-1eb27988b12b" providerId="ADAL" clId="{F25A7EFB-8909-48D7-96A9-5D34AAA05442}" dt="2024-04-29T04:20:16.910" v="4973" actId="26606"/>
          <ac:spMkLst>
            <pc:docMk/>
            <pc:sldMk cId="3501259398" sldId="290"/>
            <ac:spMk id="3" creationId="{39A6AB8C-BD56-1872-90F0-FB9849880C79}"/>
          </ac:spMkLst>
        </pc:spChg>
        <pc:spChg chg="add mod">
          <ac:chgData name="Steven Andrey Pacheco Portuguez" userId="ad40cec1-e87c-4df3-a667-1eb27988b12b" providerId="ADAL" clId="{F25A7EFB-8909-48D7-96A9-5D34AAA05442}" dt="2024-04-29T04:20:50.359" v="4981" actId="478"/>
          <ac:spMkLst>
            <pc:docMk/>
            <pc:sldMk cId="3501259398" sldId="290"/>
            <ac:spMk id="7" creationId="{BB4A5FA0-05C9-CC3D-AB9F-C7FBD7B54ACC}"/>
          </ac:spMkLst>
        </pc:spChg>
        <pc:spChg chg="add del">
          <ac:chgData name="Steven Andrey Pacheco Portuguez" userId="ad40cec1-e87c-4df3-a667-1eb27988b12b" providerId="ADAL" clId="{F25A7EFB-8909-48D7-96A9-5D34AAA05442}" dt="2024-04-29T04:20:07.052" v="4970" actId="26606"/>
          <ac:spMkLst>
            <pc:docMk/>
            <pc:sldMk cId="3501259398" sldId="290"/>
            <ac:spMk id="10" creationId="{D4771268-CB57-404A-9271-370EB28F6090}"/>
          </ac:spMkLst>
        </pc:spChg>
        <pc:spChg chg="add del">
          <ac:chgData name="Steven Andrey Pacheco Portuguez" userId="ad40cec1-e87c-4df3-a667-1eb27988b12b" providerId="ADAL" clId="{F25A7EFB-8909-48D7-96A9-5D34AAA05442}" dt="2024-04-29T04:20:16.904" v="4972" actId="26606"/>
          <ac:spMkLst>
            <pc:docMk/>
            <pc:sldMk cId="3501259398" sldId="290"/>
            <ac:spMk id="13" creationId="{37C89E4B-3C9F-44B9-8B86-D9E3D112D8EC}"/>
          </ac:spMkLst>
        </pc:spChg>
        <pc:spChg chg="add del">
          <ac:chgData name="Steven Andrey Pacheco Portuguez" userId="ad40cec1-e87c-4df3-a667-1eb27988b12b" providerId="ADAL" clId="{F25A7EFB-8909-48D7-96A9-5D34AAA05442}" dt="2024-04-29T04:20:31.261" v="4976" actId="26606"/>
          <ac:spMkLst>
            <pc:docMk/>
            <pc:sldMk cId="3501259398" sldId="290"/>
            <ac:spMk id="16" creationId="{B1595A09-E336-4D1B-9B3A-06A2287A54E2}"/>
          </ac:spMkLst>
        </pc:spChg>
        <pc:spChg chg="add del">
          <ac:chgData name="Steven Andrey Pacheco Portuguez" userId="ad40cec1-e87c-4df3-a667-1eb27988b12b" providerId="ADAL" clId="{F25A7EFB-8909-48D7-96A9-5D34AAA05442}" dt="2024-04-29T04:20:31.261" v="4976" actId="26606"/>
          <ac:spMkLst>
            <pc:docMk/>
            <pc:sldMk cId="3501259398" sldId="290"/>
            <ac:spMk id="17" creationId="{3540989C-C7B8-473B-BF87-6F2DA6A90006}"/>
          </ac:spMkLst>
        </pc:spChg>
        <pc:spChg chg="add del">
          <ac:chgData name="Steven Andrey Pacheco Portuguez" userId="ad40cec1-e87c-4df3-a667-1eb27988b12b" providerId="ADAL" clId="{F25A7EFB-8909-48D7-96A9-5D34AAA05442}" dt="2024-04-29T04:20:31.261" v="4976" actId="26606"/>
          <ac:spMkLst>
            <pc:docMk/>
            <pc:sldMk cId="3501259398" sldId="290"/>
            <ac:spMk id="18" creationId="{39A6AB8C-BD56-1872-90F0-FB9849880C79}"/>
          </ac:spMkLst>
        </pc:spChg>
        <pc:spChg chg="add">
          <ac:chgData name="Steven Andrey Pacheco Portuguez" userId="ad40cec1-e87c-4df3-a667-1eb27988b12b" providerId="ADAL" clId="{F25A7EFB-8909-48D7-96A9-5D34AAA05442}" dt="2024-04-29T04:20:31.261" v="4976" actId="26606"/>
          <ac:spMkLst>
            <pc:docMk/>
            <pc:sldMk cId="3501259398" sldId="290"/>
            <ac:spMk id="23" creationId="{665DBBEF-238B-476B-96AB-8AAC3224ECEA}"/>
          </ac:spMkLst>
        </pc:spChg>
        <pc:spChg chg="add">
          <ac:chgData name="Steven Andrey Pacheco Portuguez" userId="ad40cec1-e87c-4df3-a667-1eb27988b12b" providerId="ADAL" clId="{F25A7EFB-8909-48D7-96A9-5D34AAA05442}" dt="2024-04-29T04:20:31.261" v="4976" actId="26606"/>
          <ac:spMkLst>
            <pc:docMk/>
            <pc:sldMk cId="3501259398" sldId="290"/>
            <ac:spMk id="25" creationId="{3FCFB1DE-0B7E-48CC-BA90-B2AB0889F9D6}"/>
          </ac:spMkLst>
        </pc:spChg>
        <pc:picChg chg="add del mod">
          <ac:chgData name="Steven Andrey Pacheco Portuguez" userId="ad40cec1-e87c-4df3-a667-1eb27988b12b" providerId="ADAL" clId="{F25A7EFB-8909-48D7-96A9-5D34AAA05442}" dt="2024-04-29T04:20:50.359" v="4981" actId="478"/>
          <ac:picMkLst>
            <pc:docMk/>
            <pc:sldMk cId="3501259398" sldId="290"/>
            <ac:picMk id="5" creationId="{C664E588-8E06-8371-1066-B6B06B9C253D}"/>
          </ac:picMkLst>
        </pc:picChg>
        <pc:picChg chg="add mod">
          <ac:chgData name="Steven Andrey Pacheco Portuguez" userId="ad40cec1-e87c-4df3-a667-1eb27988b12b" providerId="ADAL" clId="{F25A7EFB-8909-48D7-96A9-5D34AAA05442}" dt="2024-04-29T04:21:05.218" v="4985" actId="14100"/>
          <ac:picMkLst>
            <pc:docMk/>
            <pc:sldMk cId="3501259398" sldId="290"/>
            <ac:picMk id="9" creationId="{3DCEFB75-6A1D-BE53-08B1-FD1CFFAD0E2C}"/>
          </ac:picMkLst>
        </pc:picChg>
        <pc:cxnChg chg="add del">
          <ac:chgData name="Steven Andrey Pacheco Portuguez" userId="ad40cec1-e87c-4df3-a667-1eb27988b12b" providerId="ADAL" clId="{F25A7EFB-8909-48D7-96A9-5D34AAA05442}" dt="2024-04-29T04:20:16.904" v="4972" actId="26606"/>
          <ac:cxnSpMkLst>
            <pc:docMk/>
            <pc:sldMk cId="3501259398" sldId="290"/>
            <ac:cxnSpMk id="12" creationId="{AA2EAA10-076F-46BD-8F0F-B9A2FB77A85C}"/>
          </ac:cxnSpMkLst>
        </pc:cxnChg>
        <pc:cxnChg chg="add del">
          <ac:chgData name="Steven Andrey Pacheco Portuguez" userId="ad40cec1-e87c-4df3-a667-1eb27988b12b" providerId="ADAL" clId="{F25A7EFB-8909-48D7-96A9-5D34AAA05442}" dt="2024-04-29T04:20:16.904" v="4972" actId="26606"/>
          <ac:cxnSpMkLst>
            <pc:docMk/>
            <pc:sldMk cId="3501259398" sldId="290"/>
            <ac:cxnSpMk id="14" creationId="{D891E407-403B-4764-86C9-33A56D3BCAA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000CD-94D6-A548-B089-27BD438C7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91AA1C-FBAF-A6DB-DD70-95E2E8E3C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3CC2FB-4601-26F5-B103-A5AC585FE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F0B8-5CB4-401B-8A23-4B2B15499935}" type="datetimeFigureOut">
              <a:rPr lang="es-MX" smtClean="0"/>
              <a:t>01/05/2024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5378CD-E937-8B29-5BA7-140038FBD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175521-3FE0-A302-77E6-9C7E8E424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7F2D-9A40-43D6-8C36-265FA6A593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733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30537-F2CB-D307-74B3-B8A8563E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8BFB61F-BBCB-ECFD-676E-BAD35E3E3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139B0E-4F2F-4C6D-B266-6BB8D198C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F0B8-5CB4-401B-8A23-4B2B15499935}" type="datetimeFigureOut">
              <a:rPr lang="es-MX" smtClean="0"/>
              <a:t>01/05/2024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37B65E-1EE7-EF70-4D7B-E66C6E76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52BD5C-ABC9-7011-D263-13A7FB5A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7F2D-9A40-43D6-8C36-265FA6A593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27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647BAA-E47A-5905-CABD-1936CED95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B121A3-5224-EF57-2774-2FF4305A0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525A37-74E8-3D36-2A9B-8B8F0758B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F0B8-5CB4-401B-8A23-4B2B15499935}" type="datetimeFigureOut">
              <a:rPr lang="es-MX" smtClean="0"/>
              <a:t>01/05/2024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996327-14AD-80AB-CC47-E0B4D18A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C2C035-5D3D-33EF-F726-A5ABA6A5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7F2D-9A40-43D6-8C36-265FA6A593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266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9E9C9-84D5-262B-BCA6-44294C566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C9FC30-EB89-6CFB-3B38-DEF7D14BE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3A3960-1081-86F7-093A-EDAC2140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F0B8-5CB4-401B-8A23-4B2B15499935}" type="datetimeFigureOut">
              <a:rPr lang="es-MX" smtClean="0"/>
              <a:t>01/05/2024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B70580-60C6-8A83-0C53-43C3E252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27762E-D1CC-19FA-CAF6-1F9EDD56A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7F2D-9A40-43D6-8C36-265FA6A593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051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8C677-3EF4-26BB-38AD-CEBBED3B5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30C6C9-9D81-77CE-5246-669603E8F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730DA2-0491-77A5-F8E0-A2489B89C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F0B8-5CB4-401B-8A23-4B2B15499935}" type="datetimeFigureOut">
              <a:rPr lang="es-MX" smtClean="0"/>
              <a:t>01/05/2024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90E1DF-9186-40BD-2F92-2EE38512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0F8BFE-7EB7-F289-B005-EEFA1A24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7F2D-9A40-43D6-8C36-265FA6A593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248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724D3-C9DC-F785-9351-5B2F358F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F0E043-F1AB-48F7-066F-BFA78CE53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847888-5162-E9EF-9E66-2D25FD40B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D9688A-8F0A-7032-93D6-4582FB201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F0B8-5CB4-401B-8A23-4B2B15499935}" type="datetimeFigureOut">
              <a:rPr lang="es-MX" smtClean="0"/>
              <a:t>01/05/2024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26708D-1D73-5BF9-229E-956200A6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D6080D-20B2-3BD3-9549-CDC76817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7F2D-9A40-43D6-8C36-265FA6A593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6756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EA277-8F4A-8B14-BBA9-6743C2610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2D2741-EE70-2BAD-D5C9-520B4DE98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FE5730-F65C-5EBB-CFF9-F634F0D11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0A2617D-3954-4A20-4E3F-3C547313E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3E5FECA-790A-2B19-542B-4D11A7078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7EB689F-AF52-3860-6729-909BC012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F0B8-5CB4-401B-8A23-4B2B15499935}" type="datetimeFigureOut">
              <a:rPr lang="es-MX" smtClean="0"/>
              <a:t>01/05/2024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B22D084-FD02-26F4-E51E-9EC54DAC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CD3A3AC-21AB-29BB-BAD2-0BFFADDA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7F2D-9A40-43D6-8C36-265FA6A593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023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C4114-E8C9-87E0-6E93-63B2E998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2F45020-E20D-CE19-72FE-FCF8670B8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F0B8-5CB4-401B-8A23-4B2B15499935}" type="datetimeFigureOut">
              <a:rPr lang="es-MX" smtClean="0"/>
              <a:t>01/05/2024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A117F7-B2B6-150F-BCBF-CE627B06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AC2AA1-9636-3C8D-1625-E17CF772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7F2D-9A40-43D6-8C36-265FA6A593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324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FAA474-7476-58AD-0ED4-33F3CE0BD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F0B8-5CB4-401B-8A23-4B2B15499935}" type="datetimeFigureOut">
              <a:rPr lang="es-MX" smtClean="0"/>
              <a:t>01/05/2024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77100A9-01F5-D481-FF2C-C70D0D78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C3C6CA-3FF6-0A43-65D2-FE500CEA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7F2D-9A40-43D6-8C36-265FA6A593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077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D0B23-3962-5BED-0761-D96B68359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485210-653A-9E2D-1881-427A97DBF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9B1F84-7116-7BED-BBD9-3A841CDFD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3B89E3-524D-F136-8751-FBB537AC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F0B8-5CB4-401B-8A23-4B2B15499935}" type="datetimeFigureOut">
              <a:rPr lang="es-MX" smtClean="0"/>
              <a:t>01/05/2024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EF74E4-2DC1-0FD0-798E-D9325C40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596965-E17B-5BD5-AC3C-F75804E4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7F2D-9A40-43D6-8C36-265FA6A593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431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7F633-B7A7-A8AE-FC26-A46297D7A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E776A94-E235-F8AB-CCF6-A3D21757D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6D6CE3-959C-5AC4-028E-103462B60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139487-3F61-E5A1-99A3-EE2A6D6FC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F0B8-5CB4-401B-8A23-4B2B15499935}" type="datetimeFigureOut">
              <a:rPr lang="es-MX" smtClean="0"/>
              <a:t>01/05/2024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B0EBF5-A589-9B41-F94B-A99D1CC72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F1441C-584A-2950-59DB-95CC4224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7F2D-9A40-43D6-8C36-265FA6A593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618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1BE17E7-240D-D83F-7FD4-8AA1CBFB3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123477-238D-830F-0A9B-DD6084BF6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91A1E8-4B34-6417-048C-DF07C1C4F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C2F0B8-5CB4-401B-8A23-4B2B15499935}" type="datetimeFigureOut">
              <a:rPr lang="es-MX" smtClean="0"/>
              <a:t>01/05/2024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8C6A0D-714D-5F56-8D0C-45DBFA28B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831A2D-59B8-CA4D-285D-41F916A96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B77F2D-9A40-43D6-8C36-265FA6A593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214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9885D-07F3-A689-0D75-F2E2539364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Quantization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069E76-FDF9-5AA0-1402-D06EC0D98D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MSc</a:t>
            </a:r>
            <a:r>
              <a:rPr lang="es-MX" dirty="0"/>
              <a:t>. Steven Pacheco Portuguez</a:t>
            </a:r>
          </a:p>
        </p:txBody>
      </p:sp>
    </p:spTree>
    <p:extLst>
      <p:ext uri="{BB962C8B-B14F-4D97-AF65-F5344CB8AC3E}">
        <p14:creationId xmlns:p14="http://schemas.microsoft.com/office/powerpoint/2010/main" val="2236692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1BED3-814A-A79B-40A9-17AB34DD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Ahora…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83710C-44AC-527F-3E3C-4FD5219F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la mayoría de CPU los enteros están representados utilizando el complemento a 2</a:t>
            </a:r>
          </a:p>
          <a:p>
            <a:pPr lvl="1"/>
            <a:r>
              <a:rPr lang="es-MX" dirty="0"/>
              <a:t>El primer bit indica el signo 0+,  1-</a:t>
            </a:r>
          </a:p>
          <a:p>
            <a:pPr lvl="1"/>
            <a:r>
              <a:rPr lang="es-MX" dirty="0"/>
              <a:t>El resto de bits indican:</a:t>
            </a:r>
          </a:p>
          <a:p>
            <a:pPr lvl="2"/>
            <a:r>
              <a:rPr lang="es-MX" dirty="0"/>
              <a:t>El valor absoluto en caso de ser positivo.</a:t>
            </a:r>
          </a:p>
          <a:p>
            <a:pPr lvl="2"/>
            <a:r>
              <a:rPr lang="es-MX" dirty="0"/>
              <a:t>El complemento en caso de ser negativo.</a:t>
            </a:r>
          </a:p>
          <a:p>
            <a:pPr lvl="1"/>
            <a:r>
              <a:rPr lang="es-MX" dirty="0"/>
              <a:t>Única representación del cero</a:t>
            </a:r>
          </a:p>
        </p:txBody>
      </p:sp>
    </p:spTree>
    <p:extLst>
      <p:ext uri="{BB962C8B-B14F-4D97-AF65-F5344CB8AC3E}">
        <p14:creationId xmlns:p14="http://schemas.microsoft.com/office/powerpoint/2010/main" val="3434073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DB9D4-9330-468D-0864-5BCF8A82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se representan los puntos flotantes?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993AF10-94F1-8483-E489-1E3CE1DD42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Básicamente incluyen números elevados al negativo de la base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85,612=8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MX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MX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s-MX" dirty="0"/>
              </a:p>
              <a:p>
                <a:r>
                  <a:rPr lang="es-MX" dirty="0"/>
                  <a:t>IEEE – 754 define la representación de punto flotante en 32 bits</a:t>
                </a:r>
              </a:p>
              <a:p>
                <a:r>
                  <a:rPr lang="es-MX" dirty="0"/>
                  <a:t>GPU modernas también soportan puntos flotantes de 16-bit, con menos precisión.</a:t>
                </a:r>
              </a:p>
              <a:p>
                <a:pPr lvl="1"/>
                <a:endParaRPr lang="es-MX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993AF10-94F1-8483-E489-1E3CE1DD42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5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419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B6665-1467-1872-78EE-05F38F116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8C585B-F4C2-889A-2082-6F2ABC6B1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8E3C320-CC26-D6A7-B593-EA0100FEC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2009775"/>
            <a:ext cx="117062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35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D0847-4824-A3F3-FD3A-C7D199DC0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Redes neuronales - Pesos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F00DFC-EB01-1EEF-71AF-30003F8D6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Matrices de pesos son representadas</a:t>
            </a:r>
            <a:br>
              <a:rPr lang="es-MX" dirty="0"/>
            </a:br>
            <a:r>
              <a:rPr lang="es-MX" dirty="0"/>
              <a:t>con punto flotante</a:t>
            </a:r>
          </a:p>
          <a:p>
            <a:r>
              <a:rPr lang="es-MX" dirty="0"/>
              <a:t>Y queremos no perder calidad en los</a:t>
            </a:r>
            <a:br>
              <a:rPr lang="es-MX" dirty="0"/>
            </a:br>
            <a:r>
              <a:rPr lang="es-MX" dirty="0"/>
              <a:t>resultados cuando hagamos</a:t>
            </a:r>
            <a:br>
              <a:rPr lang="es-MX" dirty="0"/>
            </a:br>
            <a:r>
              <a:rPr lang="es-MX" dirty="0"/>
              <a:t>quantization</a:t>
            </a:r>
          </a:p>
        </p:txBody>
      </p:sp>
      <p:pic>
        <p:nvPicPr>
          <p:cNvPr id="1026" name="Picture 2" descr="Neural networks - SEG Wiki">
            <a:extLst>
              <a:ext uri="{FF2B5EF4-FFF2-40B4-BE49-F238E27FC236}">
                <a16:creationId xmlns:a16="http://schemas.microsoft.com/office/drawing/2014/main" id="{29E6F3AF-5E6E-0DCE-A0D2-9F92309C0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277" y="2335076"/>
            <a:ext cx="47625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333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2FE6A-136F-F8D7-BC43-CDD502B7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E09D94-92BD-BBCF-6FD3-66BE17F0B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Queremos procesar todas estas operaciones utilizando aritmética de </a:t>
            </a:r>
            <a:r>
              <a:rPr lang="es-MX" dirty="0" err="1"/>
              <a:t>integers</a:t>
            </a:r>
            <a:r>
              <a:rPr lang="es-MX" dirty="0"/>
              <a:t>.</a:t>
            </a:r>
          </a:p>
          <a:p>
            <a:r>
              <a:rPr lang="es-MX" dirty="0"/>
              <a:t>Cuantizar:</a:t>
            </a:r>
          </a:p>
          <a:p>
            <a:pPr lvl="1"/>
            <a:r>
              <a:rPr lang="es-MX" dirty="0"/>
              <a:t>X</a:t>
            </a:r>
          </a:p>
          <a:p>
            <a:pPr lvl="1"/>
            <a:r>
              <a:rPr lang="es-MX" dirty="0"/>
              <a:t>W</a:t>
            </a:r>
          </a:p>
          <a:p>
            <a:pPr lvl="1"/>
            <a:r>
              <a:rPr lang="es-MX" dirty="0"/>
              <a:t>B</a:t>
            </a:r>
          </a:p>
          <a:p>
            <a:r>
              <a:rPr lang="es-MX" dirty="0" err="1"/>
              <a:t>Decuantizar</a:t>
            </a:r>
            <a:endParaRPr lang="es-MX" dirty="0"/>
          </a:p>
          <a:p>
            <a:pPr lvl="1"/>
            <a:r>
              <a:rPr lang="es-MX" dirty="0"/>
              <a:t>Para procesar la </a:t>
            </a:r>
            <a:br>
              <a:rPr lang="es-MX" dirty="0"/>
            </a:br>
            <a:r>
              <a:rPr lang="es-MX" dirty="0"/>
              <a:t>siguiente</a:t>
            </a:r>
            <a:br>
              <a:rPr lang="es-MX" dirty="0"/>
            </a:br>
            <a:r>
              <a:rPr lang="es-MX" dirty="0"/>
              <a:t>capa</a:t>
            </a:r>
          </a:p>
        </p:txBody>
      </p:sp>
      <p:pic>
        <p:nvPicPr>
          <p:cNvPr id="2052" name="Picture 4" descr="Neural networks: representation.">
            <a:extLst>
              <a:ext uri="{FF2B5EF4-FFF2-40B4-BE49-F238E27FC236}">
                <a16:creationId xmlns:a16="http://schemas.microsoft.com/office/drawing/2014/main" id="{9F24EAE3-E837-7972-E60C-F805911750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63"/>
          <a:stretch/>
        </p:blipFill>
        <p:spPr bwMode="auto">
          <a:xfrm>
            <a:off x="4650378" y="2360068"/>
            <a:ext cx="7452360" cy="433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538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4E1A5-8ADB-1CA2-0220-5E009BED0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5D0AED-BB88-D685-1E6C-D422A6C19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Queremos que la salida de las capas no cambie por aplicar quantization</a:t>
            </a:r>
          </a:p>
          <a:p>
            <a:r>
              <a:rPr lang="es-MX" dirty="0"/>
              <a:t>Mantener el rendimiento del modelo, pero utilizando </a:t>
            </a:r>
            <a:r>
              <a:rPr lang="es-MX" dirty="0" err="1"/>
              <a:t>integers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1984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D2EB7-38B3-E58C-96DE-13CF164A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09B9C2-FDC1-CCAD-BAAD-501B942A6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2AF19DC-932D-FE12-7C2D-64E4835C8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90512"/>
            <a:ext cx="1097280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65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84A2E-EEFC-8058-BA88-7B1E06877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Quantization Simétrica y </a:t>
            </a:r>
            <a:r>
              <a:rPr lang="es-MX" dirty="0" err="1"/>
              <a:t>Asimetrica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B4BF74-3EAE-4A33-5E56-43E3B9DE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876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0FBED-B5C0-FB54-C585-7E7ED4861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quantization?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FE6ED2D-E09C-DE3C-1B39-D76AD5FB1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Deep Learning</a:t>
                </a:r>
              </a:p>
              <a:p>
                <a:pPr lvl="1"/>
                <a:r>
                  <a:rPr lang="es-MX" dirty="0"/>
                  <a:t>Muchas capas = Muchos parámetros</a:t>
                </a:r>
              </a:p>
              <a:p>
                <a:r>
                  <a:rPr lang="es-MX" dirty="0" err="1"/>
                  <a:t>LLaMA</a:t>
                </a:r>
                <a:r>
                  <a:rPr lang="es-MX" dirty="0"/>
                  <a:t> 2, tiene 70 mil millones de parámetros</a:t>
                </a:r>
              </a:p>
              <a:p>
                <a:pPr lvl="1"/>
                <a:r>
                  <a:rPr lang="es-MX" dirty="0"/>
                  <a:t>Si cada parámetro fuera de 32 Bits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7 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32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8 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=28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𝐺𝐵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MX" dirty="0"/>
              </a:p>
              <a:p>
                <a:pPr lvl="1"/>
                <a:r>
                  <a:rPr lang="es-MX" dirty="0"/>
                  <a:t>Solo para almacenar en disco</a:t>
                </a:r>
              </a:p>
              <a:p>
                <a:r>
                  <a:rPr lang="es-MX" dirty="0"/>
                  <a:t>¿Cómo cargamos esto a memoria?</a:t>
                </a:r>
              </a:p>
              <a:p>
                <a:r>
                  <a:rPr lang="es-MX" dirty="0"/>
                  <a:t>Computadoras lentas haciendo operaciones de punto flotando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FE6ED2D-E09C-DE3C-1B39-D76AD5FB1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46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A313D-07CD-5E98-B217-06A9E6969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8128D9-7BF9-5EDB-7618-70173A41C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Quantization reduce el número de bits requeridos para representar cada parámetro</a:t>
            </a:r>
          </a:p>
          <a:p>
            <a:r>
              <a:rPr lang="es-MX" dirty="0"/>
              <a:t>Punto flotante a  entero</a:t>
            </a:r>
          </a:p>
          <a:p>
            <a:r>
              <a:rPr lang="es-MX" dirty="0"/>
              <a:t>Forma de comprensión de un modelo</a:t>
            </a:r>
          </a:p>
          <a:p>
            <a:pPr lvl="1"/>
            <a:r>
              <a:rPr lang="es-MX" dirty="0"/>
              <a:t>8 bit</a:t>
            </a:r>
          </a:p>
          <a:p>
            <a:pPr lvl="1"/>
            <a:r>
              <a:rPr lang="es-MX" dirty="0"/>
              <a:t>5 bit</a:t>
            </a:r>
          </a:p>
          <a:p>
            <a:pPr lvl="1"/>
            <a:r>
              <a:rPr lang="es-MX" dirty="0"/>
              <a:t>2 bit</a:t>
            </a:r>
          </a:p>
          <a:p>
            <a:pPr lvl="1"/>
            <a:r>
              <a:rPr lang="es-MX" dirty="0"/>
              <a:t>1 bit</a:t>
            </a:r>
          </a:p>
        </p:txBody>
      </p:sp>
    </p:spTree>
    <p:extLst>
      <p:ext uri="{BB962C8B-B14F-4D97-AF65-F5344CB8AC3E}">
        <p14:creationId xmlns:p14="http://schemas.microsoft.com/office/powerpoint/2010/main" val="369524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5166E-8C11-5480-F00F-0F88A352B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79D29F75-AB05-769A-58B1-D41E3EEFF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614" y="0"/>
            <a:ext cx="8801426" cy="6545955"/>
          </a:xfrm>
        </p:spPr>
      </p:pic>
    </p:spTree>
    <p:extLst>
      <p:ext uri="{BB962C8B-B14F-4D97-AF65-F5344CB8AC3E}">
        <p14:creationId xmlns:p14="http://schemas.microsoft.com/office/powerpoint/2010/main" val="2408733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3B164-2656-BE94-451C-A95C42356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Nota aclaratoria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6C5342-09AA-1B70-C56F-20B6BEB66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Quantization no significa aplicar técnicas de redondeo a nuestros pesos y convertirlos a enteros.</a:t>
            </a:r>
          </a:p>
          <a:p>
            <a:r>
              <a:rPr lang="es-MX" dirty="0"/>
              <a:t>La técnica tiene otros cálculos.</a:t>
            </a:r>
          </a:p>
        </p:txBody>
      </p:sp>
    </p:spTree>
    <p:extLst>
      <p:ext uri="{BB962C8B-B14F-4D97-AF65-F5344CB8AC3E}">
        <p14:creationId xmlns:p14="http://schemas.microsoft.com/office/powerpoint/2010/main" val="3130641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9EFE1-7E29-8F1F-8B29-575F6F103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Ventajas de quantization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83D2A7-8B48-2B2D-A7A0-58631AC42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Menor consumo de memoria</a:t>
            </a:r>
          </a:p>
          <a:p>
            <a:pPr lvl="1"/>
            <a:r>
              <a:rPr lang="es-MX" dirty="0"/>
              <a:t>Al momento de cargar los modelos</a:t>
            </a:r>
          </a:p>
          <a:p>
            <a:pPr lvl="1"/>
            <a:r>
              <a:rPr lang="es-MX" dirty="0"/>
              <a:t>Se puede usar en </a:t>
            </a:r>
            <a:r>
              <a:rPr lang="es-MX" dirty="0" err="1"/>
              <a:t>devices</a:t>
            </a:r>
            <a:endParaRPr lang="es-MX" dirty="0"/>
          </a:p>
          <a:p>
            <a:r>
              <a:rPr lang="es-MX" dirty="0"/>
              <a:t>Menor tiempo de inferencia</a:t>
            </a:r>
          </a:p>
          <a:p>
            <a:pPr lvl="1"/>
            <a:r>
              <a:rPr lang="es-MX" dirty="0"/>
              <a:t>Datos simples</a:t>
            </a:r>
          </a:p>
          <a:p>
            <a:r>
              <a:rPr lang="es-MX" dirty="0"/>
              <a:t>Menor consumo de energía</a:t>
            </a:r>
          </a:p>
          <a:p>
            <a:pPr lvl="1"/>
            <a:r>
              <a:rPr lang="es-MX" dirty="0"/>
              <a:t>Menos computación más barato</a:t>
            </a:r>
          </a:p>
        </p:txBody>
      </p:sp>
    </p:spTree>
    <p:extLst>
      <p:ext uri="{BB962C8B-B14F-4D97-AF65-F5344CB8AC3E}">
        <p14:creationId xmlns:p14="http://schemas.microsoft.com/office/powerpoint/2010/main" val="1159010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45147-0BDE-86F9-B118-FCA0F248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se representan los números?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EC7E3E60-80BC-ACA9-76F3-FE21E1C963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1778567"/>
              </p:ext>
            </p:extLst>
          </p:nvPr>
        </p:nvGraphicFramePr>
        <p:xfrm>
          <a:off x="3705225" y="2885123"/>
          <a:ext cx="478155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775">
                  <a:extLst>
                    <a:ext uri="{9D8B030D-6E8A-4147-A177-3AD203B41FA5}">
                      <a16:colId xmlns:a16="http://schemas.microsoft.com/office/drawing/2014/main" val="3596761214"/>
                    </a:ext>
                  </a:extLst>
                </a:gridCol>
                <a:gridCol w="2390775">
                  <a:extLst>
                    <a:ext uri="{9D8B030D-6E8A-4147-A177-3AD203B41FA5}">
                      <a16:colId xmlns:a16="http://schemas.microsoft.com/office/drawing/2014/main" val="3331986792"/>
                    </a:ext>
                  </a:extLst>
                </a:gridCol>
              </a:tblGrid>
              <a:tr h="284692">
                <a:tc>
                  <a:txBody>
                    <a:bodyPr/>
                    <a:lstStyle/>
                    <a:p>
                      <a:r>
                        <a:rPr lang="es-MX" dirty="0"/>
                        <a:t>Binario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Número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380920"/>
                  </a:ext>
                </a:extLst>
              </a:tr>
              <a:tr h="284692">
                <a:tc>
                  <a:txBody>
                    <a:bodyPr/>
                    <a:lstStyle/>
                    <a:p>
                      <a:r>
                        <a:rPr lang="es-MX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012863"/>
                  </a:ext>
                </a:extLst>
              </a:tr>
              <a:tr h="284692">
                <a:tc>
                  <a:txBody>
                    <a:bodyPr/>
                    <a:lstStyle/>
                    <a:p>
                      <a:r>
                        <a:rPr lang="es-MX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35892"/>
                  </a:ext>
                </a:extLst>
              </a:tr>
              <a:tr h="284692">
                <a:tc>
                  <a:txBody>
                    <a:bodyPr/>
                    <a:lstStyle/>
                    <a:p>
                      <a:r>
                        <a:rPr lang="es-MX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442833"/>
                  </a:ext>
                </a:extLst>
              </a:tr>
              <a:tr h="284692">
                <a:tc>
                  <a:txBody>
                    <a:bodyPr/>
                    <a:lstStyle/>
                    <a:p>
                      <a:r>
                        <a:rPr lang="es-MX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051220"/>
                  </a:ext>
                </a:extLst>
              </a:tr>
              <a:tr h="284692">
                <a:tc>
                  <a:txBody>
                    <a:bodyPr/>
                    <a:lstStyle/>
                    <a:p>
                      <a:r>
                        <a:rPr lang="es-MX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442139"/>
                  </a:ext>
                </a:extLst>
              </a:tr>
              <a:tr h="284692">
                <a:tc>
                  <a:txBody>
                    <a:bodyPr/>
                    <a:lstStyle/>
                    <a:p>
                      <a:r>
                        <a:rPr lang="es-MX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564909"/>
                  </a:ext>
                </a:extLst>
              </a:tr>
              <a:tr h="284692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27027"/>
                  </a:ext>
                </a:extLst>
              </a:tr>
              <a:tr h="284692">
                <a:tc>
                  <a:txBody>
                    <a:bodyPr/>
                    <a:lstStyle/>
                    <a:p>
                      <a:r>
                        <a:rPr lang="es-MX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10562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AAB38E6-6D9C-DF75-35D6-2B741C993036}"/>
                  </a:ext>
                </a:extLst>
              </p:cNvPr>
              <p:cNvSpPr txBox="1"/>
              <p:nvPr/>
            </p:nvSpPr>
            <p:spPr>
              <a:xfrm>
                <a:off x="838200" y="5473700"/>
                <a:ext cx="23097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MX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s-MX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MX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MX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s-MX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MX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m:rPr>
                          <m:nor/>
                        </m:rPr>
                        <a:rPr lang="es-MX" dirty="0">
                          <a:solidFill>
                            <a:srgbClr val="FF0000"/>
                          </a:solidFill>
                        </a:rPr>
                        <m:t>+ </m:t>
                      </m:r>
                      <m:r>
                        <a:rPr lang="es-MX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MX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s-MX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m:rPr>
                          <m:nor/>
                        </m:rPr>
                        <a:rPr lang="es-MX" dirty="0">
                          <a:solidFill>
                            <a:srgbClr val="FF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dirty="0" smtClean="0">
                          <a:solidFill>
                            <a:srgbClr val="FF0000"/>
                          </a:solidFill>
                        </a:rPr>
                        <m:t>= 6</m:t>
                      </m:r>
                    </m:oMath>
                  </m:oMathPara>
                </a14:m>
                <a:endParaRPr lang="es-MX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AAB38E6-6D9C-DF75-35D6-2B741C993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73700"/>
                <a:ext cx="2309735" cy="276999"/>
              </a:xfrm>
              <a:prstGeom prst="rect">
                <a:avLst/>
              </a:prstGeom>
              <a:blipFill>
                <a:blip r:embed="rId2"/>
                <a:stretch>
                  <a:fillRect l="-2381" t="-4444" r="-2116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ítulo 1">
            <a:extLst>
              <a:ext uri="{FF2B5EF4-FFF2-40B4-BE49-F238E27FC236}">
                <a16:creationId xmlns:a16="http://schemas.microsoft.com/office/drawing/2014/main" id="{974C0650-31BA-EC38-F036-DBBF25A6B325}"/>
              </a:ext>
            </a:extLst>
          </p:cNvPr>
          <p:cNvSpPr txBox="1">
            <a:spLocks/>
          </p:cNvSpPr>
          <p:nvPr/>
        </p:nvSpPr>
        <p:spPr>
          <a:xfrm>
            <a:off x="838200" y="16414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Marcador de contenido 2">
                <a:extLst>
                  <a:ext uri="{FF2B5EF4-FFF2-40B4-BE49-F238E27FC236}">
                    <a16:creationId xmlns:a16="http://schemas.microsoft.com/office/drawing/2014/main" id="{0549F90F-FDB2-AAFF-40E8-D070BED3F7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dirty="0"/>
                  <a:t>Computadoras usan un número fijo para representar los datos</a:t>
                </a:r>
              </a:p>
              <a:p>
                <a:r>
                  <a:rPr lang="es-MX" dirty="0"/>
                  <a:t>Podemos representar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s-MX" dirty="0"/>
                  <a:t>números distintos en una secuencias de bits</a:t>
                </a:r>
              </a:p>
              <a:p>
                <a:endParaRPr lang="es-MX" dirty="0"/>
              </a:p>
            </p:txBody>
          </p:sp>
        </mc:Choice>
        <mc:Fallback>
          <p:sp>
            <p:nvSpPr>
              <p:cNvPr id="7" name="Marcador de contenido 2">
                <a:extLst>
                  <a:ext uri="{FF2B5EF4-FFF2-40B4-BE49-F238E27FC236}">
                    <a16:creationId xmlns:a16="http://schemas.microsoft.com/office/drawing/2014/main" id="{0549F90F-FDB2-AAFF-40E8-D070BED3F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1043" t="-2381" r="-58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196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AE982-5221-D47E-44AF-6B05414FC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F67B98-A143-147B-D084-A73610B77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Generalmente se representa los números en bloques enteros de 8 bits (byte)</a:t>
            </a:r>
          </a:p>
          <a:p>
            <a:r>
              <a:rPr lang="es-MX" dirty="0"/>
              <a:t>16 bits / 2 bytes (short)</a:t>
            </a:r>
          </a:p>
          <a:p>
            <a:r>
              <a:rPr lang="es-MX" dirty="0"/>
              <a:t>32 bits / 4 bytes (</a:t>
            </a:r>
            <a:r>
              <a:rPr lang="es-MX" dirty="0" err="1"/>
              <a:t>integer</a:t>
            </a:r>
            <a:r>
              <a:rPr lang="es-MX" dirty="0"/>
              <a:t>)</a:t>
            </a:r>
          </a:p>
          <a:p>
            <a:r>
              <a:rPr lang="es-MX" dirty="0"/>
              <a:t>64 bits / 8 bytes (</a:t>
            </a:r>
            <a:r>
              <a:rPr lang="es-MX" dirty="0" err="1"/>
              <a:t>long</a:t>
            </a:r>
            <a:r>
              <a:rPr lang="es-MX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170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1BED3-814A-A79B-40A9-17AB34DD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Ahora…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83710C-44AC-527F-3E3C-4FD5219F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la mayoría de CPU los enteros están representados utilizando el complemento a 2</a:t>
            </a:r>
          </a:p>
        </p:txBody>
      </p:sp>
    </p:spTree>
    <p:extLst>
      <p:ext uri="{BB962C8B-B14F-4D97-AF65-F5344CB8AC3E}">
        <p14:creationId xmlns:p14="http://schemas.microsoft.com/office/powerpoint/2010/main" val="4370815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</TotalTime>
  <Words>440</Words>
  <Application>Microsoft Office PowerPoint</Application>
  <PresentationFormat>Panorámica</PresentationFormat>
  <Paragraphs>83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Cambria Math</vt:lpstr>
      <vt:lpstr>Tema de Office</vt:lpstr>
      <vt:lpstr>Quantization</vt:lpstr>
      <vt:lpstr>¿Qué es quantization?</vt:lpstr>
      <vt:lpstr>Solución</vt:lpstr>
      <vt:lpstr>Presentación de PowerPoint</vt:lpstr>
      <vt:lpstr>Nota aclaratoria</vt:lpstr>
      <vt:lpstr>Ventajas de quantization</vt:lpstr>
      <vt:lpstr>¿Cómo se representan los números?</vt:lpstr>
      <vt:lpstr>Presentación de PowerPoint</vt:lpstr>
      <vt:lpstr>Ahora…</vt:lpstr>
      <vt:lpstr>Ahora…</vt:lpstr>
      <vt:lpstr>¿Cómo se representan los puntos flotantes?</vt:lpstr>
      <vt:lpstr>Presentación de PowerPoint</vt:lpstr>
      <vt:lpstr>Redes neuronales - Pesos</vt:lpstr>
      <vt:lpstr>Presentación de PowerPoint</vt:lpstr>
      <vt:lpstr>Presentación de PowerPoint</vt:lpstr>
      <vt:lpstr>Presentación de PowerPoint</vt:lpstr>
      <vt:lpstr>Quantization Simétrica y Asimetrica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Steven Andrey Pacheco Portuguez</dc:creator>
  <cp:lastModifiedBy>Steven Andrey Pacheco Portuguez</cp:lastModifiedBy>
  <cp:revision>1</cp:revision>
  <dcterms:created xsi:type="dcterms:W3CDTF">2024-04-27T00:29:35Z</dcterms:created>
  <dcterms:modified xsi:type="dcterms:W3CDTF">2024-05-02T05:11:43Z</dcterms:modified>
</cp:coreProperties>
</file>