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microsoft.com/office/2016/11/relationships/changesInfo" Target="changesInfos/changesInfo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5A5D2B8E-5625-4149-9D8C-077E718A44F0}"/>
    <pc:docChg chg="custSel modSld">
      <pc:chgData name="Steven Andrey Pacheco Portuguez" userId="ad40cec1-e87c-4df3-a667-1eb27988b12b" providerId="ADAL" clId="{5A5D2B8E-5625-4149-9D8C-077E718A44F0}" dt="2024-02-08T04:20:31.894" v="0" actId="7634"/>
      <pc:docMkLst>
        <pc:docMk/>
      </pc:docMkLst>
      <pc:sldChg chg="addSp">
        <pc:chgData name="Steven Andrey Pacheco Portuguez" userId="ad40cec1-e87c-4df3-a667-1eb27988b12b" providerId="ADAL" clId="{5A5D2B8E-5625-4149-9D8C-077E718A44F0}" dt="2024-02-08T04:20:31.894" v="0" actId="7634"/>
        <pc:sldMkLst>
          <pc:docMk/>
          <pc:sldMk cId="3804440256" sldId="259"/>
        </pc:sldMkLst>
        <pc:inkChg chg="add">
          <ac:chgData name="Steven Andrey Pacheco Portuguez" userId="ad40cec1-e87c-4df3-a667-1eb27988b12b" providerId="ADAL" clId="{5A5D2B8E-5625-4149-9D8C-077E718A44F0}" dt="2024-02-08T04:20:31.894" v="0" actId="7634"/>
          <ac:inkMkLst>
            <pc:docMk/>
            <pc:sldMk cId="3804440256" sldId="259"/>
            <ac:inkMk id="4" creationId="{E23B6F42-D5D1-E78B-E95C-37EBE08C1AA9}"/>
          </ac:inkMkLst>
        </pc:inkChg>
      </pc:sldChg>
    </pc:docChg>
  </pc:docChgLst>
  <pc:docChgLst>
    <pc:chgData name="Steven Andrey Pacheco Portuguez" userId="ad40cec1-e87c-4df3-a667-1eb27988b12b" providerId="ADAL" clId="{4D2D7F33-DC7B-4F6D-968D-02936DECA623}"/>
    <pc:docChg chg="undo custSel addSld delSld modSld">
      <pc:chgData name="Steven Andrey Pacheco Portuguez" userId="ad40cec1-e87c-4df3-a667-1eb27988b12b" providerId="ADAL" clId="{4D2D7F33-DC7B-4F6D-968D-02936DECA623}" dt="2024-01-13T17:21:20.431" v="2859" actId="20577"/>
      <pc:docMkLst>
        <pc:docMk/>
      </pc:docMkLst>
      <pc:sldChg chg="modSp mod">
        <pc:chgData name="Steven Andrey Pacheco Portuguez" userId="ad40cec1-e87c-4df3-a667-1eb27988b12b" providerId="ADAL" clId="{4D2D7F33-DC7B-4F6D-968D-02936DECA623}" dt="2024-01-13T16:56:30.708" v="2846" actId="20577"/>
        <pc:sldMkLst>
          <pc:docMk/>
          <pc:sldMk cId="1524073214" sldId="256"/>
        </pc:sldMkLst>
        <pc:spChg chg="mod">
          <ac:chgData name="Steven Andrey Pacheco Portuguez" userId="ad40cec1-e87c-4df3-a667-1eb27988b12b" providerId="ADAL" clId="{4D2D7F33-DC7B-4F6D-968D-02936DECA623}" dt="2024-01-13T16:56:30.708" v="2846" actId="20577"/>
          <ac:spMkLst>
            <pc:docMk/>
            <pc:sldMk cId="1524073214" sldId="256"/>
            <ac:spMk id="2" creationId="{A252CABB-5EA2-B2F4-AF38-C2C9764ECF12}"/>
          </ac:spMkLst>
        </pc:spChg>
        <pc:spChg chg="mod">
          <ac:chgData name="Steven Andrey Pacheco Portuguez" userId="ad40cec1-e87c-4df3-a667-1eb27988b12b" providerId="ADAL" clId="{4D2D7F33-DC7B-4F6D-968D-02936DECA623}" dt="2024-01-11T04:13:19.205" v="60" actId="20577"/>
          <ac:spMkLst>
            <pc:docMk/>
            <pc:sldMk cId="1524073214" sldId="256"/>
            <ac:spMk id="3" creationId="{D4A5B2F4-5EC7-A43D-244A-3FB5583C61A7}"/>
          </ac:spMkLst>
        </pc:spChg>
      </pc:sldChg>
      <pc:sldChg chg="addSp new mod">
        <pc:chgData name="Steven Andrey Pacheco Portuguez" userId="ad40cec1-e87c-4df3-a667-1eb27988b12b" providerId="ADAL" clId="{4D2D7F33-DC7B-4F6D-968D-02936DECA623}" dt="2024-01-11T04:16:32.962" v="61" actId="22"/>
        <pc:sldMkLst>
          <pc:docMk/>
          <pc:sldMk cId="1363119717" sldId="257"/>
        </pc:sldMkLst>
        <pc:picChg chg="add">
          <ac:chgData name="Steven Andrey Pacheco Portuguez" userId="ad40cec1-e87c-4df3-a667-1eb27988b12b" providerId="ADAL" clId="{4D2D7F33-DC7B-4F6D-968D-02936DECA623}" dt="2024-01-11T04:16:32.962" v="61" actId="22"/>
          <ac:picMkLst>
            <pc:docMk/>
            <pc:sldMk cId="1363119717" sldId="257"/>
            <ac:picMk id="5" creationId="{FB0B76E4-4596-EBD4-6BF3-C7357E83505F}"/>
          </ac:picMkLst>
        </pc:picChg>
      </pc:sldChg>
      <pc:sldChg chg="addSp delSp modSp new mod setBg addAnim">
        <pc:chgData name="Steven Andrey Pacheco Portuguez" userId="ad40cec1-e87c-4df3-a667-1eb27988b12b" providerId="ADAL" clId="{4D2D7F33-DC7B-4F6D-968D-02936DECA623}" dt="2024-01-11T04:24:15.848" v="192" actId="26606"/>
        <pc:sldMkLst>
          <pc:docMk/>
          <pc:sldMk cId="1553823535" sldId="258"/>
        </pc:sldMkLst>
        <pc:spChg chg="mod">
          <ac:chgData name="Steven Andrey Pacheco Portuguez" userId="ad40cec1-e87c-4df3-a667-1eb27988b12b" providerId="ADAL" clId="{4D2D7F33-DC7B-4F6D-968D-02936DECA623}" dt="2024-01-11T04:24:15.848" v="192" actId="26606"/>
          <ac:spMkLst>
            <pc:docMk/>
            <pc:sldMk cId="1553823535" sldId="258"/>
            <ac:spMk id="2" creationId="{9A44A1B5-D787-A3F3-62E9-748BC31CBAE0}"/>
          </ac:spMkLst>
        </pc:spChg>
        <pc:spChg chg="mod ord">
          <ac:chgData name="Steven Andrey Pacheco Portuguez" userId="ad40cec1-e87c-4df3-a667-1eb27988b12b" providerId="ADAL" clId="{4D2D7F33-DC7B-4F6D-968D-02936DECA623}" dt="2024-01-11T04:24:15.848" v="192" actId="26606"/>
          <ac:spMkLst>
            <pc:docMk/>
            <pc:sldMk cId="1553823535" sldId="258"/>
            <ac:spMk id="3" creationId="{3C461EA7-B7FB-0395-A9D2-C298B113C633}"/>
          </ac:spMkLst>
        </pc:spChg>
        <pc:spChg chg="add del">
          <ac:chgData name="Steven Andrey Pacheco Portuguez" userId="ad40cec1-e87c-4df3-a667-1eb27988b12b" providerId="ADAL" clId="{4D2D7F33-DC7B-4F6D-968D-02936DECA623}" dt="2024-01-11T04:24:15.848" v="192" actId="26606"/>
          <ac:spMkLst>
            <pc:docMk/>
            <pc:sldMk cId="1553823535" sldId="258"/>
            <ac:spMk id="1031" creationId="{B66D7F65-E9B6-4775-8355-D095CC73C1C8}"/>
          </ac:spMkLst>
        </pc:spChg>
        <pc:spChg chg="add del">
          <ac:chgData name="Steven Andrey Pacheco Portuguez" userId="ad40cec1-e87c-4df3-a667-1eb27988b12b" providerId="ADAL" clId="{4D2D7F33-DC7B-4F6D-968D-02936DECA623}" dt="2024-01-11T04:24:15.848" v="192" actId="26606"/>
          <ac:spMkLst>
            <pc:docMk/>
            <pc:sldMk cId="1553823535" sldId="258"/>
            <ac:spMk id="1033" creationId="{61707E60-CEC9-4661-AA82-69242EB4BDC3}"/>
          </ac:spMkLst>
        </pc:spChg>
        <pc:spChg chg="add del">
          <ac:chgData name="Steven Andrey Pacheco Portuguez" userId="ad40cec1-e87c-4df3-a667-1eb27988b12b" providerId="ADAL" clId="{4D2D7F33-DC7B-4F6D-968D-02936DECA623}" dt="2024-01-11T04:24:15.848" v="192" actId="26606"/>
          <ac:spMkLst>
            <pc:docMk/>
            <pc:sldMk cId="1553823535" sldId="258"/>
            <ac:spMk id="1035" creationId="{8F035CD8-AE30-4146-96F2-036B0CE5E4F3}"/>
          </ac:spMkLst>
        </pc:spChg>
        <pc:spChg chg="add">
          <ac:chgData name="Steven Andrey Pacheco Portuguez" userId="ad40cec1-e87c-4df3-a667-1eb27988b12b" providerId="ADAL" clId="{4D2D7F33-DC7B-4F6D-968D-02936DECA623}" dt="2024-01-11T04:24:15.848" v="192" actId="26606"/>
          <ac:spMkLst>
            <pc:docMk/>
            <pc:sldMk cId="1553823535" sldId="258"/>
            <ac:spMk id="1040" creationId="{55006F82-50D2-401C-BE85-FFEA1C1963DC}"/>
          </ac:spMkLst>
        </pc:spChg>
        <pc:spChg chg="add">
          <ac:chgData name="Steven Andrey Pacheco Portuguez" userId="ad40cec1-e87c-4df3-a667-1eb27988b12b" providerId="ADAL" clId="{4D2D7F33-DC7B-4F6D-968D-02936DECA623}" dt="2024-01-11T04:24:15.848" v="192" actId="26606"/>
          <ac:spMkLst>
            <pc:docMk/>
            <pc:sldMk cId="1553823535" sldId="258"/>
            <ac:spMk id="1042" creationId="{32034F32-09B4-47B4-B550-1F1CE3D538CB}"/>
          </ac:spMkLst>
        </pc:spChg>
        <pc:spChg chg="add">
          <ac:chgData name="Steven Andrey Pacheco Portuguez" userId="ad40cec1-e87c-4df3-a667-1eb27988b12b" providerId="ADAL" clId="{4D2D7F33-DC7B-4F6D-968D-02936DECA623}" dt="2024-01-11T04:24:15.848" v="192" actId="26606"/>
          <ac:spMkLst>
            <pc:docMk/>
            <pc:sldMk cId="1553823535" sldId="258"/>
            <ac:spMk id="1052" creationId="{4FCECCE4-3046-4A76-B4C0-767A6251C6EA}"/>
          </ac:spMkLst>
        </pc:spChg>
        <pc:spChg chg="add">
          <ac:chgData name="Steven Andrey Pacheco Portuguez" userId="ad40cec1-e87c-4df3-a667-1eb27988b12b" providerId="ADAL" clId="{4D2D7F33-DC7B-4F6D-968D-02936DECA623}" dt="2024-01-11T04:24:15.848" v="192" actId="26606"/>
          <ac:spMkLst>
            <pc:docMk/>
            <pc:sldMk cId="1553823535" sldId="258"/>
            <ac:spMk id="1060" creationId="{096F20E2-F42F-4B71-8BC5-478533FE166C}"/>
          </ac:spMkLst>
        </pc:spChg>
        <pc:grpChg chg="add">
          <ac:chgData name="Steven Andrey Pacheco Portuguez" userId="ad40cec1-e87c-4df3-a667-1eb27988b12b" providerId="ADAL" clId="{4D2D7F33-DC7B-4F6D-968D-02936DECA623}" dt="2024-01-11T04:24:15.848" v="192" actId="26606"/>
          <ac:grpSpMkLst>
            <pc:docMk/>
            <pc:sldMk cId="1553823535" sldId="258"/>
            <ac:grpSpMk id="1044" creationId="{DE281959-4C2A-43BA-8C83-11E748D31C16}"/>
          </ac:grpSpMkLst>
        </pc:grpChg>
        <pc:grpChg chg="add">
          <ac:chgData name="Steven Andrey Pacheco Portuguez" userId="ad40cec1-e87c-4df3-a667-1eb27988b12b" providerId="ADAL" clId="{4D2D7F33-DC7B-4F6D-968D-02936DECA623}" dt="2024-01-11T04:24:15.848" v="192" actId="26606"/>
          <ac:grpSpMkLst>
            <pc:docMk/>
            <pc:sldMk cId="1553823535" sldId="258"/>
            <ac:grpSpMk id="1054" creationId="{D6F309B0-04E5-4883-9605-1364452C68CF}"/>
          </ac:grpSpMkLst>
        </pc:grpChg>
        <pc:grpChg chg="add">
          <ac:chgData name="Steven Andrey Pacheco Portuguez" userId="ad40cec1-e87c-4df3-a667-1eb27988b12b" providerId="ADAL" clId="{4D2D7F33-DC7B-4F6D-968D-02936DECA623}" dt="2024-01-11T04:24:15.848" v="192" actId="26606"/>
          <ac:grpSpMkLst>
            <pc:docMk/>
            <pc:sldMk cId="1553823535" sldId="258"/>
            <ac:grpSpMk id="1062" creationId="{34039184-A11C-46AE-854D-8B229443609D}"/>
          </ac:grpSpMkLst>
        </pc:grpChg>
        <pc:grpChg chg="add">
          <ac:chgData name="Steven Andrey Pacheco Portuguez" userId="ad40cec1-e87c-4df3-a667-1eb27988b12b" providerId="ADAL" clId="{4D2D7F33-DC7B-4F6D-968D-02936DECA623}" dt="2024-01-11T04:24:15.848" v="192" actId="26606"/>
          <ac:grpSpMkLst>
            <pc:docMk/>
            <pc:sldMk cId="1553823535" sldId="258"/>
            <ac:grpSpMk id="1068" creationId="{2219C598-7B69-490E-97B6-4E4DC4964FCA}"/>
          </ac:grpSpMkLst>
        </pc:grpChg>
        <pc:picChg chg="add mod">
          <ac:chgData name="Steven Andrey Pacheco Portuguez" userId="ad40cec1-e87c-4df3-a667-1eb27988b12b" providerId="ADAL" clId="{4D2D7F33-DC7B-4F6D-968D-02936DECA623}" dt="2024-01-11T04:24:15.848" v="192" actId="26606"/>
          <ac:picMkLst>
            <pc:docMk/>
            <pc:sldMk cId="1553823535" sldId="258"/>
            <ac:picMk id="1026" creationId="{442A3C41-8B68-55C9-0DCF-88AF029CF419}"/>
          </ac:picMkLst>
        </pc:picChg>
      </pc:sldChg>
      <pc:sldChg chg="modSp new mod">
        <pc:chgData name="Steven Andrey Pacheco Portuguez" userId="ad40cec1-e87c-4df3-a667-1eb27988b12b" providerId="ADAL" clId="{4D2D7F33-DC7B-4F6D-968D-02936DECA623}" dt="2024-01-11T04:31:26.069" v="582" actId="20577"/>
        <pc:sldMkLst>
          <pc:docMk/>
          <pc:sldMk cId="3804440256" sldId="259"/>
        </pc:sldMkLst>
        <pc:spChg chg="mod">
          <ac:chgData name="Steven Andrey Pacheco Portuguez" userId="ad40cec1-e87c-4df3-a667-1eb27988b12b" providerId="ADAL" clId="{4D2D7F33-DC7B-4F6D-968D-02936DECA623}" dt="2024-01-11T04:25:08.910" v="226" actId="20577"/>
          <ac:spMkLst>
            <pc:docMk/>
            <pc:sldMk cId="3804440256" sldId="259"/>
            <ac:spMk id="2" creationId="{EF083980-144A-5BB2-4913-246BF93047F7}"/>
          </ac:spMkLst>
        </pc:spChg>
        <pc:spChg chg="mod">
          <ac:chgData name="Steven Andrey Pacheco Portuguez" userId="ad40cec1-e87c-4df3-a667-1eb27988b12b" providerId="ADAL" clId="{4D2D7F33-DC7B-4F6D-968D-02936DECA623}" dt="2024-01-11T04:31:26.069" v="582" actId="20577"/>
          <ac:spMkLst>
            <pc:docMk/>
            <pc:sldMk cId="3804440256" sldId="259"/>
            <ac:spMk id="3" creationId="{6BBD7F3C-B323-7493-6427-E5A9EC3BA6CF}"/>
          </ac:spMkLst>
        </pc:spChg>
      </pc:sldChg>
      <pc:sldChg chg="addSp delSp modSp new mod setBg">
        <pc:chgData name="Steven Andrey Pacheco Portuguez" userId="ad40cec1-e87c-4df3-a667-1eb27988b12b" providerId="ADAL" clId="{4D2D7F33-DC7B-4F6D-968D-02936DECA623}" dt="2024-01-11T04:38:53.648" v="687" actId="26606"/>
        <pc:sldMkLst>
          <pc:docMk/>
          <pc:sldMk cId="2236708195" sldId="260"/>
        </pc:sldMkLst>
        <pc:spChg chg="mod">
          <ac:chgData name="Steven Andrey Pacheco Portuguez" userId="ad40cec1-e87c-4df3-a667-1eb27988b12b" providerId="ADAL" clId="{4D2D7F33-DC7B-4F6D-968D-02936DECA623}" dt="2024-01-11T04:38:53.635" v="686" actId="26606"/>
          <ac:spMkLst>
            <pc:docMk/>
            <pc:sldMk cId="2236708195" sldId="260"/>
            <ac:spMk id="2" creationId="{C42F42DF-3C24-B1F5-AB3D-90725EAD2046}"/>
          </ac:spMkLst>
        </pc:spChg>
        <pc:spChg chg="del mod">
          <ac:chgData name="Steven Andrey Pacheco Portuguez" userId="ad40cec1-e87c-4df3-a667-1eb27988b12b" providerId="ADAL" clId="{4D2D7F33-DC7B-4F6D-968D-02936DECA623}" dt="2024-01-11T04:36:35.607" v="661" actId="26606"/>
          <ac:spMkLst>
            <pc:docMk/>
            <pc:sldMk cId="2236708195" sldId="260"/>
            <ac:spMk id="3" creationId="{75ED4368-CEA1-679E-B4AD-EB54BA0CE5E9}"/>
          </ac:spMkLst>
        </pc:spChg>
        <pc:spChg chg="add del">
          <ac:chgData name="Steven Andrey Pacheco Portuguez" userId="ad40cec1-e87c-4df3-a667-1eb27988b12b" providerId="ADAL" clId="{4D2D7F33-DC7B-4F6D-968D-02936DECA623}" dt="2024-01-11T04:38:53.648" v="687" actId="26606"/>
          <ac:spMkLst>
            <pc:docMk/>
            <pc:sldMk cId="2236708195" sldId="260"/>
            <ac:spMk id="9" creationId="{BACC6370-2D7E-4714-9D71-7542949D7D5D}"/>
          </ac:spMkLst>
        </pc:spChg>
        <pc:spChg chg="add del">
          <ac:chgData name="Steven Andrey Pacheco Portuguez" userId="ad40cec1-e87c-4df3-a667-1eb27988b12b" providerId="ADAL" clId="{4D2D7F33-DC7B-4F6D-968D-02936DECA623}" dt="2024-01-11T04:38:53.648" v="687" actId="26606"/>
          <ac:spMkLst>
            <pc:docMk/>
            <pc:sldMk cId="2236708195" sldId="260"/>
            <ac:spMk id="11" creationId="{F68B3F68-107C-434F-AA38-110D5EA91B85}"/>
          </ac:spMkLst>
        </pc:spChg>
        <pc:spChg chg="add del">
          <ac:chgData name="Steven Andrey Pacheco Portuguez" userId="ad40cec1-e87c-4df3-a667-1eb27988b12b" providerId="ADAL" clId="{4D2D7F33-DC7B-4F6D-968D-02936DECA623}" dt="2024-01-11T04:38:53.648" v="687" actId="26606"/>
          <ac:spMkLst>
            <pc:docMk/>
            <pc:sldMk cId="2236708195" sldId="260"/>
            <ac:spMk id="13" creationId="{AAD0DBB9-1A4B-4391-81D4-CB19F9AB918A}"/>
          </ac:spMkLst>
        </pc:spChg>
        <pc:spChg chg="add del">
          <ac:chgData name="Steven Andrey Pacheco Portuguez" userId="ad40cec1-e87c-4df3-a667-1eb27988b12b" providerId="ADAL" clId="{4D2D7F33-DC7B-4F6D-968D-02936DECA623}" dt="2024-01-11T04:38:53.648" v="687" actId="26606"/>
          <ac:spMkLst>
            <pc:docMk/>
            <pc:sldMk cId="2236708195" sldId="260"/>
            <ac:spMk id="15" creationId="{063BBA22-50EA-4C4D-BE05-F1CE4E63AA56}"/>
          </ac:spMkLst>
        </pc:spChg>
        <pc:spChg chg="add del">
          <ac:chgData name="Steven Andrey Pacheco Portuguez" userId="ad40cec1-e87c-4df3-a667-1eb27988b12b" providerId="ADAL" clId="{4D2D7F33-DC7B-4F6D-968D-02936DECA623}" dt="2024-01-11T04:38:50.775" v="684" actId="26606"/>
          <ac:spMkLst>
            <pc:docMk/>
            <pc:sldMk cId="2236708195" sldId="260"/>
            <ac:spMk id="20" creationId="{955A2079-FA98-4876-80F0-72364A7D2EA4}"/>
          </ac:spMkLst>
        </pc:spChg>
        <pc:spChg chg="add del">
          <ac:chgData name="Steven Andrey Pacheco Portuguez" userId="ad40cec1-e87c-4df3-a667-1eb27988b12b" providerId="ADAL" clId="{4D2D7F33-DC7B-4F6D-968D-02936DECA623}" dt="2024-01-11T04:38:53.635" v="686" actId="26606"/>
          <ac:spMkLst>
            <pc:docMk/>
            <pc:sldMk cId="2236708195" sldId="260"/>
            <ac:spMk id="25" creationId="{A1F6BF70-C7D1-4AF9-8DB4-BEEB8A9C3529}"/>
          </ac:spMkLst>
        </pc:spChg>
        <pc:spChg chg="add del">
          <ac:chgData name="Steven Andrey Pacheco Portuguez" userId="ad40cec1-e87c-4df3-a667-1eb27988b12b" providerId="ADAL" clId="{4D2D7F33-DC7B-4F6D-968D-02936DECA623}" dt="2024-01-11T04:38:53.635" v="686" actId="26606"/>
          <ac:spMkLst>
            <pc:docMk/>
            <pc:sldMk cId="2236708195" sldId="260"/>
            <ac:spMk id="26" creationId="{2C1BBA94-3F40-40AA-8BB9-E69E25E537C1}"/>
          </ac:spMkLst>
        </pc:spChg>
        <pc:spChg chg="add">
          <ac:chgData name="Steven Andrey Pacheco Portuguez" userId="ad40cec1-e87c-4df3-a667-1eb27988b12b" providerId="ADAL" clId="{4D2D7F33-DC7B-4F6D-968D-02936DECA623}" dt="2024-01-11T04:38:53.648" v="687" actId="26606"/>
          <ac:spMkLst>
            <pc:docMk/>
            <pc:sldMk cId="2236708195" sldId="260"/>
            <ac:spMk id="28" creationId="{BACC6370-2D7E-4714-9D71-7542949D7D5D}"/>
          </ac:spMkLst>
        </pc:spChg>
        <pc:spChg chg="add">
          <ac:chgData name="Steven Andrey Pacheco Portuguez" userId="ad40cec1-e87c-4df3-a667-1eb27988b12b" providerId="ADAL" clId="{4D2D7F33-DC7B-4F6D-968D-02936DECA623}" dt="2024-01-11T04:38:53.648" v="687" actId="26606"/>
          <ac:spMkLst>
            <pc:docMk/>
            <pc:sldMk cId="2236708195" sldId="260"/>
            <ac:spMk id="29" creationId="{F68B3F68-107C-434F-AA38-110D5EA91B85}"/>
          </ac:spMkLst>
        </pc:spChg>
        <pc:spChg chg="add">
          <ac:chgData name="Steven Andrey Pacheco Portuguez" userId="ad40cec1-e87c-4df3-a667-1eb27988b12b" providerId="ADAL" clId="{4D2D7F33-DC7B-4F6D-968D-02936DECA623}" dt="2024-01-11T04:38:53.648" v="687" actId="26606"/>
          <ac:spMkLst>
            <pc:docMk/>
            <pc:sldMk cId="2236708195" sldId="260"/>
            <ac:spMk id="30" creationId="{AAD0DBB9-1A4B-4391-81D4-CB19F9AB918A}"/>
          </ac:spMkLst>
        </pc:spChg>
        <pc:spChg chg="add">
          <ac:chgData name="Steven Andrey Pacheco Portuguez" userId="ad40cec1-e87c-4df3-a667-1eb27988b12b" providerId="ADAL" clId="{4D2D7F33-DC7B-4F6D-968D-02936DECA623}" dt="2024-01-11T04:38:53.648" v="687" actId="26606"/>
          <ac:spMkLst>
            <pc:docMk/>
            <pc:sldMk cId="2236708195" sldId="260"/>
            <ac:spMk id="31" creationId="{063BBA22-50EA-4C4D-BE05-F1CE4E63AA56}"/>
          </ac:spMkLst>
        </pc:spChg>
        <pc:grpChg chg="add del">
          <ac:chgData name="Steven Andrey Pacheco Portuguez" userId="ad40cec1-e87c-4df3-a667-1eb27988b12b" providerId="ADAL" clId="{4D2D7F33-DC7B-4F6D-968D-02936DECA623}" dt="2024-01-11T04:38:53.635" v="686" actId="26606"/>
          <ac:grpSpMkLst>
            <pc:docMk/>
            <pc:sldMk cId="2236708195" sldId="260"/>
            <ac:grpSpMk id="22" creationId="{0C66A8B6-1F6E-4FCC-93B9-B9986B6FD111}"/>
          </ac:grpSpMkLst>
        </pc:grpChg>
        <pc:graphicFrameChg chg="add mod modGraphic">
          <ac:chgData name="Steven Andrey Pacheco Portuguez" userId="ad40cec1-e87c-4df3-a667-1eb27988b12b" providerId="ADAL" clId="{4D2D7F33-DC7B-4F6D-968D-02936DECA623}" dt="2024-01-11T04:38:53.648" v="687" actId="26606"/>
          <ac:graphicFrameMkLst>
            <pc:docMk/>
            <pc:sldMk cId="2236708195" sldId="260"/>
            <ac:graphicFrameMk id="5" creationId="{4EE785D3-E4C9-5BDC-1816-2E435BCB8CC8}"/>
          </ac:graphicFrameMkLst>
        </pc:graphicFrameChg>
      </pc:sldChg>
      <pc:sldChg chg="addSp delSp modSp new mod setBg">
        <pc:chgData name="Steven Andrey Pacheco Portuguez" userId="ad40cec1-e87c-4df3-a667-1eb27988b12b" providerId="ADAL" clId="{4D2D7F33-DC7B-4F6D-968D-02936DECA623}" dt="2024-01-11T04:41:51.365" v="811" actId="26606"/>
        <pc:sldMkLst>
          <pc:docMk/>
          <pc:sldMk cId="3923765011" sldId="261"/>
        </pc:sldMkLst>
        <pc:spChg chg="mod">
          <ac:chgData name="Steven Andrey Pacheco Portuguez" userId="ad40cec1-e87c-4df3-a667-1eb27988b12b" providerId="ADAL" clId="{4D2D7F33-DC7B-4F6D-968D-02936DECA623}" dt="2024-01-11T04:41:51.365" v="811" actId="26606"/>
          <ac:spMkLst>
            <pc:docMk/>
            <pc:sldMk cId="3923765011" sldId="261"/>
            <ac:spMk id="2" creationId="{7A878101-D747-96D4-A380-F1231BD1B9DD}"/>
          </ac:spMkLst>
        </pc:spChg>
        <pc:spChg chg="del mod">
          <ac:chgData name="Steven Andrey Pacheco Portuguez" userId="ad40cec1-e87c-4df3-a667-1eb27988b12b" providerId="ADAL" clId="{4D2D7F33-DC7B-4F6D-968D-02936DECA623}" dt="2024-01-11T04:41:51.365" v="811" actId="26606"/>
          <ac:spMkLst>
            <pc:docMk/>
            <pc:sldMk cId="3923765011" sldId="261"/>
            <ac:spMk id="3" creationId="{3EB8B4FF-589E-90E5-493E-024F8BF84153}"/>
          </ac:spMkLst>
        </pc:spChg>
        <pc:spChg chg="add">
          <ac:chgData name="Steven Andrey Pacheco Portuguez" userId="ad40cec1-e87c-4df3-a667-1eb27988b12b" providerId="ADAL" clId="{4D2D7F33-DC7B-4F6D-968D-02936DECA623}" dt="2024-01-11T04:41:51.365" v="811" actId="26606"/>
          <ac:spMkLst>
            <pc:docMk/>
            <pc:sldMk cId="3923765011" sldId="261"/>
            <ac:spMk id="9" creationId="{BACC6370-2D7E-4714-9D71-7542949D7D5D}"/>
          </ac:spMkLst>
        </pc:spChg>
        <pc:spChg chg="add">
          <ac:chgData name="Steven Andrey Pacheco Portuguez" userId="ad40cec1-e87c-4df3-a667-1eb27988b12b" providerId="ADAL" clId="{4D2D7F33-DC7B-4F6D-968D-02936DECA623}" dt="2024-01-11T04:41:51.365" v="811" actId="26606"/>
          <ac:spMkLst>
            <pc:docMk/>
            <pc:sldMk cId="3923765011" sldId="261"/>
            <ac:spMk id="11" creationId="{F68B3F68-107C-434F-AA38-110D5EA91B85}"/>
          </ac:spMkLst>
        </pc:spChg>
        <pc:spChg chg="add">
          <ac:chgData name="Steven Andrey Pacheco Portuguez" userId="ad40cec1-e87c-4df3-a667-1eb27988b12b" providerId="ADAL" clId="{4D2D7F33-DC7B-4F6D-968D-02936DECA623}" dt="2024-01-11T04:41:51.365" v="811" actId="26606"/>
          <ac:spMkLst>
            <pc:docMk/>
            <pc:sldMk cId="3923765011" sldId="261"/>
            <ac:spMk id="13" creationId="{AAD0DBB9-1A4B-4391-81D4-CB19F9AB918A}"/>
          </ac:spMkLst>
        </pc:spChg>
        <pc:spChg chg="add">
          <ac:chgData name="Steven Andrey Pacheco Portuguez" userId="ad40cec1-e87c-4df3-a667-1eb27988b12b" providerId="ADAL" clId="{4D2D7F33-DC7B-4F6D-968D-02936DECA623}" dt="2024-01-11T04:41:51.365" v="811" actId="26606"/>
          <ac:spMkLst>
            <pc:docMk/>
            <pc:sldMk cId="3923765011" sldId="261"/>
            <ac:spMk id="15" creationId="{063BBA22-50EA-4C4D-BE05-F1CE4E63AA56}"/>
          </ac:spMkLst>
        </pc:spChg>
        <pc:graphicFrameChg chg="add">
          <ac:chgData name="Steven Andrey Pacheco Portuguez" userId="ad40cec1-e87c-4df3-a667-1eb27988b12b" providerId="ADAL" clId="{4D2D7F33-DC7B-4F6D-968D-02936DECA623}" dt="2024-01-11T04:41:51.365" v="811" actId="26606"/>
          <ac:graphicFrameMkLst>
            <pc:docMk/>
            <pc:sldMk cId="3923765011" sldId="261"/>
            <ac:graphicFrameMk id="5" creationId="{00426D95-1B8D-63C7-7BD3-D3FDA79CDF3B}"/>
          </ac:graphicFrameMkLst>
        </pc:graphicFrameChg>
      </pc:sldChg>
      <pc:sldChg chg="addSp modSp new mod setBg">
        <pc:chgData name="Steven Andrey Pacheco Portuguez" userId="ad40cec1-e87c-4df3-a667-1eb27988b12b" providerId="ADAL" clId="{4D2D7F33-DC7B-4F6D-968D-02936DECA623}" dt="2024-01-13T15:20:23.444" v="1328" actId="1036"/>
        <pc:sldMkLst>
          <pc:docMk/>
          <pc:sldMk cId="4202797978" sldId="262"/>
        </pc:sldMkLst>
        <pc:spChg chg="mod">
          <ac:chgData name="Steven Andrey Pacheco Portuguez" userId="ad40cec1-e87c-4df3-a667-1eb27988b12b" providerId="ADAL" clId="{4D2D7F33-DC7B-4F6D-968D-02936DECA623}" dt="2024-01-11T04:45:11.353" v="855" actId="26606"/>
          <ac:spMkLst>
            <pc:docMk/>
            <pc:sldMk cId="4202797978" sldId="262"/>
            <ac:spMk id="2" creationId="{3D735C4F-3E8B-E6E1-E2CA-5553A05E7447}"/>
          </ac:spMkLst>
        </pc:spChg>
        <pc:spChg chg="mod">
          <ac:chgData name="Steven Andrey Pacheco Portuguez" userId="ad40cec1-e87c-4df3-a667-1eb27988b12b" providerId="ADAL" clId="{4D2D7F33-DC7B-4F6D-968D-02936DECA623}" dt="2024-01-11T04:50:10.014" v="1058" actId="20577"/>
          <ac:spMkLst>
            <pc:docMk/>
            <pc:sldMk cId="4202797978" sldId="262"/>
            <ac:spMk id="3" creationId="{B046630A-8AC7-D2BB-5161-7D73FF4D4214}"/>
          </ac:spMkLst>
        </pc:spChg>
        <pc:spChg chg="add">
          <ac:chgData name="Steven Andrey Pacheco Portuguez" userId="ad40cec1-e87c-4df3-a667-1eb27988b12b" providerId="ADAL" clId="{4D2D7F33-DC7B-4F6D-968D-02936DECA623}" dt="2024-01-11T04:45:11.353" v="855" actId="26606"/>
          <ac:spMkLst>
            <pc:docMk/>
            <pc:sldMk cId="4202797978" sldId="262"/>
            <ac:spMk id="2055" creationId="{F13C74B1-5B17-4795-BED0-7140497B445A}"/>
          </ac:spMkLst>
        </pc:spChg>
        <pc:spChg chg="add">
          <ac:chgData name="Steven Andrey Pacheco Portuguez" userId="ad40cec1-e87c-4df3-a667-1eb27988b12b" providerId="ADAL" clId="{4D2D7F33-DC7B-4F6D-968D-02936DECA623}" dt="2024-01-11T04:45:11.353" v="855" actId="26606"/>
          <ac:spMkLst>
            <pc:docMk/>
            <pc:sldMk cId="4202797978" sldId="262"/>
            <ac:spMk id="2057" creationId="{D4974D33-8DC5-464E-8C6D-BE58F0669C17}"/>
          </ac:spMkLst>
        </pc:spChg>
        <pc:picChg chg="add mod">
          <ac:chgData name="Steven Andrey Pacheco Portuguez" userId="ad40cec1-e87c-4df3-a667-1eb27988b12b" providerId="ADAL" clId="{4D2D7F33-DC7B-4F6D-968D-02936DECA623}" dt="2024-01-13T15:20:23.444" v="1328" actId="1036"/>
          <ac:picMkLst>
            <pc:docMk/>
            <pc:sldMk cId="4202797978" sldId="262"/>
            <ac:picMk id="2050" creationId="{3951AB05-9CE4-6410-CA87-D6D4B5C9F186}"/>
          </ac:picMkLst>
        </pc:picChg>
      </pc:sldChg>
      <pc:sldChg chg="addSp delSp modSp new mod">
        <pc:chgData name="Steven Andrey Pacheco Portuguez" userId="ad40cec1-e87c-4df3-a667-1eb27988b12b" providerId="ADAL" clId="{4D2D7F33-DC7B-4F6D-968D-02936DECA623}" dt="2024-01-11T04:51:59.358" v="1216" actId="26606"/>
        <pc:sldMkLst>
          <pc:docMk/>
          <pc:sldMk cId="585413154" sldId="263"/>
        </pc:sldMkLst>
        <pc:spChg chg="mod">
          <ac:chgData name="Steven Andrey Pacheco Portuguez" userId="ad40cec1-e87c-4df3-a667-1eb27988b12b" providerId="ADAL" clId="{4D2D7F33-DC7B-4F6D-968D-02936DECA623}" dt="2024-01-11T04:50:30.196" v="1078" actId="20577"/>
          <ac:spMkLst>
            <pc:docMk/>
            <pc:sldMk cId="585413154" sldId="263"/>
            <ac:spMk id="2" creationId="{C29E916B-1F6C-4B04-ED04-EF0E0122D2F2}"/>
          </ac:spMkLst>
        </pc:spChg>
        <pc:spChg chg="del mod">
          <ac:chgData name="Steven Andrey Pacheco Portuguez" userId="ad40cec1-e87c-4df3-a667-1eb27988b12b" providerId="ADAL" clId="{4D2D7F33-DC7B-4F6D-968D-02936DECA623}" dt="2024-01-11T04:51:59.358" v="1216" actId="26606"/>
          <ac:spMkLst>
            <pc:docMk/>
            <pc:sldMk cId="585413154" sldId="263"/>
            <ac:spMk id="3" creationId="{AF7F0DE2-63BD-B4C0-32A3-53BE3EC49E67}"/>
          </ac:spMkLst>
        </pc:spChg>
        <pc:graphicFrameChg chg="add">
          <ac:chgData name="Steven Andrey Pacheco Portuguez" userId="ad40cec1-e87c-4df3-a667-1eb27988b12b" providerId="ADAL" clId="{4D2D7F33-DC7B-4F6D-968D-02936DECA623}" dt="2024-01-11T04:51:59.358" v="1216" actId="26606"/>
          <ac:graphicFrameMkLst>
            <pc:docMk/>
            <pc:sldMk cId="585413154" sldId="263"/>
            <ac:graphicFrameMk id="5" creationId="{74E4D861-917A-6CB8-1ABC-3785F3B35956}"/>
          </ac:graphicFrameMkLst>
        </pc:graphicFrameChg>
      </pc:sldChg>
      <pc:sldChg chg="addSp modSp new mod setBg">
        <pc:chgData name="Steven Andrey Pacheco Portuguez" userId="ad40cec1-e87c-4df3-a667-1eb27988b12b" providerId="ADAL" clId="{4D2D7F33-DC7B-4F6D-968D-02936DECA623}" dt="2024-01-13T17:21:20.431" v="2859" actId="20577"/>
        <pc:sldMkLst>
          <pc:docMk/>
          <pc:sldMk cId="3102834033" sldId="264"/>
        </pc:sldMkLst>
        <pc:spChg chg="mod">
          <ac:chgData name="Steven Andrey Pacheco Portuguez" userId="ad40cec1-e87c-4df3-a667-1eb27988b12b" providerId="ADAL" clId="{4D2D7F33-DC7B-4F6D-968D-02936DECA623}" dt="2024-01-13T17:21:01.421" v="2855" actId="20577"/>
          <ac:spMkLst>
            <pc:docMk/>
            <pc:sldMk cId="3102834033" sldId="264"/>
            <ac:spMk id="2" creationId="{73E7CCF9-910B-EA02-8964-418B052872E6}"/>
          </ac:spMkLst>
        </pc:spChg>
        <pc:spChg chg="mod">
          <ac:chgData name="Steven Andrey Pacheco Portuguez" userId="ad40cec1-e87c-4df3-a667-1eb27988b12b" providerId="ADAL" clId="{4D2D7F33-DC7B-4F6D-968D-02936DECA623}" dt="2024-01-13T17:21:20.431" v="2859" actId="20577"/>
          <ac:spMkLst>
            <pc:docMk/>
            <pc:sldMk cId="3102834033" sldId="264"/>
            <ac:spMk id="3" creationId="{B6A8338B-571B-6723-888A-C2AD1704C2F2}"/>
          </ac:spMkLst>
        </pc:spChg>
        <pc:spChg chg="add">
          <ac:chgData name="Steven Andrey Pacheco Portuguez" userId="ad40cec1-e87c-4df3-a667-1eb27988b12b" providerId="ADAL" clId="{4D2D7F33-DC7B-4F6D-968D-02936DECA623}" dt="2024-01-11T04:58:48.346" v="1301" actId="26606"/>
          <ac:spMkLst>
            <pc:docMk/>
            <pc:sldMk cId="3102834033" sldId="264"/>
            <ac:spMk id="8" creationId="{777A147A-9ED8-46B4-8660-1B3C2AA880B5}"/>
          </ac:spMkLst>
        </pc:spChg>
        <pc:spChg chg="add">
          <ac:chgData name="Steven Andrey Pacheco Portuguez" userId="ad40cec1-e87c-4df3-a667-1eb27988b12b" providerId="ADAL" clId="{4D2D7F33-DC7B-4F6D-968D-02936DECA623}" dt="2024-01-11T04:58:48.346" v="1301" actId="26606"/>
          <ac:spMkLst>
            <pc:docMk/>
            <pc:sldMk cId="3102834033" sldId="264"/>
            <ac:spMk id="10" creationId="{5D6C15A0-C087-4593-8414-2B4EC1CDC3DE}"/>
          </ac:spMkLst>
        </pc:spChg>
      </pc:sldChg>
      <pc:sldChg chg="addSp delSp modSp new mod setBg">
        <pc:chgData name="Steven Andrey Pacheco Portuguez" userId="ad40cec1-e87c-4df3-a667-1eb27988b12b" providerId="ADAL" clId="{4D2D7F33-DC7B-4F6D-968D-02936DECA623}" dt="2024-01-13T15:23:02.215" v="1355" actId="26606"/>
        <pc:sldMkLst>
          <pc:docMk/>
          <pc:sldMk cId="1712371508" sldId="265"/>
        </pc:sldMkLst>
        <pc:spChg chg="mod">
          <ac:chgData name="Steven Andrey Pacheco Portuguez" userId="ad40cec1-e87c-4df3-a667-1eb27988b12b" providerId="ADAL" clId="{4D2D7F33-DC7B-4F6D-968D-02936DECA623}" dt="2024-01-13T15:23:02.215" v="1355" actId="26606"/>
          <ac:spMkLst>
            <pc:docMk/>
            <pc:sldMk cId="1712371508" sldId="265"/>
            <ac:spMk id="2" creationId="{F4AF3D02-DD4B-623A-C80F-BE5669476CD6}"/>
          </ac:spMkLst>
        </pc:spChg>
        <pc:spChg chg="del">
          <ac:chgData name="Steven Andrey Pacheco Portuguez" userId="ad40cec1-e87c-4df3-a667-1eb27988b12b" providerId="ADAL" clId="{4D2D7F33-DC7B-4F6D-968D-02936DECA623}" dt="2024-01-13T15:23:02.215" v="1355" actId="26606"/>
          <ac:spMkLst>
            <pc:docMk/>
            <pc:sldMk cId="1712371508" sldId="265"/>
            <ac:spMk id="3" creationId="{5E3FF4E0-729C-A339-0059-89DA94138CFA}"/>
          </ac:spMkLst>
        </pc:spChg>
        <pc:spChg chg="add">
          <ac:chgData name="Steven Andrey Pacheco Portuguez" userId="ad40cec1-e87c-4df3-a667-1eb27988b12b" providerId="ADAL" clId="{4D2D7F33-DC7B-4F6D-968D-02936DECA623}" dt="2024-01-13T15:23:02.215" v="1355" actId="26606"/>
          <ac:spMkLst>
            <pc:docMk/>
            <pc:sldMk cId="1712371508" sldId="265"/>
            <ac:spMk id="9" creationId="{0671A8AE-40A1-4631-A6B8-581AFF065482}"/>
          </ac:spMkLst>
        </pc:spChg>
        <pc:spChg chg="add">
          <ac:chgData name="Steven Andrey Pacheco Portuguez" userId="ad40cec1-e87c-4df3-a667-1eb27988b12b" providerId="ADAL" clId="{4D2D7F33-DC7B-4F6D-968D-02936DECA623}" dt="2024-01-13T15:23:02.215" v="1355" actId="26606"/>
          <ac:spMkLst>
            <pc:docMk/>
            <pc:sldMk cId="1712371508" sldId="265"/>
            <ac:spMk id="11" creationId="{AB58EF07-17C2-48CF-ABB0-EEF1F17CB8F0}"/>
          </ac:spMkLst>
        </pc:spChg>
        <pc:spChg chg="add">
          <ac:chgData name="Steven Andrey Pacheco Portuguez" userId="ad40cec1-e87c-4df3-a667-1eb27988b12b" providerId="ADAL" clId="{4D2D7F33-DC7B-4F6D-968D-02936DECA623}" dt="2024-01-13T15:23:02.215" v="1355" actId="26606"/>
          <ac:spMkLst>
            <pc:docMk/>
            <pc:sldMk cId="1712371508" sldId="265"/>
            <ac:spMk id="13" creationId="{AF2F604E-43BE-4DC3-B983-E071523364F8}"/>
          </ac:spMkLst>
        </pc:spChg>
        <pc:spChg chg="add">
          <ac:chgData name="Steven Andrey Pacheco Portuguez" userId="ad40cec1-e87c-4df3-a667-1eb27988b12b" providerId="ADAL" clId="{4D2D7F33-DC7B-4F6D-968D-02936DECA623}" dt="2024-01-13T15:23:02.215" v="1355" actId="26606"/>
          <ac:spMkLst>
            <pc:docMk/>
            <pc:sldMk cId="1712371508" sldId="265"/>
            <ac:spMk id="15" creationId="{08C9B587-E65E-4B52-B37C-ABEBB6E87928}"/>
          </ac:spMkLst>
        </pc:spChg>
        <pc:picChg chg="add">
          <ac:chgData name="Steven Andrey Pacheco Portuguez" userId="ad40cec1-e87c-4df3-a667-1eb27988b12b" providerId="ADAL" clId="{4D2D7F33-DC7B-4F6D-968D-02936DECA623}" dt="2024-01-13T15:23:02.215" v="1355" actId="26606"/>
          <ac:picMkLst>
            <pc:docMk/>
            <pc:sldMk cId="1712371508" sldId="265"/>
            <ac:picMk id="5" creationId="{CFDA9134-A716-754A-83FC-EAB6E49A5C17}"/>
          </ac:picMkLst>
        </pc:picChg>
      </pc:sldChg>
      <pc:sldChg chg="new del">
        <pc:chgData name="Steven Andrey Pacheco Portuguez" userId="ad40cec1-e87c-4df3-a667-1eb27988b12b" providerId="ADAL" clId="{4D2D7F33-DC7B-4F6D-968D-02936DECA623}" dt="2024-01-13T15:11:58.198" v="1327" actId="47"/>
        <pc:sldMkLst>
          <pc:docMk/>
          <pc:sldMk cId="3040220721" sldId="265"/>
        </pc:sldMkLst>
      </pc:sldChg>
      <pc:sldChg chg="addSp delSp modSp new mod setBg">
        <pc:chgData name="Steven Andrey Pacheco Portuguez" userId="ad40cec1-e87c-4df3-a667-1eb27988b12b" providerId="ADAL" clId="{4D2D7F33-DC7B-4F6D-968D-02936DECA623}" dt="2024-01-13T16:32:07.626" v="2825" actId="207"/>
        <pc:sldMkLst>
          <pc:docMk/>
          <pc:sldMk cId="1857352269" sldId="266"/>
        </pc:sldMkLst>
        <pc:spChg chg="mod">
          <ac:chgData name="Steven Andrey Pacheco Portuguez" userId="ad40cec1-e87c-4df3-a667-1eb27988b12b" providerId="ADAL" clId="{4D2D7F33-DC7B-4F6D-968D-02936DECA623}" dt="2024-01-13T15:25:47.518" v="1483" actId="20577"/>
          <ac:spMkLst>
            <pc:docMk/>
            <pc:sldMk cId="1857352269" sldId="266"/>
            <ac:spMk id="2" creationId="{1B31AEE4-C6F1-BE19-21EC-ECC9630C6087}"/>
          </ac:spMkLst>
        </pc:spChg>
        <pc:spChg chg="del mod">
          <ac:chgData name="Steven Andrey Pacheco Portuguez" userId="ad40cec1-e87c-4df3-a667-1eb27988b12b" providerId="ADAL" clId="{4D2D7F33-DC7B-4F6D-968D-02936DECA623}" dt="2024-01-13T15:25:33.198" v="1475" actId="26606"/>
          <ac:spMkLst>
            <pc:docMk/>
            <pc:sldMk cId="1857352269" sldId="266"/>
            <ac:spMk id="3" creationId="{AA61F3F6-56B7-5E83-3F04-BA40CE809A11}"/>
          </ac:spMkLst>
        </pc:spChg>
        <pc:spChg chg="add">
          <ac:chgData name="Steven Andrey Pacheco Portuguez" userId="ad40cec1-e87c-4df3-a667-1eb27988b12b" providerId="ADAL" clId="{4D2D7F33-DC7B-4F6D-968D-02936DECA623}" dt="2024-01-13T15:25:33.198" v="1475" actId="26606"/>
          <ac:spMkLst>
            <pc:docMk/>
            <pc:sldMk cId="1857352269" sldId="266"/>
            <ac:spMk id="9" creationId="{BACC6370-2D7E-4714-9D71-7542949D7D5D}"/>
          </ac:spMkLst>
        </pc:spChg>
        <pc:spChg chg="add">
          <ac:chgData name="Steven Andrey Pacheco Portuguez" userId="ad40cec1-e87c-4df3-a667-1eb27988b12b" providerId="ADAL" clId="{4D2D7F33-DC7B-4F6D-968D-02936DECA623}" dt="2024-01-13T15:25:33.198" v="1475" actId="26606"/>
          <ac:spMkLst>
            <pc:docMk/>
            <pc:sldMk cId="1857352269" sldId="266"/>
            <ac:spMk id="11" creationId="{F68B3F68-107C-434F-AA38-110D5EA91B85}"/>
          </ac:spMkLst>
        </pc:spChg>
        <pc:spChg chg="add">
          <ac:chgData name="Steven Andrey Pacheco Portuguez" userId="ad40cec1-e87c-4df3-a667-1eb27988b12b" providerId="ADAL" clId="{4D2D7F33-DC7B-4F6D-968D-02936DECA623}" dt="2024-01-13T15:25:33.198" v="1475" actId="26606"/>
          <ac:spMkLst>
            <pc:docMk/>
            <pc:sldMk cId="1857352269" sldId="266"/>
            <ac:spMk id="13" creationId="{AAD0DBB9-1A4B-4391-81D4-CB19F9AB918A}"/>
          </ac:spMkLst>
        </pc:spChg>
        <pc:spChg chg="add">
          <ac:chgData name="Steven Andrey Pacheco Portuguez" userId="ad40cec1-e87c-4df3-a667-1eb27988b12b" providerId="ADAL" clId="{4D2D7F33-DC7B-4F6D-968D-02936DECA623}" dt="2024-01-13T15:25:33.198" v="1475" actId="26606"/>
          <ac:spMkLst>
            <pc:docMk/>
            <pc:sldMk cId="1857352269" sldId="266"/>
            <ac:spMk id="15" creationId="{063BBA22-50EA-4C4D-BE05-F1CE4E63AA56}"/>
          </ac:spMkLst>
        </pc:spChg>
        <pc:graphicFrameChg chg="add mod modGraphic">
          <ac:chgData name="Steven Andrey Pacheco Portuguez" userId="ad40cec1-e87c-4df3-a667-1eb27988b12b" providerId="ADAL" clId="{4D2D7F33-DC7B-4F6D-968D-02936DECA623}" dt="2024-01-13T16:32:07.626" v="2825" actId="207"/>
          <ac:graphicFrameMkLst>
            <pc:docMk/>
            <pc:sldMk cId="1857352269" sldId="266"/>
            <ac:graphicFrameMk id="5" creationId="{1EC8E5F3-692D-5522-2A9F-78DB04A533EC}"/>
          </ac:graphicFrameMkLst>
        </pc:graphicFrameChg>
      </pc:sldChg>
      <pc:sldChg chg="addSp delSp modSp new mod setBg">
        <pc:chgData name="Steven Andrey Pacheco Portuguez" userId="ad40cec1-e87c-4df3-a667-1eb27988b12b" providerId="ADAL" clId="{4D2D7F33-DC7B-4F6D-968D-02936DECA623}" dt="2024-01-13T15:32:10.827" v="1684" actId="26606"/>
        <pc:sldMkLst>
          <pc:docMk/>
          <pc:sldMk cId="982618171" sldId="267"/>
        </pc:sldMkLst>
        <pc:spChg chg="mod ord">
          <ac:chgData name="Steven Andrey Pacheco Portuguez" userId="ad40cec1-e87c-4df3-a667-1eb27988b12b" providerId="ADAL" clId="{4D2D7F33-DC7B-4F6D-968D-02936DECA623}" dt="2024-01-13T15:32:10.827" v="1684" actId="26606"/>
          <ac:spMkLst>
            <pc:docMk/>
            <pc:sldMk cId="982618171" sldId="267"/>
            <ac:spMk id="2" creationId="{201A2CFA-64D7-E345-303F-F9A79C397648}"/>
          </ac:spMkLst>
        </pc:spChg>
        <pc:spChg chg="mod">
          <ac:chgData name="Steven Andrey Pacheco Portuguez" userId="ad40cec1-e87c-4df3-a667-1eb27988b12b" providerId="ADAL" clId="{4D2D7F33-DC7B-4F6D-968D-02936DECA623}" dt="2024-01-13T15:32:10.827" v="1684" actId="26606"/>
          <ac:spMkLst>
            <pc:docMk/>
            <pc:sldMk cId="982618171" sldId="267"/>
            <ac:spMk id="3" creationId="{91E8A7AE-AA62-60B6-B13B-1051059CBD45}"/>
          </ac:spMkLst>
        </pc:spChg>
        <pc:spChg chg="add del">
          <ac:chgData name="Steven Andrey Pacheco Portuguez" userId="ad40cec1-e87c-4df3-a667-1eb27988b12b" providerId="ADAL" clId="{4D2D7F33-DC7B-4F6D-968D-02936DECA623}" dt="2024-01-13T15:31:28.138" v="1649" actId="26606"/>
          <ac:spMkLst>
            <pc:docMk/>
            <pc:sldMk cId="982618171" sldId="267"/>
            <ac:spMk id="9" creationId="{8181FC64-B306-4821-98E2-780662EFC486}"/>
          </ac:spMkLst>
        </pc:spChg>
        <pc:spChg chg="add del">
          <ac:chgData name="Steven Andrey Pacheco Portuguez" userId="ad40cec1-e87c-4df3-a667-1eb27988b12b" providerId="ADAL" clId="{4D2D7F33-DC7B-4F6D-968D-02936DECA623}" dt="2024-01-13T15:31:28.138" v="1649" actId="26606"/>
          <ac:spMkLst>
            <pc:docMk/>
            <pc:sldMk cId="982618171" sldId="267"/>
            <ac:spMk id="11" creationId="{5871FC61-DD4E-47D4-81FD-8A7E7D12B371}"/>
          </ac:spMkLst>
        </pc:spChg>
        <pc:spChg chg="add del">
          <ac:chgData name="Steven Andrey Pacheco Portuguez" userId="ad40cec1-e87c-4df3-a667-1eb27988b12b" providerId="ADAL" clId="{4D2D7F33-DC7B-4F6D-968D-02936DECA623}" dt="2024-01-13T15:31:28.138" v="1649" actId="26606"/>
          <ac:spMkLst>
            <pc:docMk/>
            <pc:sldMk cId="982618171" sldId="267"/>
            <ac:spMk id="13" creationId="{F9EC3F91-A75C-4F74-867E-E4C28C13546B}"/>
          </ac:spMkLst>
        </pc:spChg>
        <pc:spChg chg="add del">
          <ac:chgData name="Steven Andrey Pacheco Portuguez" userId="ad40cec1-e87c-4df3-a667-1eb27988b12b" providerId="ADAL" clId="{4D2D7F33-DC7B-4F6D-968D-02936DECA623}" dt="2024-01-13T15:31:28.138" v="1649" actId="26606"/>
          <ac:spMkLst>
            <pc:docMk/>
            <pc:sldMk cId="982618171" sldId="267"/>
            <ac:spMk id="15" creationId="{829A1E2C-5AC8-40FC-99E9-832069D39792}"/>
          </ac:spMkLst>
        </pc:spChg>
        <pc:spChg chg="add del">
          <ac:chgData name="Steven Andrey Pacheco Portuguez" userId="ad40cec1-e87c-4df3-a667-1eb27988b12b" providerId="ADAL" clId="{4D2D7F33-DC7B-4F6D-968D-02936DECA623}" dt="2024-01-13T15:32:10.827" v="1684" actId="26606"/>
          <ac:spMkLst>
            <pc:docMk/>
            <pc:sldMk cId="982618171" sldId="267"/>
            <ac:spMk id="18" creationId="{AE3A741D-C19B-960A-5803-1C5887147820}"/>
          </ac:spMkLst>
        </pc:spChg>
        <pc:spChg chg="add del">
          <ac:chgData name="Steven Andrey Pacheco Portuguez" userId="ad40cec1-e87c-4df3-a667-1eb27988b12b" providerId="ADAL" clId="{4D2D7F33-DC7B-4F6D-968D-02936DECA623}" dt="2024-01-13T15:32:10.827" v="1684" actId="26606"/>
          <ac:spMkLst>
            <pc:docMk/>
            <pc:sldMk cId="982618171" sldId="267"/>
            <ac:spMk id="19" creationId="{DC39DE25-0E4E-0AA7-0932-1D78C2372786}"/>
          </ac:spMkLst>
        </pc:spChg>
        <pc:spChg chg="add del">
          <ac:chgData name="Steven Andrey Pacheco Portuguez" userId="ad40cec1-e87c-4df3-a667-1eb27988b12b" providerId="ADAL" clId="{4D2D7F33-DC7B-4F6D-968D-02936DECA623}" dt="2024-01-13T15:32:10.827" v="1684" actId="26606"/>
          <ac:spMkLst>
            <pc:docMk/>
            <pc:sldMk cId="982618171" sldId="267"/>
            <ac:spMk id="20" creationId="{8D6EA299-0840-6DEA-E670-C49AEBC87E89}"/>
          </ac:spMkLst>
        </pc:spChg>
        <pc:spChg chg="add">
          <ac:chgData name="Steven Andrey Pacheco Portuguez" userId="ad40cec1-e87c-4df3-a667-1eb27988b12b" providerId="ADAL" clId="{4D2D7F33-DC7B-4F6D-968D-02936DECA623}" dt="2024-01-13T15:32:10.827" v="1684" actId="26606"/>
          <ac:spMkLst>
            <pc:docMk/>
            <pc:sldMk cId="982618171" sldId="267"/>
            <ac:spMk id="25" creationId="{9AA72BD9-2C5A-4EDC-931F-5AA08EACA0F3}"/>
          </ac:spMkLst>
        </pc:spChg>
        <pc:spChg chg="add">
          <ac:chgData name="Steven Andrey Pacheco Portuguez" userId="ad40cec1-e87c-4df3-a667-1eb27988b12b" providerId="ADAL" clId="{4D2D7F33-DC7B-4F6D-968D-02936DECA623}" dt="2024-01-13T15:32:10.827" v="1684" actId="26606"/>
          <ac:spMkLst>
            <pc:docMk/>
            <pc:sldMk cId="982618171" sldId="267"/>
            <ac:spMk id="27" creationId="{DD3981AC-7B61-4947-BCF3-F7AA7FA385B9}"/>
          </ac:spMkLst>
        </pc:spChg>
        <pc:spChg chg="add">
          <ac:chgData name="Steven Andrey Pacheco Portuguez" userId="ad40cec1-e87c-4df3-a667-1eb27988b12b" providerId="ADAL" clId="{4D2D7F33-DC7B-4F6D-968D-02936DECA623}" dt="2024-01-13T15:32:10.827" v="1684" actId="26606"/>
          <ac:spMkLst>
            <pc:docMk/>
            <pc:sldMk cId="982618171" sldId="267"/>
            <ac:spMk id="29" creationId="{55D4142C-5077-457F-A6AD-3FECFDB39685}"/>
          </ac:spMkLst>
        </pc:spChg>
        <pc:spChg chg="add">
          <ac:chgData name="Steven Andrey Pacheco Portuguez" userId="ad40cec1-e87c-4df3-a667-1eb27988b12b" providerId="ADAL" clId="{4D2D7F33-DC7B-4F6D-968D-02936DECA623}" dt="2024-01-13T15:32:10.827" v="1684" actId="26606"/>
          <ac:spMkLst>
            <pc:docMk/>
            <pc:sldMk cId="982618171" sldId="267"/>
            <ac:spMk id="31" creationId="{7A5F0580-5EE9-419F-96EE-B6529EF6E7D0}"/>
          </ac:spMkLst>
        </pc:spChg>
        <pc:picChg chg="add del">
          <ac:chgData name="Steven Andrey Pacheco Portuguez" userId="ad40cec1-e87c-4df3-a667-1eb27988b12b" providerId="ADAL" clId="{4D2D7F33-DC7B-4F6D-968D-02936DECA623}" dt="2024-01-13T15:31:28.138" v="1649" actId="26606"/>
          <ac:picMkLst>
            <pc:docMk/>
            <pc:sldMk cId="982618171" sldId="267"/>
            <ac:picMk id="5" creationId="{53513302-5475-EC25-B1B7-545C634DB10F}"/>
          </ac:picMkLst>
        </pc:picChg>
        <pc:picChg chg="add mod">
          <ac:chgData name="Steven Andrey Pacheco Portuguez" userId="ad40cec1-e87c-4df3-a667-1eb27988b12b" providerId="ADAL" clId="{4D2D7F33-DC7B-4F6D-968D-02936DECA623}" dt="2024-01-13T15:32:10.827" v="1684" actId="26606"/>
          <ac:picMkLst>
            <pc:docMk/>
            <pc:sldMk cId="982618171" sldId="267"/>
            <ac:picMk id="17" creationId="{DA590781-DA91-6A57-F946-4C76C7C50B7B}"/>
          </ac:picMkLst>
        </pc:picChg>
      </pc:sldChg>
      <pc:sldChg chg="addSp delSp modSp new mod setBg">
        <pc:chgData name="Steven Andrey Pacheco Portuguez" userId="ad40cec1-e87c-4df3-a667-1eb27988b12b" providerId="ADAL" clId="{4D2D7F33-DC7B-4F6D-968D-02936DECA623}" dt="2024-01-13T15:44:55.765" v="1945" actId="26606"/>
        <pc:sldMkLst>
          <pc:docMk/>
          <pc:sldMk cId="3863149207" sldId="268"/>
        </pc:sldMkLst>
        <pc:spChg chg="mod">
          <ac:chgData name="Steven Andrey Pacheco Portuguez" userId="ad40cec1-e87c-4df3-a667-1eb27988b12b" providerId="ADAL" clId="{4D2D7F33-DC7B-4F6D-968D-02936DECA623}" dt="2024-01-13T15:44:55.765" v="1945" actId="26606"/>
          <ac:spMkLst>
            <pc:docMk/>
            <pc:sldMk cId="3863149207" sldId="268"/>
            <ac:spMk id="2" creationId="{B68CB2FC-C44E-2D9A-45DF-BD619558EB9D}"/>
          </ac:spMkLst>
        </pc:spChg>
        <pc:spChg chg="mod">
          <ac:chgData name="Steven Andrey Pacheco Portuguez" userId="ad40cec1-e87c-4df3-a667-1eb27988b12b" providerId="ADAL" clId="{4D2D7F33-DC7B-4F6D-968D-02936DECA623}" dt="2024-01-13T15:44:55.765" v="1945" actId="26606"/>
          <ac:spMkLst>
            <pc:docMk/>
            <pc:sldMk cId="3863149207" sldId="268"/>
            <ac:spMk id="3" creationId="{4877C050-A1FC-C613-E513-99450DD01086}"/>
          </ac:spMkLst>
        </pc:spChg>
        <pc:spChg chg="add">
          <ac:chgData name="Steven Andrey Pacheco Portuguez" userId="ad40cec1-e87c-4df3-a667-1eb27988b12b" providerId="ADAL" clId="{4D2D7F33-DC7B-4F6D-968D-02936DECA623}" dt="2024-01-13T15:44:55.765" v="1945" actId="26606"/>
          <ac:spMkLst>
            <pc:docMk/>
            <pc:sldMk cId="3863149207" sldId="268"/>
            <ac:spMk id="22" creationId="{B95B9BA8-1D69-4796-85F5-B6D0BD52354B}"/>
          </ac:spMkLst>
        </pc:spChg>
        <pc:grpChg chg="add del">
          <ac:chgData name="Steven Andrey Pacheco Portuguez" userId="ad40cec1-e87c-4df3-a667-1eb27988b12b" providerId="ADAL" clId="{4D2D7F33-DC7B-4F6D-968D-02936DECA623}" dt="2024-01-13T15:44:41.734" v="1943" actId="26606"/>
          <ac:grpSpMkLst>
            <pc:docMk/>
            <pc:sldMk cId="3863149207" sldId="268"/>
            <ac:grpSpMk id="10" creationId="{1FD67D68-9B83-C338-8342-3348D8F22347}"/>
          </ac:grpSpMkLst>
        </pc:grpChg>
        <pc:grpChg chg="add del">
          <ac:chgData name="Steven Andrey Pacheco Portuguez" userId="ad40cec1-e87c-4df3-a667-1eb27988b12b" providerId="ADAL" clId="{4D2D7F33-DC7B-4F6D-968D-02936DECA623}" dt="2024-01-13T15:44:55.765" v="1945" actId="26606"/>
          <ac:grpSpMkLst>
            <pc:docMk/>
            <pc:sldMk cId="3863149207" sldId="268"/>
            <ac:grpSpMk id="14" creationId="{7024687B-3153-123C-0A8C-D7D007FAF1BE}"/>
          </ac:grpSpMkLst>
        </pc:grpChg>
        <pc:grpChg chg="add">
          <ac:chgData name="Steven Andrey Pacheco Portuguez" userId="ad40cec1-e87c-4df3-a667-1eb27988b12b" providerId="ADAL" clId="{4D2D7F33-DC7B-4F6D-968D-02936DECA623}" dt="2024-01-13T15:44:55.765" v="1945" actId="26606"/>
          <ac:grpSpMkLst>
            <pc:docMk/>
            <pc:sldMk cId="3863149207" sldId="268"/>
            <ac:grpSpMk id="24" creationId="{B868920F-3C89-4780-A399-2A0099F45D9B}"/>
          </ac:grpSpMkLst>
        </pc:grpChg>
        <pc:picChg chg="add del">
          <ac:chgData name="Steven Andrey Pacheco Portuguez" userId="ad40cec1-e87c-4df3-a667-1eb27988b12b" providerId="ADAL" clId="{4D2D7F33-DC7B-4F6D-968D-02936DECA623}" dt="2024-01-13T15:44:41.734" v="1943" actId="26606"/>
          <ac:picMkLst>
            <pc:docMk/>
            <pc:sldMk cId="3863149207" sldId="268"/>
            <ac:picMk id="7" creationId="{9DE199A3-591B-6EE4-AA53-02F82D22E100}"/>
          </ac:picMkLst>
        </pc:picChg>
        <pc:picChg chg="add mod">
          <ac:chgData name="Steven Andrey Pacheco Portuguez" userId="ad40cec1-e87c-4df3-a667-1eb27988b12b" providerId="ADAL" clId="{4D2D7F33-DC7B-4F6D-968D-02936DECA623}" dt="2024-01-13T15:44:55.765" v="1945" actId="26606"/>
          <ac:picMkLst>
            <pc:docMk/>
            <pc:sldMk cId="3863149207" sldId="268"/>
            <ac:picMk id="17" creationId="{E35143B2-B959-C609-8550-0F1780D2C4AC}"/>
          </ac:picMkLst>
        </pc:picChg>
      </pc:sldChg>
      <pc:sldChg chg="addSp modSp new mod setBg">
        <pc:chgData name="Steven Andrey Pacheco Portuguez" userId="ad40cec1-e87c-4df3-a667-1eb27988b12b" providerId="ADAL" clId="{4D2D7F33-DC7B-4F6D-968D-02936DECA623}" dt="2024-01-13T15:53:23.162" v="2270" actId="26606"/>
        <pc:sldMkLst>
          <pc:docMk/>
          <pc:sldMk cId="692848746" sldId="269"/>
        </pc:sldMkLst>
        <pc:spChg chg="mod">
          <ac:chgData name="Steven Andrey Pacheco Portuguez" userId="ad40cec1-e87c-4df3-a667-1eb27988b12b" providerId="ADAL" clId="{4D2D7F33-DC7B-4F6D-968D-02936DECA623}" dt="2024-01-13T15:53:23.162" v="2270" actId="26606"/>
          <ac:spMkLst>
            <pc:docMk/>
            <pc:sldMk cId="692848746" sldId="269"/>
            <ac:spMk id="2" creationId="{BB8B41C0-0B54-954C-85CA-B7F8AEC7A439}"/>
          </ac:spMkLst>
        </pc:spChg>
        <pc:spChg chg="mod">
          <ac:chgData name="Steven Andrey Pacheco Portuguez" userId="ad40cec1-e87c-4df3-a667-1eb27988b12b" providerId="ADAL" clId="{4D2D7F33-DC7B-4F6D-968D-02936DECA623}" dt="2024-01-13T15:53:23.162" v="2270" actId="26606"/>
          <ac:spMkLst>
            <pc:docMk/>
            <pc:sldMk cId="692848746" sldId="269"/>
            <ac:spMk id="3" creationId="{7C2FD599-543C-E4BB-124A-9DB3C4402708}"/>
          </ac:spMkLst>
        </pc:spChg>
        <pc:spChg chg="add">
          <ac:chgData name="Steven Andrey Pacheco Portuguez" userId="ad40cec1-e87c-4df3-a667-1eb27988b12b" providerId="ADAL" clId="{4D2D7F33-DC7B-4F6D-968D-02936DECA623}" dt="2024-01-13T15:53:23.162" v="2270" actId="26606"/>
          <ac:spMkLst>
            <pc:docMk/>
            <pc:sldMk cId="692848746" sldId="269"/>
            <ac:spMk id="10" creationId="{B95B9BA8-1D69-4796-85F5-B6D0BD52354B}"/>
          </ac:spMkLst>
        </pc:spChg>
        <pc:grpChg chg="add">
          <ac:chgData name="Steven Andrey Pacheco Portuguez" userId="ad40cec1-e87c-4df3-a667-1eb27988b12b" providerId="ADAL" clId="{4D2D7F33-DC7B-4F6D-968D-02936DECA623}" dt="2024-01-13T15:53:23.162" v="2270" actId="26606"/>
          <ac:grpSpMkLst>
            <pc:docMk/>
            <pc:sldMk cId="692848746" sldId="269"/>
            <ac:grpSpMk id="12" creationId="{B868920F-3C89-4780-A399-2A0099F45D9B}"/>
          </ac:grpSpMkLst>
        </pc:grpChg>
        <pc:picChg chg="add">
          <ac:chgData name="Steven Andrey Pacheco Portuguez" userId="ad40cec1-e87c-4df3-a667-1eb27988b12b" providerId="ADAL" clId="{4D2D7F33-DC7B-4F6D-968D-02936DECA623}" dt="2024-01-13T15:53:23.162" v="2270" actId="26606"/>
          <ac:picMkLst>
            <pc:docMk/>
            <pc:sldMk cId="692848746" sldId="269"/>
            <ac:picMk id="7" creationId="{FD79D0A2-ABBF-04F2-1B5C-7B692D50598E}"/>
          </ac:picMkLst>
        </pc:picChg>
      </pc:sldChg>
      <pc:sldChg chg="addSp delSp modSp new mod setBg">
        <pc:chgData name="Steven Andrey Pacheco Portuguez" userId="ad40cec1-e87c-4df3-a667-1eb27988b12b" providerId="ADAL" clId="{4D2D7F33-DC7B-4F6D-968D-02936DECA623}" dt="2024-01-13T16:22:30.599" v="2478" actId="26606"/>
        <pc:sldMkLst>
          <pc:docMk/>
          <pc:sldMk cId="4201271553" sldId="270"/>
        </pc:sldMkLst>
        <pc:spChg chg="mod">
          <ac:chgData name="Steven Andrey Pacheco Portuguez" userId="ad40cec1-e87c-4df3-a667-1eb27988b12b" providerId="ADAL" clId="{4D2D7F33-DC7B-4F6D-968D-02936DECA623}" dt="2024-01-13T16:22:30.599" v="2478" actId="26606"/>
          <ac:spMkLst>
            <pc:docMk/>
            <pc:sldMk cId="4201271553" sldId="270"/>
            <ac:spMk id="2" creationId="{FD13ED04-D80E-A0C4-8DF4-D9A50E60F8B6}"/>
          </ac:spMkLst>
        </pc:spChg>
        <pc:spChg chg="del mod">
          <ac:chgData name="Steven Andrey Pacheco Portuguez" userId="ad40cec1-e87c-4df3-a667-1eb27988b12b" providerId="ADAL" clId="{4D2D7F33-DC7B-4F6D-968D-02936DECA623}" dt="2024-01-13T16:22:30.599" v="2478" actId="26606"/>
          <ac:spMkLst>
            <pc:docMk/>
            <pc:sldMk cId="4201271553" sldId="270"/>
            <ac:spMk id="3" creationId="{582E4DC5-D70D-EDB5-DE4E-D45942EF38B5}"/>
          </ac:spMkLst>
        </pc:spChg>
        <pc:spChg chg="add">
          <ac:chgData name="Steven Andrey Pacheco Portuguez" userId="ad40cec1-e87c-4df3-a667-1eb27988b12b" providerId="ADAL" clId="{4D2D7F33-DC7B-4F6D-968D-02936DECA623}" dt="2024-01-13T16:22:30.599" v="2478" actId="26606"/>
          <ac:spMkLst>
            <pc:docMk/>
            <pc:sldMk cId="4201271553" sldId="270"/>
            <ac:spMk id="9" creationId="{BACC6370-2D7E-4714-9D71-7542949D7D5D}"/>
          </ac:spMkLst>
        </pc:spChg>
        <pc:spChg chg="add">
          <ac:chgData name="Steven Andrey Pacheco Portuguez" userId="ad40cec1-e87c-4df3-a667-1eb27988b12b" providerId="ADAL" clId="{4D2D7F33-DC7B-4F6D-968D-02936DECA623}" dt="2024-01-13T16:22:30.599" v="2478" actId="26606"/>
          <ac:spMkLst>
            <pc:docMk/>
            <pc:sldMk cId="4201271553" sldId="270"/>
            <ac:spMk id="11" creationId="{F68B3F68-107C-434F-AA38-110D5EA91B85}"/>
          </ac:spMkLst>
        </pc:spChg>
        <pc:spChg chg="add">
          <ac:chgData name="Steven Andrey Pacheco Portuguez" userId="ad40cec1-e87c-4df3-a667-1eb27988b12b" providerId="ADAL" clId="{4D2D7F33-DC7B-4F6D-968D-02936DECA623}" dt="2024-01-13T16:22:30.599" v="2478" actId="26606"/>
          <ac:spMkLst>
            <pc:docMk/>
            <pc:sldMk cId="4201271553" sldId="270"/>
            <ac:spMk id="13" creationId="{AAD0DBB9-1A4B-4391-81D4-CB19F9AB918A}"/>
          </ac:spMkLst>
        </pc:spChg>
        <pc:spChg chg="add">
          <ac:chgData name="Steven Andrey Pacheco Portuguez" userId="ad40cec1-e87c-4df3-a667-1eb27988b12b" providerId="ADAL" clId="{4D2D7F33-DC7B-4F6D-968D-02936DECA623}" dt="2024-01-13T16:22:30.599" v="2478" actId="26606"/>
          <ac:spMkLst>
            <pc:docMk/>
            <pc:sldMk cId="4201271553" sldId="270"/>
            <ac:spMk id="15" creationId="{063BBA22-50EA-4C4D-BE05-F1CE4E63AA56}"/>
          </ac:spMkLst>
        </pc:spChg>
        <pc:graphicFrameChg chg="add">
          <ac:chgData name="Steven Andrey Pacheco Portuguez" userId="ad40cec1-e87c-4df3-a667-1eb27988b12b" providerId="ADAL" clId="{4D2D7F33-DC7B-4F6D-968D-02936DECA623}" dt="2024-01-13T16:22:30.599" v="2478" actId="26606"/>
          <ac:graphicFrameMkLst>
            <pc:docMk/>
            <pc:sldMk cId="4201271553" sldId="270"/>
            <ac:graphicFrameMk id="5" creationId="{D01B0025-1E20-1B7D-C38A-04456366ACDF}"/>
          </ac:graphicFrameMkLst>
        </pc:graphicFrameChg>
      </pc:sldChg>
      <pc:sldChg chg="addSp delSp modSp new mod setBg">
        <pc:chgData name="Steven Andrey Pacheco Portuguez" userId="ad40cec1-e87c-4df3-a667-1eb27988b12b" providerId="ADAL" clId="{4D2D7F33-DC7B-4F6D-968D-02936DECA623}" dt="2024-01-13T16:28:23.567" v="2699" actId="26606"/>
        <pc:sldMkLst>
          <pc:docMk/>
          <pc:sldMk cId="2776032757" sldId="271"/>
        </pc:sldMkLst>
        <pc:spChg chg="mod">
          <ac:chgData name="Steven Andrey Pacheco Portuguez" userId="ad40cec1-e87c-4df3-a667-1eb27988b12b" providerId="ADAL" clId="{4D2D7F33-DC7B-4F6D-968D-02936DECA623}" dt="2024-01-13T16:28:23.567" v="2699" actId="26606"/>
          <ac:spMkLst>
            <pc:docMk/>
            <pc:sldMk cId="2776032757" sldId="271"/>
            <ac:spMk id="2" creationId="{C13AE0A6-F06F-D697-0F38-485B9DE9516C}"/>
          </ac:spMkLst>
        </pc:spChg>
        <pc:spChg chg="del mod">
          <ac:chgData name="Steven Andrey Pacheco Portuguez" userId="ad40cec1-e87c-4df3-a667-1eb27988b12b" providerId="ADAL" clId="{4D2D7F33-DC7B-4F6D-968D-02936DECA623}" dt="2024-01-13T16:28:23.567" v="2699" actId="26606"/>
          <ac:spMkLst>
            <pc:docMk/>
            <pc:sldMk cId="2776032757" sldId="271"/>
            <ac:spMk id="3" creationId="{19D7FC83-C5F1-E42F-C94E-FB4D99233DD2}"/>
          </ac:spMkLst>
        </pc:spChg>
        <pc:spChg chg="add">
          <ac:chgData name="Steven Andrey Pacheco Portuguez" userId="ad40cec1-e87c-4df3-a667-1eb27988b12b" providerId="ADAL" clId="{4D2D7F33-DC7B-4F6D-968D-02936DECA623}" dt="2024-01-13T16:28:23.567" v="2699" actId="26606"/>
          <ac:spMkLst>
            <pc:docMk/>
            <pc:sldMk cId="2776032757" sldId="271"/>
            <ac:spMk id="9" creationId="{BACC6370-2D7E-4714-9D71-7542949D7D5D}"/>
          </ac:spMkLst>
        </pc:spChg>
        <pc:spChg chg="add">
          <ac:chgData name="Steven Andrey Pacheco Portuguez" userId="ad40cec1-e87c-4df3-a667-1eb27988b12b" providerId="ADAL" clId="{4D2D7F33-DC7B-4F6D-968D-02936DECA623}" dt="2024-01-13T16:28:23.567" v="2699" actId="26606"/>
          <ac:spMkLst>
            <pc:docMk/>
            <pc:sldMk cId="2776032757" sldId="271"/>
            <ac:spMk id="11" creationId="{F68B3F68-107C-434F-AA38-110D5EA91B85}"/>
          </ac:spMkLst>
        </pc:spChg>
        <pc:spChg chg="add">
          <ac:chgData name="Steven Andrey Pacheco Portuguez" userId="ad40cec1-e87c-4df3-a667-1eb27988b12b" providerId="ADAL" clId="{4D2D7F33-DC7B-4F6D-968D-02936DECA623}" dt="2024-01-13T16:28:23.567" v="2699" actId="26606"/>
          <ac:spMkLst>
            <pc:docMk/>
            <pc:sldMk cId="2776032757" sldId="271"/>
            <ac:spMk id="13" creationId="{AAD0DBB9-1A4B-4391-81D4-CB19F9AB918A}"/>
          </ac:spMkLst>
        </pc:spChg>
        <pc:spChg chg="add">
          <ac:chgData name="Steven Andrey Pacheco Portuguez" userId="ad40cec1-e87c-4df3-a667-1eb27988b12b" providerId="ADAL" clId="{4D2D7F33-DC7B-4F6D-968D-02936DECA623}" dt="2024-01-13T16:28:23.567" v="2699" actId="26606"/>
          <ac:spMkLst>
            <pc:docMk/>
            <pc:sldMk cId="2776032757" sldId="271"/>
            <ac:spMk id="15" creationId="{063BBA22-50EA-4C4D-BE05-F1CE4E63AA56}"/>
          </ac:spMkLst>
        </pc:spChg>
        <pc:graphicFrameChg chg="add">
          <ac:chgData name="Steven Andrey Pacheco Portuguez" userId="ad40cec1-e87c-4df3-a667-1eb27988b12b" providerId="ADAL" clId="{4D2D7F33-DC7B-4F6D-968D-02936DECA623}" dt="2024-01-13T16:28:23.567" v="2699" actId="26606"/>
          <ac:graphicFrameMkLst>
            <pc:docMk/>
            <pc:sldMk cId="2776032757" sldId="271"/>
            <ac:graphicFrameMk id="5" creationId="{CBD218B3-5A7B-614D-BE4C-EC437C74BE99}"/>
          </ac:graphicFrameMkLst>
        </pc:graphicFrameChg>
      </pc:sldChg>
      <pc:sldChg chg="addSp delSp modSp new mod setBg">
        <pc:chgData name="Steven Andrey Pacheco Portuguez" userId="ad40cec1-e87c-4df3-a667-1eb27988b12b" providerId="ADAL" clId="{4D2D7F33-DC7B-4F6D-968D-02936DECA623}" dt="2024-01-13T16:31:45.087" v="2821" actId="20577"/>
        <pc:sldMkLst>
          <pc:docMk/>
          <pc:sldMk cId="607754888" sldId="272"/>
        </pc:sldMkLst>
        <pc:spChg chg="mod">
          <ac:chgData name="Steven Andrey Pacheco Portuguez" userId="ad40cec1-e87c-4df3-a667-1eb27988b12b" providerId="ADAL" clId="{4D2D7F33-DC7B-4F6D-968D-02936DECA623}" dt="2024-01-13T16:31:45.087" v="2821" actId="20577"/>
          <ac:spMkLst>
            <pc:docMk/>
            <pc:sldMk cId="607754888" sldId="272"/>
            <ac:spMk id="2" creationId="{79A23800-C435-D088-895F-F716E27145D0}"/>
          </ac:spMkLst>
        </pc:spChg>
        <pc:spChg chg="del mod">
          <ac:chgData name="Steven Andrey Pacheco Portuguez" userId="ad40cec1-e87c-4df3-a667-1eb27988b12b" providerId="ADAL" clId="{4D2D7F33-DC7B-4F6D-968D-02936DECA623}" dt="2024-01-13T16:29:43.492" v="2789" actId="26606"/>
          <ac:spMkLst>
            <pc:docMk/>
            <pc:sldMk cId="607754888" sldId="272"/>
            <ac:spMk id="3" creationId="{C0EEE5D0-E75D-7F95-F8DD-4335344FDEB7}"/>
          </ac:spMkLst>
        </pc:spChg>
        <pc:spChg chg="add">
          <ac:chgData name="Steven Andrey Pacheco Portuguez" userId="ad40cec1-e87c-4df3-a667-1eb27988b12b" providerId="ADAL" clId="{4D2D7F33-DC7B-4F6D-968D-02936DECA623}" dt="2024-01-13T16:29:43.492" v="2789" actId="26606"/>
          <ac:spMkLst>
            <pc:docMk/>
            <pc:sldMk cId="607754888" sldId="272"/>
            <ac:spMk id="9" creationId="{BACC6370-2D7E-4714-9D71-7542949D7D5D}"/>
          </ac:spMkLst>
        </pc:spChg>
        <pc:spChg chg="add">
          <ac:chgData name="Steven Andrey Pacheco Portuguez" userId="ad40cec1-e87c-4df3-a667-1eb27988b12b" providerId="ADAL" clId="{4D2D7F33-DC7B-4F6D-968D-02936DECA623}" dt="2024-01-13T16:29:43.492" v="2789" actId="26606"/>
          <ac:spMkLst>
            <pc:docMk/>
            <pc:sldMk cId="607754888" sldId="272"/>
            <ac:spMk id="11" creationId="{F68B3F68-107C-434F-AA38-110D5EA91B85}"/>
          </ac:spMkLst>
        </pc:spChg>
        <pc:spChg chg="add">
          <ac:chgData name="Steven Andrey Pacheco Portuguez" userId="ad40cec1-e87c-4df3-a667-1eb27988b12b" providerId="ADAL" clId="{4D2D7F33-DC7B-4F6D-968D-02936DECA623}" dt="2024-01-13T16:29:43.492" v="2789" actId="26606"/>
          <ac:spMkLst>
            <pc:docMk/>
            <pc:sldMk cId="607754888" sldId="272"/>
            <ac:spMk id="13" creationId="{AAD0DBB9-1A4B-4391-81D4-CB19F9AB918A}"/>
          </ac:spMkLst>
        </pc:spChg>
        <pc:spChg chg="add">
          <ac:chgData name="Steven Andrey Pacheco Portuguez" userId="ad40cec1-e87c-4df3-a667-1eb27988b12b" providerId="ADAL" clId="{4D2D7F33-DC7B-4F6D-968D-02936DECA623}" dt="2024-01-13T16:29:43.492" v="2789" actId="26606"/>
          <ac:spMkLst>
            <pc:docMk/>
            <pc:sldMk cId="607754888" sldId="272"/>
            <ac:spMk id="15" creationId="{063BBA22-50EA-4C4D-BE05-F1CE4E63AA56}"/>
          </ac:spMkLst>
        </pc:spChg>
        <pc:graphicFrameChg chg="add">
          <ac:chgData name="Steven Andrey Pacheco Portuguez" userId="ad40cec1-e87c-4df3-a667-1eb27988b12b" providerId="ADAL" clId="{4D2D7F33-DC7B-4F6D-968D-02936DECA623}" dt="2024-01-13T16:29:43.492" v="2789" actId="26606"/>
          <ac:graphicFrameMkLst>
            <pc:docMk/>
            <pc:sldMk cId="607754888" sldId="272"/>
            <ac:graphicFrameMk id="5" creationId="{8004F543-FA81-BBBA-3EE3-BF71B5FD8A6B}"/>
          </ac:graphicFrameMkLst>
        </pc:graphicFrameChg>
      </pc:sldChg>
      <pc:sldChg chg="addSp delSp modSp add mod setBg delDesignElem">
        <pc:chgData name="Steven Andrey Pacheco Portuguez" userId="ad40cec1-e87c-4df3-a667-1eb27988b12b" providerId="ADAL" clId="{4D2D7F33-DC7B-4F6D-968D-02936DECA623}" dt="2024-01-13T16:32:39.266" v="2844" actId="14100"/>
        <pc:sldMkLst>
          <pc:docMk/>
          <pc:sldMk cId="755819777" sldId="273"/>
        </pc:sldMkLst>
        <pc:spChg chg="mod">
          <ac:chgData name="Steven Andrey Pacheco Portuguez" userId="ad40cec1-e87c-4df3-a667-1eb27988b12b" providerId="ADAL" clId="{4D2D7F33-DC7B-4F6D-968D-02936DECA623}" dt="2024-01-13T16:31:12.739" v="2808" actId="26606"/>
          <ac:spMkLst>
            <pc:docMk/>
            <pc:sldMk cId="755819777" sldId="273"/>
            <ac:spMk id="2" creationId="{1B31AEE4-C6F1-BE19-21EC-ECC9630C6087}"/>
          </ac:spMkLst>
        </pc:spChg>
        <pc:spChg chg="add del">
          <ac:chgData name="Steven Andrey Pacheco Portuguez" userId="ad40cec1-e87c-4df3-a667-1eb27988b12b" providerId="ADAL" clId="{4D2D7F33-DC7B-4F6D-968D-02936DECA623}" dt="2024-01-13T16:31:02.067" v="2797" actId="26606"/>
          <ac:spMkLst>
            <pc:docMk/>
            <pc:sldMk cId="755819777" sldId="273"/>
            <ac:spMk id="7" creationId="{A4AC5506-6312-4701-8D3C-40187889A947}"/>
          </ac:spMkLst>
        </pc:spChg>
        <pc:spChg chg="add del">
          <ac:chgData name="Steven Andrey Pacheco Portuguez" userId="ad40cec1-e87c-4df3-a667-1eb27988b12b" providerId="ADAL" clId="{4D2D7F33-DC7B-4F6D-968D-02936DECA623}" dt="2024-01-13T16:31:04.064" v="2801" actId="26606"/>
          <ac:spMkLst>
            <pc:docMk/>
            <pc:sldMk cId="755819777" sldId="273"/>
            <ac:spMk id="8" creationId="{32BC26D8-82FB-445E-AA49-62A77D7C1EE0}"/>
          </ac:spMkLst>
        </pc:spChg>
        <pc:spChg chg="del">
          <ac:chgData name="Steven Andrey Pacheco Portuguez" userId="ad40cec1-e87c-4df3-a667-1eb27988b12b" providerId="ADAL" clId="{4D2D7F33-DC7B-4F6D-968D-02936DECA623}" dt="2024-01-13T16:30:19.277" v="2791"/>
          <ac:spMkLst>
            <pc:docMk/>
            <pc:sldMk cId="755819777" sldId="273"/>
            <ac:spMk id="9" creationId="{BACC6370-2D7E-4714-9D71-7542949D7D5D}"/>
          </ac:spMkLst>
        </pc:spChg>
        <pc:spChg chg="add del">
          <ac:chgData name="Steven Andrey Pacheco Portuguez" userId="ad40cec1-e87c-4df3-a667-1eb27988b12b" providerId="ADAL" clId="{4D2D7F33-DC7B-4F6D-968D-02936DECA623}" dt="2024-01-13T16:30:24.397" v="2793" actId="26606"/>
          <ac:spMkLst>
            <pc:docMk/>
            <pc:sldMk cId="755819777" sldId="273"/>
            <ac:spMk id="10" creationId="{AB8C311F-7253-4AED-9701-7FC0708C41C7}"/>
          </ac:spMkLst>
        </pc:spChg>
        <pc:spChg chg="del">
          <ac:chgData name="Steven Andrey Pacheco Portuguez" userId="ad40cec1-e87c-4df3-a667-1eb27988b12b" providerId="ADAL" clId="{4D2D7F33-DC7B-4F6D-968D-02936DECA623}" dt="2024-01-13T16:30:19.277" v="2791"/>
          <ac:spMkLst>
            <pc:docMk/>
            <pc:sldMk cId="755819777" sldId="273"/>
            <ac:spMk id="11" creationId="{F68B3F68-107C-434F-AA38-110D5EA91B85}"/>
          </ac:spMkLst>
        </pc:spChg>
        <pc:spChg chg="add del">
          <ac:chgData name="Steven Andrey Pacheco Portuguez" userId="ad40cec1-e87c-4df3-a667-1eb27988b12b" providerId="ADAL" clId="{4D2D7F33-DC7B-4F6D-968D-02936DECA623}" dt="2024-01-13T16:30:24.397" v="2793" actId="26606"/>
          <ac:spMkLst>
            <pc:docMk/>
            <pc:sldMk cId="755819777" sldId="273"/>
            <ac:spMk id="12" creationId="{E2384209-CB15-4CDF-9D31-C44FD9A3F20D}"/>
          </ac:spMkLst>
        </pc:spChg>
        <pc:spChg chg="del">
          <ac:chgData name="Steven Andrey Pacheco Portuguez" userId="ad40cec1-e87c-4df3-a667-1eb27988b12b" providerId="ADAL" clId="{4D2D7F33-DC7B-4F6D-968D-02936DECA623}" dt="2024-01-13T16:30:19.277" v="2791"/>
          <ac:spMkLst>
            <pc:docMk/>
            <pc:sldMk cId="755819777" sldId="273"/>
            <ac:spMk id="13" creationId="{AAD0DBB9-1A4B-4391-81D4-CB19F9AB918A}"/>
          </ac:spMkLst>
        </pc:spChg>
        <pc:spChg chg="add del">
          <ac:chgData name="Steven Andrey Pacheco Portuguez" userId="ad40cec1-e87c-4df3-a667-1eb27988b12b" providerId="ADAL" clId="{4D2D7F33-DC7B-4F6D-968D-02936DECA623}" dt="2024-01-13T16:30:24.397" v="2793" actId="26606"/>
          <ac:spMkLst>
            <pc:docMk/>
            <pc:sldMk cId="755819777" sldId="273"/>
            <ac:spMk id="14" creationId="{2633B3B5-CC90-43F0-8714-D31D1F3F0209}"/>
          </ac:spMkLst>
        </pc:spChg>
        <pc:spChg chg="del">
          <ac:chgData name="Steven Andrey Pacheco Portuguez" userId="ad40cec1-e87c-4df3-a667-1eb27988b12b" providerId="ADAL" clId="{4D2D7F33-DC7B-4F6D-968D-02936DECA623}" dt="2024-01-13T16:30:19.277" v="2791"/>
          <ac:spMkLst>
            <pc:docMk/>
            <pc:sldMk cId="755819777" sldId="273"/>
            <ac:spMk id="15" creationId="{063BBA22-50EA-4C4D-BE05-F1CE4E63AA56}"/>
          </ac:spMkLst>
        </pc:spChg>
        <pc:spChg chg="add del">
          <ac:chgData name="Steven Andrey Pacheco Portuguez" userId="ad40cec1-e87c-4df3-a667-1eb27988b12b" providerId="ADAL" clId="{4D2D7F33-DC7B-4F6D-968D-02936DECA623}" dt="2024-01-13T16:30:24.397" v="2793" actId="26606"/>
          <ac:spMkLst>
            <pc:docMk/>
            <pc:sldMk cId="755819777" sldId="273"/>
            <ac:spMk id="16" creationId="{A8D57A06-A426-446D-B02C-A2DC6B62E45E}"/>
          </ac:spMkLst>
        </pc:spChg>
        <pc:spChg chg="add del">
          <ac:chgData name="Steven Andrey Pacheco Portuguez" userId="ad40cec1-e87c-4df3-a667-1eb27988b12b" providerId="ADAL" clId="{4D2D7F33-DC7B-4F6D-968D-02936DECA623}" dt="2024-01-13T16:31:04.064" v="2801" actId="26606"/>
          <ac:spMkLst>
            <pc:docMk/>
            <pc:sldMk cId="755819777" sldId="273"/>
            <ac:spMk id="17" creationId="{CB44330D-EA18-4254-AA95-EB49948539B8}"/>
          </ac:spMkLst>
        </pc:spChg>
        <pc:spChg chg="add del">
          <ac:chgData name="Steven Andrey Pacheco Portuguez" userId="ad40cec1-e87c-4df3-a667-1eb27988b12b" providerId="ADAL" clId="{4D2D7F33-DC7B-4F6D-968D-02936DECA623}" dt="2024-01-13T16:30:35.879" v="2795" actId="26606"/>
          <ac:spMkLst>
            <pc:docMk/>
            <pc:sldMk cId="755819777" sldId="273"/>
            <ac:spMk id="18" creationId="{A4AC5506-6312-4701-8D3C-40187889A947}"/>
          </ac:spMkLst>
        </pc:spChg>
        <pc:spChg chg="add del">
          <ac:chgData name="Steven Andrey Pacheco Portuguez" userId="ad40cec1-e87c-4df3-a667-1eb27988b12b" providerId="ADAL" clId="{4D2D7F33-DC7B-4F6D-968D-02936DECA623}" dt="2024-01-13T16:31:06.141" v="2803" actId="26606"/>
          <ac:spMkLst>
            <pc:docMk/>
            <pc:sldMk cId="755819777" sldId="273"/>
            <ac:spMk id="19" creationId="{1A9F7B4E-B03D-4F64-BE33-00D074458D45}"/>
          </ac:spMkLst>
        </pc:spChg>
        <pc:spChg chg="add del">
          <ac:chgData name="Steven Andrey Pacheco Portuguez" userId="ad40cec1-e87c-4df3-a667-1eb27988b12b" providerId="ADAL" clId="{4D2D7F33-DC7B-4F6D-968D-02936DECA623}" dt="2024-01-13T16:31:06.141" v="2803" actId="26606"/>
          <ac:spMkLst>
            <pc:docMk/>
            <pc:sldMk cId="755819777" sldId="273"/>
            <ac:spMk id="20" creationId="{7E2BE7F7-CA89-4002-ACCE-A478AEA24F5E}"/>
          </ac:spMkLst>
        </pc:spChg>
        <pc:spChg chg="add del">
          <ac:chgData name="Steven Andrey Pacheco Portuguez" userId="ad40cec1-e87c-4df3-a667-1eb27988b12b" providerId="ADAL" clId="{4D2D7F33-DC7B-4F6D-968D-02936DECA623}" dt="2024-01-13T16:31:12.696" v="2807" actId="26606"/>
          <ac:spMkLst>
            <pc:docMk/>
            <pc:sldMk cId="755819777" sldId="273"/>
            <ac:spMk id="21" creationId="{77C59BEC-C4CC-4741-B975-08C543178D3D}"/>
          </ac:spMkLst>
        </pc:spChg>
        <pc:spChg chg="add del">
          <ac:chgData name="Steven Andrey Pacheco Portuguez" userId="ad40cec1-e87c-4df3-a667-1eb27988b12b" providerId="ADAL" clId="{4D2D7F33-DC7B-4F6D-968D-02936DECA623}" dt="2024-01-13T16:31:12.696" v="2807" actId="26606"/>
          <ac:spMkLst>
            <pc:docMk/>
            <pc:sldMk cId="755819777" sldId="273"/>
            <ac:spMk id="22" creationId="{72DEF309-605D-4117-9340-6D589B6C3A34}"/>
          </ac:spMkLst>
        </pc:spChg>
        <pc:spChg chg="add del">
          <ac:chgData name="Steven Andrey Pacheco Portuguez" userId="ad40cec1-e87c-4df3-a667-1eb27988b12b" providerId="ADAL" clId="{4D2D7F33-DC7B-4F6D-968D-02936DECA623}" dt="2024-01-13T16:31:12.696" v="2807" actId="26606"/>
          <ac:spMkLst>
            <pc:docMk/>
            <pc:sldMk cId="755819777" sldId="273"/>
            <ac:spMk id="23" creationId="{A7B99495-F43F-4D80-A44F-2CB4764EB90B}"/>
          </ac:spMkLst>
        </pc:spChg>
        <pc:spChg chg="add">
          <ac:chgData name="Steven Andrey Pacheco Portuguez" userId="ad40cec1-e87c-4df3-a667-1eb27988b12b" providerId="ADAL" clId="{4D2D7F33-DC7B-4F6D-968D-02936DECA623}" dt="2024-01-13T16:31:12.739" v="2808" actId="26606"/>
          <ac:spMkLst>
            <pc:docMk/>
            <pc:sldMk cId="755819777" sldId="273"/>
            <ac:spMk id="25" creationId="{45D37F4E-DDB4-456B-97E0-9937730A039F}"/>
          </ac:spMkLst>
        </pc:spChg>
        <pc:spChg chg="add">
          <ac:chgData name="Steven Andrey Pacheco Portuguez" userId="ad40cec1-e87c-4df3-a667-1eb27988b12b" providerId="ADAL" clId="{4D2D7F33-DC7B-4F6D-968D-02936DECA623}" dt="2024-01-13T16:31:12.739" v="2808" actId="26606"/>
          <ac:spMkLst>
            <pc:docMk/>
            <pc:sldMk cId="755819777" sldId="273"/>
            <ac:spMk id="26" creationId="{B2DD41CD-8F47-4F56-AD12-4E2FF7696987}"/>
          </ac:spMkLst>
        </pc:spChg>
        <pc:graphicFrameChg chg="mod modGraphic">
          <ac:chgData name="Steven Andrey Pacheco Portuguez" userId="ad40cec1-e87c-4df3-a667-1eb27988b12b" providerId="ADAL" clId="{4D2D7F33-DC7B-4F6D-968D-02936DECA623}" dt="2024-01-13T16:32:39.266" v="2844" actId="14100"/>
          <ac:graphicFrameMkLst>
            <pc:docMk/>
            <pc:sldMk cId="755819777" sldId="273"/>
            <ac:graphicFrameMk id="5" creationId="{1EC8E5F3-692D-5522-2A9F-78DB04A533EC}"/>
          </ac:graphicFrameMkLst>
        </pc:graphicFrameChg>
      </pc:sldChg>
      <pc:sldChg chg="delSp add del setBg delDesignElem">
        <pc:chgData name="Steven Andrey Pacheco Portuguez" userId="ad40cec1-e87c-4df3-a667-1eb27988b12b" providerId="ADAL" clId="{4D2D7F33-DC7B-4F6D-968D-02936DECA623}" dt="2024-01-13T16:31:29.216" v="2811" actId="47"/>
        <pc:sldMkLst>
          <pc:docMk/>
          <pc:sldMk cId="2659786265" sldId="274"/>
        </pc:sldMkLst>
        <pc:spChg chg="del">
          <ac:chgData name="Steven Andrey Pacheco Portuguez" userId="ad40cec1-e87c-4df3-a667-1eb27988b12b" providerId="ADAL" clId="{4D2D7F33-DC7B-4F6D-968D-02936DECA623}" dt="2024-01-13T16:31:21.296" v="2810"/>
          <ac:spMkLst>
            <pc:docMk/>
            <pc:sldMk cId="2659786265" sldId="274"/>
            <ac:spMk id="25" creationId="{45D37F4E-DDB4-456B-97E0-9937730A039F}"/>
          </ac:spMkLst>
        </pc:spChg>
        <pc:spChg chg="del">
          <ac:chgData name="Steven Andrey Pacheco Portuguez" userId="ad40cec1-e87c-4df3-a667-1eb27988b12b" providerId="ADAL" clId="{4D2D7F33-DC7B-4F6D-968D-02936DECA623}" dt="2024-01-13T16:31:21.296" v="2810"/>
          <ac:spMkLst>
            <pc:docMk/>
            <pc:sldMk cId="2659786265" sldId="274"/>
            <ac:spMk id="26" creationId="{B2DD41CD-8F47-4F56-AD12-4E2FF7696987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12" Type="http://schemas.openxmlformats.org/officeDocument/2006/relationships/image" Target="../media/image17.sv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11" Type="http://schemas.openxmlformats.org/officeDocument/2006/relationships/image" Target="../media/image16.png" /><Relationship Id="rId5" Type="http://schemas.openxmlformats.org/officeDocument/2006/relationships/image" Target="../media/image10.png" /><Relationship Id="rId10" Type="http://schemas.openxmlformats.org/officeDocument/2006/relationships/image" Target="../media/image15.svg" /><Relationship Id="rId4" Type="http://schemas.openxmlformats.org/officeDocument/2006/relationships/image" Target="../media/image9.svg" /><Relationship Id="rId9" Type="http://schemas.openxmlformats.org/officeDocument/2006/relationships/image" Target="../media/image14.png" 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svg" /><Relationship Id="rId1" Type="http://schemas.openxmlformats.org/officeDocument/2006/relationships/image" Target="../media/image24.png" /><Relationship Id="rId6" Type="http://schemas.openxmlformats.org/officeDocument/2006/relationships/image" Target="../media/image29.svg" /><Relationship Id="rId5" Type="http://schemas.openxmlformats.org/officeDocument/2006/relationships/image" Target="../media/image28.png" /><Relationship Id="rId4" Type="http://schemas.openxmlformats.org/officeDocument/2006/relationships/image" Target="../media/image27.svg" 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svg" /><Relationship Id="rId1" Type="http://schemas.openxmlformats.org/officeDocument/2006/relationships/image" Target="../media/image30.png" /><Relationship Id="rId4" Type="http://schemas.openxmlformats.org/officeDocument/2006/relationships/image" Target="../media/image33.svg" 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svg" /><Relationship Id="rId1" Type="http://schemas.openxmlformats.org/officeDocument/2006/relationships/image" Target="../media/image34.png" /><Relationship Id="rId4" Type="http://schemas.openxmlformats.org/officeDocument/2006/relationships/image" Target="../media/image37.svg" 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12" Type="http://schemas.openxmlformats.org/officeDocument/2006/relationships/image" Target="../media/image43.svg" /><Relationship Id="rId2" Type="http://schemas.openxmlformats.org/officeDocument/2006/relationships/image" Target="../media/image38.svg" /><Relationship Id="rId1" Type="http://schemas.openxmlformats.org/officeDocument/2006/relationships/image" Target="../media/image6.png" /><Relationship Id="rId6" Type="http://schemas.openxmlformats.org/officeDocument/2006/relationships/image" Target="../media/image40.svg" /><Relationship Id="rId11" Type="http://schemas.openxmlformats.org/officeDocument/2006/relationships/image" Target="../media/image16.png" /><Relationship Id="rId5" Type="http://schemas.openxmlformats.org/officeDocument/2006/relationships/image" Target="../media/image10.png" /><Relationship Id="rId10" Type="http://schemas.openxmlformats.org/officeDocument/2006/relationships/image" Target="../media/image42.svg" /><Relationship Id="rId4" Type="http://schemas.openxmlformats.org/officeDocument/2006/relationships/image" Target="../media/image39.svg" /><Relationship Id="rId9" Type="http://schemas.openxmlformats.org/officeDocument/2006/relationships/image" Target="../media/image14.png" 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12" Type="http://schemas.openxmlformats.org/officeDocument/2006/relationships/image" Target="../media/image17.sv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11" Type="http://schemas.openxmlformats.org/officeDocument/2006/relationships/image" Target="../media/image16.png" /><Relationship Id="rId5" Type="http://schemas.openxmlformats.org/officeDocument/2006/relationships/image" Target="../media/image10.png" /><Relationship Id="rId10" Type="http://schemas.openxmlformats.org/officeDocument/2006/relationships/image" Target="../media/image15.svg" /><Relationship Id="rId4" Type="http://schemas.openxmlformats.org/officeDocument/2006/relationships/image" Target="../media/image9.svg" /><Relationship Id="rId9" Type="http://schemas.openxmlformats.org/officeDocument/2006/relationships/image" Target="../media/image14.png" 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svg" /><Relationship Id="rId1" Type="http://schemas.openxmlformats.org/officeDocument/2006/relationships/image" Target="../media/image24.png" /><Relationship Id="rId6" Type="http://schemas.openxmlformats.org/officeDocument/2006/relationships/image" Target="../media/image29.svg" /><Relationship Id="rId5" Type="http://schemas.openxmlformats.org/officeDocument/2006/relationships/image" Target="../media/image28.png" /><Relationship Id="rId4" Type="http://schemas.openxmlformats.org/officeDocument/2006/relationships/image" Target="../media/image27.svg" 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svg" /><Relationship Id="rId1" Type="http://schemas.openxmlformats.org/officeDocument/2006/relationships/image" Target="../media/image30.png" /><Relationship Id="rId4" Type="http://schemas.openxmlformats.org/officeDocument/2006/relationships/image" Target="../media/image33.svg" 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svg" /><Relationship Id="rId1" Type="http://schemas.openxmlformats.org/officeDocument/2006/relationships/image" Target="../media/image34.png" /><Relationship Id="rId4" Type="http://schemas.openxmlformats.org/officeDocument/2006/relationships/image" Target="../media/image37.svg" 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12" Type="http://schemas.openxmlformats.org/officeDocument/2006/relationships/image" Target="../media/image43.svg" /><Relationship Id="rId2" Type="http://schemas.openxmlformats.org/officeDocument/2006/relationships/image" Target="../media/image38.svg" /><Relationship Id="rId1" Type="http://schemas.openxmlformats.org/officeDocument/2006/relationships/image" Target="../media/image6.png" /><Relationship Id="rId6" Type="http://schemas.openxmlformats.org/officeDocument/2006/relationships/image" Target="../media/image40.svg" /><Relationship Id="rId11" Type="http://schemas.openxmlformats.org/officeDocument/2006/relationships/image" Target="../media/image16.png" /><Relationship Id="rId5" Type="http://schemas.openxmlformats.org/officeDocument/2006/relationships/image" Target="../media/image10.png" /><Relationship Id="rId10" Type="http://schemas.openxmlformats.org/officeDocument/2006/relationships/image" Target="../media/image42.svg" /><Relationship Id="rId4" Type="http://schemas.openxmlformats.org/officeDocument/2006/relationships/image" Target="../media/image39.svg" /><Relationship Id="rId9" Type="http://schemas.openxmlformats.org/officeDocument/2006/relationships/image" Target="../media/image14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21B46-8B2D-464B-A2F2-3EBDC041D4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B35FE-0AD2-450E-A95E-583B2635C4EE}">
      <dgm:prSet/>
      <dgm:spPr/>
      <dgm:t>
        <a:bodyPr/>
        <a:lstStyle/>
        <a:p>
          <a:pPr>
            <a:defRPr cap="all"/>
          </a:pPr>
          <a:r>
            <a:rPr lang="es-MX"/>
            <a:t>Generamos conocimiento</a:t>
          </a:r>
          <a:endParaRPr lang="en-US"/>
        </a:p>
      </dgm:t>
    </dgm:pt>
    <dgm:pt modelId="{84FC7A0E-958E-401F-AF93-5814E704B677}" type="parTrans" cxnId="{D0045289-A243-47AA-A9F2-A264B4FCC959}">
      <dgm:prSet/>
      <dgm:spPr/>
      <dgm:t>
        <a:bodyPr/>
        <a:lstStyle/>
        <a:p>
          <a:endParaRPr lang="en-US"/>
        </a:p>
      </dgm:t>
    </dgm:pt>
    <dgm:pt modelId="{0976AB2A-6EDF-41F8-A146-3841A8F8E1F6}" type="sibTrans" cxnId="{D0045289-A243-47AA-A9F2-A264B4FCC959}">
      <dgm:prSet/>
      <dgm:spPr/>
      <dgm:t>
        <a:bodyPr/>
        <a:lstStyle/>
        <a:p>
          <a:endParaRPr lang="en-US"/>
        </a:p>
      </dgm:t>
    </dgm:pt>
    <dgm:pt modelId="{C9392A7E-6D3F-400C-A878-AD0A994B42BC}">
      <dgm:prSet/>
      <dgm:spPr/>
      <dgm:t>
        <a:bodyPr/>
        <a:lstStyle/>
        <a:p>
          <a:pPr>
            <a:defRPr cap="all"/>
          </a:pPr>
          <a:r>
            <a:rPr lang="es-MX"/>
            <a:t>Métricas</a:t>
          </a:r>
          <a:endParaRPr lang="en-US"/>
        </a:p>
      </dgm:t>
    </dgm:pt>
    <dgm:pt modelId="{3AB3B970-0EB4-490C-B879-BF2159D899ED}" type="parTrans" cxnId="{762E3B2A-F671-456D-8871-4A59079A6D7B}">
      <dgm:prSet/>
      <dgm:spPr/>
      <dgm:t>
        <a:bodyPr/>
        <a:lstStyle/>
        <a:p>
          <a:endParaRPr lang="en-US"/>
        </a:p>
      </dgm:t>
    </dgm:pt>
    <dgm:pt modelId="{526D7452-FF40-46C7-AF9F-332EABF3F174}" type="sibTrans" cxnId="{762E3B2A-F671-456D-8871-4A59079A6D7B}">
      <dgm:prSet/>
      <dgm:spPr/>
      <dgm:t>
        <a:bodyPr/>
        <a:lstStyle/>
        <a:p>
          <a:endParaRPr lang="en-US"/>
        </a:p>
      </dgm:t>
    </dgm:pt>
    <dgm:pt modelId="{FC68B20A-FA3E-40D3-B418-E91945ABED91}">
      <dgm:prSet/>
      <dgm:spPr/>
      <dgm:t>
        <a:bodyPr/>
        <a:lstStyle/>
        <a:p>
          <a:pPr>
            <a:defRPr cap="all"/>
          </a:pPr>
          <a:r>
            <a:rPr lang="es-MX"/>
            <a:t>Data Scientist</a:t>
          </a:r>
          <a:endParaRPr lang="en-US"/>
        </a:p>
      </dgm:t>
    </dgm:pt>
    <dgm:pt modelId="{AF9EE991-53C4-4511-BD6D-87E2C6A7FAE3}" type="parTrans" cxnId="{D4FEBAEA-F54F-4975-8232-08665A395F7B}">
      <dgm:prSet/>
      <dgm:spPr/>
      <dgm:t>
        <a:bodyPr/>
        <a:lstStyle/>
        <a:p>
          <a:endParaRPr lang="en-US"/>
        </a:p>
      </dgm:t>
    </dgm:pt>
    <dgm:pt modelId="{EA86C71F-947E-4DF1-88CB-A3484BDC6B7B}" type="sibTrans" cxnId="{D4FEBAEA-F54F-4975-8232-08665A395F7B}">
      <dgm:prSet/>
      <dgm:spPr/>
      <dgm:t>
        <a:bodyPr/>
        <a:lstStyle/>
        <a:p>
          <a:endParaRPr lang="en-US"/>
        </a:p>
      </dgm:t>
    </dgm:pt>
    <dgm:pt modelId="{B074C26F-BB2A-4080-B32B-CB1B75BB1A95}">
      <dgm:prSet/>
      <dgm:spPr/>
      <dgm:t>
        <a:bodyPr/>
        <a:lstStyle/>
        <a:p>
          <a:pPr>
            <a:defRPr cap="all"/>
          </a:pPr>
          <a:r>
            <a:rPr lang="en-US"/>
            <a:t>Research Scientist</a:t>
          </a:r>
        </a:p>
      </dgm:t>
    </dgm:pt>
    <dgm:pt modelId="{9ADE3B48-BF6F-4725-BAA4-F9F0F9BDBD88}" type="parTrans" cxnId="{856E7207-B4BC-46C4-9D94-ED0C2433403D}">
      <dgm:prSet/>
      <dgm:spPr/>
      <dgm:t>
        <a:bodyPr/>
        <a:lstStyle/>
        <a:p>
          <a:endParaRPr lang="es-MX"/>
        </a:p>
      </dgm:t>
    </dgm:pt>
    <dgm:pt modelId="{EA3EA36C-4F2A-4522-9FCF-CF0A1A5D1618}" type="sibTrans" cxnId="{856E7207-B4BC-46C4-9D94-ED0C2433403D}">
      <dgm:prSet/>
      <dgm:spPr/>
    </dgm:pt>
    <dgm:pt modelId="{B0EA0C6C-44E0-4FF2-AC22-F2CAE64A9E01}" type="pres">
      <dgm:prSet presAssocID="{23D21B46-8B2D-464B-A2F2-3EBDC041D4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65BF71-C969-4207-84C8-8B70B0B2CAA4}" type="pres">
      <dgm:prSet presAssocID="{2E6B35FE-0AD2-450E-A95E-583B2635C4EE}" presName="hierRoot1" presStyleCnt="0"/>
      <dgm:spPr/>
    </dgm:pt>
    <dgm:pt modelId="{DD1A9A0C-8F9E-4715-9C19-0DA1DCD5596E}" type="pres">
      <dgm:prSet presAssocID="{2E6B35FE-0AD2-450E-A95E-583B2635C4EE}" presName="composite" presStyleCnt="0"/>
      <dgm:spPr/>
    </dgm:pt>
    <dgm:pt modelId="{A179A995-ABC5-4875-8A1F-C3A8DFFCD99F}" type="pres">
      <dgm:prSet presAssocID="{2E6B35FE-0AD2-450E-A95E-583B2635C4EE}" presName="background" presStyleLbl="node0" presStyleIdx="0" presStyleCnt="4"/>
      <dgm:spPr/>
    </dgm:pt>
    <dgm:pt modelId="{6023E198-3D71-41AF-84A1-B22A480EF560}" type="pres">
      <dgm:prSet presAssocID="{2E6B35FE-0AD2-450E-A95E-583B2635C4EE}" presName="text" presStyleLbl="fgAcc0" presStyleIdx="0" presStyleCnt="4">
        <dgm:presLayoutVars>
          <dgm:chPref val="3"/>
        </dgm:presLayoutVars>
      </dgm:prSet>
      <dgm:spPr/>
    </dgm:pt>
    <dgm:pt modelId="{6714B8F8-91E1-42B4-9183-8C03207D6191}" type="pres">
      <dgm:prSet presAssocID="{2E6B35FE-0AD2-450E-A95E-583B2635C4EE}" presName="hierChild2" presStyleCnt="0"/>
      <dgm:spPr/>
    </dgm:pt>
    <dgm:pt modelId="{F7E7C210-990A-40B9-9A42-7EC286A36B9C}" type="pres">
      <dgm:prSet presAssocID="{C9392A7E-6D3F-400C-A878-AD0A994B42BC}" presName="hierRoot1" presStyleCnt="0"/>
      <dgm:spPr/>
    </dgm:pt>
    <dgm:pt modelId="{4B672F42-3A35-4A78-B3B7-2F88B457D0C2}" type="pres">
      <dgm:prSet presAssocID="{C9392A7E-6D3F-400C-A878-AD0A994B42BC}" presName="composite" presStyleCnt="0"/>
      <dgm:spPr/>
    </dgm:pt>
    <dgm:pt modelId="{6467EF15-A347-4D6B-A4EC-82CB3DA3EA0A}" type="pres">
      <dgm:prSet presAssocID="{C9392A7E-6D3F-400C-A878-AD0A994B42BC}" presName="background" presStyleLbl="node0" presStyleIdx="1" presStyleCnt="4"/>
      <dgm:spPr/>
    </dgm:pt>
    <dgm:pt modelId="{71BF93D4-7FAF-4AC8-94F0-A2E67B600EC7}" type="pres">
      <dgm:prSet presAssocID="{C9392A7E-6D3F-400C-A878-AD0A994B42BC}" presName="text" presStyleLbl="fgAcc0" presStyleIdx="1" presStyleCnt="4">
        <dgm:presLayoutVars>
          <dgm:chPref val="3"/>
        </dgm:presLayoutVars>
      </dgm:prSet>
      <dgm:spPr/>
    </dgm:pt>
    <dgm:pt modelId="{A0BC57B0-7821-4DD3-B4A0-BD1F9E7BE192}" type="pres">
      <dgm:prSet presAssocID="{C9392A7E-6D3F-400C-A878-AD0A994B42BC}" presName="hierChild2" presStyleCnt="0"/>
      <dgm:spPr/>
    </dgm:pt>
    <dgm:pt modelId="{3708278E-66B9-4230-9288-66E716A2122E}" type="pres">
      <dgm:prSet presAssocID="{FC68B20A-FA3E-40D3-B418-E91945ABED91}" presName="hierRoot1" presStyleCnt="0"/>
      <dgm:spPr/>
    </dgm:pt>
    <dgm:pt modelId="{1F29DB29-205A-444A-8AB7-D93272902B90}" type="pres">
      <dgm:prSet presAssocID="{FC68B20A-FA3E-40D3-B418-E91945ABED91}" presName="composite" presStyleCnt="0"/>
      <dgm:spPr/>
    </dgm:pt>
    <dgm:pt modelId="{2F8A4F2A-77EB-48E6-BF63-9EB956C29C98}" type="pres">
      <dgm:prSet presAssocID="{FC68B20A-FA3E-40D3-B418-E91945ABED91}" presName="background" presStyleLbl="node0" presStyleIdx="2" presStyleCnt="4"/>
      <dgm:spPr/>
    </dgm:pt>
    <dgm:pt modelId="{25D2D4B8-8333-4BAC-847A-D9C638B201C0}" type="pres">
      <dgm:prSet presAssocID="{FC68B20A-FA3E-40D3-B418-E91945ABED91}" presName="text" presStyleLbl="fgAcc0" presStyleIdx="2" presStyleCnt="4">
        <dgm:presLayoutVars>
          <dgm:chPref val="3"/>
        </dgm:presLayoutVars>
      </dgm:prSet>
      <dgm:spPr/>
    </dgm:pt>
    <dgm:pt modelId="{36571F43-13E1-4F0B-9B45-F89CD2617D6E}" type="pres">
      <dgm:prSet presAssocID="{FC68B20A-FA3E-40D3-B418-E91945ABED91}" presName="hierChild2" presStyleCnt="0"/>
      <dgm:spPr/>
    </dgm:pt>
    <dgm:pt modelId="{024E877A-FCF1-4E21-91AC-97846EC9479E}" type="pres">
      <dgm:prSet presAssocID="{B074C26F-BB2A-4080-B32B-CB1B75BB1A95}" presName="hierRoot1" presStyleCnt="0"/>
      <dgm:spPr/>
    </dgm:pt>
    <dgm:pt modelId="{11F398AC-BA46-43EF-9230-F19F0ACCF2D2}" type="pres">
      <dgm:prSet presAssocID="{B074C26F-BB2A-4080-B32B-CB1B75BB1A95}" presName="composite" presStyleCnt="0"/>
      <dgm:spPr/>
    </dgm:pt>
    <dgm:pt modelId="{645D70F6-1649-418C-A27C-35123332A41A}" type="pres">
      <dgm:prSet presAssocID="{B074C26F-BB2A-4080-B32B-CB1B75BB1A95}" presName="background" presStyleLbl="node0" presStyleIdx="3" presStyleCnt="4"/>
      <dgm:spPr/>
    </dgm:pt>
    <dgm:pt modelId="{488F7E26-0CFF-472C-BC29-61D96EDAD6E7}" type="pres">
      <dgm:prSet presAssocID="{B074C26F-BB2A-4080-B32B-CB1B75BB1A95}" presName="text" presStyleLbl="fgAcc0" presStyleIdx="3" presStyleCnt="4">
        <dgm:presLayoutVars>
          <dgm:chPref val="3"/>
        </dgm:presLayoutVars>
      </dgm:prSet>
      <dgm:spPr/>
    </dgm:pt>
    <dgm:pt modelId="{5D73472D-46A6-4CAE-AE15-DFAA7F8262AC}" type="pres">
      <dgm:prSet presAssocID="{B074C26F-BB2A-4080-B32B-CB1B75BB1A95}" presName="hierChild2" presStyleCnt="0"/>
      <dgm:spPr/>
    </dgm:pt>
  </dgm:ptLst>
  <dgm:cxnLst>
    <dgm:cxn modelId="{5ADE6603-9F76-4F99-B665-2521FF743BCB}" type="presOf" srcId="{B074C26F-BB2A-4080-B32B-CB1B75BB1A95}" destId="{488F7E26-0CFF-472C-BC29-61D96EDAD6E7}" srcOrd="0" destOrd="0" presId="urn:microsoft.com/office/officeart/2005/8/layout/hierarchy1"/>
    <dgm:cxn modelId="{856E7207-B4BC-46C4-9D94-ED0C2433403D}" srcId="{23D21B46-8B2D-464B-A2F2-3EBDC041D44C}" destId="{B074C26F-BB2A-4080-B32B-CB1B75BB1A95}" srcOrd="3" destOrd="0" parTransId="{9ADE3B48-BF6F-4725-BAA4-F9F0F9BDBD88}" sibTransId="{EA3EA36C-4F2A-4522-9FCF-CF0A1A5D1618}"/>
    <dgm:cxn modelId="{762E3B2A-F671-456D-8871-4A59079A6D7B}" srcId="{23D21B46-8B2D-464B-A2F2-3EBDC041D44C}" destId="{C9392A7E-6D3F-400C-A878-AD0A994B42BC}" srcOrd="1" destOrd="0" parTransId="{3AB3B970-0EB4-490C-B879-BF2159D899ED}" sibTransId="{526D7452-FF40-46C7-AF9F-332EABF3F174}"/>
    <dgm:cxn modelId="{45D49360-C275-4FEC-A5F6-A6A964BABF6F}" type="presOf" srcId="{23D21B46-8B2D-464B-A2F2-3EBDC041D44C}" destId="{B0EA0C6C-44E0-4FF2-AC22-F2CAE64A9E01}" srcOrd="0" destOrd="0" presId="urn:microsoft.com/office/officeart/2005/8/layout/hierarchy1"/>
    <dgm:cxn modelId="{1D865A62-B9C9-49C8-B152-591C21534840}" type="presOf" srcId="{FC68B20A-FA3E-40D3-B418-E91945ABED91}" destId="{25D2D4B8-8333-4BAC-847A-D9C638B201C0}" srcOrd="0" destOrd="0" presId="urn:microsoft.com/office/officeart/2005/8/layout/hierarchy1"/>
    <dgm:cxn modelId="{842A604A-0E4F-489B-8095-F951771FD033}" type="presOf" srcId="{2E6B35FE-0AD2-450E-A95E-583B2635C4EE}" destId="{6023E198-3D71-41AF-84A1-B22A480EF560}" srcOrd="0" destOrd="0" presId="urn:microsoft.com/office/officeart/2005/8/layout/hierarchy1"/>
    <dgm:cxn modelId="{419C3357-FE89-4F1F-A7F9-21900EC82708}" type="presOf" srcId="{C9392A7E-6D3F-400C-A878-AD0A994B42BC}" destId="{71BF93D4-7FAF-4AC8-94F0-A2E67B600EC7}" srcOrd="0" destOrd="0" presId="urn:microsoft.com/office/officeart/2005/8/layout/hierarchy1"/>
    <dgm:cxn modelId="{D0045289-A243-47AA-A9F2-A264B4FCC959}" srcId="{23D21B46-8B2D-464B-A2F2-3EBDC041D44C}" destId="{2E6B35FE-0AD2-450E-A95E-583B2635C4EE}" srcOrd="0" destOrd="0" parTransId="{84FC7A0E-958E-401F-AF93-5814E704B677}" sibTransId="{0976AB2A-6EDF-41F8-A146-3841A8F8E1F6}"/>
    <dgm:cxn modelId="{D4FEBAEA-F54F-4975-8232-08665A395F7B}" srcId="{23D21B46-8B2D-464B-A2F2-3EBDC041D44C}" destId="{FC68B20A-FA3E-40D3-B418-E91945ABED91}" srcOrd="2" destOrd="0" parTransId="{AF9EE991-53C4-4511-BD6D-87E2C6A7FAE3}" sibTransId="{EA86C71F-947E-4DF1-88CB-A3484BDC6B7B}"/>
    <dgm:cxn modelId="{DF5968EF-4999-4EC2-89D1-1DD94C314480}" type="presParOf" srcId="{B0EA0C6C-44E0-4FF2-AC22-F2CAE64A9E01}" destId="{F765BF71-C969-4207-84C8-8B70B0B2CAA4}" srcOrd="0" destOrd="0" presId="urn:microsoft.com/office/officeart/2005/8/layout/hierarchy1"/>
    <dgm:cxn modelId="{9D39982A-7FEE-43E9-84B0-2FBDFFFC9F64}" type="presParOf" srcId="{F765BF71-C969-4207-84C8-8B70B0B2CAA4}" destId="{DD1A9A0C-8F9E-4715-9C19-0DA1DCD5596E}" srcOrd="0" destOrd="0" presId="urn:microsoft.com/office/officeart/2005/8/layout/hierarchy1"/>
    <dgm:cxn modelId="{342C0173-827F-495A-8EB9-1FA27BB156EF}" type="presParOf" srcId="{DD1A9A0C-8F9E-4715-9C19-0DA1DCD5596E}" destId="{A179A995-ABC5-4875-8A1F-C3A8DFFCD99F}" srcOrd="0" destOrd="0" presId="urn:microsoft.com/office/officeart/2005/8/layout/hierarchy1"/>
    <dgm:cxn modelId="{5A241AD6-35C3-45C2-802E-6ADA45965154}" type="presParOf" srcId="{DD1A9A0C-8F9E-4715-9C19-0DA1DCD5596E}" destId="{6023E198-3D71-41AF-84A1-B22A480EF560}" srcOrd="1" destOrd="0" presId="urn:microsoft.com/office/officeart/2005/8/layout/hierarchy1"/>
    <dgm:cxn modelId="{00E3B777-7E1F-4907-8EA3-8D4A72A0484C}" type="presParOf" srcId="{F765BF71-C969-4207-84C8-8B70B0B2CAA4}" destId="{6714B8F8-91E1-42B4-9183-8C03207D6191}" srcOrd="1" destOrd="0" presId="urn:microsoft.com/office/officeart/2005/8/layout/hierarchy1"/>
    <dgm:cxn modelId="{5F864886-9917-4B05-9D19-DA022B67C4CE}" type="presParOf" srcId="{B0EA0C6C-44E0-4FF2-AC22-F2CAE64A9E01}" destId="{F7E7C210-990A-40B9-9A42-7EC286A36B9C}" srcOrd="1" destOrd="0" presId="urn:microsoft.com/office/officeart/2005/8/layout/hierarchy1"/>
    <dgm:cxn modelId="{518632EF-1A6E-4158-AC52-58181ABDC2EB}" type="presParOf" srcId="{F7E7C210-990A-40B9-9A42-7EC286A36B9C}" destId="{4B672F42-3A35-4A78-B3B7-2F88B457D0C2}" srcOrd="0" destOrd="0" presId="urn:microsoft.com/office/officeart/2005/8/layout/hierarchy1"/>
    <dgm:cxn modelId="{637ABE77-05FE-46FF-8EB4-2E0C337ECB94}" type="presParOf" srcId="{4B672F42-3A35-4A78-B3B7-2F88B457D0C2}" destId="{6467EF15-A347-4D6B-A4EC-82CB3DA3EA0A}" srcOrd="0" destOrd="0" presId="urn:microsoft.com/office/officeart/2005/8/layout/hierarchy1"/>
    <dgm:cxn modelId="{DA5F8683-EFF5-4140-A269-1AB5FEECD13F}" type="presParOf" srcId="{4B672F42-3A35-4A78-B3B7-2F88B457D0C2}" destId="{71BF93D4-7FAF-4AC8-94F0-A2E67B600EC7}" srcOrd="1" destOrd="0" presId="urn:microsoft.com/office/officeart/2005/8/layout/hierarchy1"/>
    <dgm:cxn modelId="{C9F40934-9E15-437B-9761-BA1F6FD9F633}" type="presParOf" srcId="{F7E7C210-990A-40B9-9A42-7EC286A36B9C}" destId="{A0BC57B0-7821-4DD3-B4A0-BD1F9E7BE192}" srcOrd="1" destOrd="0" presId="urn:microsoft.com/office/officeart/2005/8/layout/hierarchy1"/>
    <dgm:cxn modelId="{87ECCC12-F14A-472D-BE85-DF269692BAA6}" type="presParOf" srcId="{B0EA0C6C-44E0-4FF2-AC22-F2CAE64A9E01}" destId="{3708278E-66B9-4230-9288-66E716A2122E}" srcOrd="2" destOrd="0" presId="urn:microsoft.com/office/officeart/2005/8/layout/hierarchy1"/>
    <dgm:cxn modelId="{116AA624-B1E7-42E9-8936-3051B4E05E5E}" type="presParOf" srcId="{3708278E-66B9-4230-9288-66E716A2122E}" destId="{1F29DB29-205A-444A-8AB7-D93272902B90}" srcOrd="0" destOrd="0" presId="urn:microsoft.com/office/officeart/2005/8/layout/hierarchy1"/>
    <dgm:cxn modelId="{AD505279-9C39-45C9-8E54-9495B3DD6704}" type="presParOf" srcId="{1F29DB29-205A-444A-8AB7-D93272902B90}" destId="{2F8A4F2A-77EB-48E6-BF63-9EB956C29C98}" srcOrd="0" destOrd="0" presId="urn:microsoft.com/office/officeart/2005/8/layout/hierarchy1"/>
    <dgm:cxn modelId="{B26FC0DD-27B5-4611-A358-8B1C1C04750D}" type="presParOf" srcId="{1F29DB29-205A-444A-8AB7-D93272902B90}" destId="{25D2D4B8-8333-4BAC-847A-D9C638B201C0}" srcOrd="1" destOrd="0" presId="urn:microsoft.com/office/officeart/2005/8/layout/hierarchy1"/>
    <dgm:cxn modelId="{A0881B6F-34EA-4A43-B49D-31EDA3FF850B}" type="presParOf" srcId="{3708278E-66B9-4230-9288-66E716A2122E}" destId="{36571F43-13E1-4F0B-9B45-F89CD2617D6E}" srcOrd="1" destOrd="0" presId="urn:microsoft.com/office/officeart/2005/8/layout/hierarchy1"/>
    <dgm:cxn modelId="{1BC1FC55-6ACE-4C8A-B66F-DD3C7C062159}" type="presParOf" srcId="{B0EA0C6C-44E0-4FF2-AC22-F2CAE64A9E01}" destId="{024E877A-FCF1-4E21-91AC-97846EC9479E}" srcOrd="3" destOrd="0" presId="urn:microsoft.com/office/officeart/2005/8/layout/hierarchy1"/>
    <dgm:cxn modelId="{250D5A16-63D2-4ED3-8C4E-CE87517C14EF}" type="presParOf" srcId="{024E877A-FCF1-4E21-91AC-97846EC9479E}" destId="{11F398AC-BA46-43EF-9230-F19F0ACCF2D2}" srcOrd="0" destOrd="0" presId="urn:microsoft.com/office/officeart/2005/8/layout/hierarchy1"/>
    <dgm:cxn modelId="{9C2F9EEF-33A4-4AF7-9A09-7B4CC90FC671}" type="presParOf" srcId="{11F398AC-BA46-43EF-9230-F19F0ACCF2D2}" destId="{645D70F6-1649-418C-A27C-35123332A41A}" srcOrd="0" destOrd="0" presId="urn:microsoft.com/office/officeart/2005/8/layout/hierarchy1"/>
    <dgm:cxn modelId="{3425D7DB-6FA2-47E5-898F-8FEE0C80C87E}" type="presParOf" srcId="{11F398AC-BA46-43EF-9230-F19F0ACCF2D2}" destId="{488F7E26-0CFF-472C-BC29-61D96EDAD6E7}" srcOrd="1" destOrd="0" presId="urn:microsoft.com/office/officeart/2005/8/layout/hierarchy1"/>
    <dgm:cxn modelId="{89CC4032-6E8A-4361-80BC-C0BDEAF50AF2}" type="presParOf" srcId="{024E877A-FCF1-4E21-91AC-97846EC9479E}" destId="{5D73472D-46A6-4CAE-AE15-DFAA7F8262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B3021-8439-43D3-AE05-E216889D70D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4B411D-9405-496A-B2B4-6EA43D33E9DA}">
      <dgm:prSet/>
      <dgm:spPr/>
      <dgm:t>
        <a:bodyPr/>
        <a:lstStyle/>
        <a:p>
          <a:r>
            <a:rPr lang="es-MX"/>
            <a:t>Puesta en producción de un modelo</a:t>
          </a:r>
          <a:endParaRPr lang="en-US"/>
        </a:p>
      </dgm:t>
    </dgm:pt>
    <dgm:pt modelId="{E7F69F7A-C037-4BA2-A80E-87B7DDD98E55}" type="parTrans" cxnId="{72A22C3E-A810-4A56-A502-7B6857F93A90}">
      <dgm:prSet/>
      <dgm:spPr/>
      <dgm:t>
        <a:bodyPr/>
        <a:lstStyle/>
        <a:p>
          <a:endParaRPr lang="en-US"/>
        </a:p>
      </dgm:t>
    </dgm:pt>
    <dgm:pt modelId="{822301FC-7E19-4093-9A5E-648A68CBDD3F}" type="sibTrans" cxnId="{72A22C3E-A810-4A56-A502-7B6857F93A90}">
      <dgm:prSet/>
      <dgm:spPr/>
      <dgm:t>
        <a:bodyPr/>
        <a:lstStyle/>
        <a:p>
          <a:endParaRPr lang="en-US"/>
        </a:p>
      </dgm:t>
    </dgm:pt>
    <dgm:pt modelId="{0A582558-C229-4CDE-8DDA-DE041BE55DF9}">
      <dgm:prSet/>
      <dgm:spPr/>
      <dgm:t>
        <a:bodyPr/>
        <a:lstStyle/>
        <a:p>
          <a:r>
            <a:rPr lang="es-MX"/>
            <a:t>Transformar el modelo</a:t>
          </a:r>
          <a:endParaRPr lang="en-US"/>
        </a:p>
      </dgm:t>
    </dgm:pt>
    <dgm:pt modelId="{E7BF5B8B-1DC9-4A06-831E-F9717E83F20D}" type="parTrans" cxnId="{705045D3-9232-4DFE-B725-AD491933E715}">
      <dgm:prSet/>
      <dgm:spPr/>
      <dgm:t>
        <a:bodyPr/>
        <a:lstStyle/>
        <a:p>
          <a:endParaRPr lang="en-US"/>
        </a:p>
      </dgm:t>
    </dgm:pt>
    <dgm:pt modelId="{4BC18776-4433-44CF-913C-EB9BE9F30C48}" type="sibTrans" cxnId="{705045D3-9232-4DFE-B725-AD491933E715}">
      <dgm:prSet/>
      <dgm:spPr/>
      <dgm:t>
        <a:bodyPr/>
        <a:lstStyle/>
        <a:p>
          <a:endParaRPr lang="en-US"/>
        </a:p>
      </dgm:t>
    </dgm:pt>
    <dgm:pt modelId="{DA735F16-35C2-47E1-AE35-83080A9B5B46}">
      <dgm:prSet/>
      <dgm:spPr/>
      <dgm:t>
        <a:bodyPr/>
        <a:lstStyle/>
        <a:p>
          <a:r>
            <a:rPr lang="es-MX"/>
            <a:t>Onnx</a:t>
          </a:r>
          <a:endParaRPr lang="en-US"/>
        </a:p>
      </dgm:t>
    </dgm:pt>
    <dgm:pt modelId="{EBA5C62B-92FF-402D-B474-46F4DBE1F73B}" type="parTrans" cxnId="{0F08D524-83B4-4748-B0D0-E0D8B333E991}">
      <dgm:prSet/>
      <dgm:spPr/>
      <dgm:t>
        <a:bodyPr/>
        <a:lstStyle/>
        <a:p>
          <a:endParaRPr lang="en-US"/>
        </a:p>
      </dgm:t>
    </dgm:pt>
    <dgm:pt modelId="{A7D0A7DE-78AB-4B94-B043-71133D28AA0F}" type="sibTrans" cxnId="{0F08D524-83B4-4748-B0D0-E0D8B333E991}">
      <dgm:prSet/>
      <dgm:spPr/>
      <dgm:t>
        <a:bodyPr/>
        <a:lstStyle/>
        <a:p>
          <a:endParaRPr lang="en-US"/>
        </a:p>
      </dgm:t>
    </dgm:pt>
    <dgm:pt modelId="{54B601ED-A75D-489B-A32B-31397948A29D}">
      <dgm:prSet/>
      <dgm:spPr/>
      <dgm:t>
        <a:bodyPr/>
        <a:lstStyle/>
        <a:p>
          <a:r>
            <a:rPr lang="es-MX"/>
            <a:t>MLOps</a:t>
          </a:r>
          <a:endParaRPr lang="en-US"/>
        </a:p>
      </dgm:t>
    </dgm:pt>
    <dgm:pt modelId="{283CA711-159A-48DA-93A0-C2048A4DDEA8}" type="parTrans" cxnId="{B2C42ABA-E492-4E9B-9F2A-B3C51D755441}">
      <dgm:prSet/>
      <dgm:spPr/>
      <dgm:t>
        <a:bodyPr/>
        <a:lstStyle/>
        <a:p>
          <a:endParaRPr lang="en-US"/>
        </a:p>
      </dgm:t>
    </dgm:pt>
    <dgm:pt modelId="{D9B0CF94-6065-4F7A-8C9E-779DC869AC81}" type="sibTrans" cxnId="{B2C42ABA-E492-4E9B-9F2A-B3C51D755441}">
      <dgm:prSet/>
      <dgm:spPr/>
      <dgm:t>
        <a:bodyPr/>
        <a:lstStyle/>
        <a:p>
          <a:endParaRPr lang="en-US"/>
        </a:p>
      </dgm:t>
    </dgm:pt>
    <dgm:pt modelId="{D0819533-0B97-44F7-9DB4-9A7F9753C178}" type="pres">
      <dgm:prSet presAssocID="{232B3021-8439-43D3-AE05-E216889D70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F5EE44-EE9C-4F4A-A24F-56B8314403B1}" type="pres">
      <dgm:prSet presAssocID="{F14B411D-9405-496A-B2B4-6EA43D33E9DA}" presName="hierRoot1" presStyleCnt="0"/>
      <dgm:spPr/>
    </dgm:pt>
    <dgm:pt modelId="{FEBE632B-3C01-4ED1-A1E7-1A4FAEDFEEAC}" type="pres">
      <dgm:prSet presAssocID="{F14B411D-9405-496A-B2B4-6EA43D33E9DA}" presName="composite" presStyleCnt="0"/>
      <dgm:spPr/>
    </dgm:pt>
    <dgm:pt modelId="{197D1FB2-F388-4661-B73E-3EB475A0BEF8}" type="pres">
      <dgm:prSet presAssocID="{F14B411D-9405-496A-B2B4-6EA43D33E9DA}" presName="background" presStyleLbl="node0" presStyleIdx="0" presStyleCnt="4"/>
      <dgm:spPr/>
    </dgm:pt>
    <dgm:pt modelId="{7DA5D66E-2397-41E8-AA78-19823A964734}" type="pres">
      <dgm:prSet presAssocID="{F14B411D-9405-496A-B2B4-6EA43D33E9DA}" presName="text" presStyleLbl="fgAcc0" presStyleIdx="0" presStyleCnt="4">
        <dgm:presLayoutVars>
          <dgm:chPref val="3"/>
        </dgm:presLayoutVars>
      </dgm:prSet>
      <dgm:spPr/>
    </dgm:pt>
    <dgm:pt modelId="{576AA607-9FFC-4B22-BEA1-5D1DC477172E}" type="pres">
      <dgm:prSet presAssocID="{F14B411D-9405-496A-B2B4-6EA43D33E9DA}" presName="hierChild2" presStyleCnt="0"/>
      <dgm:spPr/>
    </dgm:pt>
    <dgm:pt modelId="{4BB0962F-4588-42BE-8463-B9B274A637F1}" type="pres">
      <dgm:prSet presAssocID="{0A582558-C229-4CDE-8DDA-DE041BE55DF9}" presName="hierRoot1" presStyleCnt="0"/>
      <dgm:spPr/>
    </dgm:pt>
    <dgm:pt modelId="{F7095B29-2074-457F-8C8B-27F5A9AC3A43}" type="pres">
      <dgm:prSet presAssocID="{0A582558-C229-4CDE-8DDA-DE041BE55DF9}" presName="composite" presStyleCnt="0"/>
      <dgm:spPr/>
    </dgm:pt>
    <dgm:pt modelId="{5E31A891-6232-4911-8621-60EF92EEBD07}" type="pres">
      <dgm:prSet presAssocID="{0A582558-C229-4CDE-8DDA-DE041BE55DF9}" presName="background" presStyleLbl="node0" presStyleIdx="1" presStyleCnt="4"/>
      <dgm:spPr/>
    </dgm:pt>
    <dgm:pt modelId="{3B17FF36-C21A-4300-9008-F7F59BE3F5B1}" type="pres">
      <dgm:prSet presAssocID="{0A582558-C229-4CDE-8DDA-DE041BE55DF9}" presName="text" presStyleLbl="fgAcc0" presStyleIdx="1" presStyleCnt="4">
        <dgm:presLayoutVars>
          <dgm:chPref val="3"/>
        </dgm:presLayoutVars>
      </dgm:prSet>
      <dgm:spPr/>
    </dgm:pt>
    <dgm:pt modelId="{CBA55764-D7FD-4368-B9F5-6875BF0A7626}" type="pres">
      <dgm:prSet presAssocID="{0A582558-C229-4CDE-8DDA-DE041BE55DF9}" presName="hierChild2" presStyleCnt="0"/>
      <dgm:spPr/>
    </dgm:pt>
    <dgm:pt modelId="{9B35DFB8-C085-4982-B2D2-E66DE76E5A2F}" type="pres">
      <dgm:prSet presAssocID="{DA735F16-35C2-47E1-AE35-83080A9B5B46}" presName="hierRoot1" presStyleCnt="0"/>
      <dgm:spPr/>
    </dgm:pt>
    <dgm:pt modelId="{B007FDD7-1094-476F-BA43-D6953CC59376}" type="pres">
      <dgm:prSet presAssocID="{DA735F16-35C2-47E1-AE35-83080A9B5B46}" presName="composite" presStyleCnt="0"/>
      <dgm:spPr/>
    </dgm:pt>
    <dgm:pt modelId="{940F03B2-CC6C-4340-A7AE-B1ABE2350F94}" type="pres">
      <dgm:prSet presAssocID="{DA735F16-35C2-47E1-AE35-83080A9B5B46}" presName="background" presStyleLbl="node0" presStyleIdx="2" presStyleCnt="4"/>
      <dgm:spPr/>
    </dgm:pt>
    <dgm:pt modelId="{ED5B4F2E-D68D-4E27-9EC4-B4E0AD48063B}" type="pres">
      <dgm:prSet presAssocID="{DA735F16-35C2-47E1-AE35-83080A9B5B46}" presName="text" presStyleLbl="fgAcc0" presStyleIdx="2" presStyleCnt="4">
        <dgm:presLayoutVars>
          <dgm:chPref val="3"/>
        </dgm:presLayoutVars>
      </dgm:prSet>
      <dgm:spPr/>
    </dgm:pt>
    <dgm:pt modelId="{68FA0433-3651-4EEF-9F24-C7C27588ED69}" type="pres">
      <dgm:prSet presAssocID="{DA735F16-35C2-47E1-AE35-83080A9B5B46}" presName="hierChild2" presStyleCnt="0"/>
      <dgm:spPr/>
    </dgm:pt>
    <dgm:pt modelId="{BCFB47CA-91BD-4ABB-90C9-4DB528432B6F}" type="pres">
      <dgm:prSet presAssocID="{54B601ED-A75D-489B-A32B-31397948A29D}" presName="hierRoot1" presStyleCnt="0"/>
      <dgm:spPr/>
    </dgm:pt>
    <dgm:pt modelId="{38271BDD-30E1-482D-BBCA-73C1F0694032}" type="pres">
      <dgm:prSet presAssocID="{54B601ED-A75D-489B-A32B-31397948A29D}" presName="composite" presStyleCnt="0"/>
      <dgm:spPr/>
    </dgm:pt>
    <dgm:pt modelId="{9CDBDB85-E0B4-4404-B369-26998487C313}" type="pres">
      <dgm:prSet presAssocID="{54B601ED-A75D-489B-A32B-31397948A29D}" presName="background" presStyleLbl="node0" presStyleIdx="3" presStyleCnt="4"/>
      <dgm:spPr/>
    </dgm:pt>
    <dgm:pt modelId="{EE92DB1C-65C6-4E7B-8EC0-FE4D8B4FDEC3}" type="pres">
      <dgm:prSet presAssocID="{54B601ED-A75D-489B-A32B-31397948A29D}" presName="text" presStyleLbl="fgAcc0" presStyleIdx="3" presStyleCnt="4">
        <dgm:presLayoutVars>
          <dgm:chPref val="3"/>
        </dgm:presLayoutVars>
      </dgm:prSet>
      <dgm:spPr/>
    </dgm:pt>
    <dgm:pt modelId="{63961684-005D-41CF-9FCC-5263640CF4A5}" type="pres">
      <dgm:prSet presAssocID="{54B601ED-A75D-489B-A32B-31397948A29D}" presName="hierChild2" presStyleCnt="0"/>
      <dgm:spPr/>
    </dgm:pt>
  </dgm:ptLst>
  <dgm:cxnLst>
    <dgm:cxn modelId="{0F08D524-83B4-4748-B0D0-E0D8B333E991}" srcId="{232B3021-8439-43D3-AE05-E216889D70DA}" destId="{DA735F16-35C2-47E1-AE35-83080A9B5B46}" srcOrd="2" destOrd="0" parTransId="{EBA5C62B-92FF-402D-B474-46F4DBE1F73B}" sibTransId="{A7D0A7DE-78AB-4B94-B043-71133D28AA0F}"/>
    <dgm:cxn modelId="{72A22C3E-A810-4A56-A502-7B6857F93A90}" srcId="{232B3021-8439-43D3-AE05-E216889D70DA}" destId="{F14B411D-9405-496A-B2B4-6EA43D33E9DA}" srcOrd="0" destOrd="0" parTransId="{E7F69F7A-C037-4BA2-A80E-87B7DDD98E55}" sibTransId="{822301FC-7E19-4093-9A5E-648A68CBDD3F}"/>
    <dgm:cxn modelId="{FFF9E65F-0BCD-4E22-8877-26B6D7F7944A}" type="presOf" srcId="{0A582558-C229-4CDE-8DDA-DE041BE55DF9}" destId="{3B17FF36-C21A-4300-9008-F7F59BE3F5B1}" srcOrd="0" destOrd="0" presId="urn:microsoft.com/office/officeart/2005/8/layout/hierarchy1"/>
    <dgm:cxn modelId="{A51E5D69-3C18-4DCB-BD7A-5D8677295B58}" type="presOf" srcId="{DA735F16-35C2-47E1-AE35-83080A9B5B46}" destId="{ED5B4F2E-D68D-4E27-9EC4-B4E0AD48063B}" srcOrd="0" destOrd="0" presId="urn:microsoft.com/office/officeart/2005/8/layout/hierarchy1"/>
    <dgm:cxn modelId="{842EBA7B-14D1-464F-922B-C33BD46E8179}" type="presOf" srcId="{F14B411D-9405-496A-B2B4-6EA43D33E9DA}" destId="{7DA5D66E-2397-41E8-AA78-19823A964734}" srcOrd="0" destOrd="0" presId="urn:microsoft.com/office/officeart/2005/8/layout/hierarchy1"/>
    <dgm:cxn modelId="{A7B9DE86-59E9-4071-AB13-0CF10D069F63}" type="presOf" srcId="{54B601ED-A75D-489B-A32B-31397948A29D}" destId="{EE92DB1C-65C6-4E7B-8EC0-FE4D8B4FDEC3}" srcOrd="0" destOrd="0" presId="urn:microsoft.com/office/officeart/2005/8/layout/hierarchy1"/>
    <dgm:cxn modelId="{B2C42ABA-E492-4E9B-9F2A-B3C51D755441}" srcId="{232B3021-8439-43D3-AE05-E216889D70DA}" destId="{54B601ED-A75D-489B-A32B-31397948A29D}" srcOrd="3" destOrd="0" parTransId="{283CA711-159A-48DA-93A0-C2048A4DDEA8}" sibTransId="{D9B0CF94-6065-4F7A-8C9E-779DC869AC81}"/>
    <dgm:cxn modelId="{705045D3-9232-4DFE-B725-AD491933E715}" srcId="{232B3021-8439-43D3-AE05-E216889D70DA}" destId="{0A582558-C229-4CDE-8DDA-DE041BE55DF9}" srcOrd="1" destOrd="0" parTransId="{E7BF5B8B-1DC9-4A06-831E-F9717E83F20D}" sibTransId="{4BC18776-4433-44CF-913C-EB9BE9F30C48}"/>
    <dgm:cxn modelId="{C737EEF3-958B-490F-969F-C0779E9AD102}" type="presOf" srcId="{232B3021-8439-43D3-AE05-E216889D70DA}" destId="{D0819533-0B97-44F7-9DB4-9A7F9753C178}" srcOrd="0" destOrd="0" presId="urn:microsoft.com/office/officeart/2005/8/layout/hierarchy1"/>
    <dgm:cxn modelId="{2CF3065B-D082-4B15-915F-16FBB2FD3FB9}" type="presParOf" srcId="{D0819533-0B97-44F7-9DB4-9A7F9753C178}" destId="{C6F5EE44-EE9C-4F4A-A24F-56B8314403B1}" srcOrd="0" destOrd="0" presId="urn:microsoft.com/office/officeart/2005/8/layout/hierarchy1"/>
    <dgm:cxn modelId="{75CDAC81-0632-49BA-91F1-9A92A0295191}" type="presParOf" srcId="{C6F5EE44-EE9C-4F4A-A24F-56B8314403B1}" destId="{FEBE632B-3C01-4ED1-A1E7-1A4FAEDFEEAC}" srcOrd="0" destOrd="0" presId="urn:microsoft.com/office/officeart/2005/8/layout/hierarchy1"/>
    <dgm:cxn modelId="{74D1098C-BF11-4847-B801-FC5FCC82124A}" type="presParOf" srcId="{FEBE632B-3C01-4ED1-A1E7-1A4FAEDFEEAC}" destId="{197D1FB2-F388-4661-B73E-3EB475A0BEF8}" srcOrd="0" destOrd="0" presId="urn:microsoft.com/office/officeart/2005/8/layout/hierarchy1"/>
    <dgm:cxn modelId="{3B778D94-7B4D-476F-89E8-F2D053005F96}" type="presParOf" srcId="{FEBE632B-3C01-4ED1-A1E7-1A4FAEDFEEAC}" destId="{7DA5D66E-2397-41E8-AA78-19823A964734}" srcOrd="1" destOrd="0" presId="urn:microsoft.com/office/officeart/2005/8/layout/hierarchy1"/>
    <dgm:cxn modelId="{5A7F1877-BC37-49D9-94F9-40FF95B879E6}" type="presParOf" srcId="{C6F5EE44-EE9C-4F4A-A24F-56B8314403B1}" destId="{576AA607-9FFC-4B22-BEA1-5D1DC477172E}" srcOrd="1" destOrd="0" presId="urn:microsoft.com/office/officeart/2005/8/layout/hierarchy1"/>
    <dgm:cxn modelId="{97EA6686-67AB-45DB-B6ED-12BA36AF4AD0}" type="presParOf" srcId="{D0819533-0B97-44F7-9DB4-9A7F9753C178}" destId="{4BB0962F-4588-42BE-8463-B9B274A637F1}" srcOrd="1" destOrd="0" presId="urn:microsoft.com/office/officeart/2005/8/layout/hierarchy1"/>
    <dgm:cxn modelId="{CB1DB0CD-B04C-4572-A37C-DDE6B9768D46}" type="presParOf" srcId="{4BB0962F-4588-42BE-8463-B9B274A637F1}" destId="{F7095B29-2074-457F-8C8B-27F5A9AC3A43}" srcOrd="0" destOrd="0" presId="urn:microsoft.com/office/officeart/2005/8/layout/hierarchy1"/>
    <dgm:cxn modelId="{603168D4-3BAC-457A-9912-B4CDF74179E9}" type="presParOf" srcId="{F7095B29-2074-457F-8C8B-27F5A9AC3A43}" destId="{5E31A891-6232-4911-8621-60EF92EEBD07}" srcOrd="0" destOrd="0" presId="urn:microsoft.com/office/officeart/2005/8/layout/hierarchy1"/>
    <dgm:cxn modelId="{48DC6AC1-51FA-46B1-ACF1-554AF26FE46F}" type="presParOf" srcId="{F7095B29-2074-457F-8C8B-27F5A9AC3A43}" destId="{3B17FF36-C21A-4300-9008-F7F59BE3F5B1}" srcOrd="1" destOrd="0" presId="urn:microsoft.com/office/officeart/2005/8/layout/hierarchy1"/>
    <dgm:cxn modelId="{AE6DF5D9-1D96-42F4-B953-E224610CD3D8}" type="presParOf" srcId="{4BB0962F-4588-42BE-8463-B9B274A637F1}" destId="{CBA55764-D7FD-4368-B9F5-6875BF0A7626}" srcOrd="1" destOrd="0" presId="urn:microsoft.com/office/officeart/2005/8/layout/hierarchy1"/>
    <dgm:cxn modelId="{FED8C658-FA1A-463D-9731-8C1E119D21FB}" type="presParOf" srcId="{D0819533-0B97-44F7-9DB4-9A7F9753C178}" destId="{9B35DFB8-C085-4982-B2D2-E66DE76E5A2F}" srcOrd="2" destOrd="0" presId="urn:microsoft.com/office/officeart/2005/8/layout/hierarchy1"/>
    <dgm:cxn modelId="{70405238-010F-4325-AA36-7D0C9D812CC6}" type="presParOf" srcId="{9B35DFB8-C085-4982-B2D2-E66DE76E5A2F}" destId="{B007FDD7-1094-476F-BA43-D6953CC59376}" srcOrd="0" destOrd="0" presId="urn:microsoft.com/office/officeart/2005/8/layout/hierarchy1"/>
    <dgm:cxn modelId="{FA46DC68-18C9-4542-AE37-0283DD8D95D4}" type="presParOf" srcId="{B007FDD7-1094-476F-BA43-D6953CC59376}" destId="{940F03B2-CC6C-4340-A7AE-B1ABE2350F94}" srcOrd="0" destOrd="0" presId="urn:microsoft.com/office/officeart/2005/8/layout/hierarchy1"/>
    <dgm:cxn modelId="{B98269B3-C6D8-4D57-9A3C-068466683DE8}" type="presParOf" srcId="{B007FDD7-1094-476F-BA43-D6953CC59376}" destId="{ED5B4F2E-D68D-4E27-9EC4-B4E0AD48063B}" srcOrd="1" destOrd="0" presId="urn:microsoft.com/office/officeart/2005/8/layout/hierarchy1"/>
    <dgm:cxn modelId="{EE4C7592-026A-47D6-90E2-65DC77DB2707}" type="presParOf" srcId="{9B35DFB8-C085-4982-B2D2-E66DE76E5A2F}" destId="{68FA0433-3651-4EEF-9F24-C7C27588ED69}" srcOrd="1" destOrd="0" presId="urn:microsoft.com/office/officeart/2005/8/layout/hierarchy1"/>
    <dgm:cxn modelId="{29EC0B42-1E40-4A0C-8515-EC2EB16C1CC1}" type="presParOf" srcId="{D0819533-0B97-44F7-9DB4-9A7F9753C178}" destId="{BCFB47CA-91BD-4ABB-90C9-4DB528432B6F}" srcOrd="3" destOrd="0" presId="urn:microsoft.com/office/officeart/2005/8/layout/hierarchy1"/>
    <dgm:cxn modelId="{D40C3402-668E-47A6-BDE5-20A7B072C06D}" type="presParOf" srcId="{BCFB47CA-91BD-4ABB-90C9-4DB528432B6F}" destId="{38271BDD-30E1-482D-BBCA-73C1F0694032}" srcOrd="0" destOrd="0" presId="urn:microsoft.com/office/officeart/2005/8/layout/hierarchy1"/>
    <dgm:cxn modelId="{2CE3AF5B-114B-4362-A0F1-23C6BAC2A359}" type="presParOf" srcId="{38271BDD-30E1-482D-BBCA-73C1F0694032}" destId="{9CDBDB85-E0B4-4404-B369-26998487C313}" srcOrd="0" destOrd="0" presId="urn:microsoft.com/office/officeart/2005/8/layout/hierarchy1"/>
    <dgm:cxn modelId="{70D3776C-88FA-495F-8682-4DDA905EFDE8}" type="presParOf" srcId="{38271BDD-30E1-482D-BBCA-73C1F0694032}" destId="{EE92DB1C-65C6-4E7B-8EC0-FE4D8B4FDEC3}" srcOrd="1" destOrd="0" presId="urn:microsoft.com/office/officeart/2005/8/layout/hierarchy1"/>
    <dgm:cxn modelId="{13CCC9CA-2C53-4335-8AC0-5043EB734F1F}" type="presParOf" srcId="{BCFB47CA-91BD-4ABB-90C9-4DB528432B6F}" destId="{63961684-005D-41CF-9FCC-5263640CF4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FF169-1DF3-4A4C-88AE-D23F092C4B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834619-5B63-4D54-85C8-B9B02BD852E0}">
      <dgm:prSet/>
      <dgm:spPr/>
      <dgm:t>
        <a:bodyPr/>
        <a:lstStyle/>
        <a:p>
          <a:r>
            <a:rPr lang="es-MX"/>
            <a:t>Supervisado</a:t>
          </a:r>
          <a:endParaRPr lang="en-US"/>
        </a:p>
      </dgm:t>
    </dgm:pt>
    <dgm:pt modelId="{71F78D73-CEBB-4849-974F-1333BA7F2722}" type="parTrans" cxnId="{ADB37E32-F0D4-459C-847C-730AE4281AE8}">
      <dgm:prSet/>
      <dgm:spPr/>
      <dgm:t>
        <a:bodyPr/>
        <a:lstStyle/>
        <a:p>
          <a:endParaRPr lang="en-US"/>
        </a:p>
      </dgm:t>
    </dgm:pt>
    <dgm:pt modelId="{689E22B2-1446-4140-89F8-87D5DDFB7C73}" type="sibTrans" cxnId="{ADB37E32-F0D4-459C-847C-730AE4281AE8}">
      <dgm:prSet/>
      <dgm:spPr/>
      <dgm:t>
        <a:bodyPr/>
        <a:lstStyle/>
        <a:p>
          <a:endParaRPr lang="en-US"/>
        </a:p>
      </dgm:t>
    </dgm:pt>
    <dgm:pt modelId="{36FB4A2A-C529-47B9-8762-10F70C203226}">
      <dgm:prSet/>
      <dgm:spPr/>
      <dgm:t>
        <a:bodyPr/>
        <a:lstStyle/>
        <a:p>
          <a:r>
            <a:rPr lang="es-MX"/>
            <a:t>No-supervisado</a:t>
          </a:r>
          <a:endParaRPr lang="en-US"/>
        </a:p>
      </dgm:t>
    </dgm:pt>
    <dgm:pt modelId="{8FAF2650-5A02-48CA-8470-4ACBD50884E2}" type="parTrans" cxnId="{4CC4E8FC-8D11-456D-A63B-A3533028260C}">
      <dgm:prSet/>
      <dgm:spPr/>
      <dgm:t>
        <a:bodyPr/>
        <a:lstStyle/>
        <a:p>
          <a:endParaRPr lang="en-US"/>
        </a:p>
      </dgm:t>
    </dgm:pt>
    <dgm:pt modelId="{B3928451-CEE7-45F9-AF14-7FC8341C4B5F}" type="sibTrans" cxnId="{4CC4E8FC-8D11-456D-A63B-A3533028260C}">
      <dgm:prSet/>
      <dgm:spPr/>
      <dgm:t>
        <a:bodyPr/>
        <a:lstStyle/>
        <a:p>
          <a:endParaRPr lang="en-US"/>
        </a:p>
      </dgm:t>
    </dgm:pt>
    <dgm:pt modelId="{A4AAD30F-CEA4-4DA1-9346-90E57776185A}">
      <dgm:prSet/>
      <dgm:spPr/>
      <dgm:t>
        <a:bodyPr/>
        <a:lstStyle/>
        <a:p>
          <a:r>
            <a:rPr lang="es-MX"/>
            <a:t>Semi-supervisado</a:t>
          </a:r>
          <a:endParaRPr lang="en-US"/>
        </a:p>
      </dgm:t>
    </dgm:pt>
    <dgm:pt modelId="{76002756-54D3-49D4-831F-6A8987349E6E}" type="parTrans" cxnId="{80C966B7-16FB-43F2-9836-A343B9BD6699}">
      <dgm:prSet/>
      <dgm:spPr/>
      <dgm:t>
        <a:bodyPr/>
        <a:lstStyle/>
        <a:p>
          <a:endParaRPr lang="en-US"/>
        </a:p>
      </dgm:t>
    </dgm:pt>
    <dgm:pt modelId="{99FFBAA0-14ED-48BB-A0E8-06F8701DE9E7}" type="sibTrans" cxnId="{80C966B7-16FB-43F2-9836-A343B9BD6699}">
      <dgm:prSet/>
      <dgm:spPr/>
      <dgm:t>
        <a:bodyPr/>
        <a:lstStyle/>
        <a:p>
          <a:endParaRPr lang="en-US"/>
        </a:p>
      </dgm:t>
    </dgm:pt>
    <dgm:pt modelId="{F26CCCC1-09BC-44DD-AED9-3F601A50D9E8}">
      <dgm:prSet/>
      <dgm:spPr/>
      <dgm:t>
        <a:bodyPr/>
        <a:lstStyle/>
        <a:p>
          <a:r>
            <a:rPr lang="es-MX"/>
            <a:t>Auto-supervisado</a:t>
          </a:r>
          <a:endParaRPr lang="en-US"/>
        </a:p>
      </dgm:t>
    </dgm:pt>
    <dgm:pt modelId="{0EA2EC51-8D57-4B56-9040-A49733E25E2E}" type="parTrans" cxnId="{0F4BA184-A581-42C7-8A14-629F141017EE}">
      <dgm:prSet/>
      <dgm:spPr/>
      <dgm:t>
        <a:bodyPr/>
        <a:lstStyle/>
        <a:p>
          <a:endParaRPr lang="en-US"/>
        </a:p>
      </dgm:t>
    </dgm:pt>
    <dgm:pt modelId="{B8E6E129-B75F-4992-9256-949659DC6303}" type="sibTrans" cxnId="{0F4BA184-A581-42C7-8A14-629F141017EE}">
      <dgm:prSet/>
      <dgm:spPr/>
      <dgm:t>
        <a:bodyPr/>
        <a:lstStyle/>
        <a:p>
          <a:endParaRPr lang="en-US"/>
        </a:p>
      </dgm:t>
    </dgm:pt>
    <dgm:pt modelId="{4E6BDDB2-B690-44E9-831F-A903C5B7A0F6}">
      <dgm:prSet/>
      <dgm:spPr/>
      <dgm:t>
        <a:bodyPr/>
        <a:lstStyle/>
        <a:p>
          <a:r>
            <a:rPr lang="es-MX"/>
            <a:t>Refuerzo</a:t>
          </a:r>
          <a:endParaRPr lang="en-US"/>
        </a:p>
      </dgm:t>
    </dgm:pt>
    <dgm:pt modelId="{5ACED07A-0F6D-4F80-8486-5B7AED8EEE7F}" type="parTrans" cxnId="{9E768BA6-A41A-47BA-921E-FAE32CC390C7}">
      <dgm:prSet/>
      <dgm:spPr/>
      <dgm:t>
        <a:bodyPr/>
        <a:lstStyle/>
        <a:p>
          <a:endParaRPr lang="en-US"/>
        </a:p>
      </dgm:t>
    </dgm:pt>
    <dgm:pt modelId="{218F3B09-3229-48DA-9B65-AC91922ED8DC}" type="sibTrans" cxnId="{9E768BA6-A41A-47BA-921E-FAE32CC390C7}">
      <dgm:prSet/>
      <dgm:spPr/>
      <dgm:t>
        <a:bodyPr/>
        <a:lstStyle/>
        <a:p>
          <a:endParaRPr lang="en-US"/>
        </a:p>
      </dgm:t>
    </dgm:pt>
    <dgm:pt modelId="{59D41240-07AB-4549-AF1A-D1CBD90EE48D}">
      <dgm:prSet/>
      <dgm:spPr/>
      <dgm:t>
        <a:bodyPr/>
        <a:lstStyle/>
        <a:p>
          <a:r>
            <a:rPr lang="es-MX"/>
            <a:t>Few-shot</a:t>
          </a:r>
          <a:endParaRPr lang="en-US"/>
        </a:p>
      </dgm:t>
    </dgm:pt>
    <dgm:pt modelId="{F5A945FA-B349-495F-BC77-18567D5D55F5}" type="parTrans" cxnId="{32D8BE85-0C47-41EC-8A2B-52ED956FAC40}">
      <dgm:prSet/>
      <dgm:spPr/>
      <dgm:t>
        <a:bodyPr/>
        <a:lstStyle/>
        <a:p>
          <a:endParaRPr lang="en-US"/>
        </a:p>
      </dgm:t>
    </dgm:pt>
    <dgm:pt modelId="{221F2654-6338-4068-A116-17EEEE807085}" type="sibTrans" cxnId="{32D8BE85-0C47-41EC-8A2B-52ED956FAC40}">
      <dgm:prSet/>
      <dgm:spPr/>
      <dgm:t>
        <a:bodyPr/>
        <a:lstStyle/>
        <a:p>
          <a:endParaRPr lang="en-US"/>
        </a:p>
      </dgm:t>
    </dgm:pt>
    <dgm:pt modelId="{2EDCE134-0DF0-42FD-AE9B-BD02AD937D04}">
      <dgm:prSet/>
      <dgm:spPr/>
      <dgm:t>
        <a:bodyPr/>
        <a:lstStyle/>
        <a:p>
          <a:r>
            <a:rPr lang="es-MX"/>
            <a:t>One-shot</a:t>
          </a:r>
          <a:endParaRPr lang="en-US"/>
        </a:p>
      </dgm:t>
    </dgm:pt>
    <dgm:pt modelId="{265F0879-1EF4-4EB9-85DF-AEF59703F306}" type="parTrans" cxnId="{BF6DCC22-C75B-4030-9431-577AD57A5F94}">
      <dgm:prSet/>
      <dgm:spPr/>
      <dgm:t>
        <a:bodyPr/>
        <a:lstStyle/>
        <a:p>
          <a:endParaRPr lang="en-US"/>
        </a:p>
      </dgm:t>
    </dgm:pt>
    <dgm:pt modelId="{EA0563DA-23D6-4904-9FC5-3AF199165873}" type="sibTrans" cxnId="{BF6DCC22-C75B-4030-9431-577AD57A5F94}">
      <dgm:prSet/>
      <dgm:spPr/>
      <dgm:t>
        <a:bodyPr/>
        <a:lstStyle/>
        <a:p>
          <a:endParaRPr lang="en-US"/>
        </a:p>
      </dgm:t>
    </dgm:pt>
    <dgm:pt modelId="{99EC9EA9-43E9-44C8-90AA-EDD243D096AE}">
      <dgm:prSet/>
      <dgm:spPr/>
      <dgm:t>
        <a:bodyPr/>
        <a:lstStyle/>
        <a:p>
          <a:r>
            <a:rPr lang="es-MX"/>
            <a:t>Zero-shot</a:t>
          </a:r>
          <a:endParaRPr lang="en-US"/>
        </a:p>
      </dgm:t>
    </dgm:pt>
    <dgm:pt modelId="{5D59F551-3DEC-4856-856F-8C90B580C0B4}" type="parTrans" cxnId="{1112AC83-55DE-4D4F-8175-A4D8D91FBB20}">
      <dgm:prSet/>
      <dgm:spPr/>
      <dgm:t>
        <a:bodyPr/>
        <a:lstStyle/>
        <a:p>
          <a:endParaRPr lang="en-US"/>
        </a:p>
      </dgm:t>
    </dgm:pt>
    <dgm:pt modelId="{A5DF5638-66F3-4BFB-99D6-D26B6442126E}" type="sibTrans" cxnId="{1112AC83-55DE-4D4F-8175-A4D8D91FBB20}">
      <dgm:prSet/>
      <dgm:spPr/>
      <dgm:t>
        <a:bodyPr/>
        <a:lstStyle/>
        <a:p>
          <a:endParaRPr lang="en-US"/>
        </a:p>
      </dgm:t>
    </dgm:pt>
    <dgm:pt modelId="{A330B2A3-BF74-4F0C-B339-1C7898787969}" type="pres">
      <dgm:prSet presAssocID="{60EFF169-1DF3-4A4C-88AE-D23F092C4B12}" presName="diagram" presStyleCnt="0">
        <dgm:presLayoutVars>
          <dgm:dir/>
          <dgm:resizeHandles val="exact"/>
        </dgm:presLayoutVars>
      </dgm:prSet>
      <dgm:spPr/>
    </dgm:pt>
    <dgm:pt modelId="{BB359C33-043E-4B5E-8B21-1C1379203B7C}" type="pres">
      <dgm:prSet presAssocID="{15834619-5B63-4D54-85C8-B9B02BD852E0}" presName="node" presStyleLbl="node1" presStyleIdx="0" presStyleCnt="8">
        <dgm:presLayoutVars>
          <dgm:bulletEnabled val="1"/>
        </dgm:presLayoutVars>
      </dgm:prSet>
      <dgm:spPr/>
    </dgm:pt>
    <dgm:pt modelId="{8684CE9A-D2CE-4691-8E01-617FD3853EB0}" type="pres">
      <dgm:prSet presAssocID="{689E22B2-1446-4140-89F8-87D5DDFB7C73}" presName="sibTrans" presStyleCnt="0"/>
      <dgm:spPr/>
    </dgm:pt>
    <dgm:pt modelId="{4184E64A-B398-424D-BCE9-7EEEFFABE340}" type="pres">
      <dgm:prSet presAssocID="{36FB4A2A-C529-47B9-8762-10F70C203226}" presName="node" presStyleLbl="node1" presStyleIdx="1" presStyleCnt="8">
        <dgm:presLayoutVars>
          <dgm:bulletEnabled val="1"/>
        </dgm:presLayoutVars>
      </dgm:prSet>
      <dgm:spPr/>
    </dgm:pt>
    <dgm:pt modelId="{2EF252F8-3D4E-445D-8416-BF0CA34797D4}" type="pres">
      <dgm:prSet presAssocID="{B3928451-CEE7-45F9-AF14-7FC8341C4B5F}" presName="sibTrans" presStyleCnt="0"/>
      <dgm:spPr/>
    </dgm:pt>
    <dgm:pt modelId="{756F1E0C-195E-4ADB-B24B-809B12820EE5}" type="pres">
      <dgm:prSet presAssocID="{A4AAD30F-CEA4-4DA1-9346-90E57776185A}" presName="node" presStyleLbl="node1" presStyleIdx="2" presStyleCnt="8">
        <dgm:presLayoutVars>
          <dgm:bulletEnabled val="1"/>
        </dgm:presLayoutVars>
      </dgm:prSet>
      <dgm:spPr/>
    </dgm:pt>
    <dgm:pt modelId="{A46687E2-3F6D-4A2B-9626-EA31012F90BE}" type="pres">
      <dgm:prSet presAssocID="{99FFBAA0-14ED-48BB-A0E8-06F8701DE9E7}" presName="sibTrans" presStyleCnt="0"/>
      <dgm:spPr/>
    </dgm:pt>
    <dgm:pt modelId="{22715871-13ED-491E-8D37-28BA7E6716DF}" type="pres">
      <dgm:prSet presAssocID="{F26CCCC1-09BC-44DD-AED9-3F601A50D9E8}" presName="node" presStyleLbl="node1" presStyleIdx="3" presStyleCnt="8">
        <dgm:presLayoutVars>
          <dgm:bulletEnabled val="1"/>
        </dgm:presLayoutVars>
      </dgm:prSet>
      <dgm:spPr/>
    </dgm:pt>
    <dgm:pt modelId="{B5EE8414-7224-4DD3-B661-0A11E49773E5}" type="pres">
      <dgm:prSet presAssocID="{B8E6E129-B75F-4992-9256-949659DC6303}" presName="sibTrans" presStyleCnt="0"/>
      <dgm:spPr/>
    </dgm:pt>
    <dgm:pt modelId="{FF635C3E-38FF-45D8-8A16-22487E0F252D}" type="pres">
      <dgm:prSet presAssocID="{4E6BDDB2-B690-44E9-831F-A903C5B7A0F6}" presName="node" presStyleLbl="node1" presStyleIdx="4" presStyleCnt="8">
        <dgm:presLayoutVars>
          <dgm:bulletEnabled val="1"/>
        </dgm:presLayoutVars>
      </dgm:prSet>
      <dgm:spPr/>
    </dgm:pt>
    <dgm:pt modelId="{7B76D1A1-E3FC-4349-B818-85D0807B9E66}" type="pres">
      <dgm:prSet presAssocID="{218F3B09-3229-48DA-9B65-AC91922ED8DC}" presName="sibTrans" presStyleCnt="0"/>
      <dgm:spPr/>
    </dgm:pt>
    <dgm:pt modelId="{4735190C-5CEA-4FB2-A90C-CC6733E09D54}" type="pres">
      <dgm:prSet presAssocID="{59D41240-07AB-4549-AF1A-D1CBD90EE48D}" presName="node" presStyleLbl="node1" presStyleIdx="5" presStyleCnt="8">
        <dgm:presLayoutVars>
          <dgm:bulletEnabled val="1"/>
        </dgm:presLayoutVars>
      </dgm:prSet>
      <dgm:spPr/>
    </dgm:pt>
    <dgm:pt modelId="{C84EBB2E-4626-4F62-A69A-AFFE174A1C3E}" type="pres">
      <dgm:prSet presAssocID="{221F2654-6338-4068-A116-17EEEE807085}" presName="sibTrans" presStyleCnt="0"/>
      <dgm:spPr/>
    </dgm:pt>
    <dgm:pt modelId="{9797E341-68FC-4508-84FF-CDC5EC083B02}" type="pres">
      <dgm:prSet presAssocID="{2EDCE134-0DF0-42FD-AE9B-BD02AD937D04}" presName="node" presStyleLbl="node1" presStyleIdx="6" presStyleCnt="8">
        <dgm:presLayoutVars>
          <dgm:bulletEnabled val="1"/>
        </dgm:presLayoutVars>
      </dgm:prSet>
      <dgm:spPr/>
    </dgm:pt>
    <dgm:pt modelId="{B618EC2D-9B2B-423D-8B23-3920A2F17E4D}" type="pres">
      <dgm:prSet presAssocID="{EA0563DA-23D6-4904-9FC5-3AF199165873}" presName="sibTrans" presStyleCnt="0"/>
      <dgm:spPr/>
    </dgm:pt>
    <dgm:pt modelId="{F26E336C-9154-4C82-8DBF-16D8545B8164}" type="pres">
      <dgm:prSet presAssocID="{99EC9EA9-43E9-44C8-90AA-EDD243D096AE}" presName="node" presStyleLbl="node1" presStyleIdx="7" presStyleCnt="8">
        <dgm:presLayoutVars>
          <dgm:bulletEnabled val="1"/>
        </dgm:presLayoutVars>
      </dgm:prSet>
      <dgm:spPr/>
    </dgm:pt>
  </dgm:ptLst>
  <dgm:cxnLst>
    <dgm:cxn modelId="{16201E18-9342-4ACD-A228-B83800881009}" type="presOf" srcId="{99EC9EA9-43E9-44C8-90AA-EDD243D096AE}" destId="{F26E336C-9154-4C82-8DBF-16D8545B8164}" srcOrd="0" destOrd="0" presId="urn:microsoft.com/office/officeart/2005/8/layout/default"/>
    <dgm:cxn modelId="{E8762419-EEB7-438F-B416-0B15D99E7F5B}" type="presOf" srcId="{2EDCE134-0DF0-42FD-AE9B-BD02AD937D04}" destId="{9797E341-68FC-4508-84FF-CDC5EC083B02}" srcOrd="0" destOrd="0" presId="urn:microsoft.com/office/officeart/2005/8/layout/default"/>
    <dgm:cxn modelId="{BF6DCC22-C75B-4030-9431-577AD57A5F94}" srcId="{60EFF169-1DF3-4A4C-88AE-D23F092C4B12}" destId="{2EDCE134-0DF0-42FD-AE9B-BD02AD937D04}" srcOrd="6" destOrd="0" parTransId="{265F0879-1EF4-4EB9-85DF-AEF59703F306}" sibTransId="{EA0563DA-23D6-4904-9FC5-3AF199165873}"/>
    <dgm:cxn modelId="{205FFA23-7732-4AAE-B383-43C10DC19A92}" type="presOf" srcId="{60EFF169-1DF3-4A4C-88AE-D23F092C4B12}" destId="{A330B2A3-BF74-4F0C-B339-1C7898787969}" srcOrd="0" destOrd="0" presId="urn:microsoft.com/office/officeart/2005/8/layout/default"/>
    <dgm:cxn modelId="{ADB37E32-F0D4-459C-847C-730AE4281AE8}" srcId="{60EFF169-1DF3-4A4C-88AE-D23F092C4B12}" destId="{15834619-5B63-4D54-85C8-B9B02BD852E0}" srcOrd="0" destOrd="0" parTransId="{71F78D73-CEBB-4849-974F-1333BA7F2722}" sibTransId="{689E22B2-1446-4140-89F8-87D5DDFB7C73}"/>
    <dgm:cxn modelId="{08C2A952-A8DD-4232-A05D-5DA52E2431A9}" type="presOf" srcId="{4E6BDDB2-B690-44E9-831F-A903C5B7A0F6}" destId="{FF635C3E-38FF-45D8-8A16-22487E0F252D}" srcOrd="0" destOrd="0" presId="urn:microsoft.com/office/officeart/2005/8/layout/default"/>
    <dgm:cxn modelId="{1112AC83-55DE-4D4F-8175-A4D8D91FBB20}" srcId="{60EFF169-1DF3-4A4C-88AE-D23F092C4B12}" destId="{99EC9EA9-43E9-44C8-90AA-EDD243D096AE}" srcOrd="7" destOrd="0" parTransId="{5D59F551-3DEC-4856-856F-8C90B580C0B4}" sibTransId="{A5DF5638-66F3-4BFB-99D6-D26B6442126E}"/>
    <dgm:cxn modelId="{0F4BA184-A581-42C7-8A14-629F141017EE}" srcId="{60EFF169-1DF3-4A4C-88AE-D23F092C4B12}" destId="{F26CCCC1-09BC-44DD-AED9-3F601A50D9E8}" srcOrd="3" destOrd="0" parTransId="{0EA2EC51-8D57-4B56-9040-A49733E25E2E}" sibTransId="{B8E6E129-B75F-4992-9256-949659DC6303}"/>
    <dgm:cxn modelId="{32D8BE85-0C47-41EC-8A2B-52ED956FAC40}" srcId="{60EFF169-1DF3-4A4C-88AE-D23F092C4B12}" destId="{59D41240-07AB-4549-AF1A-D1CBD90EE48D}" srcOrd="5" destOrd="0" parTransId="{F5A945FA-B349-495F-BC77-18567D5D55F5}" sibTransId="{221F2654-6338-4068-A116-17EEEE807085}"/>
    <dgm:cxn modelId="{9E768BA6-A41A-47BA-921E-FAE32CC390C7}" srcId="{60EFF169-1DF3-4A4C-88AE-D23F092C4B12}" destId="{4E6BDDB2-B690-44E9-831F-A903C5B7A0F6}" srcOrd="4" destOrd="0" parTransId="{5ACED07A-0F6D-4F80-8486-5B7AED8EEE7F}" sibTransId="{218F3B09-3229-48DA-9B65-AC91922ED8DC}"/>
    <dgm:cxn modelId="{80C966B7-16FB-43F2-9836-A343B9BD6699}" srcId="{60EFF169-1DF3-4A4C-88AE-D23F092C4B12}" destId="{A4AAD30F-CEA4-4DA1-9346-90E57776185A}" srcOrd="2" destOrd="0" parTransId="{76002756-54D3-49D4-831F-6A8987349E6E}" sibTransId="{99FFBAA0-14ED-48BB-A0E8-06F8701DE9E7}"/>
    <dgm:cxn modelId="{6852F9BC-BDDB-47B1-B69D-781FFB85CDFC}" type="presOf" srcId="{A4AAD30F-CEA4-4DA1-9346-90E57776185A}" destId="{756F1E0C-195E-4ADB-B24B-809B12820EE5}" srcOrd="0" destOrd="0" presId="urn:microsoft.com/office/officeart/2005/8/layout/default"/>
    <dgm:cxn modelId="{598ADDD3-2F74-4614-8639-1A3F2E3BE138}" type="presOf" srcId="{59D41240-07AB-4549-AF1A-D1CBD90EE48D}" destId="{4735190C-5CEA-4FB2-A90C-CC6733E09D54}" srcOrd="0" destOrd="0" presId="urn:microsoft.com/office/officeart/2005/8/layout/default"/>
    <dgm:cxn modelId="{0DE966D6-6561-4E5C-ACAB-14389F42C34A}" type="presOf" srcId="{36FB4A2A-C529-47B9-8762-10F70C203226}" destId="{4184E64A-B398-424D-BCE9-7EEEFFABE340}" srcOrd="0" destOrd="0" presId="urn:microsoft.com/office/officeart/2005/8/layout/default"/>
    <dgm:cxn modelId="{F16D15DA-4924-407E-B07E-11E1FDB9D927}" type="presOf" srcId="{F26CCCC1-09BC-44DD-AED9-3F601A50D9E8}" destId="{22715871-13ED-491E-8D37-28BA7E6716DF}" srcOrd="0" destOrd="0" presId="urn:microsoft.com/office/officeart/2005/8/layout/default"/>
    <dgm:cxn modelId="{4CC4E8FC-8D11-456D-A63B-A3533028260C}" srcId="{60EFF169-1DF3-4A4C-88AE-D23F092C4B12}" destId="{36FB4A2A-C529-47B9-8762-10F70C203226}" srcOrd="1" destOrd="0" parTransId="{8FAF2650-5A02-48CA-8470-4ACBD50884E2}" sibTransId="{B3928451-CEE7-45F9-AF14-7FC8341C4B5F}"/>
    <dgm:cxn modelId="{699F34FE-AECB-47E2-9CD0-C5860FC62D2A}" type="presOf" srcId="{15834619-5B63-4D54-85C8-B9B02BD852E0}" destId="{BB359C33-043E-4B5E-8B21-1C1379203B7C}" srcOrd="0" destOrd="0" presId="urn:microsoft.com/office/officeart/2005/8/layout/default"/>
    <dgm:cxn modelId="{8DB43642-3B03-40EC-BFE6-44D26E639878}" type="presParOf" srcId="{A330B2A3-BF74-4F0C-B339-1C7898787969}" destId="{BB359C33-043E-4B5E-8B21-1C1379203B7C}" srcOrd="0" destOrd="0" presId="urn:microsoft.com/office/officeart/2005/8/layout/default"/>
    <dgm:cxn modelId="{B9C2DE8C-8538-4176-B542-BBE0FD8D234E}" type="presParOf" srcId="{A330B2A3-BF74-4F0C-B339-1C7898787969}" destId="{8684CE9A-D2CE-4691-8E01-617FD3853EB0}" srcOrd="1" destOrd="0" presId="urn:microsoft.com/office/officeart/2005/8/layout/default"/>
    <dgm:cxn modelId="{5E73FB5B-1613-422F-9859-A1204A1F6AF3}" type="presParOf" srcId="{A330B2A3-BF74-4F0C-B339-1C7898787969}" destId="{4184E64A-B398-424D-BCE9-7EEEFFABE340}" srcOrd="2" destOrd="0" presId="urn:microsoft.com/office/officeart/2005/8/layout/default"/>
    <dgm:cxn modelId="{A6323785-116B-4FFB-A4DC-833394605D74}" type="presParOf" srcId="{A330B2A3-BF74-4F0C-B339-1C7898787969}" destId="{2EF252F8-3D4E-445D-8416-BF0CA34797D4}" srcOrd="3" destOrd="0" presId="urn:microsoft.com/office/officeart/2005/8/layout/default"/>
    <dgm:cxn modelId="{8A9F47E8-2D4E-4BE0-B641-FD05B9E856DE}" type="presParOf" srcId="{A330B2A3-BF74-4F0C-B339-1C7898787969}" destId="{756F1E0C-195E-4ADB-B24B-809B12820EE5}" srcOrd="4" destOrd="0" presId="urn:microsoft.com/office/officeart/2005/8/layout/default"/>
    <dgm:cxn modelId="{46BCB3FA-B244-4C10-B9B0-903D3D2F33CD}" type="presParOf" srcId="{A330B2A3-BF74-4F0C-B339-1C7898787969}" destId="{A46687E2-3F6D-4A2B-9626-EA31012F90BE}" srcOrd="5" destOrd="0" presId="urn:microsoft.com/office/officeart/2005/8/layout/default"/>
    <dgm:cxn modelId="{ACDE9F50-30C5-42E1-9715-E6AFD4634EF9}" type="presParOf" srcId="{A330B2A3-BF74-4F0C-B339-1C7898787969}" destId="{22715871-13ED-491E-8D37-28BA7E6716DF}" srcOrd="6" destOrd="0" presId="urn:microsoft.com/office/officeart/2005/8/layout/default"/>
    <dgm:cxn modelId="{16194E8E-4982-4E6A-8762-3D685688311B}" type="presParOf" srcId="{A330B2A3-BF74-4F0C-B339-1C7898787969}" destId="{B5EE8414-7224-4DD3-B661-0A11E49773E5}" srcOrd="7" destOrd="0" presId="urn:microsoft.com/office/officeart/2005/8/layout/default"/>
    <dgm:cxn modelId="{D0928695-11B7-48C3-B574-6435A99A4AE0}" type="presParOf" srcId="{A330B2A3-BF74-4F0C-B339-1C7898787969}" destId="{FF635C3E-38FF-45D8-8A16-22487E0F252D}" srcOrd="8" destOrd="0" presId="urn:microsoft.com/office/officeart/2005/8/layout/default"/>
    <dgm:cxn modelId="{220CDD62-C949-48FE-AE1D-0AA6D9A39EB1}" type="presParOf" srcId="{A330B2A3-BF74-4F0C-B339-1C7898787969}" destId="{7B76D1A1-E3FC-4349-B818-85D0807B9E66}" srcOrd="9" destOrd="0" presId="urn:microsoft.com/office/officeart/2005/8/layout/default"/>
    <dgm:cxn modelId="{68523FB0-7788-4681-BA23-8FA09FA1F336}" type="presParOf" srcId="{A330B2A3-BF74-4F0C-B339-1C7898787969}" destId="{4735190C-5CEA-4FB2-A90C-CC6733E09D54}" srcOrd="10" destOrd="0" presId="urn:microsoft.com/office/officeart/2005/8/layout/default"/>
    <dgm:cxn modelId="{491A38B3-FEFB-426E-B04A-7E53C00A6A07}" type="presParOf" srcId="{A330B2A3-BF74-4F0C-B339-1C7898787969}" destId="{C84EBB2E-4626-4F62-A69A-AFFE174A1C3E}" srcOrd="11" destOrd="0" presId="urn:microsoft.com/office/officeart/2005/8/layout/default"/>
    <dgm:cxn modelId="{32F090EC-4F19-4D88-91E7-32E43D7B4727}" type="presParOf" srcId="{A330B2A3-BF74-4F0C-B339-1C7898787969}" destId="{9797E341-68FC-4508-84FF-CDC5EC083B02}" srcOrd="12" destOrd="0" presId="urn:microsoft.com/office/officeart/2005/8/layout/default"/>
    <dgm:cxn modelId="{4FDE04B0-04DE-4FF3-B6DA-EB99EBBC9A89}" type="presParOf" srcId="{A330B2A3-BF74-4F0C-B339-1C7898787969}" destId="{B618EC2D-9B2B-423D-8B23-3920A2F17E4D}" srcOrd="13" destOrd="0" presId="urn:microsoft.com/office/officeart/2005/8/layout/default"/>
    <dgm:cxn modelId="{DA77A189-0F9B-40FB-9A54-D3702B55447E}" type="presParOf" srcId="{A330B2A3-BF74-4F0C-B339-1C7898787969}" destId="{F26E336C-9154-4C82-8DBF-16D8545B816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D85FE-7C6A-41FD-8328-EC0CDA2B4F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C7452A0-44BF-41FA-BF51-B5BFD979A934}">
      <dgm:prSet/>
      <dgm:spPr/>
      <dgm:t>
        <a:bodyPr/>
        <a:lstStyle/>
        <a:p>
          <a:pPr>
            <a:defRPr cap="all"/>
          </a:pPr>
          <a:r>
            <a:rPr lang="es-MX" dirty="0"/>
            <a:t>Data Adquisition</a:t>
          </a:r>
          <a:endParaRPr lang="en-US" dirty="0"/>
        </a:p>
      </dgm:t>
    </dgm:pt>
    <dgm:pt modelId="{FBB6D701-C178-4EB6-8A84-BDDC32BEF423}" type="parTrans" cxnId="{D790496C-43C3-44C9-BFD9-37792002A727}">
      <dgm:prSet/>
      <dgm:spPr/>
      <dgm:t>
        <a:bodyPr/>
        <a:lstStyle/>
        <a:p>
          <a:endParaRPr lang="en-US"/>
        </a:p>
      </dgm:t>
    </dgm:pt>
    <dgm:pt modelId="{8236D6ED-084F-4FDC-8D35-2709B2D14147}" type="sibTrans" cxnId="{D790496C-43C3-44C9-BFD9-37792002A727}">
      <dgm:prSet/>
      <dgm:spPr/>
      <dgm:t>
        <a:bodyPr/>
        <a:lstStyle/>
        <a:p>
          <a:endParaRPr lang="en-US"/>
        </a:p>
      </dgm:t>
    </dgm:pt>
    <dgm:pt modelId="{2F34A00F-42C8-4929-98CD-B4D3D68D1535}">
      <dgm:prSet/>
      <dgm:spPr/>
      <dgm:t>
        <a:bodyPr/>
        <a:lstStyle/>
        <a:p>
          <a:pPr>
            <a:defRPr cap="all"/>
          </a:pPr>
          <a:r>
            <a:rPr lang="es-MX"/>
            <a:t>Data Preparation</a:t>
          </a:r>
          <a:endParaRPr lang="en-US"/>
        </a:p>
      </dgm:t>
    </dgm:pt>
    <dgm:pt modelId="{20B3AB74-F6E0-4CE2-BF56-20053019840D}" type="parTrans" cxnId="{E8D3953C-15BC-4249-A782-A5D02716B490}">
      <dgm:prSet/>
      <dgm:spPr/>
      <dgm:t>
        <a:bodyPr/>
        <a:lstStyle/>
        <a:p>
          <a:endParaRPr lang="en-US"/>
        </a:p>
      </dgm:t>
    </dgm:pt>
    <dgm:pt modelId="{BDBE4B14-70C7-4C3D-819A-8369516E714D}" type="sibTrans" cxnId="{E8D3953C-15BC-4249-A782-A5D02716B490}">
      <dgm:prSet/>
      <dgm:spPr/>
      <dgm:t>
        <a:bodyPr/>
        <a:lstStyle/>
        <a:p>
          <a:endParaRPr lang="en-US"/>
        </a:p>
      </dgm:t>
    </dgm:pt>
    <dgm:pt modelId="{2D0DB0B3-D941-42FC-A674-1EF9E594095F}">
      <dgm:prSet/>
      <dgm:spPr/>
      <dgm:t>
        <a:bodyPr/>
        <a:lstStyle/>
        <a:p>
          <a:pPr>
            <a:defRPr cap="all"/>
          </a:pPr>
          <a:r>
            <a:rPr lang="es-MX" dirty="0"/>
            <a:t>Feature Engineering</a:t>
          </a:r>
          <a:endParaRPr lang="en-US" dirty="0"/>
        </a:p>
      </dgm:t>
    </dgm:pt>
    <dgm:pt modelId="{C6937210-5C87-4292-AB45-E420F2DFEAB9}" type="parTrans" cxnId="{4A9BBD76-A6D2-4996-9EC8-408606533E79}">
      <dgm:prSet/>
      <dgm:spPr/>
      <dgm:t>
        <a:bodyPr/>
        <a:lstStyle/>
        <a:p>
          <a:endParaRPr lang="en-US"/>
        </a:p>
      </dgm:t>
    </dgm:pt>
    <dgm:pt modelId="{4B16A462-FAD9-419D-8E02-361D0FA701A7}" type="sibTrans" cxnId="{4A9BBD76-A6D2-4996-9EC8-408606533E79}">
      <dgm:prSet/>
      <dgm:spPr/>
      <dgm:t>
        <a:bodyPr/>
        <a:lstStyle/>
        <a:p>
          <a:endParaRPr lang="en-US"/>
        </a:p>
      </dgm:t>
    </dgm:pt>
    <dgm:pt modelId="{9ED32478-6D39-4FCB-B3D6-EE29D10AB7BC}">
      <dgm:prSet/>
      <dgm:spPr/>
      <dgm:t>
        <a:bodyPr/>
        <a:lstStyle/>
        <a:p>
          <a:pPr>
            <a:defRPr cap="all"/>
          </a:pPr>
          <a:r>
            <a:rPr lang="es-MX"/>
            <a:t>Model Selection</a:t>
          </a:r>
          <a:endParaRPr lang="en-US"/>
        </a:p>
      </dgm:t>
    </dgm:pt>
    <dgm:pt modelId="{325A6549-55CB-47B0-946A-E10AA5FD73B0}" type="parTrans" cxnId="{FF0C57A1-6A31-4C78-85FA-7445F988FB93}">
      <dgm:prSet/>
      <dgm:spPr/>
      <dgm:t>
        <a:bodyPr/>
        <a:lstStyle/>
        <a:p>
          <a:endParaRPr lang="en-US"/>
        </a:p>
      </dgm:t>
    </dgm:pt>
    <dgm:pt modelId="{6D364A4F-13A6-447E-86CB-FFBA8C034D1F}" type="sibTrans" cxnId="{FF0C57A1-6A31-4C78-85FA-7445F988FB93}">
      <dgm:prSet/>
      <dgm:spPr/>
      <dgm:t>
        <a:bodyPr/>
        <a:lstStyle/>
        <a:p>
          <a:endParaRPr lang="en-US"/>
        </a:p>
      </dgm:t>
    </dgm:pt>
    <dgm:pt modelId="{153D8C90-A102-43CB-91E7-662C63664DDF}">
      <dgm:prSet/>
      <dgm:spPr/>
      <dgm:t>
        <a:bodyPr/>
        <a:lstStyle/>
        <a:p>
          <a:pPr>
            <a:defRPr cap="all"/>
          </a:pPr>
          <a:r>
            <a:rPr lang="es-MX"/>
            <a:t>Model Training</a:t>
          </a:r>
          <a:endParaRPr lang="en-US"/>
        </a:p>
      </dgm:t>
    </dgm:pt>
    <dgm:pt modelId="{7B6CE15E-C790-44BF-AE2A-D717A04994FB}" type="parTrans" cxnId="{3B664B83-B93A-499F-AE53-09F38930C1D6}">
      <dgm:prSet/>
      <dgm:spPr/>
      <dgm:t>
        <a:bodyPr/>
        <a:lstStyle/>
        <a:p>
          <a:endParaRPr lang="en-US"/>
        </a:p>
      </dgm:t>
    </dgm:pt>
    <dgm:pt modelId="{F6B8E083-E9FB-4B2D-82DA-FB925A2D1C80}" type="sibTrans" cxnId="{3B664B83-B93A-499F-AE53-09F38930C1D6}">
      <dgm:prSet/>
      <dgm:spPr/>
      <dgm:t>
        <a:bodyPr/>
        <a:lstStyle/>
        <a:p>
          <a:endParaRPr lang="en-US"/>
        </a:p>
      </dgm:t>
    </dgm:pt>
    <dgm:pt modelId="{7C0353E6-EAB0-45CF-8100-8936BCA7CB99}">
      <dgm:prSet/>
      <dgm:spPr/>
      <dgm:t>
        <a:bodyPr/>
        <a:lstStyle/>
        <a:p>
          <a:pPr>
            <a:defRPr cap="all"/>
          </a:pPr>
          <a:r>
            <a:rPr lang="es-MX" dirty="0" err="1">
              <a:solidFill>
                <a:schemeClr val="tx1"/>
              </a:solidFill>
            </a:rPr>
            <a:t>Model</a:t>
          </a:r>
          <a:r>
            <a:rPr lang="es-MX" dirty="0">
              <a:solidFill>
                <a:schemeClr val="tx1"/>
              </a:solidFill>
            </a:rPr>
            <a:t> </a:t>
          </a:r>
          <a:r>
            <a:rPr lang="es-MX" dirty="0" err="1">
              <a:solidFill>
                <a:schemeClr val="tx1"/>
              </a:solidFill>
            </a:rPr>
            <a:t>Deployment</a:t>
          </a:r>
          <a:endParaRPr lang="en-US" dirty="0">
            <a:solidFill>
              <a:schemeClr val="tx1"/>
            </a:solidFill>
          </a:endParaRPr>
        </a:p>
      </dgm:t>
    </dgm:pt>
    <dgm:pt modelId="{234B600E-973E-4B20-A145-C1C8E907C81B}" type="parTrans" cxnId="{3617D762-7E82-4DFF-89B9-F447BEF67AE3}">
      <dgm:prSet/>
      <dgm:spPr/>
      <dgm:t>
        <a:bodyPr/>
        <a:lstStyle/>
        <a:p>
          <a:endParaRPr lang="en-US"/>
        </a:p>
      </dgm:t>
    </dgm:pt>
    <dgm:pt modelId="{386577DD-FAB3-41C9-8201-4D3D71232C9C}" type="sibTrans" cxnId="{3617D762-7E82-4DFF-89B9-F447BEF67AE3}">
      <dgm:prSet/>
      <dgm:spPr/>
      <dgm:t>
        <a:bodyPr/>
        <a:lstStyle/>
        <a:p>
          <a:endParaRPr lang="en-US"/>
        </a:p>
      </dgm:t>
    </dgm:pt>
    <dgm:pt modelId="{3D2F8989-9901-4613-B4BF-A44BB24EF215}" type="pres">
      <dgm:prSet presAssocID="{C2AD85FE-7C6A-41FD-8328-EC0CDA2B4FBA}" presName="root" presStyleCnt="0">
        <dgm:presLayoutVars>
          <dgm:dir/>
          <dgm:resizeHandles val="exact"/>
        </dgm:presLayoutVars>
      </dgm:prSet>
      <dgm:spPr/>
    </dgm:pt>
    <dgm:pt modelId="{4A15AFB7-321E-4F9A-9CC4-103B38E1BF39}" type="pres">
      <dgm:prSet presAssocID="{7C7452A0-44BF-41FA-BF51-B5BFD979A934}" presName="compNode" presStyleCnt="0"/>
      <dgm:spPr/>
    </dgm:pt>
    <dgm:pt modelId="{7CA55FC3-7AC6-46CD-ACCE-4B79BAAD9829}" type="pres">
      <dgm:prSet presAssocID="{7C7452A0-44BF-41FA-BF51-B5BFD979A934}" presName="iconBgRect" presStyleLbl="bgShp" presStyleIdx="0" presStyleCnt="6"/>
      <dgm:spPr/>
    </dgm:pt>
    <dgm:pt modelId="{5506FBEC-BCF5-4447-9F4B-5FC513487A27}" type="pres">
      <dgm:prSet presAssocID="{7C7452A0-44BF-41FA-BF51-B5BFD979A9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D2C0DB4-34C5-441A-B77F-D4790503A62B}" type="pres">
      <dgm:prSet presAssocID="{7C7452A0-44BF-41FA-BF51-B5BFD979A934}" presName="spaceRect" presStyleCnt="0"/>
      <dgm:spPr/>
    </dgm:pt>
    <dgm:pt modelId="{4566AC9F-433C-4073-B1D2-EF953A71A9B5}" type="pres">
      <dgm:prSet presAssocID="{7C7452A0-44BF-41FA-BF51-B5BFD979A934}" presName="textRect" presStyleLbl="revTx" presStyleIdx="0" presStyleCnt="6">
        <dgm:presLayoutVars>
          <dgm:chMax val="1"/>
          <dgm:chPref val="1"/>
        </dgm:presLayoutVars>
      </dgm:prSet>
      <dgm:spPr/>
    </dgm:pt>
    <dgm:pt modelId="{8BA4195E-B173-4184-9230-731521FEE589}" type="pres">
      <dgm:prSet presAssocID="{8236D6ED-084F-4FDC-8D35-2709B2D14147}" presName="sibTrans" presStyleCnt="0"/>
      <dgm:spPr/>
    </dgm:pt>
    <dgm:pt modelId="{C3E60CD2-093D-4F29-A684-258CCC852741}" type="pres">
      <dgm:prSet presAssocID="{2F34A00F-42C8-4929-98CD-B4D3D68D1535}" presName="compNode" presStyleCnt="0"/>
      <dgm:spPr/>
    </dgm:pt>
    <dgm:pt modelId="{9D024749-0C99-422F-9953-E3749DBEE000}" type="pres">
      <dgm:prSet presAssocID="{2F34A00F-42C8-4929-98CD-B4D3D68D1535}" presName="iconBgRect" presStyleLbl="bgShp" presStyleIdx="1" presStyleCnt="6"/>
      <dgm:spPr/>
    </dgm:pt>
    <dgm:pt modelId="{6BFDE563-2EA9-4960-8355-9805C96C3393}" type="pres">
      <dgm:prSet presAssocID="{2F34A00F-42C8-4929-98CD-B4D3D68D15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DD2AB9FF-3F50-486D-BC9B-E43758CC9174}" type="pres">
      <dgm:prSet presAssocID="{2F34A00F-42C8-4929-98CD-B4D3D68D1535}" presName="spaceRect" presStyleCnt="0"/>
      <dgm:spPr/>
    </dgm:pt>
    <dgm:pt modelId="{A6018F25-11A7-4F32-8611-A7203707E3FB}" type="pres">
      <dgm:prSet presAssocID="{2F34A00F-42C8-4929-98CD-B4D3D68D1535}" presName="textRect" presStyleLbl="revTx" presStyleIdx="1" presStyleCnt="6">
        <dgm:presLayoutVars>
          <dgm:chMax val="1"/>
          <dgm:chPref val="1"/>
        </dgm:presLayoutVars>
      </dgm:prSet>
      <dgm:spPr/>
    </dgm:pt>
    <dgm:pt modelId="{3230C9BB-683A-4D60-8EF4-9807948E65FE}" type="pres">
      <dgm:prSet presAssocID="{BDBE4B14-70C7-4C3D-819A-8369516E714D}" presName="sibTrans" presStyleCnt="0"/>
      <dgm:spPr/>
    </dgm:pt>
    <dgm:pt modelId="{0E1CFE30-D98E-40E8-8EC0-7A55B88A28FA}" type="pres">
      <dgm:prSet presAssocID="{2D0DB0B3-D941-42FC-A674-1EF9E594095F}" presName="compNode" presStyleCnt="0"/>
      <dgm:spPr/>
    </dgm:pt>
    <dgm:pt modelId="{9FE60CF1-1F07-4FA2-B9C1-BEA57E212B9C}" type="pres">
      <dgm:prSet presAssocID="{2D0DB0B3-D941-42FC-A674-1EF9E594095F}" presName="iconBgRect" presStyleLbl="bgShp" presStyleIdx="2" presStyleCnt="6"/>
      <dgm:spPr/>
    </dgm:pt>
    <dgm:pt modelId="{4E13E2F8-4660-4510-B4A2-C6C628BDE79B}" type="pres">
      <dgm:prSet presAssocID="{2D0DB0B3-D941-42FC-A674-1EF9E59409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52B9C880-06AC-4F74-B408-6A7ACE0FADCD}" type="pres">
      <dgm:prSet presAssocID="{2D0DB0B3-D941-42FC-A674-1EF9E594095F}" presName="spaceRect" presStyleCnt="0"/>
      <dgm:spPr/>
    </dgm:pt>
    <dgm:pt modelId="{E3C2EA61-737B-4225-9E88-14D6A653E90E}" type="pres">
      <dgm:prSet presAssocID="{2D0DB0B3-D941-42FC-A674-1EF9E594095F}" presName="textRect" presStyleLbl="revTx" presStyleIdx="2" presStyleCnt="6">
        <dgm:presLayoutVars>
          <dgm:chMax val="1"/>
          <dgm:chPref val="1"/>
        </dgm:presLayoutVars>
      </dgm:prSet>
      <dgm:spPr/>
    </dgm:pt>
    <dgm:pt modelId="{14C91BB9-4F94-49A1-89A3-B57BEBD4B7D2}" type="pres">
      <dgm:prSet presAssocID="{4B16A462-FAD9-419D-8E02-361D0FA701A7}" presName="sibTrans" presStyleCnt="0"/>
      <dgm:spPr/>
    </dgm:pt>
    <dgm:pt modelId="{2D9009F8-FAF3-482D-8690-487F0872322B}" type="pres">
      <dgm:prSet presAssocID="{9ED32478-6D39-4FCB-B3D6-EE29D10AB7BC}" presName="compNode" presStyleCnt="0"/>
      <dgm:spPr/>
    </dgm:pt>
    <dgm:pt modelId="{026AAD4E-9435-4297-97B6-9F80648582C9}" type="pres">
      <dgm:prSet presAssocID="{9ED32478-6D39-4FCB-B3D6-EE29D10AB7BC}" presName="iconBgRect" presStyleLbl="bgShp" presStyleIdx="3" presStyleCnt="6"/>
      <dgm:spPr/>
    </dgm:pt>
    <dgm:pt modelId="{0BB0D95D-B5C5-46E9-AA4C-7B2F77463A96}" type="pres">
      <dgm:prSet presAssocID="{9ED32478-6D39-4FCB-B3D6-EE29D10AB7B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AD0E8F83-8F91-46A5-9835-A91783255ECF}" type="pres">
      <dgm:prSet presAssocID="{9ED32478-6D39-4FCB-B3D6-EE29D10AB7BC}" presName="spaceRect" presStyleCnt="0"/>
      <dgm:spPr/>
    </dgm:pt>
    <dgm:pt modelId="{BE416233-8F7B-4C26-9573-71870B51DD30}" type="pres">
      <dgm:prSet presAssocID="{9ED32478-6D39-4FCB-B3D6-EE29D10AB7BC}" presName="textRect" presStyleLbl="revTx" presStyleIdx="3" presStyleCnt="6">
        <dgm:presLayoutVars>
          <dgm:chMax val="1"/>
          <dgm:chPref val="1"/>
        </dgm:presLayoutVars>
      </dgm:prSet>
      <dgm:spPr/>
    </dgm:pt>
    <dgm:pt modelId="{BD038655-FF2F-4EA6-A628-A665506C6414}" type="pres">
      <dgm:prSet presAssocID="{6D364A4F-13A6-447E-86CB-FFBA8C034D1F}" presName="sibTrans" presStyleCnt="0"/>
      <dgm:spPr/>
    </dgm:pt>
    <dgm:pt modelId="{DE64900F-1A9F-4D47-B908-97768E9E7827}" type="pres">
      <dgm:prSet presAssocID="{153D8C90-A102-43CB-91E7-662C63664DDF}" presName="compNode" presStyleCnt="0"/>
      <dgm:spPr/>
    </dgm:pt>
    <dgm:pt modelId="{5305B8B2-AB2C-4AFB-ACA8-F5F63CE5B354}" type="pres">
      <dgm:prSet presAssocID="{153D8C90-A102-43CB-91E7-662C63664DDF}" presName="iconBgRect" presStyleLbl="bgShp" presStyleIdx="4" presStyleCnt="6"/>
      <dgm:spPr/>
    </dgm:pt>
    <dgm:pt modelId="{59A660F1-BACF-4BEE-9692-789D4520E4A9}" type="pres">
      <dgm:prSet presAssocID="{153D8C90-A102-43CB-91E7-662C63664D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830E20E9-F0D0-4FA6-A59D-7E5A98CB628B}" type="pres">
      <dgm:prSet presAssocID="{153D8C90-A102-43CB-91E7-662C63664DDF}" presName="spaceRect" presStyleCnt="0"/>
      <dgm:spPr/>
    </dgm:pt>
    <dgm:pt modelId="{02472CDF-A8E8-4C25-B7AE-2029FF2A8CC2}" type="pres">
      <dgm:prSet presAssocID="{153D8C90-A102-43CB-91E7-662C63664DDF}" presName="textRect" presStyleLbl="revTx" presStyleIdx="4" presStyleCnt="6">
        <dgm:presLayoutVars>
          <dgm:chMax val="1"/>
          <dgm:chPref val="1"/>
        </dgm:presLayoutVars>
      </dgm:prSet>
      <dgm:spPr/>
    </dgm:pt>
    <dgm:pt modelId="{A0A7836F-C617-40E3-B5F4-3373B6084746}" type="pres">
      <dgm:prSet presAssocID="{F6B8E083-E9FB-4B2D-82DA-FB925A2D1C80}" presName="sibTrans" presStyleCnt="0"/>
      <dgm:spPr/>
    </dgm:pt>
    <dgm:pt modelId="{984CC206-8264-4CAC-91DD-FED7ABEF3519}" type="pres">
      <dgm:prSet presAssocID="{7C0353E6-EAB0-45CF-8100-8936BCA7CB99}" presName="compNode" presStyleCnt="0"/>
      <dgm:spPr/>
    </dgm:pt>
    <dgm:pt modelId="{5E9C7484-9AFF-4063-A195-90BE45B6F36D}" type="pres">
      <dgm:prSet presAssocID="{7C0353E6-EAB0-45CF-8100-8936BCA7CB99}" presName="iconBgRect" presStyleLbl="bgShp" presStyleIdx="5" presStyleCnt="6"/>
      <dgm:spPr/>
    </dgm:pt>
    <dgm:pt modelId="{1241C0E2-8ED5-47C2-895F-49BA2010B0CE}" type="pres">
      <dgm:prSet presAssocID="{7C0353E6-EAB0-45CF-8100-8936BCA7CB9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6ED6B67F-393C-495D-80A5-1106BD348606}" type="pres">
      <dgm:prSet presAssocID="{7C0353E6-EAB0-45CF-8100-8936BCA7CB99}" presName="spaceRect" presStyleCnt="0"/>
      <dgm:spPr/>
    </dgm:pt>
    <dgm:pt modelId="{7151797C-25C5-4D7E-BA6E-D3F429B89528}" type="pres">
      <dgm:prSet presAssocID="{7C0353E6-EAB0-45CF-8100-8936BCA7CB9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513D00-8029-4060-BA08-BBFE0FE6A218}" type="presOf" srcId="{9ED32478-6D39-4FCB-B3D6-EE29D10AB7BC}" destId="{BE416233-8F7B-4C26-9573-71870B51DD30}" srcOrd="0" destOrd="0" presId="urn:microsoft.com/office/officeart/2018/5/layout/IconCircleLabelList"/>
    <dgm:cxn modelId="{E8D3953C-15BC-4249-A782-A5D02716B490}" srcId="{C2AD85FE-7C6A-41FD-8328-EC0CDA2B4FBA}" destId="{2F34A00F-42C8-4929-98CD-B4D3D68D1535}" srcOrd="1" destOrd="0" parTransId="{20B3AB74-F6E0-4CE2-BF56-20053019840D}" sibTransId="{BDBE4B14-70C7-4C3D-819A-8369516E714D}"/>
    <dgm:cxn modelId="{EB8FD542-C26D-443B-A541-44EF74E1E95B}" type="presOf" srcId="{7C0353E6-EAB0-45CF-8100-8936BCA7CB99}" destId="{7151797C-25C5-4D7E-BA6E-D3F429B89528}" srcOrd="0" destOrd="0" presId="urn:microsoft.com/office/officeart/2018/5/layout/IconCircleLabelList"/>
    <dgm:cxn modelId="{3617D762-7E82-4DFF-89B9-F447BEF67AE3}" srcId="{C2AD85FE-7C6A-41FD-8328-EC0CDA2B4FBA}" destId="{7C0353E6-EAB0-45CF-8100-8936BCA7CB99}" srcOrd="5" destOrd="0" parTransId="{234B600E-973E-4B20-A145-C1C8E907C81B}" sibTransId="{386577DD-FAB3-41C9-8201-4D3D71232C9C}"/>
    <dgm:cxn modelId="{D790496C-43C3-44C9-BFD9-37792002A727}" srcId="{C2AD85FE-7C6A-41FD-8328-EC0CDA2B4FBA}" destId="{7C7452A0-44BF-41FA-BF51-B5BFD979A934}" srcOrd="0" destOrd="0" parTransId="{FBB6D701-C178-4EB6-8A84-BDDC32BEF423}" sibTransId="{8236D6ED-084F-4FDC-8D35-2709B2D14147}"/>
    <dgm:cxn modelId="{4A9BBD76-A6D2-4996-9EC8-408606533E79}" srcId="{C2AD85FE-7C6A-41FD-8328-EC0CDA2B4FBA}" destId="{2D0DB0B3-D941-42FC-A674-1EF9E594095F}" srcOrd="2" destOrd="0" parTransId="{C6937210-5C87-4292-AB45-E420F2DFEAB9}" sibTransId="{4B16A462-FAD9-419D-8E02-361D0FA701A7}"/>
    <dgm:cxn modelId="{3B664B83-B93A-499F-AE53-09F38930C1D6}" srcId="{C2AD85FE-7C6A-41FD-8328-EC0CDA2B4FBA}" destId="{153D8C90-A102-43CB-91E7-662C63664DDF}" srcOrd="4" destOrd="0" parTransId="{7B6CE15E-C790-44BF-AE2A-D717A04994FB}" sibTransId="{F6B8E083-E9FB-4B2D-82DA-FB925A2D1C80}"/>
    <dgm:cxn modelId="{EC270D94-F650-45A2-9BDA-DB2DF37F42FC}" type="presOf" srcId="{2D0DB0B3-D941-42FC-A674-1EF9E594095F}" destId="{E3C2EA61-737B-4225-9E88-14D6A653E90E}" srcOrd="0" destOrd="0" presId="urn:microsoft.com/office/officeart/2018/5/layout/IconCircleLabelList"/>
    <dgm:cxn modelId="{4FD46095-AA66-4AA8-BA67-F50094930C3E}" type="presOf" srcId="{2F34A00F-42C8-4929-98CD-B4D3D68D1535}" destId="{A6018F25-11A7-4F32-8611-A7203707E3FB}" srcOrd="0" destOrd="0" presId="urn:microsoft.com/office/officeart/2018/5/layout/IconCircleLabelList"/>
    <dgm:cxn modelId="{FF0C57A1-6A31-4C78-85FA-7445F988FB93}" srcId="{C2AD85FE-7C6A-41FD-8328-EC0CDA2B4FBA}" destId="{9ED32478-6D39-4FCB-B3D6-EE29D10AB7BC}" srcOrd="3" destOrd="0" parTransId="{325A6549-55CB-47B0-946A-E10AA5FD73B0}" sibTransId="{6D364A4F-13A6-447E-86CB-FFBA8C034D1F}"/>
    <dgm:cxn modelId="{ACAED7AE-D0EE-48A1-A059-E5CD10A9569E}" type="presOf" srcId="{153D8C90-A102-43CB-91E7-662C63664DDF}" destId="{02472CDF-A8E8-4C25-B7AE-2029FF2A8CC2}" srcOrd="0" destOrd="0" presId="urn:microsoft.com/office/officeart/2018/5/layout/IconCircleLabelList"/>
    <dgm:cxn modelId="{47181FCF-3264-409C-913F-4B459857D777}" type="presOf" srcId="{7C7452A0-44BF-41FA-BF51-B5BFD979A934}" destId="{4566AC9F-433C-4073-B1D2-EF953A71A9B5}" srcOrd="0" destOrd="0" presId="urn:microsoft.com/office/officeart/2018/5/layout/IconCircleLabelList"/>
    <dgm:cxn modelId="{549379D6-91BF-490A-8CCE-DF06534CF598}" type="presOf" srcId="{C2AD85FE-7C6A-41FD-8328-EC0CDA2B4FBA}" destId="{3D2F8989-9901-4613-B4BF-A44BB24EF215}" srcOrd="0" destOrd="0" presId="urn:microsoft.com/office/officeart/2018/5/layout/IconCircleLabelList"/>
    <dgm:cxn modelId="{82B92F24-845D-474F-804D-D6268FE0DD85}" type="presParOf" srcId="{3D2F8989-9901-4613-B4BF-A44BB24EF215}" destId="{4A15AFB7-321E-4F9A-9CC4-103B38E1BF39}" srcOrd="0" destOrd="0" presId="urn:microsoft.com/office/officeart/2018/5/layout/IconCircleLabelList"/>
    <dgm:cxn modelId="{69417792-C8BF-49BA-80A5-83A227829AD7}" type="presParOf" srcId="{4A15AFB7-321E-4F9A-9CC4-103B38E1BF39}" destId="{7CA55FC3-7AC6-46CD-ACCE-4B79BAAD9829}" srcOrd="0" destOrd="0" presId="urn:microsoft.com/office/officeart/2018/5/layout/IconCircleLabelList"/>
    <dgm:cxn modelId="{79C3A982-EB96-4E76-A2C8-B62ECB3C44C0}" type="presParOf" srcId="{4A15AFB7-321E-4F9A-9CC4-103B38E1BF39}" destId="{5506FBEC-BCF5-4447-9F4B-5FC513487A27}" srcOrd="1" destOrd="0" presId="urn:microsoft.com/office/officeart/2018/5/layout/IconCircleLabelList"/>
    <dgm:cxn modelId="{6BB503CB-D498-4CCC-898A-3F97401D344C}" type="presParOf" srcId="{4A15AFB7-321E-4F9A-9CC4-103B38E1BF39}" destId="{AD2C0DB4-34C5-441A-B77F-D4790503A62B}" srcOrd="2" destOrd="0" presId="urn:microsoft.com/office/officeart/2018/5/layout/IconCircleLabelList"/>
    <dgm:cxn modelId="{8E3FF9FF-E026-493B-9D79-E8AF8279EE77}" type="presParOf" srcId="{4A15AFB7-321E-4F9A-9CC4-103B38E1BF39}" destId="{4566AC9F-433C-4073-B1D2-EF953A71A9B5}" srcOrd="3" destOrd="0" presId="urn:microsoft.com/office/officeart/2018/5/layout/IconCircleLabelList"/>
    <dgm:cxn modelId="{DE07681A-16AC-40FB-9B1D-6DB35E4BA060}" type="presParOf" srcId="{3D2F8989-9901-4613-B4BF-A44BB24EF215}" destId="{8BA4195E-B173-4184-9230-731521FEE589}" srcOrd="1" destOrd="0" presId="urn:microsoft.com/office/officeart/2018/5/layout/IconCircleLabelList"/>
    <dgm:cxn modelId="{F5F43ACC-1C56-4779-B801-9F427F61FECC}" type="presParOf" srcId="{3D2F8989-9901-4613-B4BF-A44BB24EF215}" destId="{C3E60CD2-093D-4F29-A684-258CCC852741}" srcOrd="2" destOrd="0" presId="urn:microsoft.com/office/officeart/2018/5/layout/IconCircleLabelList"/>
    <dgm:cxn modelId="{E0E78BB2-3103-41B9-B9C8-8C0A0C46C0BF}" type="presParOf" srcId="{C3E60CD2-093D-4F29-A684-258CCC852741}" destId="{9D024749-0C99-422F-9953-E3749DBEE000}" srcOrd="0" destOrd="0" presId="urn:microsoft.com/office/officeart/2018/5/layout/IconCircleLabelList"/>
    <dgm:cxn modelId="{D4BC5653-7864-4CE8-BAB6-2960F19B88C9}" type="presParOf" srcId="{C3E60CD2-093D-4F29-A684-258CCC852741}" destId="{6BFDE563-2EA9-4960-8355-9805C96C3393}" srcOrd="1" destOrd="0" presId="urn:microsoft.com/office/officeart/2018/5/layout/IconCircleLabelList"/>
    <dgm:cxn modelId="{E00516B2-8A33-43F8-A401-EA93FC5C2FBA}" type="presParOf" srcId="{C3E60CD2-093D-4F29-A684-258CCC852741}" destId="{DD2AB9FF-3F50-486D-BC9B-E43758CC9174}" srcOrd="2" destOrd="0" presId="urn:microsoft.com/office/officeart/2018/5/layout/IconCircleLabelList"/>
    <dgm:cxn modelId="{A8FA6658-F3A3-4826-AD2A-1471A602E2B7}" type="presParOf" srcId="{C3E60CD2-093D-4F29-A684-258CCC852741}" destId="{A6018F25-11A7-4F32-8611-A7203707E3FB}" srcOrd="3" destOrd="0" presId="urn:microsoft.com/office/officeart/2018/5/layout/IconCircleLabelList"/>
    <dgm:cxn modelId="{32E640C0-9CE7-4BC6-8CD5-D56C68905E4A}" type="presParOf" srcId="{3D2F8989-9901-4613-B4BF-A44BB24EF215}" destId="{3230C9BB-683A-4D60-8EF4-9807948E65FE}" srcOrd="3" destOrd="0" presId="urn:microsoft.com/office/officeart/2018/5/layout/IconCircleLabelList"/>
    <dgm:cxn modelId="{833CDE93-9F85-4491-8AD8-0F2A310E7DB7}" type="presParOf" srcId="{3D2F8989-9901-4613-B4BF-A44BB24EF215}" destId="{0E1CFE30-D98E-40E8-8EC0-7A55B88A28FA}" srcOrd="4" destOrd="0" presId="urn:microsoft.com/office/officeart/2018/5/layout/IconCircleLabelList"/>
    <dgm:cxn modelId="{D6C41542-E496-4E6E-9282-80D76BF108F6}" type="presParOf" srcId="{0E1CFE30-D98E-40E8-8EC0-7A55B88A28FA}" destId="{9FE60CF1-1F07-4FA2-B9C1-BEA57E212B9C}" srcOrd="0" destOrd="0" presId="urn:microsoft.com/office/officeart/2018/5/layout/IconCircleLabelList"/>
    <dgm:cxn modelId="{FAA1E3CB-426D-4F57-8361-57C370D8BEA0}" type="presParOf" srcId="{0E1CFE30-D98E-40E8-8EC0-7A55B88A28FA}" destId="{4E13E2F8-4660-4510-B4A2-C6C628BDE79B}" srcOrd="1" destOrd="0" presId="urn:microsoft.com/office/officeart/2018/5/layout/IconCircleLabelList"/>
    <dgm:cxn modelId="{EB0DF997-7792-4E6E-BAA5-E938F94E4E72}" type="presParOf" srcId="{0E1CFE30-D98E-40E8-8EC0-7A55B88A28FA}" destId="{52B9C880-06AC-4F74-B408-6A7ACE0FADCD}" srcOrd="2" destOrd="0" presId="urn:microsoft.com/office/officeart/2018/5/layout/IconCircleLabelList"/>
    <dgm:cxn modelId="{D766A889-81FA-435E-88CE-E70BCADC5EB4}" type="presParOf" srcId="{0E1CFE30-D98E-40E8-8EC0-7A55B88A28FA}" destId="{E3C2EA61-737B-4225-9E88-14D6A653E90E}" srcOrd="3" destOrd="0" presId="urn:microsoft.com/office/officeart/2018/5/layout/IconCircleLabelList"/>
    <dgm:cxn modelId="{8B6FCEDF-5CD2-4EBC-9BA4-9C4928BED7FC}" type="presParOf" srcId="{3D2F8989-9901-4613-B4BF-A44BB24EF215}" destId="{14C91BB9-4F94-49A1-89A3-B57BEBD4B7D2}" srcOrd="5" destOrd="0" presId="urn:microsoft.com/office/officeart/2018/5/layout/IconCircleLabelList"/>
    <dgm:cxn modelId="{843703CE-48CE-4951-9FF4-708A6AD0BC2B}" type="presParOf" srcId="{3D2F8989-9901-4613-B4BF-A44BB24EF215}" destId="{2D9009F8-FAF3-482D-8690-487F0872322B}" srcOrd="6" destOrd="0" presId="urn:microsoft.com/office/officeart/2018/5/layout/IconCircleLabelList"/>
    <dgm:cxn modelId="{EBE70850-A204-40CC-BB17-9E5C60F878AF}" type="presParOf" srcId="{2D9009F8-FAF3-482D-8690-487F0872322B}" destId="{026AAD4E-9435-4297-97B6-9F80648582C9}" srcOrd="0" destOrd="0" presId="urn:microsoft.com/office/officeart/2018/5/layout/IconCircleLabelList"/>
    <dgm:cxn modelId="{0B08D8EC-2E14-4354-BB65-A6057085CAF5}" type="presParOf" srcId="{2D9009F8-FAF3-482D-8690-487F0872322B}" destId="{0BB0D95D-B5C5-46E9-AA4C-7B2F77463A96}" srcOrd="1" destOrd="0" presId="urn:microsoft.com/office/officeart/2018/5/layout/IconCircleLabelList"/>
    <dgm:cxn modelId="{5ADE7566-1778-4959-A4A2-D299A34ACBBF}" type="presParOf" srcId="{2D9009F8-FAF3-482D-8690-487F0872322B}" destId="{AD0E8F83-8F91-46A5-9835-A91783255ECF}" srcOrd="2" destOrd="0" presId="urn:microsoft.com/office/officeart/2018/5/layout/IconCircleLabelList"/>
    <dgm:cxn modelId="{FA7014EB-20DA-44AF-9021-1C547A053C82}" type="presParOf" srcId="{2D9009F8-FAF3-482D-8690-487F0872322B}" destId="{BE416233-8F7B-4C26-9573-71870B51DD30}" srcOrd="3" destOrd="0" presId="urn:microsoft.com/office/officeart/2018/5/layout/IconCircleLabelList"/>
    <dgm:cxn modelId="{C7EE2628-8BD5-470A-A105-44E7E9727E5D}" type="presParOf" srcId="{3D2F8989-9901-4613-B4BF-A44BB24EF215}" destId="{BD038655-FF2F-4EA6-A628-A665506C6414}" srcOrd="7" destOrd="0" presId="urn:microsoft.com/office/officeart/2018/5/layout/IconCircleLabelList"/>
    <dgm:cxn modelId="{E446FF49-28B4-4051-95AE-E2679E91B9EC}" type="presParOf" srcId="{3D2F8989-9901-4613-B4BF-A44BB24EF215}" destId="{DE64900F-1A9F-4D47-B908-97768E9E7827}" srcOrd="8" destOrd="0" presId="urn:microsoft.com/office/officeart/2018/5/layout/IconCircleLabelList"/>
    <dgm:cxn modelId="{B31FAB1A-B069-4B74-AA98-105DDC1237FC}" type="presParOf" srcId="{DE64900F-1A9F-4D47-B908-97768E9E7827}" destId="{5305B8B2-AB2C-4AFB-ACA8-F5F63CE5B354}" srcOrd="0" destOrd="0" presId="urn:microsoft.com/office/officeart/2018/5/layout/IconCircleLabelList"/>
    <dgm:cxn modelId="{076CB67E-73E0-4B27-8651-E5603E03387A}" type="presParOf" srcId="{DE64900F-1A9F-4D47-B908-97768E9E7827}" destId="{59A660F1-BACF-4BEE-9692-789D4520E4A9}" srcOrd="1" destOrd="0" presId="urn:microsoft.com/office/officeart/2018/5/layout/IconCircleLabelList"/>
    <dgm:cxn modelId="{63856853-2E4B-4A3B-B8EE-1577A6D8852F}" type="presParOf" srcId="{DE64900F-1A9F-4D47-B908-97768E9E7827}" destId="{830E20E9-F0D0-4FA6-A59D-7E5A98CB628B}" srcOrd="2" destOrd="0" presId="urn:microsoft.com/office/officeart/2018/5/layout/IconCircleLabelList"/>
    <dgm:cxn modelId="{BC4C8726-3583-48AD-888F-5C1F1FFB9A3A}" type="presParOf" srcId="{DE64900F-1A9F-4D47-B908-97768E9E7827}" destId="{02472CDF-A8E8-4C25-B7AE-2029FF2A8CC2}" srcOrd="3" destOrd="0" presId="urn:microsoft.com/office/officeart/2018/5/layout/IconCircleLabelList"/>
    <dgm:cxn modelId="{442B4E47-59C5-4EBE-AF14-73759EE92237}" type="presParOf" srcId="{3D2F8989-9901-4613-B4BF-A44BB24EF215}" destId="{A0A7836F-C617-40E3-B5F4-3373B6084746}" srcOrd="9" destOrd="0" presId="urn:microsoft.com/office/officeart/2018/5/layout/IconCircleLabelList"/>
    <dgm:cxn modelId="{93D07AD3-CE90-4BA5-9D72-5615B8E7E026}" type="presParOf" srcId="{3D2F8989-9901-4613-B4BF-A44BB24EF215}" destId="{984CC206-8264-4CAC-91DD-FED7ABEF3519}" srcOrd="10" destOrd="0" presId="urn:microsoft.com/office/officeart/2018/5/layout/IconCircleLabelList"/>
    <dgm:cxn modelId="{6EC82532-F057-4AF7-A114-727824295ADD}" type="presParOf" srcId="{984CC206-8264-4CAC-91DD-FED7ABEF3519}" destId="{5E9C7484-9AFF-4063-A195-90BE45B6F36D}" srcOrd="0" destOrd="0" presId="urn:microsoft.com/office/officeart/2018/5/layout/IconCircleLabelList"/>
    <dgm:cxn modelId="{7C2E6633-E53D-48E5-BA5D-E49B80EE4180}" type="presParOf" srcId="{984CC206-8264-4CAC-91DD-FED7ABEF3519}" destId="{1241C0E2-8ED5-47C2-895F-49BA2010B0CE}" srcOrd="1" destOrd="0" presId="urn:microsoft.com/office/officeart/2018/5/layout/IconCircleLabelList"/>
    <dgm:cxn modelId="{DAC5C0AB-BAA7-4894-A8F6-507E6A84EFA8}" type="presParOf" srcId="{984CC206-8264-4CAC-91DD-FED7ABEF3519}" destId="{6ED6B67F-393C-495D-80A5-1106BD348606}" srcOrd="2" destOrd="0" presId="urn:microsoft.com/office/officeart/2018/5/layout/IconCircleLabelList"/>
    <dgm:cxn modelId="{C4BE1C0B-98A3-4F52-8B0C-8D62CA3D047C}" type="presParOf" srcId="{984CC206-8264-4CAC-91DD-FED7ABEF3519}" destId="{7151797C-25C5-4D7E-BA6E-D3F429B895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E8A73D-3F7A-4958-B469-84D353662C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B281384-3B8D-4C08-B6B3-6D014B9B7402}">
      <dgm:prSet/>
      <dgm:spPr/>
      <dgm:t>
        <a:bodyPr/>
        <a:lstStyle/>
        <a:p>
          <a:pPr>
            <a:defRPr cap="all"/>
          </a:pPr>
          <a:r>
            <a:rPr lang="es-MX"/>
            <a:t>Seleccionar el mejor modelo que se ajusta a los requisitos del problema.</a:t>
          </a:r>
          <a:endParaRPr lang="en-US"/>
        </a:p>
      </dgm:t>
    </dgm:pt>
    <dgm:pt modelId="{DBA35C08-6CC4-4126-975C-BD0E7E7FB6CF}" type="parTrans" cxnId="{F8AFF443-5A59-4378-8F0C-639193479353}">
      <dgm:prSet/>
      <dgm:spPr/>
      <dgm:t>
        <a:bodyPr/>
        <a:lstStyle/>
        <a:p>
          <a:endParaRPr lang="en-US"/>
        </a:p>
      </dgm:t>
    </dgm:pt>
    <dgm:pt modelId="{8613BA59-1DF4-442B-97F6-928805DD4A18}" type="sibTrans" cxnId="{F8AFF443-5A59-4378-8F0C-639193479353}">
      <dgm:prSet/>
      <dgm:spPr/>
      <dgm:t>
        <a:bodyPr/>
        <a:lstStyle/>
        <a:p>
          <a:endParaRPr lang="en-US"/>
        </a:p>
      </dgm:t>
    </dgm:pt>
    <dgm:pt modelId="{607574F1-3829-470D-A0C9-C6D67724960F}">
      <dgm:prSet/>
      <dgm:spPr/>
      <dgm:t>
        <a:bodyPr/>
        <a:lstStyle/>
        <a:p>
          <a:pPr>
            <a:defRPr cap="all"/>
          </a:pPr>
          <a:r>
            <a:rPr lang="es-MX"/>
            <a:t>Explicabilidad.</a:t>
          </a:r>
          <a:endParaRPr lang="en-US"/>
        </a:p>
      </dgm:t>
    </dgm:pt>
    <dgm:pt modelId="{6C08CB0C-7F73-462E-8677-2E07E35F84A0}" type="parTrans" cxnId="{6E9A24EB-A3A3-41C2-B71E-2591662012D7}">
      <dgm:prSet/>
      <dgm:spPr/>
      <dgm:t>
        <a:bodyPr/>
        <a:lstStyle/>
        <a:p>
          <a:endParaRPr lang="en-US"/>
        </a:p>
      </dgm:t>
    </dgm:pt>
    <dgm:pt modelId="{51F42F4F-02D3-44BC-98EC-06C389410348}" type="sibTrans" cxnId="{6E9A24EB-A3A3-41C2-B71E-2591662012D7}">
      <dgm:prSet/>
      <dgm:spPr/>
      <dgm:t>
        <a:bodyPr/>
        <a:lstStyle/>
        <a:p>
          <a:endParaRPr lang="en-US"/>
        </a:p>
      </dgm:t>
    </dgm:pt>
    <dgm:pt modelId="{B85AFEAE-8CD7-4A4C-B803-9798A51ABBFE}">
      <dgm:prSet/>
      <dgm:spPr/>
      <dgm:t>
        <a:bodyPr/>
        <a:lstStyle/>
        <a:p>
          <a:pPr>
            <a:defRPr cap="all"/>
          </a:pPr>
          <a:r>
            <a:rPr lang="es-MX" dirty="0" err="1"/>
            <a:t>E.g</a:t>
          </a:r>
          <a:r>
            <a:rPr lang="es-MX" dirty="0"/>
            <a:t> Crédito bancario.</a:t>
          </a:r>
          <a:endParaRPr lang="en-US" dirty="0"/>
        </a:p>
      </dgm:t>
    </dgm:pt>
    <dgm:pt modelId="{C6FC5660-1227-48E9-B32A-E2A461AB652D}" type="parTrans" cxnId="{6BC60A40-DBC6-42F9-93A3-A879680D25BF}">
      <dgm:prSet/>
      <dgm:spPr/>
      <dgm:t>
        <a:bodyPr/>
        <a:lstStyle/>
        <a:p>
          <a:endParaRPr lang="en-US"/>
        </a:p>
      </dgm:t>
    </dgm:pt>
    <dgm:pt modelId="{5A7ABB48-66BB-4CC9-BA25-C86DD80BCC33}" type="sibTrans" cxnId="{6BC60A40-DBC6-42F9-93A3-A879680D25BF}">
      <dgm:prSet/>
      <dgm:spPr/>
      <dgm:t>
        <a:bodyPr/>
        <a:lstStyle/>
        <a:p>
          <a:endParaRPr lang="en-US"/>
        </a:p>
      </dgm:t>
    </dgm:pt>
    <dgm:pt modelId="{DA23E73F-1B5F-45AF-8755-CC40461A5B2A}" type="pres">
      <dgm:prSet presAssocID="{10E8A73D-3F7A-4958-B469-84D353662C9E}" presName="root" presStyleCnt="0">
        <dgm:presLayoutVars>
          <dgm:dir/>
          <dgm:resizeHandles val="exact"/>
        </dgm:presLayoutVars>
      </dgm:prSet>
      <dgm:spPr/>
    </dgm:pt>
    <dgm:pt modelId="{73AD6ADF-0828-4A45-9CA0-A691E10E1E19}" type="pres">
      <dgm:prSet presAssocID="{8B281384-3B8D-4C08-B6B3-6D014B9B7402}" presName="compNode" presStyleCnt="0"/>
      <dgm:spPr/>
    </dgm:pt>
    <dgm:pt modelId="{2BD10D8E-EB03-4555-A51E-56B490B1B952}" type="pres">
      <dgm:prSet presAssocID="{8B281384-3B8D-4C08-B6B3-6D014B9B7402}" presName="iconBgRect" presStyleLbl="bgShp" presStyleIdx="0" presStyleCnt="3"/>
      <dgm:spPr/>
    </dgm:pt>
    <dgm:pt modelId="{8BD68261-D0AE-4D81-B157-134B22723129}" type="pres">
      <dgm:prSet presAssocID="{8B281384-3B8D-4C08-B6B3-6D014B9B74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FB09471E-9568-40F5-8456-359F62C98D74}" type="pres">
      <dgm:prSet presAssocID="{8B281384-3B8D-4C08-B6B3-6D014B9B7402}" presName="spaceRect" presStyleCnt="0"/>
      <dgm:spPr/>
    </dgm:pt>
    <dgm:pt modelId="{E6035E25-E5E3-4035-942D-BF9E41FD9E81}" type="pres">
      <dgm:prSet presAssocID="{8B281384-3B8D-4C08-B6B3-6D014B9B7402}" presName="textRect" presStyleLbl="revTx" presStyleIdx="0" presStyleCnt="3">
        <dgm:presLayoutVars>
          <dgm:chMax val="1"/>
          <dgm:chPref val="1"/>
        </dgm:presLayoutVars>
      </dgm:prSet>
      <dgm:spPr/>
    </dgm:pt>
    <dgm:pt modelId="{2BCC4D06-AA40-4A1D-9804-2F000866629C}" type="pres">
      <dgm:prSet presAssocID="{8613BA59-1DF4-442B-97F6-928805DD4A18}" presName="sibTrans" presStyleCnt="0"/>
      <dgm:spPr/>
    </dgm:pt>
    <dgm:pt modelId="{80D44941-7C3A-4853-B663-A70D6727F3A9}" type="pres">
      <dgm:prSet presAssocID="{607574F1-3829-470D-A0C9-C6D67724960F}" presName="compNode" presStyleCnt="0"/>
      <dgm:spPr/>
    </dgm:pt>
    <dgm:pt modelId="{7A74D89B-7024-418C-92A8-77D4DFFC1D39}" type="pres">
      <dgm:prSet presAssocID="{607574F1-3829-470D-A0C9-C6D67724960F}" presName="iconBgRect" presStyleLbl="bgShp" presStyleIdx="1" presStyleCnt="3"/>
      <dgm:spPr/>
    </dgm:pt>
    <dgm:pt modelId="{A0B231A1-1106-48F4-8533-76870EB8B97D}" type="pres">
      <dgm:prSet presAssocID="{607574F1-3829-470D-A0C9-C6D6772496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ões"/>
        </a:ext>
      </dgm:extLst>
    </dgm:pt>
    <dgm:pt modelId="{24B9A30B-58EB-4483-ABBA-8FFDFDF55AFC}" type="pres">
      <dgm:prSet presAssocID="{607574F1-3829-470D-A0C9-C6D67724960F}" presName="spaceRect" presStyleCnt="0"/>
      <dgm:spPr/>
    </dgm:pt>
    <dgm:pt modelId="{BB6C4DF2-C5ED-43BF-A4A6-FB77FE4FF879}" type="pres">
      <dgm:prSet presAssocID="{607574F1-3829-470D-A0C9-C6D67724960F}" presName="textRect" presStyleLbl="revTx" presStyleIdx="1" presStyleCnt="3">
        <dgm:presLayoutVars>
          <dgm:chMax val="1"/>
          <dgm:chPref val="1"/>
        </dgm:presLayoutVars>
      </dgm:prSet>
      <dgm:spPr/>
    </dgm:pt>
    <dgm:pt modelId="{6461C4B6-471E-4FAC-B4F1-E9C484658CF9}" type="pres">
      <dgm:prSet presAssocID="{51F42F4F-02D3-44BC-98EC-06C389410348}" presName="sibTrans" presStyleCnt="0"/>
      <dgm:spPr/>
    </dgm:pt>
    <dgm:pt modelId="{DDC352D6-38A0-4A49-B17D-3159F36B86E1}" type="pres">
      <dgm:prSet presAssocID="{B85AFEAE-8CD7-4A4C-B803-9798A51ABBFE}" presName="compNode" presStyleCnt="0"/>
      <dgm:spPr/>
    </dgm:pt>
    <dgm:pt modelId="{9C5870CE-5CF6-4DDE-A68D-397AED4683BB}" type="pres">
      <dgm:prSet presAssocID="{B85AFEAE-8CD7-4A4C-B803-9798A51ABBFE}" presName="iconBgRect" presStyleLbl="bgShp" presStyleIdx="2" presStyleCnt="3"/>
      <dgm:spPr/>
    </dgm:pt>
    <dgm:pt modelId="{959526A2-4337-49A1-98F3-19A9F0D3139D}" type="pres">
      <dgm:prSet presAssocID="{B85AFEAE-8CD7-4A4C-B803-9798A51ABB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95B6C1B4-3384-4EEA-9C88-F0B4204133E2}" type="pres">
      <dgm:prSet presAssocID="{B85AFEAE-8CD7-4A4C-B803-9798A51ABBFE}" presName="spaceRect" presStyleCnt="0"/>
      <dgm:spPr/>
    </dgm:pt>
    <dgm:pt modelId="{CB9B58A9-1A90-4F18-8FAE-B98F20C2A000}" type="pres">
      <dgm:prSet presAssocID="{B85AFEAE-8CD7-4A4C-B803-9798A51ABB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DE7D0C-1926-42FD-A6A8-D02D3790528F}" type="presOf" srcId="{8B281384-3B8D-4C08-B6B3-6D014B9B7402}" destId="{E6035E25-E5E3-4035-942D-BF9E41FD9E81}" srcOrd="0" destOrd="0" presId="urn:microsoft.com/office/officeart/2018/5/layout/IconCircleLabelList"/>
    <dgm:cxn modelId="{6BC60A40-DBC6-42F9-93A3-A879680D25BF}" srcId="{10E8A73D-3F7A-4958-B469-84D353662C9E}" destId="{B85AFEAE-8CD7-4A4C-B803-9798A51ABBFE}" srcOrd="2" destOrd="0" parTransId="{C6FC5660-1227-48E9-B32A-E2A461AB652D}" sibTransId="{5A7ABB48-66BB-4CC9-BA25-C86DD80BCC33}"/>
    <dgm:cxn modelId="{F8AFF443-5A59-4378-8F0C-639193479353}" srcId="{10E8A73D-3F7A-4958-B469-84D353662C9E}" destId="{8B281384-3B8D-4C08-B6B3-6D014B9B7402}" srcOrd="0" destOrd="0" parTransId="{DBA35C08-6CC4-4126-975C-BD0E7E7FB6CF}" sibTransId="{8613BA59-1DF4-442B-97F6-928805DD4A18}"/>
    <dgm:cxn modelId="{2352CC68-2235-46E4-99CE-639D468CC3F4}" type="presOf" srcId="{607574F1-3829-470D-A0C9-C6D67724960F}" destId="{BB6C4DF2-C5ED-43BF-A4A6-FB77FE4FF879}" srcOrd="0" destOrd="0" presId="urn:microsoft.com/office/officeart/2018/5/layout/IconCircleLabelList"/>
    <dgm:cxn modelId="{B1D45252-AADA-4914-89A4-9FF6A4790809}" type="presOf" srcId="{10E8A73D-3F7A-4958-B469-84D353662C9E}" destId="{DA23E73F-1B5F-45AF-8755-CC40461A5B2A}" srcOrd="0" destOrd="0" presId="urn:microsoft.com/office/officeart/2018/5/layout/IconCircleLabelList"/>
    <dgm:cxn modelId="{1238998A-94EF-40AF-8401-0F5566B8F61A}" type="presOf" srcId="{B85AFEAE-8CD7-4A4C-B803-9798A51ABBFE}" destId="{CB9B58A9-1A90-4F18-8FAE-B98F20C2A000}" srcOrd="0" destOrd="0" presId="urn:microsoft.com/office/officeart/2018/5/layout/IconCircleLabelList"/>
    <dgm:cxn modelId="{6E9A24EB-A3A3-41C2-B71E-2591662012D7}" srcId="{10E8A73D-3F7A-4958-B469-84D353662C9E}" destId="{607574F1-3829-470D-A0C9-C6D67724960F}" srcOrd="1" destOrd="0" parTransId="{6C08CB0C-7F73-462E-8677-2E07E35F84A0}" sibTransId="{51F42F4F-02D3-44BC-98EC-06C389410348}"/>
    <dgm:cxn modelId="{F428D369-F628-4AB4-8BDA-862AB8165822}" type="presParOf" srcId="{DA23E73F-1B5F-45AF-8755-CC40461A5B2A}" destId="{73AD6ADF-0828-4A45-9CA0-A691E10E1E19}" srcOrd="0" destOrd="0" presId="urn:microsoft.com/office/officeart/2018/5/layout/IconCircleLabelList"/>
    <dgm:cxn modelId="{C9636496-EB4D-4CD2-82D3-D0856B1139B0}" type="presParOf" srcId="{73AD6ADF-0828-4A45-9CA0-A691E10E1E19}" destId="{2BD10D8E-EB03-4555-A51E-56B490B1B952}" srcOrd="0" destOrd="0" presId="urn:microsoft.com/office/officeart/2018/5/layout/IconCircleLabelList"/>
    <dgm:cxn modelId="{C376C42A-0720-4321-BF9A-375E832D3DAE}" type="presParOf" srcId="{73AD6ADF-0828-4A45-9CA0-A691E10E1E19}" destId="{8BD68261-D0AE-4D81-B157-134B22723129}" srcOrd="1" destOrd="0" presId="urn:microsoft.com/office/officeart/2018/5/layout/IconCircleLabelList"/>
    <dgm:cxn modelId="{1FD878BE-A577-41B9-9DCF-BA06F2004F60}" type="presParOf" srcId="{73AD6ADF-0828-4A45-9CA0-A691E10E1E19}" destId="{FB09471E-9568-40F5-8456-359F62C98D74}" srcOrd="2" destOrd="0" presId="urn:microsoft.com/office/officeart/2018/5/layout/IconCircleLabelList"/>
    <dgm:cxn modelId="{B3F0F655-F0F8-4949-823D-82014DBB2660}" type="presParOf" srcId="{73AD6ADF-0828-4A45-9CA0-A691E10E1E19}" destId="{E6035E25-E5E3-4035-942D-BF9E41FD9E81}" srcOrd="3" destOrd="0" presId="urn:microsoft.com/office/officeart/2018/5/layout/IconCircleLabelList"/>
    <dgm:cxn modelId="{086C8A72-3D9D-485D-B6C5-E1E1A46203F4}" type="presParOf" srcId="{DA23E73F-1B5F-45AF-8755-CC40461A5B2A}" destId="{2BCC4D06-AA40-4A1D-9804-2F000866629C}" srcOrd="1" destOrd="0" presId="urn:microsoft.com/office/officeart/2018/5/layout/IconCircleLabelList"/>
    <dgm:cxn modelId="{C836FE98-FFC1-424D-9443-621A7CA34967}" type="presParOf" srcId="{DA23E73F-1B5F-45AF-8755-CC40461A5B2A}" destId="{80D44941-7C3A-4853-B663-A70D6727F3A9}" srcOrd="2" destOrd="0" presId="urn:microsoft.com/office/officeart/2018/5/layout/IconCircleLabelList"/>
    <dgm:cxn modelId="{BB2EB1BD-BC40-4C02-A536-E2C305421773}" type="presParOf" srcId="{80D44941-7C3A-4853-B663-A70D6727F3A9}" destId="{7A74D89B-7024-418C-92A8-77D4DFFC1D39}" srcOrd="0" destOrd="0" presId="urn:microsoft.com/office/officeart/2018/5/layout/IconCircleLabelList"/>
    <dgm:cxn modelId="{686C038B-3102-48BD-864A-A7A2B820C536}" type="presParOf" srcId="{80D44941-7C3A-4853-B663-A70D6727F3A9}" destId="{A0B231A1-1106-48F4-8533-76870EB8B97D}" srcOrd="1" destOrd="0" presId="urn:microsoft.com/office/officeart/2018/5/layout/IconCircleLabelList"/>
    <dgm:cxn modelId="{C09226A3-FCD2-489D-99FA-E662FAC97CD9}" type="presParOf" srcId="{80D44941-7C3A-4853-B663-A70D6727F3A9}" destId="{24B9A30B-58EB-4483-ABBA-8FFDFDF55AFC}" srcOrd="2" destOrd="0" presId="urn:microsoft.com/office/officeart/2018/5/layout/IconCircleLabelList"/>
    <dgm:cxn modelId="{2F2DEA4E-6E5D-4C6A-BD4F-E137EFA6CDC2}" type="presParOf" srcId="{80D44941-7C3A-4853-B663-A70D6727F3A9}" destId="{BB6C4DF2-C5ED-43BF-A4A6-FB77FE4FF879}" srcOrd="3" destOrd="0" presId="urn:microsoft.com/office/officeart/2018/5/layout/IconCircleLabelList"/>
    <dgm:cxn modelId="{824C0179-51A3-46F3-A2A2-E1228DB90CAC}" type="presParOf" srcId="{DA23E73F-1B5F-45AF-8755-CC40461A5B2A}" destId="{6461C4B6-471E-4FAC-B4F1-E9C484658CF9}" srcOrd="3" destOrd="0" presId="urn:microsoft.com/office/officeart/2018/5/layout/IconCircleLabelList"/>
    <dgm:cxn modelId="{8D2CDF94-136B-4741-81D0-19A900034F6A}" type="presParOf" srcId="{DA23E73F-1B5F-45AF-8755-CC40461A5B2A}" destId="{DDC352D6-38A0-4A49-B17D-3159F36B86E1}" srcOrd="4" destOrd="0" presId="urn:microsoft.com/office/officeart/2018/5/layout/IconCircleLabelList"/>
    <dgm:cxn modelId="{848CD5B5-5CC2-4C52-90A0-4D023776E5DA}" type="presParOf" srcId="{DDC352D6-38A0-4A49-B17D-3159F36B86E1}" destId="{9C5870CE-5CF6-4DDE-A68D-397AED4683BB}" srcOrd="0" destOrd="0" presId="urn:microsoft.com/office/officeart/2018/5/layout/IconCircleLabelList"/>
    <dgm:cxn modelId="{6D905191-1E23-4C5A-9503-A25536ED5BAB}" type="presParOf" srcId="{DDC352D6-38A0-4A49-B17D-3159F36B86E1}" destId="{959526A2-4337-49A1-98F3-19A9F0D3139D}" srcOrd="1" destOrd="0" presId="urn:microsoft.com/office/officeart/2018/5/layout/IconCircleLabelList"/>
    <dgm:cxn modelId="{B1E443E0-FA26-49FC-B796-D1D245C36333}" type="presParOf" srcId="{DDC352D6-38A0-4A49-B17D-3159F36B86E1}" destId="{95B6C1B4-3384-4EEA-9C88-F0B4204133E2}" srcOrd="2" destOrd="0" presId="urn:microsoft.com/office/officeart/2018/5/layout/IconCircleLabelList"/>
    <dgm:cxn modelId="{6D733340-12EC-4402-AEAE-5428AB861845}" type="presParOf" srcId="{DDC352D6-38A0-4A49-B17D-3159F36B86E1}" destId="{CB9B58A9-1A90-4F18-8FAE-B98F20C2A0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F80A1A-0C15-4469-9B04-11FDA18CAF0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398037-C0EE-43D8-99AB-A77A4392CDC7}">
      <dgm:prSet/>
      <dgm:spPr/>
      <dgm:t>
        <a:bodyPr/>
        <a:lstStyle/>
        <a:p>
          <a:r>
            <a:rPr lang="es-MX"/>
            <a:t>Hyper-parameters tunning (GridSearch)</a:t>
          </a:r>
          <a:endParaRPr lang="en-US"/>
        </a:p>
      </dgm:t>
    </dgm:pt>
    <dgm:pt modelId="{4AD99CD3-B88A-498D-85F4-78C46D4D6173}" type="parTrans" cxnId="{25236B50-B1E8-472E-88E6-E5CE8AA54E85}">
      <dgm:prSet/>
      <dgm:spPr/>
      <dgm:t>
        <a:bodyPr/>
        <a:lstStyle/>
        <a:p>
          <a:endParaRPr lang="en-US"/>
        </a:p>
      </dgm:t>
    </dgm:pt>
    <dgm:pt modelId="{D384A395-5E21-4CCC-B28E-3957D3E68FC6}" type="sibTrans" cxnId="{25236B50-B1E8-472E-88E6-E5CE8AA54E85}">
      <dgm:prSet/>
      <dgm:spPr/>
      <dgm:t>
        <a:bodyPr/>
        <a:lstStyle/>
        <a:p>
          <a:endParaRPr lang="en-US"/>
        </a:p>
      </dgm:t>
    </dgm:pt>
    <dgm:pt modelId="{6F77B8BB-C904-4C70-9D17-BB6AAA751715}">
      <dgm:prSet/>
      <dgm:spPr/>
      <dgm:t>
        <a:bodyPr/>
        <a:lstStyle/>
        <a:p>
          <a:r>
            <a:rPr lang="es-MX"/>
            <a:t>Los algoritmos hacen optimización basado en los datos de entrenamiento.</a:t>
          </a:r>
          <a:endParaRPr lang="en-US"/>
        </a:p>
      </dgm:t>
    </dgm:pt>
    <dgm:pt modelId="{C3EA1D7C-AE21-4EDE-8E25-BD7066F9753E}" type="parTrans" cxnId="{AE560BBB-E097-4AA6-9895-5A8A82561964}">
      <dgm:prSet/>
      <dgm:spPr/>
      <dgm:t>
        <a:bodyPr/>
        <a:lstStyle/>
        <a:p>
          <a:endParaRPr lang="en-US"/>
        </a:p>
      </dgm:t>
    </dgm:pt>
    <dgm:pt modelId="{4F2F15B7-E59B-414E-BF72-2F4A25DB2C36}" type="sibTrans" cxnId="{AE560BBB-E097-4AA6-9895-5A8A82561964}">
      <dgm:prSet/>
      <dgm:spPr/>
      <dgm:t>
        <a:bodyPr/>
        <a:lstStyle/>
        <a:p>
          <a:endParaRPr lang="en-US"/>
        </a:p>
      </dgm:t>
    </dgm:pt>
    <dgm:pt modelId="{89DD5B80-140F-40F6-A32C-A7E72A9C4F08}" type="pres">
      <dgm:prSet presAssocID="{2EF80A1A-0C15-4469-9B04-11FDA18CAF09}" presName="root" presStyleCnt="0">
        <dgm:presLayoutVars>
          <dgm:dir/>
          <dgm:resizeHandles val="exact"/>
        </dgm:presLayoutVars>
      </dgm:prSet>
      <dgm:spPr/>
    </dgm:pt>
    <dgm:pt modelId="{8B378AA6-76A3-4225-9EC7-A527241E16E9}" type="pres">
      <dgm:prSet presAssocID="{07398037-C0EE-43D8-99AB-A77A4392CDC7}" presName="compNode" presStyleCnt="0"/>
      <dgm:spPr/>
    </dgm:pt>
    <dgm:pt modelId="{7BCF6532-2EAC-497D-B727-12BA00AAA064}" type="pres">
      <dgm:prSet presAssocID="{07398037-C0EE-43D8-99AB-A77A4392CD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EC9F8A1A-FBB1-493A-A641-EC67597645D8}" type="pres">
      <dgm:prSet presAssocID="{07398037-C0EE-43D8-99AB-A77A4392CDC7}" presName="spaceRect" presStyleCnt="0"/>
      <dgm:spPr/>
    </dgm:pt>
    <dgm:pt modelId="{D35D4E51-C25F-4FC7-9AC8-89C48B5D8F33}" type="pres">
      <dgm:prSet presAssocID="{07398037-C0EE-43D8-99AB-A77A4392CDC7}" presName="textRect" presStyleLbl="revTx" presStyleIdx="0" presStyleCnt="2">
        <dgm:presLayoutVars>
          <dgm:chMax val="1"/>
          <dgm:chPref val="1"/>
        </dgm:presLayoutVars>
      </dgm:prSet>
      <dgm:spPr/>
    </dgm:pt>
    <dgm:pt modelId="{6CBEA7A9-5EF5-4D2A-8F63-E659C3A77C27}" type="pres">
      <dgm:prSet presAssocID="{D384A395-5E21-4CCC-B28E-3957D3E68FC6}" presName="sibTrans" presStyleCnt="0"/>
      <dgm:spPr/>
    </dgm:pt>
    <dgm:pt modelId="{7EA13706-A678-451A-BCF5-F3A18289C1F2}" type="pres">
      <dgm:prSet presAssocID="{6F77B8BB-C904-4C70-9D17-BB6AAA751715}" presName="compNode" presStyleCnt="0"/>
      <dgm:spPr/>
    </dgm:pt>
    <dgm:pt modelId="{6C6A1ABE-C414-4EEA-A5D5-6CDCB426F658}" type="pres">
      <dgm:prSet presAssocID="{6F77B8BB-C904-4C70-9D17-BB6AAA7517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FA7C11E2-C60F-4C9D-B750-1115DD6E08DA}" type="pres">
      <dgm:prSet presAssocID="{6F77B8BB-C904-4C70-9D17-BB6AAA751715}" presName="spaceRect" presStyleCnt="0"/>
      <dgm:spPr/>
    </dgm:pt>
    <dgm:pt modelId="{3F2CAF76-6377-4362-B8B3-1D50CBDC4977}" type="pres">
      <dgm:prSet presAssocID="{6F77B8BB-C904-4C70-9D17-BB6AAA7517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5236B50-B1E8-472E-88E6-E5CE8AA54E85}" srcId="{2EF80A1A-0C15-4469-9B04-11FDA18CAF09}" destId="{07398037-C0EE-43D8-99AB-A77A4392CDC7}" srcOrd="0" destOrd="0" parTransId="{4AD99CD3-B88A-498D-85F4-78C46D4D6173}" sibTransId="{D384A395-5E21-4CCC-B28E-3957D3E68FC6}"/>
    <dgm:cxn modelId="{A69394A5-FCB2-441C-9835-DEA4CFE97AFA}" type="presOf" srcId="{2EF80A1A-0C15-4469-9B04-11FDA18CAF09}" destId="{89DD5B80-140F-40F6-A32C-A7E72A9C4F08}" srcOrd="0" destOrd="0" presId="urn:microsoft.com/office/officeart/2018/2/layout/IconLabelList"/>
    <dgm:cxn modelId="{AE560BBB-E097-4AA6-9895-5A8A82561964}" srcId="{2EF80A1A-0C15-4469-9B04-11FDA18CAF09}" destId="{6F77B8BB-C904-4C70-9D17-BB6AAA751715}" srcOrd="1" destOrd="0" parTransId="{C3EA1D7C-AE21-4EDE-8E25-BD7066F9753E}" sibTransId="{4F2F15B7-E59B-414E-BF72-2F4A25DB2C36}"/>
    <dgm:cxn modelId="{CB0C36CD-420A-449D-9907-355CE7D875C9}" type="presOf" srcId="{07398037-C0EE-43D8-99AB-A77A4392CDC7}" destId="{D35D4E51-C25F-4FC7-9AC8-89C48B5D8F33}" srcOrd="0" destOrd="0" presId="urn:microsoft.com/office/officeart/2018/2/layout/IconLabelList"/>
    <dgm:cxn modelId="{91EE2BE6-9E0D-459E-8E29-B1511DD34BE4}" type="presOf" srcId="{6F77B8BB-C904-4C70-9D17-BB6AAA751715}" destId="{3F2CAF76-6377-4362-B8B3-1D50CBDC4977}" srcOrd="0" destOrd="0" presId="urn:microsoft.com/office/officeart/2018/2/layout/IconLabelList"/>
    <dgm:cxn modelId="{2B677718-61E2-407C-AB99-1D1AEC795FD8}" type="presParOf" srcId="{89DD5B80-140F-40F6-A32C-A7E72A9C4F08}" destId="{8B378AA6-76A3-4225-9EC7-A527241E16E9}" srcOrd="0" destOrd="0" presId="urn:microsoft.com/office/officeart/2018/2/layout/IconLabelList"/>
    <dgm:cxn modelId="{E22B2E2D-9C87-41B8-B589-F10DFBFBDE1D}" type="presParOf" srcId="{8B378AA6-76A3-4225-9EC7-A527241E16E9}" destId="{7BCF6532-2EAC-497D-B727-12BA00AAA064}" srcOrd="0" destOrd="0" presId="urn:microsoft.com/office/officeart/2018/2/layout/IconLabelList"/>
    <dgm:cxn modelId="{DC04504E-9F34-42F4-A181-3866E05507DF}" type="presParOf" srcId="{8B378AA6-76A3-4225-9EC7-A527241E16E9}" destId="{EC9F8A1A-FBB1-493A-A641-EC67597645D8}" srcOrd="1" destOrd="0" presId="urn:microsoft.com/office/officeart/2018/2/layout/IconLabelList"/>
    <dgm:cxn modelId="{3865377B-CAB6-4523-BFC0-8EE4A1A5393A}" type="presParOf" srcId="{8B378AA6-76A3-4225-9EC7-A527241E16E9}" destId="{D35D4E51-C25F-4FC7-9AC8-89C48B5D8F33}" srcOrd="2" destOrd="0" presId="urn:microsoft.com/office/officeart/2018/2/layout/IconLabelList"/>
    <dgm:cxn modelId="{98A1BB7B-8D23-49A7-8E48-E8CC5B17C811}" type="presParOf" srcId="{89DD5B80-140F-40F6-A32C-A7E72A9C4F08}" destId="{6CBEA7A9-5EF5-4D2A-8F63-E659C3A77C27}" srcOrd="1" destOrd="0" presId="urn:microsoft.com/office/officeart/2018/2/layout/IconLabelList"/>
    <dgm:cxn modelId="{87F13856-9768-4AAE-8E33-61ED12F54814}" type="presParOf" srcId="{89DD5B80-140F-40F6-A32C-A7E72A9C4F08}" destId="{7EA13706-A678-451A-BCF5-F3A18289C1F2}" srcOrd="2" destOrd="0" presId="urn:microsoft.com/office/officeart/2018/2/layout/IconLabelList"/>
    <dgm:cxn modelId="{B1DB9401-1975-4B8A-B233-1B673E585AA7}" type="presParOf" srcId="{7EA13706-A678-451A-BCF5-F3A18289C1F2}" destId="{6C6A1ABE-C414-4EEA-A5D5-6CDCB426F658}" srcOrd="0" destOrd="0" presId="urn:microsoft.com/office/officeart/2018/2/layout/IconLabelList"/>
    <dgm:cxn modelId="{C0B36D82-D0CF-4CA8-839D-402CF288900A}" type="presParOf" srcId="{7EA13706-A678-451A-BCF5-F3A18289C1F2}" destId="{FA7C11E2-C60F-4C9D-B750-1115DD6E08DA}" srcOrd="1" destOrd="0" presId="urn:microsoft.com/office/officeart/2018/2/layout/IconLabelList"/>
    <dgm:cxn modelId="{5F477F30-B16B-4AA3-B175-B49798FAF145}" type="presParOf" srcId="{7EA13706-A678-451A-BCF5-F3A18289C1F2}" destId="{3F2CAF76-6377-4362-B8B3-1D50CBDC49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C519EC-6147-4547-AFBB-F3D34229E8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4883AD-1F16-40CB-9228-03D32A062309}">
      <dgm:prSet/>
      <dgm:spPr/>
      <dgm:t>
        <a:bodyPr/>
        <a:lstStyle/>
        <a:p>
          <a:pPr>
            <a:defRPr cap="all"/>
          </a:pPr>
          <a:r>
            <a:rPr lang="es-MX"/>
            <a:t>Puesta en producción del modelo</a:t>
          </a:r>
          <a:endParaRPr lang="en-US"/>
        </a:p>
      </dgm:t>
    </dgm:pt>
    <dgm:pt modelId="{EB8A4DF3-8FF4-4868-9A1F-B0D6F583EC33}" type="parTrans" cxnId="{1790ABA8-DA9C-400E-BAE9-D96F2071E727}">
      <dgm:prSet/>
      <dgm:spPr/>
      <dgm:t>
        <a:bodyPr/>
        <a:lstStyle/>
        <a:p>
          <a:endParaRPr lang="en-US"/>
        </a:p>
      </dgm:t>
    </dgm:pt>
    <dgm:pt modelId="{BC095EDC-9341-4089-B34F-6A068E1E4B03}" type="sibTrans" cxnId="{1790ABA8-DA9C-400E-BAE9-D96F2071E727}">
      <dgm:prSet/>
      <dgm:spPr/>
      <dgm:t>
        <a:bodyPr/>
        <a:lstStyle/>
        <a:p>
          <a:endParaRPr lang="en-US"/>
        </a:p>
      </dgm:t>
    </dgm:pt>
    <dgm:pt modelId="{864C20B9-78D6-41AE-9F35-ECA60D67C356}">
      <dgm:prSet/>
      <dgm:spPr/>
      <dgm:t>
        <a:bodyPr/>
        <a:lstStyle/>
        <a:p>
          <a:pPr>
            <a:defRPr cap="all"/>
          </a:pPr>
          <a:r>
            <a:rPr lang="es-MX"/>
            <a:t>Machine Learning: Ingeniería</a:t>
          </a:r>
          <a:endParaRPr lang="en-US"/>
        </a:p>
      </dgm:t>
    </dgm:pt>
    <dgm:pt modelId="{09F65A49-19DD-4C7F-839A-40F7847ED8E8}" type="parTrans" cxnId="{F87C662F-72EA-4A3B-952F-7F0336E2C3F1}">
      <dgm:prSet/>
      <dgm:spPr/>
      <dgm:t>
        <a:bodyPr/>
        <a:lstStyle/>
        <a:p>
          <a:endParaRPr lang="en-US"/>
        </a:p>
      </dgm:t>
    </dgm:pt>
    <dgm:pt modelId="{1409B68D-EF19-4642-AB2E-7795E5957FB5}" type="sibTrans" cxnId="{F87C662F-72EA-4A3B-952F-7F0336E2C3F1}">
      <dgm:prSet/>
      <dgm:spPr/>
      <dgm:t>
        <a:bodyPr/>
        <a:lstStyle/>
        <a:p>
          <a:endParaRPr lang="en-US"/>
        </a:p>
      </dgm:t>
    </dgm:pt>
    <dgm:pt modelId="{A0E89C55-EFEA-49F5-AC39-CBB22C826317}" type="pres">
      <dgm:prSet presAssocID="{CFC519EC-6147-4547-AFBB-F3D34229E8E8}" presName="root" presStyleCnt="0">
        <dgm:presLayoutVars>
          <dgm:dir/>
          <dgm:resizeHandles val="exact"/>
        </dgm:presLayoutVars>
      </dgm:prSet>
      <dgm:spPr/>
    </dgm:pt>
    <dgm:pt modelId="{6E3DC38A-0D3E-4FD2-8DEA-87D7ABA8CF85}" type="pres">
      <dgm:prSet presAssocID="{264883AD-1F16-40CB-9228-03D32A062309}" presName="compNode" presStyleCnt="0"/>
      <dgm:spPr/>
    </dgm:pt>
    <dgm:pt modelId="{A851B331-CF94-4C81-8F0A-E758279EAAE1}" type="pres">
      <dgm:prSet presAssocID="{264883AD-1F16-40CB-9228-03D32A062309}" presName="iconBgRect" presStyleLbl="bgShp" presStyleIdx="0" presStyleCnt="2"/>
      <dgm:spPr/>
    </dgm:pt>
    <dgm:pt modelId="{8991E3FB-305A-46B5-8DB5-FDCE93A6EC7E}" type="pres">
      <dgm:prSet presAssocID="{264883AD-1F16-40CB-9228-03D32A0623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1B95D5BC-7DB3-4861-B083-BBF4875A3DA3}" type="pres">
      <dgm:prSet presAssocID="{264883AD-1F16-40CB-9228-03D32A062309}" presName="spaceRect" presStyleCnt="0"/>
      <dgm:spPr/>
    </dgm:pt>
    <dgm:pt modelId="{E93C4B42-2F9A-44A5-B05A-B6EDCF8AF3BD}" type="pres">
      <dgm:prSet presAssocID="{264883AD-1F16-40CB-9228-03D32A062309}" presName="textRect" presStyleLbl="revTx" presStyleIdx="0" presStyleCnt="2">
        <dgm:presLayoutVars>
          <dgm:chMax val="1"/>
          <dgm:chPref val="1"/>
        </dgm:presLayoutVars>
      </dgm:prSet>
      <dgm:spPr/>
    </dgm:pt>
    <dgm:pt modelId="{6A025414-B95C-48D8-A8DC-413577F45802}" type="pres">
      <dgm:prSet presAssocID="{BC095EDC-9341-4089-B34F-6A068E1E4B03}" presName="sibTrans" presStyleCnt="0"/>
      <dgm:spPr/>
    </dgm:pt>
    <dgm:pt modelId="{8F166ECF-77BC-4E7B-B4DF-347C3311687B}" type="pres">
      <dgm:prSet presAssocID="{864C20B9-78D6-41AE-9F35-ECA60D67C356}" presName="compNode" presStyleCnt="0"/>
      <dgm:spPr/>
    </dgm:pt>
    <dgm:pt modelId="{EE7A51DA-9857-46C2-BF50-ABDD0100823A}" type="pres">
      <dgm:prSet presAssocID="{864C20B9-78D6-41AE-9F35-ECA60D67C356}" presName="iconBgRect" presStyleLbl="bgShp" presStyleIdx="1" presStyleCnt="2"/>
      <dgm:spPr/>
    </dgm:pt>
    <dgm:pt modelId="{3784F33B-9BB0-499F-A09C-522533F07C58}" type="pres">
      <dgm:prSet presAssocID="{864C20B9-78D6-41AE-9F35-ECA60D67C3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E99FE5C5-6693-4B1A-97EE-7C551EDB96CB}" type="pres">
      <dgm:prSet presAssocID="{864C20B9-78D6-41AE-9F35-ECA60D67C356}" presName="spaceRect" presStyleCnt="0"/>
      <dgm:spPr/>
    </dgm:pt>
    <dgm:pt modelId="{8E1F4A3B-43A4-4340-A58B-78450CF3A3C6}" type="pres">
      <dgm:prSet presAssocID="{864C20B9-78D6-41AE-9F35-ECA60D67C3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7C662F-72EA-4A3B-952F-7F0336E2C3F1}" srcId="{CFC519EC-6147-4547-AFBB-F3D34229E8E8}" destId="{864C20B9-78D6-41AE-9F35-ECA60D67C356}" srcOrd="1" destOrd="0" parTransId="{09F65A49-19DD-4C7F-839A-40F7847ED8E8}" sibTransId="{1409B68D-EF19-4642-AB2E-7795E5957FB5}"/>
    <dgm:cxn modelId="{4398347D-1C61-4643-8BF0-16653708C832}" type="presOf" srcId="{CFC519EC-6147-4547-AFBB-F3D34229E8E8}" destId="{A0E89C55-EFEA-49F5-AC39-CBB22C826317}" srcOrd="0" destOrd="0" presId="urn:microsoft.com/office/officeart/2018/5/layout/IconCircleLabelList"/>
    <dgm:cxn modelId="{C83E5D98-1B3F-414B-B3A1-21E1F01C89F3}" type="presOf" srcId="{864C20B9-78D6-41AE-9F35-ECA60D67C356}" destId="{8E1F4A3B-43A4-4340-A58B-78450CF3A3C6}" srcOrd="0" destOrd="0" presId="urn:microsoft.com/office/officeart/2018/5/layout/IconCircleLabelList"/>
    <dgm:cxn modelId="{1790ABA8-DA9C-400E-BAE9-D96F2071E727}" srcId="{CFC519EC-6147-4547-AFBB-F3D34229E8E8}" destId="{264883AD-1F16-40CB-9228-03D32A062309}" srcOrd="0" destOrd="0" parTransId="{EB8A4DF3-8FF4-4868-9A1F-B0D6F583EC33}" sibTransId="{BC095EDC-9341-4089-B34F-6A068E1E4B03}"/>
    <dgm:cxn modelId="{006B2AB9-C20F-4D53-9524-9BEBE3E00837}" type="presOf" srcId="{264883AD-1F16-40CB-9228-03D32A062309}" destId="{E93C4B42-2F9A-44A5-B05A-B6EDCF8AF3BD}" srcOrd="0" destOrd="0" presId="urn:microsoft.com/office/officeart/2018/5/layout/IconCircleLabelList"/>
    <dgm:cxn modelId="{37D67E29-D910-48CC-B2B7-0C0C324D0735}" type="presParOf" srcId="{A0E89C55-EFEA-49F5-AC39-CBB22C826317}" destId="{6E3DC38A-0D3E-4FD2-8DEA-87D7ABA8CF85}" srcOrd="0" destOrd="0" presId="urn:microsoft.com/office/officeart/2018/5/layout/IconCircleLabelList"/>
    <dgm:cxn modelId="{FE3728ED-9E94-4B1E-B981-55094A8BD804}" type="presParOf" srcId="{6E3DC38A-0D3E-4FD2-8DEA-87D7ABA8CF85}" destId="{A851B331-CF94-4C81-8F0A-E758279EAAE1}" srcOrd="0" destOrd="0" presId="urn:microsoft.com/office/officeart/2018/5/layout/IconCircleLabelList"/>
    <dgm:cxn modelId="{2C852B66-07BC-4502-A173-F57ADB7949D1}" type="presParOf" srcId="{6E3DC38A-0D3E-4FD2-8DEA-87D7ABA8CF85}" destId="{8991E3FB-305A-46B5-8DB5-FDCE93A6EC7E}" srcOrd="1" destOrd="0" presId="urn:microsoft.com/office/officeart/2018/5/layout/IconCircleLabelList"/>
    <dgm:cxn modelId="{BFCA77BD-75D7-4362-87BC-65B2E55ACF8A}" type="presParOf" srcId="{6E3DC38A-0D3E-4FD2-8DEA-87D7ABA8CF85}" destId="{1B95D5BC-7DB3-4861-B083-BBF4875A3DA3}" srcOrd="2" destOrd="0" presId="urn:microsoft.com/office/officeart/2018/5/layout/IconCircleLabelList"/>
    <dgm:cxn modelId="{043BFA74-CE8D-471A-A960-F871DF7BB705}" type="presParOf" srcId="{6E3DC38A-0D3E-4FD2-8DEA-87D7ABA8CF85}" destId="{E93C4B42-2F9A-44A5-B05A-B6EDCF8AF3BD}" srcOrd="3" destOrd="0" presId="urn:microsoft.com/office/officeart/2018/5/layout/IconCircleLabelList"/>
    <dgm:cxn modelId="{C93FA556-3E81-479E-AD5F-38B6930C55B6}" type="presParOf" srcId="{A0E89C55-EFEA-49F5-AC39-CBB22C826317}" destId="{6A025414-B95C-48D8-A8DC-413577F45802}" srcOrd="1" destOrd="0" presId="urn:microsoft.com/office/officeart/2018/5/layout/IconCircleLabelList"/>
    <dgm:cxn modelId="{A59F88B3-35FA-4F3D-BB40-F4F8DBAA3C4C}" type="presParOf" srcId="{A0E89C55-EFEA-49F5-AC39-CBB22C826317}" destId="{8F166ECF-77BC-4E7B-B4DF-347C3311687B}" srcOrd="2" destOrd="0" presId="urn:microsoft.com/office/officeart/2018/5/layout/IconCircleLabelList"/>
    <dgm:cxn modelId="{C5B6216A-8173-47C6-8913-703240A15613}" type="presParOf" srcId="{8F166ECF-77BC-4E7B-B4DF-347C3311687B}" destId="{EE7A51DA-9857-46C2-BF50-ABDD0100823A}" srcOrd="0" destOrd="0" presId="urn:microsoft.com/office/officeart/2018/5/layout/IconCircleLabelList"/>
    <dgm:cxn modelId="{B73577E4-1B08-49AB-B09D-869509EFB236}" type="presParOf" srcId="{8F166ECF-77BC-4E7B-B4DF-347C3311687B}" destId="{3784F33B-9BB0-499F-A09C-522533F07C58}" srcOrd="1" destOrd="0" presId="urn:microsoft.com/office/officeart/2018/5/layout/IconCircleLabelList"/>
    <dgm:cxn modelId="{BF506A97-252E-41DC-B8C5-4753A0B8562B}" type="presParOf" srcId="{8F166ECF-77BC-4E7B-B4DF-347C3311687B}" destId="{E99FE5C5-6693-4B1A-97EE-7C551EDB96CB}" srcOrd="2" destOrd="0" presId="urn:microsoft.com/office/officeart/2018/5/layout/IconCircleLabelList"/>
    <dgm:cxn modelId="{86C402B9-3AF9-48D9-8EB0-4BBD9CFBCD45}" type="presParOf" srcId="{8F166ECF-77BC-4E7B-B4DF-347C3311687B}" destId="{8E1F4A3B-43A4-4340-A58B-78450CF3A3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AD85FE-7C6A-41FD-8328-EC0CDA2B4F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7C7452A0-44BF-41FA-BF51-B5BFD979A9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/>
            <a:t>Data Adquisition</a:t>
          </a:r>
          <a:endParaRPr lang="en-US" dirty="0"/>
        </a:p>
      </dgm:t>
    </dgm:pt>
    <dgm:pt modelId="{FBB6D701-C178-4EB6-8A84-BDDC32BEF423}" type="parTrans" cxnId="{D790496C-43C3-44C9-BFD9-37792002A727}">
      <dgm:prSet/>
      <dgm:spPr/>
      <dgm:t>
        <a:bodyPr/>
        <a:lstStyle/>
        <a:p>
          <a:endParaRPr lang="en-US"/>
        </a:p>
      </dgm:t>
    </dgm:pt>
    <dgm:pt modelId="{8236D6ED-084F-4FDC-8D35-2709B2D14147}" type="sibTrans" cxnId="{D790496C-43C3-44C9-BFD9-37792002A727}">
      <dgm:prSet/>
      <dgm:spPr/>
      <dgm:t>
        <a:bodyPr/>
        <a:lstStyle/>
        <a:p>
          <a:endParaRPr lang="en-US"/>
        </a:p>
      </dgm:t>
    </dgm:pt>
    <dgm:pt modelId="{2F34A00F-42C8-4929-98CD-B4D3D68D15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Data Preparation</a:t>
          </a:r>
          <a:endParaRPr lang="en-US"/>
        </a:p>
      </dgm:t>
    </dgm:pt>
    <dgm:pt modelId="{20B3AB74-F6E0-4CE2-BF56-20053019840D}" type="parTrans" cxnId="{E8D3953C-15BC-4249-A782-A5D02716B490}">
      <dgm:prSet/>
      <dgm:spPr/>
      <dgm:t>
        <a:bodyPr/>
        <a:lstStyle/>
        <a:p>
          <a:endParaRPr lang="en-US"/>
        </a:p>
      </dgm:t>
    </dgm:pt>
    <dgm:pt modelId="{BDBE4B14-70C7-4C3D-819A-8369516E714D}" type="sibTrans" cxnId="{E8D3953C-15BC-4249-A782-A5D02716B490}">
      <dgm:prSet/>
      <dgm:spPr/>
      <dgm:t>
        <a:bodyPr/>
        <a:lstStyle/>
        <a:p>
          <a:endParaRPr lang="en-US"/>
        </a:p>
      </dgm:t>
    </dgm:pt>
    <dgm:pt modelId="{2D0DB0B3-D941-42FC-A674-1EF9E59409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/>
            <a:t>Feature Engineering</a:t>
          </a:r>
          <a:endParaRPr lang="en-US" dirty="0"/>
        </a:p>
      </dgm:t>
    </dgm:pt>
    <dgm:pt modelId="{C6937210-5C87-4292-AB45-E420F2DFEAB9}" type="parTrans" cxnId="{4A9BBD76-A6D2-4996-9EC8-408606533E79}">
      <dgm:prSet/>
      <dgm:spPr/>
      <dgm:t>
        <a:bodyPr/>
        <a:lstStyle/>
        <a:p>
          <a:endParaRPr lang="en-US"/>
        </a:p>
      </dgm:t>
    </dgm:pt>
    <dgm:pt modelId="{4B16A462-FAD9-419D-8E02-361D0FA701A7}" type="sibTrans" cxnId="{4A9BBD76-A6D2-4996-9EC8-408606533E79}">
      <dgm:prSet/>
      <dgm:spPr/>
      <dgm:t>
        <a:bodyPr/>
        <a:lstStyle/>
        <a:p>
          <a:endParaRPr lang="en-US"/>
        </a:p>
      </dgm:t>
    </dgm:pt>
    <dgm:pt modelId="{9ED32478-6D39-4FCB-B3D6-EE29D10AB7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Model Selection</a:t>
          </a:r>
          <a:endParaRPr lang="en-US"/>
        </a:p>
      </dgm:t>
    </dgm:pt>
    <dgm:pt modelId="{325A6549-55CB-47B0-946A-E10AA5FD73B0}" type="parTrans" cxnId="{FF0C57A1-6A31-4C78-85FA-7445F988FB93}">
      <dgm:prSet/>
      <dgm:spPr/>
      <dgm:t>
        <a:bodyPr/>
        <a:lstStyle/>
        <a:p>
          <a:endParaRPr lang="en-US"/>
        </a:p>
      </dgm:t>
    </dgm:pt>
    <dgm:pt modelId="{6D364A4F-13A6-447E-86CB-FFBA8C034D1F}" type="sibTrans" cxnId="{FF0C57A1-6A31-4C78-85FA-7445F988FB93}">
      <dgm:prSet/>
      <dgm:spPr/>
      <dgm:t>
        <a:bodyPr/>
        <a:lstStyle/>
        <a:p>
          <a:endParaRPr lang="en-US"/>
        </a:p>
      </dgm:t>
    </dgm:pt>
    <dgm:pt modelId="{153D8C90-A102-43CB-91E7-662C63664D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Model Training</a:t>
          </a:r>
          <a:endParaRPr lang="en-US"/>
        </a:p>
      </dgm:t>
    </dgm:pt>
    <dgm:pt modelId="{7B6CE15E-C790-44BF-AE2A-D717A04994FB}" type="parTrans" cxnId="{3B664B83-B93A-499F-AE53-09F38930C1D6}">
      <dgm:prSet/>
      <dgm:spPr/>
      <dgm:t>
        <a:bodyPr/>
        <a:lstStyle/>
        <a:p>
          <a:endParaRPr lang="en-US"/>
        </a:p>
      </dgm:t>
    </dgm:pt>
    <dgm:pt modelId="{F6B8E083-E9FB-4B2D-82DA-FB925A2D1C80}" type="sibTrans" cxnId="{3B664B83-B93A-499F-AE53-09F38930C1D6}">
      <dgm:prSet/>
      <dgm:spPr/>
      <dgm:t>
        <a:bodyPr/>
        <a:lstStyle/>
        <a:p>
          <a:endParaRPr lang="en-US"/>
        </a:p>
      </dgm:t>
    </dgm:pt>
    <dgm:pt modelId="{7C0353E6-EAB0-45CF-8100-8936BCA7CB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 err="1"/>
            <a:t>Model</a:t>
          </a:r>
          <a:r>
            <a:rPr lang="es-MX" dirty="0"/>
            <a:t> </a:t>
          </a:r>
          <a:r>
            <a:rPr lang="es-MX" dirty="0" err="1"/>
            <a:t>Deployment</a:t>
          </a:r>
          <a:endParaRPr lang="en-US" dirty="0"/>
        </a:p>
      </dgm:t>
    </dgm:pt>
    <dgm:pt modelId="{234B600E-973E-4B20-A145-C1C8E907C81B}" type="parTrans" cxnId="{3617D762-7E82-4DFF-89B9-F447BEF67AE3}">
      <dgm:prSet/>
      <dgm:spPr/>
      <dgm:t>
        <a:bodyPr/>
        <a:lstStyle/>
        <a:p>
          <a:endParaRPr lang="en-US"/>
        </a:p>
      </dgm:t>
    </dgm:pt>
    <dgm:pt modelId="{386577DD-FAB3-41C9-8201-4D3D71232C9C}" type="sibTrans" cxnId="{3617D762-7E82-4DFF-89B9-F447BEF67AE3}">
      <dgm:prSet/>
      <dgm:spPr/>
      <dgm:t>
        <a:bodyPr/>
        <a:lstStyle/>
        <a:p>
          <a:endParaRPr lang="en-US"/>
        </a:p>
      </dgm:t>
    </dgm:pt>
    <dgm:pt modelId="{3D2F8989-9901-4613-B4BF-A44BB24EF215}" type="pres">
      <dgm:prSet presAssocID="{C2AD85FE-7C6A-41FD-8328-EC0CDA2B4FBA}" presName="root" presStyleCnt="0">
        <dgm:presLayoutVars>
          <dgm:dir/>
          <dgm:resizeHandles val="exact"/>
        </dgm:presLayoutVars>
      </dgm:prSet>
      <dgm:spPr/>
    </dgm:pt>
    <dgm:pt modelId="{4A15AFB7-321E-4F9A-9CC4-103B38E1BF39}" type="pres">
      <dgm:prSet presAssocID="{7C7452A0-44BF-41FA-BF51-B5BFD979A934}" presName="compNode" presStyleCnt="0"/>
      <dgm:spPr/>
    </dgm:pt>
    <dgm:pt modelId="{7CA55FC3-7AC6-46CD-ACCE-4B79BAAD9829}" type="pres">
      <dgm:prSet presAssocID="{7C7452A0-44BF-41FA-BF51-B5BFD979A934}" presName="iconBgRect" presStyleLbl="bgShp" presStyleIdx="0" presStyleCnt="6"/>
      <dgm:spPr/>
    </dgm:pt>
    <dgm:pt modelId="{5506FBEC-BCF5-4447-9F4B-5FC513487A27}" type="pres">
      <dgm:prSet presAssocID="{7C7452A0-44BF-41FA-BF51-B5BFD979A9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D2C0DB4-34C5-441A-B77F-D4790503A62B}" type="pres">
      <dgm:prSet presAssocID="{7C7452A0-44BF-41FA-BF51-B5BFD979A934}" presName="spaceRect" presStyleCnt="0"/>
      <dgm:spPr/>
    </dgm:pt>
    <dgm:pt modelId="{4566AC9F-433C-4073-B1D2-EF953A71A9B5}" type="pres">
      <dgm:prSet presAssocID="{7C7452A0-44BF-41FA-BF51-B5BFD979A934}" presName="textRect" presStyleLbl="revTx" presStyleIdx="0" presStyleCnt="6">
        <dgm:presLayoutVars>
          <dgm:chMax val="1"/>
          <dgm:chPref val="1"/>
        </dgm:presLayoutVars>
      </dgm:prSet>
      <dgm:spPr/>
    </dgm:pt>
    <dgm:pt modelId="{8BA4195E-B173-4184-9230-731521FEE589}" type="pres">
      <dgm:prSet presAssocID="{8236D6ED-084F-4FDC-8D35-2709B2D14147}" presName="sibTrans" presStyleCnt="0"/>
      <dgm:spPr/>
    </dgm:pt>
    <dgm:pt modelId="{C3E60CD2-093D-4F29-A684-258CCC852741}" type="pres">
      <dgm:prSet presAssocID="{2F34A00F-42C8-4929-98CD-B4D3D68D1535}" presName="compNode" presStyleCnt="0"/>
      <dgm:spPr/>
    </dgm:pt>
    <dgm:pt modelId="{9D024749-0C99-422F-9953-E3749DBEE000}" type="pres">
      <dgm:prSet presAssocID="{2F34A00F-42C8-4929-98CD-B4D3D68D1535}" presName="iconBgRect" presStyleLbl="bgShp" presStyleIdx="1" presStyleCnt="6"/>
      <dgm:spPr/>
    </dgm:pt>
    <dgm:pt modelId="{6BFDE563-2EA9-4960-8355-9805C96C3393}" type="pres">
      <dgm:prSet presAssocID="{2F34A00F-42C8-4929-98CD-B4D3D68D15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DD2AB9FF-3F50-486D-BC9B-E43758CC9174}" type="pres">
      <dgm:prSet presAssocID="{2F34A00F-42C8-4929-98CD-B4D3D68D1535}" presName="spaceRect" presStyleCnt="0"/>
      <dgm:spPr/>
    </dgm:pt>
    <dgm:pt modelId="{A6018F25-11A7-4F32-8611-A7203707E3FB}" type="pres">
      <dgm:prSet presAssocID="{2F34A00F-42C8-4929-98CD-B4D3D68D1535}" presName="textRect" presStyleLbl="revTx" presStyleIdx="1" presStyleCnt="6">
        <dgm:presLayoutVars>
          <dgm:chMax val="1"/>
          <dgm:chPref val="1"/>
        </dgm:presLayoutVars>
      </dgm:prSet>
      <dgm:spPr/>
    </dgm:pt>
    <dgm:pt modelId="{3230C9BB-683A-4D60-8EF4-9807948E65FE}" type="pres">
      <dgm:prSet presAssocID="{BDBE4B14-70C7-4C3D-819A-8369516E714D}" presName="sibTrans" presStyleCnt="0"/>
      <dgm:spPr/>
    </dgm:pt>
    <dgm:pt modelId="{0E1CFE30-D98E-40E8-8EC0-7A55B88A28FA}" type="pres">
      <dgm:prSet presAssocID="{2D0DB0B3-D941-42FC-A674-1EF9E594095F}" presName="compNode" presStyleCnt="0"/>
      <dgm:spPr/>
    </dgm:pt>
    <dgm:pt modelId="{9FE60CF1-1F07-4FA2-B9C1-BEA57E212B9C}" type="pres">
      <dgm:prSet presAssocID="{2D0DB0B3-D941-42FC-A674-1EF9E594095F}" presName="iconBgRect" presStyleLbl="bgShp" presStyleIdx="2" presStyleCnt="6"/>
      <dgm:spPr/>
    </dgm:pt>
    <dgm:pt modelId="{4E13E2F8-4660-4510-B4A2-C6C628BDE79B}" type="pres">
      <dgm:prSet presAssocID="{2D0DB0B3-D941-42FC-A674-1EF9E59409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52B9C880-06AC-4F74-B408-6A7ACE0FADCD}" type="pres">
      <dgm:prSet presAssocID="{2D0DB0B3-D941-42FC-A674-1EF9E594095F}" presName="spaceRect" presStyleCnt="0"/>
      <dgm:spPr/>
    </dgm:pt>
    <dgm:pt modelId="{E3C2EA61-737B-4225-9E88-14D6A653E90E}" type="pres">
      <dgm:prSet presAssocID="{2D0DB0B3-D941-42FC-A674-1EF9E594095F}" presName="textRect" presStyleLbl="revTx" presStyleIdx="2" presStyleCnt="6">
        <dgm:presLayoutVars>
          <dgm:chMax val="1"/>
          <dgm:chPref val="1"/>
        </dgm:presLayoutVars>
      </dgm:prSet>
      <dgm:spPr/>
    </dgm:pt>
    <dgm:pt modelId="{14C91BB9-4F94-49A1-89A3-B57BEBD4B7D2}" type="pres">
      <dgm:prSet presAssocID="{4B16A462-FAD9-419D-8E02-361D0FA701A7}" presName="sibTrans" presStyleCnt="0"/>
      <dgm:spPr/>
    </dgm:pt>
    <dgm:pt modelId="{2D9009F8-FAF3-482D-8690-487F0872322B}" type="pres">
      <dgm:prSet presAssocID="{9ED32478-6D39-4FCB-B3D6-EE29D10AB7BC}" presName="compNode" presStyleCnt="0"/>
      <dgm:spPr/>
    </dgm:pt>
    <dgm:pt modelId="{026AAD4E-9435-4297-97B6-9F80648582C9}" type="pres">
      <dgm:prSet presAssocID="{9ED32478-6D39-4FCB-B3D6-EE29D10AB7BC}" presName="iconBgRect" presStyleLbl="bgShp" presStyleIdx="3" presStyleCnt="6"/>
      <dgm:spPr/>
    </dgm:pt>
    <dgm:pt modelId="{0BB0D95D-B5C5-46E9-AA4C-7B2F77463A96}" type="pres">
      <dgm:prSet presAssocID="{9ED32478-6D39-4FCB-B3D6-EE29D10AB7B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AD0E8F83-8F91-46A5-9835-A91783255ECF}" type="pres">
      <dgm:prSet presAssocID="{9ED32478-6D39-4FCB-B3D6-EE29D10AB7BC}" presName="spaceRect" presStyleCnt="0"/>
      <dgm:spPr/>
    </dgm:pt>
    <dgm:pt modelId="{BE416233-8F7B-4C26-9573-71870B51DD30}" type="pres">
      <dgm:prSet presAssocID="{9ED32478-6D39-4FCB-B3D6-EE29D10AB7BC}" presName="textRect" presStyleLbl="revTx" presStyleIdx="3" presStyleCnt="6">
        <dgm:presLayoutVars>
          <dgm:chMax val="1"/>
          <dgm:chPref val="1"/>
        </dgm:presLayoutVars>
      </dgm:prSet>
      <dgm:spPr/>
    </dgm:pt>
    <dgm:pt modelId="{BD038655-FF2F-4EA6-A628-A665506C6414}" type="pres">
      <dgm:prSet presAssocID="{6D364A4F-13A6-447E-86CB-FFBA8C034D1F}" presName="sibTrans" presStyleCnt="0"/>
      <dgm:spPr/>
    </dgm:pt>
    <dgm:pt modelId="{DE64900F-1A9F-4D47-B908-97768E9E7827}" type="pres">
      <dgm:prSet presAssocID="{153D8C90-A102-43CB-91E7-662C63664DDF}" presName="compNode" presStyleCnt="0"/>
      <dgm:spPr/>
    </dgm:pt>
    <dgm:pt modelId="{5305B8B2-AB2C-4AFB-ACA8-F5F63CE5B354}" type="pres">
      <dgm:prSet presAssocID="{153D8C90-A102-43CB-91E7-662C63664DDF}" presName="iconBgRect" presStyleLbl="bgShp" presStyleIdx="4" presStyleCnt="6"/>
      <dgm:spPr/>
    </dgm:pt>
    <dgm:pt modelId="{59A660F1-BACF-4BEE-9692-789D4520E4A9}" type="pres">
      <dgm:prSet presAssocID="{153D8C90-A102-43CB-91E7-662C63664D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830E20E9-F0D0-4FA6-A59D-7E5A98CB628B}" type="pres">
      <dgm:prSet presAssocID="{153D8C90-A102-43CB-91E7-662C63664DDF}" presName="spaceRect" presStyleCnt="0"/>
      <dgm:spPr/>
    </dgm:pt>
    <dgm:pt modelId="{02472CDF-A8E8-4C25-B7AE-2029FF2A8CC2}" type="pres">
      <dgm:prSet presAssocID="{153D8C90-A102-43CB-91E7-662C63664DDF}" presName="textRect" presStyleLbl="revTx" presStyleIdx="4" presStyleCnt="6">
        <dgm:presLayoutVars>
          <dgm:chMax val="1"/>
          <dgm:chPref val="1"/>
        </dgm:presLayoutVars>
      </dgm:prSet>
      <dgm:spPr/>
    </dgm:pt>
    <dgm:pt modelId="{A0A7836F-C617-40E3-B5F4-3373B6084746}" type="pres">
      <dgm:prSet presAssocID="{F6B8E083-E9FB-4B2D-82DA-FB925A2D1C80}" presName="sibTrans" presStyleCnt="0"/>
      <dgm:spPr/>
    </dgm:pt>
    <dgm:pt modelId="{984CC206-8264-4CAC-91DD-FED7ABEF3519}" type="pres">
      <dgm:prSet presAssocID="{7C0353E6-EAB0-45CF-8100-8936BCA7CB99}" presName="compNode" presStyleCnt="0"/>
      <dgm:spPr/>
    </dgm:pt>
    <dgm:pt modelId="{5E9C7484-9AFF-4063-A195-90BE45B6F36D}" type="pres">
      <dgm:prSet presAssocID="{7C0353E6-EAB0-45CF-8100-8936BCA7CB99}" presName="iconBgRect" presStyleLbl="bgShp" presStyleIdx="5" presStyleCnt="6"/>
      <dgm:spPr/>
    </dgm:pt>
    <dgm:pt modelId="{1241C0E2-8ED5-47C2-895F-49BA2010B0CE}" type="pres">
      <dgm:prSet presAssocID="{7C0353E6-EAB0-45CF-8100-8936BCA7CB9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6ED6B67F-393C-495D-80A5-1106BD348606}" type="pres">
      <dgm:prSet presAssocID="{7C0353E6-EAB0-45CF-8100-8936BCA7CB99}" presName="spaceRect" presStyleCnt="0"/>
      <dgm:spPr/>
    </dgm:pt>
    <dgm:pt modelId="{7151797C-25C5-4D7E-BA6E-D3F429B89528}" type="pres">
      <dgm:prSet presAssocID="{7C0353E6-EAB0-45CF-8100-8936BCA7CB9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882841E-C08A-4199-9AF7-29DCC02762AE}" type="presOf" srcId="{2D0DB0B3-D941-42FC-A674-1EF9E594095F}" destId="{E3C2EA61-737B-4225-9E88-14D6A653E90E}" srcOrd="0" destOrd="0" presId="urn:microsoft.com/office/officeart/2018/5/layout/IconCircleLabelList"/>
    <dgm:cxn modelId="{4FE5FC2D-1030-4C71-924C-8BA6D1948190}" type="presOf" srcId="{7C7452A0-44BF-41FA-BF51-B5BFD979A934}" destId="{4566AC9F-433C-4073-B1D2-EF953A71A9B5}" srcOrd="0" destOrd="0" presId="urn:microsoft.com/office/officeart/2018/5/layout/IconCircleLabelList"/>
    <dgm:cxn modelId="{EA8EB932-E77A-4705-8D3C-A4E548CCB50F}" type="presOf" srcId="{9ED32478-6D39-4FCB-B3D6-EE29D10AB7BC}" destId="{BE416233-8F7B-4C26-9573-71870B51DD30}" srcOrd="0" destOrd="0" presId="urn:microsoft.com/office/officeart/2018/5/layout/IconCircleLabelList"/>
    <dgm:cxn modelId="{E8D3953C-15BC-4249-A782-A5D02716B490}" srcId="{C2AD85FE-7C6A-41FD-8328-EC0CDA2B4FBA}" destId="{2F34A00F-42C8-4929-98CD-B4D3D68D1535}" srcOrd="1" destOrd="0" parTransId="{20B3AB74-F6E0-4CE2-BF56-20053019840D}" sibTransId="{BDBE4B14-70C7-4C3D-819A-8369516E714D}"/>
    <dgm:cxn modelId="{3617D762-7E82-4DFF-89B9-F447BEF67AE3}" srcId="{C2AD85FE-7C6A-41FD-8328-EC0CDA2B4FBA}" destId="{7C0353E6-EAB0-45CF-8100-8936BCA7CB99}" srcOrd="5" destOrd="0" parTransId="{234B600E-973E-4B20-A145-C1C8E907C81B}" sibTransId="{386577DD-FAB3-41C9-8201-4D3D71232C9C}"/>
    <dgm:cxn modelId="{E6ED2046-5F0A-4E12-9338-C57D7ECBEFFE}" type="presOf" srcId="{7C0353E6-EAB0-45CF-8100-8936BCA7CB99}" destId="{7151797C-25C5-4D7E-BA6E-D3F429B89528}" srcOrd="0" destOrd="0" presId="urn:microsoft.com/office/officeart/2018/5/layout/IconCircleLabelList"/>
    <dgm:cxn modelId="{D790496C-43C3-44C9-BFD9-37792002A727}" srcId="{C2AD85FE-7C6A-41FD-8328-EC0CDA2B4FBA}" destId="{7C7452A0-44BF-41FA-BF51-B5BFD979A934}" srcOrd="0" destOrd="0" parTransId="{FBB6D701-C178-4EB6-8A84-BDDC32BEF423}" sibTransId="{8236D6ED-084F-4FDC-8D35-2709B2D14147}"/>
    <dgm:cxn modelId="{4A9BBD76-A6D2-4996-9EC8-408606533E79}" srcId="{C2AD85FE-7C6A-41FD-8328-EC0CDA2B4FBA}" destId="{2D0DB0B3-D941-42FC-A674-1EF9E594095F}" srcOrd="2" destOrd="0" parTransId="{C6937210-5C87-4292-AB45-E420F2DFEAB9}" sibTransId="{4B16A462-FAD9-419D-8E02-361D0FA701A7}"/>
    <dgm:cxn modelId="{3B664B83-B93A-499F-AE53-09F38930C1D6}" srcId="{C2AD85FE-7C6A-41FD-8328-EC0CDA2B4FBA}" destId="{153D8C90-A102-43CB-91E7-662C63664DDF}" srcOrd="4" destOrd="0" parTransId="{7B6CE15E-C790-44BF-AE2A-D717A04994FB}" sibTransId="{F6B8E083-E9FB-4B2D-82DA-FB925A2D1C80}"/>
    <dgm:cxn modelId="{FF0C57A1-6A31-4C78-85FA-7445F988FB93}" srcId="{C2AD85FE-7C6A-41FD-8328-EC0CDA2B4FBA}" destId="{9ED32478-6D39-4FCB-B3D6-EE29D10AB7BC}" srcOrd="3" destOrd="0" parTransId="{325A6549-55CB-47B0-946A-E10AA5FD73B0}" sibTransId="{6D364A4F-13A6-447E-86CB-FFBA8C034D1F}"/>
    <dgm:cxn modelId="{CA0D4CCD-FB13-4E55-9EEC-4153489554BC}" type="presOf" srcId="{C2AD85FE-7C6A-41FD-8328-EC0CDA2B4FBA}" destId="{3D2F8989-9901-4613-B4BF-A44BB24EF215}" srcOrd="0" destOrd="0" presId="urn:microsoft.com/office/officeart/2018/5/layout/IconCircleLabelList"/>
    <dgm:cxn modelId="{A1B079E4-AE3D-4700-9667-AA20601C83E4}" type="presOf" srcId="{2F34A00F-42C8-4929-98CD-B4D3D68D1535}" destId="{A6018F25-11A7-4F32-8611-A7203707E3FB}" srcOrd="0" destOrd="0" presId="urn:microsoft.com/office/officeart/2018/5/layout/IconCircleLabelList"/>
    <dgm:cxn modelId="{1888B4F5-06C4-400F-9981-4A91EABDAC62}" type="presOf" srcId="{153D8C90-A102-43CB-91E7-662C63664DDF}" destId="{02472CDF-A8E8-4C25-B7AE-2029FF2A8CC2}" srcOrd="0" destOrd="0" presId="urn:microsoft.com/office/officeart/2018/5/layout/IconCircleLabelList"/>
    <dgm:cxn modelId="{5AE52139-76D7-4D5E-8F3A-39C5EB30A267}" type="presParOf" srcId="{3D2F8989-9901-4613-B4BF-A44BB24EF215}" destId="{4A15AFB7-321E-4F9A-9CC4-103B38E1BF39}" srcOrd="0" destOrd="0" presId="urn:microsoft.com/office/officeart/2018/5/layout/IconCircleLabelList"/>
    <dgm:cxn modelId="{38BAA5DE-7AE3-4C32-B516-12FF0C8DC696}" type="presParOf" srcId="{4A15AFB7-321E-4F9A-9CC4-103B38E1BF39}" destId="{7CA55FC3-7AC6-46CD-ACCE-4B79BAAD9829}" srcOrd="0" destOrd="0" presId="urn:microsoft.com/office/officeart/2018/5/layout/IconCircleLabelList"/>
    <dgm:cxn modelId="{390B51DA-7650-4607-BBC5-124ADC325997}" type="presParOf" srcId="{4A15AFB7-321E-4F9A-9CC4-103B38E1BF39}" destId="{5506FBEC-BCF5-4447-9F4B-5FC513487A27}" srcOrd="1" destOrd="0" presId="urn:microsoft.com/office/officeart/2018/5/layout/IconCircleLabelList"/>
    <dgm:cxn modelId="{38BC488B-FAF0-4E89-9787-7E696B045B26}" type="presParOf" srcId="{4A15AFB7-321E-4F9A-9CC4-103B38E1BF39}" destId="{AD2C0DB4-34C5-441A-B77F-D4790503A62B}" srcOrd="2" destOrd="0" presId="urn:microsoft.com/office/officeart/2018/5/layout/IconCircleLabelList"/>
    <dgm:cxn modelId="{73CFF6E8-5191-479D-9D9B-012F6951DF76}" type="presParOf" srcId="{4A15AFB7-321E-4F9A-9CC4-103B38E1BF39}" destId="{4566AC9F-433C-4073-B1D2-EF953A71A9B5}" srcOrd="3" destOrd="0" presId="urn:microsoft.com/office/officeart/2018/5/layout/IconCircleLabelList"/>
    <dgm:cxn modelId="{E4E3E868-3F79-460D-9175-5E9D11706AF1}" type="presParOf" srcId="{3D2F8989-9901-4613-B4BF-A44BB24EF215}" destId="{8BA4195E-B173-4184-9230-731521FEE589}" srcOrd="1" destOrd="0" presId="urn:microsoft.com/office/officeart/2018/5/layout/IconCircleLabelList"/>
    <dgm:cxn modelId="{ED1CFFB3-C9A9-4F3B-BBEE-B1AD047400F8}" type="presParOf" srcId="{3D2F8989-9901-4613-B4BF-A44BB24EF215}" destId="{C3E60CD2-093D-4F29-A684-258CCC852741}" srcOrd="2" destOrd="0" presId="urn:microsoft.com/office/officeart/2018/5/layout/IconCircleLabelList"/>
    <dgm:cxn modelId="{4EFCD8EB-EDD2-45E3-8709-7062B539DFF5}" type="presParOf" srcId="{C3E60CD2-093D-4F29-A684-258CCC852741}" destId="{9D024749-0C99-422F-9953-E3749DBEE000}" srcOrd="0" destOrd="0" presId="urn:microsoft.com/office/officeart/2018/5/layout/IconCircleLabelList"/>
    <dgm:cxn modelId="{98340870-BA13-4902-B2F7-AA95C0B8F6D1}" type="presParOf" srcId="{C3E60CD2-093D-4F29-A684-258CCC852741}" destId="{6BFDE563-2EA9-4960-8355-9805C96C3393}" srcOrd="1" destOrd="0" presId="urn:microsoft.com/office/officeart/2018/5/layout/IconCircleLabelList"/>
    <dgm:cxn modelId="{7763B3CD-3BAA-411E-ABCD-B1443ED6F00E}" type="presParOf" srcId="{C3E60CD2-093D-4F29-A684-258CCC852741}" destId="{DD2AB9FF-3F50-486D-BC9B-E43758CC9174}" srcOrd="2" destOrd="0" presId="urn:microsoft.com/office/officeart/2018/5/layout/IconCircleLabelList"/>
    <dgm:cxn modelId="{E2452D5D-F606-4495-8AFA-9CEF25DCD74F}" type="presParOf" srcId="{C3E60CD2-093D-4F29-A684-258CCC852741}" destId="{A6018F25-11A7-4F32-8611-A7203707E3FB}" srcOrd="3" destOrd="0" presId="urn:microsoft.com/office/officeart/2018/5/layout/IconCircleLabelList"/>
    <dgm:cxn modelId="{85F5246A-1B8C-44FC-A405-2227E4EDEDE8}" type="presParOf" srcId="{3D2F8989-9901-4613-B4BF-A44BB24EF215}" destId="{3230C9BB-683A-4D60-8EF4-9807948E65FE}" srcOrd="3" destOrd="0" presId="urn:microsoft.com/office/officeart/2018/5/layout/IconCircleLabelList"/>
    <dgm:cxn modelId="{41A73591-FAEE-4B3B-8DE5-A4DEC9A69B13}" type="presParOf" srcId="{3D2F8989-9901-4613-B4BF-A44BB24EF215}" destId="{0E1CFE30-D98E-40E8-8EC0-7A55B88A28FA}" srcOrd="4" destOrd="0" presId="urn:microsoft.com/office/officeart/2018/5/layout/IconCircleLabelList"/>
    <dgm:cxn modelId="{D3802C6A-31AC-48D2-A322-9A0EC5D64E0F}" type="presParOf" srcId="{0E1CFE30-D98E-40E8-8EC0-7A55B88A28FA}" destId="{9FE60CF1-1F07-4FA2-B9C1-BEA57E212B9C}" srcOrd="0" destOrd="0" presId="urn:microsoft.com/office/officeart/2018/5/layout/IconCircleLabelList"/>
    <dgm:cxn modelId="{EBD970FB-BF51-4D0D-B5EF-E9D88B0B1D0E}" type="presParOf" srcId="{0E1CFE30-D98E-40E8-8EC0-7A55B88A28FA}" destId="{4E13E2F8-4660-4510-B4A2-C6C628BDE79B}" srcOrd="1" destOrd="0" presId="urn:microsoft.com/office/officeart/2018/5/layout/IconCircleLabelList"/>
    <dgm:cxn modelId="{F9518689-2995-4554-97F7-B22AD2EEFC9C}" type="presParOf" srcId="{0E1CFE30-D98E-40E8-8EC0-7A55B88A28FA}" destId="{52B9C880-06AC-4F74-B408-6A7ACE0FADCD}" srcOrd="2" destOrd="0" presId="urn:microsoft.com/office/officeart/2018/5/layout/IconCircleLabelList"/>
    <dgm:cxn modelId="{339A1B81-0612-4BB8-B802-591B30250597}" type="presParOf" srcId="{0E1CFE30-D98E-40E8-8EC0-7A55B88A28FA}" destId="{E3C2EA61-737B-4225-9E88-14D6A653E90E}" srcOrd="3" destOrd="0" presId="urn:microsoft.com/office/officeart/2018/5/layout/IconCircleLabelList"/>
    <dgm:cxn modelId="{1C0AE767-B348-4B18-A72E-C8F21A326A2C}" type="presParOf" srcId="{3D2F8989-9901-4613-B4BF-A44BB24EF215}" destId="{14C91BB9-4F94-49A1-89A3-B57BEBD4B7D2}" srcOrd="5" destOrd="0" presId="urn:microsoft.com/office/officeart/2018/5/layout/IconCircleLabelList"/>
    <dgm:cxn modelId="{58C2960C-CD60-41A8-BA37-C87A0C0750EE}" type="presParOf" srcId="{3D2F8989-9901-4613-B4BF-A44BB24EF215}" destId="{2D9009F8-FAF3-482D-8690-487F0872322B}" srcOrd="6" destOrd="0" presId="urn:microsoft.com/office/officeart/2018/5/layout/IconCircleLabelList"/>
    <dgm:cxn modelId="{2FEB3A4C-8148-45DB-B6F0-4261F6FAE91F}" type="presParOf" srcId="{2D9009F8-FAF3-482D-8690-487F0872322B}" destId="{026AAD4E-9435-4297-97B6-9F80648582C9}" srcOrd="0" destOrd="0" presId="urn:microsoft.com/office/officeart/2018/5/layout/IconCircleLabelList"/>
    <dgm:cxn modelId="{5463FBDE-1826-4382-AA57-1838EA5C0746}" type="presParOf" srcId="{2D9009F8-FAF3-482D-8690-487F0872322B}" destId="{0BB0D95D-B5C5-46E9-AA4C-7B2F77463A96}" srcOrd="1" destOrd="0" presId="urn:microsoft.com/office/officeart/2018/5/layout/IconCircleLabelList"/>
    <dgm:cxn modelId="{8B63F426-2CD6-4B9D-9072-F6F7C95DFFBB}" type="presParOf" srcId="{2D9009F8-FAF3-482D-8690-487F0872322B}" destId="{AD0E8F83-8F91-46A5-9835-A91783255ECF}" srcOrd="2" destOrd="0" presId="urn:microsoft.com/office/officeart/2018/5/layout/IconCircleLabelList"/>
    <dgm:cxn modelId="{421CC445-43EC-461F-AB01-0E15C1C3D305}" type="presParOf" srcId="{2D9009F8-FAF3-482D-8690-487F0872322B}" destId="{BE416233-8F7B-4C26-9573-71870B51DD30}" srcOrd="3" destOrd="0" presId="urn:microsoft.com/office/officeart/2018/5/layout/IconCircleLabelList"/>
    <dgm:cxn modelId="{55B4F57C-34EF-4C6D-92A4-47FF595C8C1C}" type="presParOf" srcId="{3D2F8989-9901-4613-B4BF-A44BB24EF215}" destId="{BD038655-FF2F-4EA6-A628-A665506C6414}" srcOrd="7" destOrd="0" presId="urn:microsoft.com/office/officeart/2018/5/layout/IconCircleLabelList"/>
    <dgm:cxn modelId="{52876CA7-090A-49E2-8C2D-F6CFD636E11E}" type="presParOf" srcId="{3D2F8989-9901-4613-B4BF-A44BB24EF215}" destId="{DE64900F-1A9F-4D47-B908-97768E9E7827}" srcOrd="8" destOrd="0" presId="urn:microsoft.com/office/officeart/2018/5/layout/IconCircleLabelList"/>
    <dgm:cxn modelId="{C1394C4F-02EA-40A8-9F00-200F336C0BE4}" type="presParOf" srcId="{DE64900F-1A9F-4D47-B908-97768E9E7827}" destId="{5305B8B2-AB2C-4AFB-ACA8-F5F63CE5B354}" srcOrd="0" destOrd="0" presId="urn:microsoft.com/office/officeart/2018/5/layout/IconCircleLabelList"/>
    <dgm:cxn modelId="{467D1663-D30D-4C42-A488-37954FA9C9B8}" type="presParOf" srcId="{DE64900F-1A9F-4D47-B908-97768E9E7827}" destId="{59A660F1-BACF-4BEE-9692-789D4520E4A9}" srcOrd="1" destOrd="0" presId="urn:microsoft.com/office/officeart/2018/5/layout/IconCircleLabelList"/>
    <dgm:cxn modelId="{5256FFCD-F3C4-470B-8223-EB9845724E0B}" type="presParOf" srcId="{DE64900F-1A9F-4D47-B908-97768E9E7827}" destId="{830E20E9-F0D0-4FA6-A59D-7E5A98CB628B}" srcOrd="2" destOrd="0" presId="urn:microsoft.com/office/officeart/2018/5/layout/IconCircleLabelList"/>
    <dgm:cxn modelId="{ACB21FFA-FBB4-4E0F-896D-A8DEFA0C78A8}" type="presParOf" srcId="{DE64900F-1A9F-4D47-B908-97768E9E7827}" destId="{02472CDF-A8E8-4C25-B7AE-2029FF2A8CC2}" srcOrd="3" destOrd="0" presId="urn:microsoft.com/office/officeart/2018/5/layout/IconCircleLabelList"/>
    <dgm:cxn modelId="{14E24FFF-B12D-4CC1-99D3-535F8FF3250E}" type="presParOf" srcId="{3D2F8989-9901-4613-B4BF-A44BB24EF215}" destId="{A0A7836F-C617-40E3-B5F4-3373B6084746}" srcOrd="9" destOrd="0" presId="urn:microsoft.com/office/officeart/2018/5/layout/IconCircleLabelList"/>
    <dgm:cxn modelId="{C179CEA9-F175-4D3A-A0DC-2033E32C9049}" type="presParOf" srcId="{3D2F8989-9901-4613-B4BF-A44BB24EF215}" destId="{984CC206-8264-4CAC-91DD-FED7ABEF3519}" srcOrd="10" destOrd="0" presId="urn:microsoft.com/office/officeart/2018/5/layout/IconCircleLabelList"/>
    <dgm:cxn modelId="{728E49C6-47E1-462F-83E8-6D107A0ABF57}" type="presParOf" srcId="{984CC206-8264-4CAC-91DD-FED7ABEF3519}" destId="{5E9C7484-9AFF-4063-A195-90BE45B6F36D}" srcOrd="0" destOrd="0" presId="urn:microsoft.com/office/officeart/2018/5/layout/IconCircleLabelList"/>
    <dgm:cxn modelId="{81DA025B-C03B-4950-AC89-ADE2BFDB5614}" type="presParOf" srcId="{984CC206-8264-4CAC-91DD-FED7ABEF3519}" destId="{1241C0E2-8ED5-47C2-895F-49BA2010B0CE}" srcOrd="1" destOrd="0" presId="urn:microsoft.com/office/officeart/2018/5/layout/IconCircleLabelList"/>
    <dgm:cxn modelId="{73BD0AAD-9A6F-4068-8819-D17C7820DB9B}" type="presParOf" srcId="{984CC206-8264-4CAC-91DD-FED7ABEF3519}" destId="{6ED6B67F-393C-495D-80A5-1106BD348606}" srcOrd="2" destOrd="0" presId="urn:microsoft.com/office/officeart/2018/5/layout/IconCircleLabelList"/>
    <dgm:cxn modelId="{383F572A-7A78-4061-8EBA-46BDC6416AEB}" type="presParOf" srcId="{984CC206-8264-4CAC-91DD-FED7ABEF3519}" destId="{7151797C-25C5-4D7E-BA6E-D3F429B895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9A995-ABC5-4875-8A1F-C3A8DFFCD99F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3E198-3D71-41AF-84A1-B22A480EF560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Generamos conocimiento</a:t>
          </a:r>
          <a:endParaRPr lang="en-US" sz="2100" kern="1200"/>
        </a:p>
      </dsp:txBody>
      <dsp:txXfrm>
        <a:off x="299702" y="1282093"/>
        <a:ext cx="2200851" cy="1366505"/>
      </dsp:txXfrm>
    </dsp:sp>
    <dsp:sp modelId="{6467EF15-A347-4D6B-A4EC-82CB3DA3EA0A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F93D4-7FAF-4AC8-94F0-A2E67B600EC7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Métricas</a:t>
          </a:r>
          <a:endParaRPr lang="en-US" sz="2100" kern="1200"/>
        </a:p>
      </dsp:txBody>
      <dsp:txXfrm>
        <a:off x="3093555" y="1282093"/>
        <a:ext cx="2200851" cy="1366505"/>
      </dsp:txXfrm>
    </dsp:sp>
    <dsp:sp modelId="{2F8A4F2A-77EB-48E6-BF63-9EB956C29C98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2D4B8-8333-4BAC-847A-D9C638B201C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Data Scientist</a:t>
          </a:r>
          <a:endParaRPr lang="en-US" sz="2100" kern="1200"/>
        </a:p>
      </dsp:txBody>
      <dsp:txXfrm>
        <a:off x="5887408" y="1282093"/>
        <a:ext cx="2200851" cy="1366505"/>
      </dsp:txXfrm>
    </dsp:sp>
    <dsp:sp modelId="{645D70F6-1649-418C-A27C-35123332A41A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F7E26-0CFF-472C-BC29-61D96EDAD6E7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Research Scientist</a:t>
          </a:r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D1FB2-F388-4661-B73E-3EB475A0BEF8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5D66E-2397-41E8-AA78-19823A964734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Puesta en producción de un modelo</a:t>
          </a:r>
          <a:endParaRPr lang="en-US" sz="2600" kern="1200"/>
        </a:p>
      </dsp:txBody>
      <dsp:txXfrm>
        <a:off x="299702" y="1282093"/>
        <a:ext cx="2200851" cy="1366505"/>
      </dsp:txXfrm>
    </dsp:sp>
    <dsp:sp modelId="{5E31A891-6232-4911-8621-60EF92EEBD07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7FF36-C21A-4300-9008-F7F59BE3F5B1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Transformar el modelo</a:t>
          </a:r>
          <a:endParaRPr lang="en-US" sz="2600" kern="1200"/>
        </a:p>
      </dsp:txBody>
      <dsp:txXfrm>
        <a:off x="3093555" y="1282093"/>
        <a:ext cx="2200851" cy="1366505"/>
      </dsp:txXfrm>
    </dsp:sp>
    <dsp:sp modelId="{940F03B2-CC6C-4340-A7AE-B1ABE2350F94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B4F2E-D68D-4E27-9EC4-B4E0AD48063B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Onnx</a:t>
          </a:r>
          <a:endParaRPr lang="en-US" sz="2600" kern="1200"/>
        </a:p>
      </dsp:txBody>
      <dsp:txXfrm>
        <a:off x="5887408" y="1282093"/>
        <a:ext cx="2200851" cy="1366505"/>
      </dsp:txXfrm>
    </dsp:sp>
    <dsp:sp modelId="{9CDBDB85-E0B4-4404-B369-26998487C313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2DB1C-65C6-4E7B-8EC0-FE4D8B4FDEC3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MLOps</a:t>
          </a:r>
          <a:endParaRPr lang="en-US" sz="2600" kern="1200"/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59C33-043E-4B5E-8B21-1C1379203B7C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Supervisado</a:t>
          </a:r>
          <a:endParaRPr lang="en-US" sz="3200" kern="1200"/>
        </a:p>
      </dsp:txBody>
      <dsp:txXfrm>
        <a:off x="3080" y="587032"/>
        <a:ext cx="2444055" cy="1466433"/>
      </dsp:txXfrm>
    </dsp:sp>
    <dsp:sp modelId="{4184E64A-B398-424D-BCE9-7EEEFFABE340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No-supervisado</a:t>
          </a:r>
          <a:endParaRPr lang="en-US" sz="3200" kern="1200"/>
        </a:p>
      </dsp:txBody>
      <dsp:txXfrm>
        <a:off x="2691541" y="587032"/>
        <a:ext cx="2444055" cy="1466433"/>
      </dsp:txXfrm>
    </dsp:sp>
    <dsp:sp modelId="{756F1E0C-195E-4ADB-B24B-809B12820EE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Semi-supervisado</a:t>
          </a:r>
          <a:endParaRPr lang="en-US" sz="3200" kern="1200"/>
        </a:p>
      </dsp:txBody>
      <dsp:txXfrm>
        <a:off x="5380002" y="587032"/>
        <a:ext cx="2444055" cy="1466433"/>
      </dsp:txXfrm>
    </dsp:sp>
    <dsp:sp modelId="{22715871-13ED-491E-8D37-28BA7E6716DF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Auto-supervisado</a:t>
          </a:r>
          <a:endParaRPr lang="en-US" sz="3200" kern="1200"/>
        </a:p>
      </dsp:txBody>
      <dsp:txXfrm>
        <a:off x="8068463" y="587032"/>
        <a:ext cx="2444055" cy="1466433"/>
      </dsp:txXfrm>
    </dsp:sp>
    <dsp:sp modelId="{FF635C3E-38FF-45D8-8A16-22487E0F252D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Refuerzo</a:t>
          </a:r>
          <a:endParaRPr lang="en-US" sz="3200" kern="1200"/>
        </a:p>
      </dsp:txBody>
      <dsp:txXfrm>
        <a:off x="3080" y="2297871"/>
        <a:ext cx="2444055" cy="1466433"/>
      </dsp:txXfrm>
    </dsp:sp>
    <dsp:sp modelId="{4735190C-5CEA-4FB2-A90C-CC6733E09D54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Few-shot</a:t>
          </a:r>
          <a:endParaRPr lang="en-US" sz="3200" kern="1200"/>
        </a:p>
      </dsp:txBody>
      <dsp:txXfrm>
        <a:off x="2691541" y="2297871"/>
        <a:ext cx="2444055" cy="1466433"/>
      </dsp:txXfrm>
    </dsp:sp>
    <dsp:sp modelId="{9797E341-68FC-4508-84FF-CDC5EC083B02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One-shot</a:t>
          </a:r>
          <a:endParaRPr lang="en-US" sz="3200" kern="1200"/>
        </a:p>
      </dsp:txBody>
      <dsp:txXfrm>
        <a:off x="5380002" y="2297871"/>
        <a:ext cx="2444055" cy="1466433"/>
      </dsp:txXfrm>
    </dsp:sp>
    <dsp:sp modelId="{F26E336C-9154-4C82-8DBF-16D8545B8164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Zero-shot</a:t>
          </a:r>
          <a:endParaRPr lang="en-US" sz="3200" kern="1200"/>
        </a:p>
      </dsp:txBody>
      <dsp:txXfrm>
        <a:off x="8068463" y="2297871"/>
        <a:ext cx="2444055" cy="1466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55FC3-7AC6-46CD-ACCE-4B79BAAD9829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6FBEC-BCF5-4447-9F4B-5FC513487A27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6AC9F-433C-4073-B1D2-EF953A71A9B5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 dirty="0"/>
            <a:t>Data Adquisition</a:t>
          </a:r>
          <a:endParaRPr lang="en-US" sz="1900" kern="1200" dirty="0"/>
        </a:p>
      </dsp:txBody>
      <dsp:txXfrm>
        <a:off x="1512" y="2414215"/>
        <a:ext cx="1589062" cy="635625"/>
      </dsp:txXfrm>
    </dsp:sp>
    <dsp:sp modelId="{9D024749-0C99-422F-9953-E3749DBEE000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DE563-2EA9-4960-8355-9805C96C3393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18F25-11A7-4F32-8611-A7203707E3FB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Data Preparation</a:t>
          </a:r>
          <a:endParaRPr lang="en-US" sz="1900" kern="1200"/>
        </a:p>
      </dsp:txBody>
      <dsp:txXfrm>
        <a:off x="1868660" y="2414215"/>
        <a:ext cx="1589062" cy="635625"/>
      </dsp:txXfrm>
    </dsp:sp>
    <dsp:sp modelId="{9FE60CF1-1F07-4FA2-B9C1-BEA57E212B9C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3E2F8-4660-4510-B4A2-C6C628BDE79B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2EA61-737B-4225-9E88-14D6A653E90E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 dirty="0"/>
            <a:t>Feature Engineering</a:t>
          </a:r>
          <a:endParaRPr lang="en-US" sz="1900" kern="1200" dirty="0"/>
        </a:p>
      </dsp:txBody>
      <dsp:txXfrm>
        <a:off x="3735809" y="2414215"/>
        <a:ext cx="1589062" cy="635625"/>
      </dsp:txXfrm>
    </dsp:sp>
    <dsp:sp modelId="{026AAD4E-9435-4297-97B6-9F80648582C9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0D95D-B5C5-46E9-AA4C-7B2F77463A96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16233-8F7B-4C26-9573-71870B51DD30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Model Selection</a:t>
          </a:r>
          <a:endParaRPr lang="en-US" sz="1900" kern="1200"/>
        </a:p>
      </dsp:txBody>
      <dsp:txXfrm>
        <a:off x="5602957" y="2414215"/>
        <a:ext cx="1589062" cy="635625"/>
      </dsp:txXfrm>
    </dsp:sp>
    <dsp:sp modelId="{5305B8B2-AB2C-4AFB-ACA8-F5F63CE5B354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660F1-BACF-4BEE-9692-789D4520E4A9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72CDF-A8E8-4C25-B7AE-2029FF2A8CC2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Model Training</a:t>
          </a:r>
          <a:endParaRPr lang="en-US" sz="1900" kern="1200"/>
        </a:p>
      </dsp:txBody>
      <dsp:txXfrm>
        <a:off x="7470105" y="2414215"/>
        <a:ext cx="1589062" cy="635625"/>
      </dsp:txXfrm>
    </dsp:sp>
    <dsp:sp modelId="{5E9C7484-9AFF-4063-A195-90BE45B6F36D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1C0E2-8ED5-47C2-895F-49BA2010B0CE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1797C-25C5-4D7E-BA6E-D3F429B89528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 dirty="0" err="1">
              <a:solidFill>
                <a:schemeClr val="tx1"/>
              </a:solidFill>
            </a:rPr>
            <a:t>Model</a:t>
          </a:r>
          <a:r>
            <a:rPr lang="es-MX" sz="1900" kern="1200" dirty="0">
              <a:solidFill>
                <a:schemeClr val="tx1"/>
              </a:solidFill>
            </a:rPr>
            <a:t> </a:t>
          </a:r>
          <a:r>
            <a:rPr lang="es-MX" sz="1900" kern="1200" dirty="0" err="1">
              <a:solidFill>
                <a:schemeClr val="tx1"/>
              </a:solidFill>
            </a:rPr>
            <a:t>Deployment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9337254" y="2414215"/>
        <a:ext cx="1589062" cy="635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10D8E-EB03-4555-A51E-56B490B1B952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68261-D0AE-4D81-B157-134B22723129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35E25-E5E3-4035-942D-BF9E41FD9E81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Seleccionar el mejor modelo que se ajusta a los requisitos del problema.</a:t>
          </a:r>
          <a:endParaRPr lang="en-US" sz="1700" kern="1200"/>
        </a:p>
      </dsp:txBody>
      <dsp:txXfrm>
        <a:off x="93445" y="2767202"/>
        <a:ext cx="3206250" cy="720000"/>
      </dsp:txXfrm>
    </dsp:sp>
    <dsp:sp modelId="{7A74D89B-7024-418C-92A8-77D4DFFC1D39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231A1-1106-48F4-8533-76870EB8B97D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C4DF2-C5ED-43BF-A4A6-FB77FE4FF879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Explicabilidad.</a:t>
          </a:r>
          <a:endParaRPr lang="en-US" sz="1700" kern="1200"/>
        </a:p>
      </dsp:txBody>
      <dsp:txXfrm>
        <a:off x="3860789" y="2767202"/>
        <a:ext cx="3206250" cy="720000"/>
      </dsp:txXfrm>
    </dsp:sp>
    <dsp:sp modelId="{9C5870CE-5CF6-4DDE-A68D-397AED4683BB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526A2-4337-49A1-98F3-19A9F0D3139D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B58A9-1A90-4F18-8FAE-B98F20C2A000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 dirty="0" err="1"/>
            <a:t>E.g</a:t>
          </a:r>
          <a:r>
            <a:rPr lang="es-MX" sz="1700" kern="1200" dirty="0"/>
            <a:t> Crédito bancario.</a:t>
          </a:r>
          <a:endParaRPr lang="en-US" sz="1700" kern="1200" dirty="0"/>
        </a:p>
      </dsp:txBody>
      <dsp:txXfrm>
        <a:off x="7628133" y="27672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F6532-2EAC-497D-B727-12BA00AAA064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D4E51-C25F-4FC7-9AC8-89C48B5D8F33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Hyper-parameters tunning (GridSearch)</a:t>
          </a:r>
          <a:endParaRPr lang="en-US" sz="2000" kern="1200"/>
        </a:p>
      </dsp:txBody>
      <dsp:txXfrm>
        <a:off x="765914" y="2691902"/>
        <a:ext cx="4320000" cy="720000"/>
      </dsp:txXfrm>
    </dsp:sp>
    <dsp:sp modelId="{6C6A1ABE-C414-4EEA-A5D5-6CDCB426F658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CAF76-6377-4362-B8B3-1D50CBDC4977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Los algoritmos hacen optimización basado en los datos de entrenamiento.</a:t>
          </a:r>
          <a:endParaRPr lang="en-US" sz="2000" kern="1200"/>
        </a:p>
      </dsp:txBody>
      <dsp:txXfrm>
        <a:off x="5841914" y="2691902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1B331-CF94-4C81-8F0A-E758279EAAE1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1E3FB-305A-46B5-8DB5-FDCE93A6EC7E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C4B42-2F9A-44A5-B05A-B6EDCF8AF3BD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400" kern="1200"/>
            <a:t>Puesta en producción del modelo</a:t>
          </a:r>
          <a:endParaRPr lang="en-US" sz="2400" kern="1200"/>
        </a:p>
      </dsp:txBody>
      <dsp:txXfrm>
        <a:off x="1548914" y="2924702"/>
        <a:ext cx="3600000" cy="720000"/>
      </dsp:txXfrm>
    </dsp:sp>
    <dsp:sp modelId="{EE7A51DA-9857-46C2-BF50-ABDD0100823A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4F33B-9BB0-499F-A09C-522533F07C58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F4A3B-43A4-4340-A58B-78450CF3A3C6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400" kern="1200"/>
            <a:t>Machine Learning: Ingeniería</a:t>
          </a:r>
          <a:endParaRPr lang="en-US" sz="2400" kern="1200"/>
        </a:p>
      </dsp:txBody>
      <dsp:txXfrm>
        <a:off x="5778914" y="2924702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55FC3-7AC6-46CD-ACCE-4B79BAAD9829}">
      <dsp:nvSpPr>
        <dsp:cNvPr id="0" name=""/>
        <dsp:cNvSpPr/>
      </dsp:nvSpPr>
      <dsp:spPr>
        <a:xfrm>
          <a:off x="316765" y="1102984"/>
          <a:ext cx="972544" cy="9725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6FBEC-BCF5-4447-9F4B-5FC513487A27}">
      <dsp:nvSpPr>
        <dsp:cNvPr id="0" name=""/>
        <dsp:cNvSpPr/>
      </dsp:nvSpPr>
      <dsp:spPr>
        <a:xfrm>
          <a:off x="524028" y="1310248"/>
          <a:ext cx="558017" cy="55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6AC9F-433C-4073-B1D2-EF953A71A9B5}">
      <dsp:nvSpPr>
        <dsp:cNvPr id="0" name=""/>
        <dsp:cNvSpPr/>
      </dsp:nvSpPr>
      <dsp:spPr>
        <a:xfrm>
          <a:off x="5869" y="237845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 dirty="0"/>
            <a:t>Data Adquisition</a:t>
          </a:r>
          <a:endParaRPr lang="en-US" sz="1900" kern="1200" dirty="0"/>
        </a:p>
      </dsp:txBody>
      <dsp:txXfrm>
        <a:off x="5869" y="2378453"/>
        <a:ext cx="1594335" cy="637734"/>
      </dsp:txXfrm>
    </dsp:sp>
    <dsp:sp modelId="{9D024749-0C99-422F-9953-E3749DBEE000}">
      <dsp:nvSpPr>
        <dsp:cNvPr id="0" name=""/>
        <dsp:cNvSpPr/>
      </dsp:nvSpPr>
      <dsp:spPr>
        <a:xfrm>
          <a:off x="2190109" y="1102984"/>
          <a:ext cx="972544" cy="972544"/>
        </a:xfrm>
        <a:prstGeom prst="ellipse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DE563-2EA9-4960-8355-9805C96C3393}">
      <dsp:nvSpPr>
        <dsp:cNvPr id="0" name=""/>
        <dsp:cNvSpPr/>
      </dsp:nvSpPr>
      <dsp:spPr>
        <a:xfrm>
          <a:off x="2397373" y="1310248"/>
          <a:ext cx="558017" cy="55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18F25-11A7-4F32-8611-A7203707E3FB}">
      <dsp:nvSpPr>
        <dsp:cNvPr id="0" name=""/>
        <dsp:cNvSpPr/>
      </dsp:nvSpPr>
      <dsp:spPr>
        <a:xfrm>
          <a:off x="1879214" y="237845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Data Preparation</a:t>
          </a:r>
          <a:endParaRPr lang="en-US" sz="1900" kern="1200"/>
        </a:p>
      </dsp:txBody>
      <dsp:txXfrm>
        <a:off x="1879214" y="2378453"/>
        <a:ext cx="1594335" cy="637734"/>
      </dsp:txXfrm>
    </dsp:sp>
    <dsp:sp modelId="{9FE60CF1-1F07-4FA2-B9C1-BEA57E212B9C}">
      <dsp:nvSpPr>
        <dsp:cNvPr id="0" name=""/>
        <dsp:cNvSpPr/>
      </dsp:nvSpPr>
      <dsp:spPr>
        <a:xfrm>
          <a:off x="4063454" y="1102984"/>
          <a:ext cx="972544" cy="972544"/>
        </a:xfrm>
        <a:prstGeom prst="ellipse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3E2F8-4660-4510-B4A2-C6C628BDE79B}">
      <dsp:nvSpPr>
        <dsp:cNvPr id="0" name=""/>
        <dsp:cNvSpPr/>
      </dsp:nvSpPr>
      <dsp:spPr>
        <a:xfrm>
          <a:off x="4270718" y="1310248"/>
          <a:ext cx="558017" cy="55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2EA61-737B-4225-9E88-14D6A653E90E}">
      <dsp:nvSpPr>
        <dsp:cNvPr id="0" name=""/>
        <dsp:cNvSpPr/>
      </dsp:nvSpPr>
      <dsp:spPr>
        <a:xfrm>
          <a:off x="3752559" y="237845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 dirty="0"/>
            <a:t>Feature Engineering</a:t>
          </a:r>
          <a:endParaRPr lang="en-US" sz="1900" kern="1200" dirty="0"/>
        </a:p>
      </dsp:txBody>
      <dsp:txXfrm>
        <a:off x="3752559" y="2378453"/>
        <a:ext cx="1594335" cy="637734"/>
      </dsp:txXfrm>
    </dsp:sp>
    <dsp:sp modelId="{026AAD4E-9435-4297-97B6-9F80648582C9}">
      <dsp:nvSpPr>
        <dsp:cNvPr id="0" name=""/>
        <dsp:cNvSpPr/>
      </dsp:nvSpPr>
      <dsp:spPr>
        <a:xfrm>
          <a:off x="5936799" y="1102984"/>
          <a:ext cx="972544" cy="972544"/>
        </a:xfrm>
        <a:prstGeom prst="ellipse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0D95D-B5C5-46E9-AA4C-7B2F77463A96}">
      <dsp:nvSpPr>
        <dsp:cNvPr id="0" name=""/>
        <dsp:cNvSpPr/>
      </dsp:nvSpPr>
      <dsp:spPr>
        <a:xfrm>
          <a:off x="6144063" y="1310248"/>
          <a:ext cx="558017" cy="55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16233-8F7B-4C26-9573-71870B51DD30}">
      <dsp:nvSpPr>
        <dsp:cNvPr id="0" name=""/>
        <dsp:cNvSpPr/>
      </dsp:nvSpPr>
      <dsp:spPr>
        <a:xfrm>
          <a:off x="5625903" y="237845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Model Selection</a:t>
          </a:r>
          <a:endParaRPr lang="en-US" sz="1900" kern="1200"/>
        </a:p>
      </dsp:txBody>
      <dsp:txXfrm>
        <a:off x="5625903" y="2378453"/>
        <a:ext cx="1594335" cy="637734"/>
      </dsp:txXfrm>
    </dsp:sp>
    <dsp:sp modelId="{5305B8B2-AB2C-4AFB-ACA8-F5F63CE5B354}">
      <dsp:nvSpPr>
        <dsp:cNvPr id="0" name=""/>
        <dsp:cNvSpPr/>
      </dsp:nvSpPr>
      <dsp:spPr>
        <a:xfrm>
          <a:off x="7810144" y="1102984"/>
          <a:ext cx="972544" cy="972544"/>
        </a:xfrm>
        <a:prstGeom prst="ellipse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660F1-BACF-4BEE-9692-789D4520E4A9}">
      <dsp:nvSpPr>
        <dsp:cNvPr id="0" name=""/>
        <dsp:cNvSpPr/>
      </dsp:nvSpPr>
      <dsp:spPr>
        <a:xfrm>
          <a:off x="8017407" y="1310248"/>
          <a:ext cx="558017" cy="5580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72CDF-A8E8-4C25-B7AE-2029FF2A8CC2}">
      <dsp:nvSpPr>
        <dsp:cNvPr id="0" name=""/>
        <dsp:cNvSpPr/>
      </dsp:nvSpPr>
      <dsp:spPr>
        <a:xfrm>
          <a:off x="7499248" y="237845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Model Training</a:t>
          </a:r>
          <a:endParaRPr lang="en-US" sz="1900" kern="1200"/>
        </a:p>
      </dsp:txBody>
      <dsp:txXfrm>
        <a:off x="7499248" y="2378453"/>
        <a:ext cx="1594335" cy="637734"/>
      </dsp:txXfrm>
    </dsp:sp>
    <dsp:sp modelId="{5E9C7484-9AFF-4063-A195-90BE45B6F36D}">
      <dsp:nvSpPr>
        <dsp:cNvPr id="0" name=""/>
        <dsp:cNvSpPr/>
      </dsp:nvSpPr>
      <dsp:spPr>
        <a:xfrm>
          <a:off x="9683488" y="1102984"/>
          <a:ext cx="972544" cy="972544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1C0E2-8ED5-47C2-895F-49BA2010B0CE}">
      <dsp:nvSpPr>
        <dsp:cNvPr id="0" name=""/>
        <dsp:cNvSpPr/>
      </dsp:nvSpPr>
      <dsp:spPr>
        <a:xfrm>
          <a:off x="9890752" y="1310248"/>
          <a:ext cx="558017" cy="5580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1797C-25C5-4D7E-BA6E-D3F429B89528}">
      <dsp:nvSpPr>
        <dsp:cNvPr id="0" name=""/>
        <dsp:cNvSpPr/>
      </dsp:nvSpPr>
      <dsp:spPr>
        <a:xfrm>
          <a:off x="9372593" y="237845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 dirty="0" err="1"/>
            <a:t>Model</a:t>
          </a:r>
          <a:r>
            <a:rPr lang="es-MX" sz="1900" kern="1200" dirty="0"/>
            <a:t> </a:t>
          </a:r>
          <a:r>
            <a:rPr lang="es-MX" sz="1900" kern="1200" dirty="0" err="1"/>
            <a:t>Deployment</a:t>
          </a:r>
          <a:endParaRPr lang="en-US" sz="1900" kern="1200" dirty="0"/>
        </a:p>
      </dsp:txBody>
      <dsp:txXfrm>
        <a:off x="9372593" y="2378453"/>
        <a:ext cx="1594335" cy="63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antiAliased" value="0"/>
    </inkml:brush>
  </inkml:definitions>
  <inkml:trace contextRef="#ctx0" brushRef="#br0">22675 19686 255 0</inkml:trace>
  <inkml:trace contextRef="#ctx0" brushRef="#br0">33443 13072 255 0,'0'0'0'0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5033E-6B96-0A0C-B201-1FB89DE0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8A46B9-554C-C478-0685-7ECFDD364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41C33-ACED-0D62-D3D3-1F7CE58A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98A346-68A0-64B5-7E2C-5D5006C7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657EB-3A86-B85C-D932-A3F2019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4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B51E-AFD6-8B26-3AAC-EA634743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FA45ED-2382-E311-2EC3-0A471047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130B8-2073-F3A5-18F7-F885839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6A8DC8-16C1-B6C4-77FE-B390AE1C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1BD57-E79D-2055-8F2F-1F2A1ED8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19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852613-E297-FA32-8653-64631A52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7B3C94-F684-C567-8E79-4512E7D44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3F7BF-1F76-A85C-58A0-EECAA578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78011-AE0C-8367-B066-24186A2D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41932-A277-0266-901C-BE83FF68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59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2392-6AC8-C3C3-4CD8-0315A61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726F7-760C-482F-3AB8-6374CF53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18726C-B59F-6E16-23B5-05C3662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BF4FB-2751-FD6E-7D12-A5C757D4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BD328-F2DF-6D13-091E-B4572801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09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932ED-02A0-16DD-138D-EE366CB8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C2B87-C041-1FEE-6E63-E022B1FB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1A066-7B5D-8FD7-ABB5-B0C6CA3C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7D7CD-7D8C-D283-B514-9E1C3EF4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A6608-C210-FF44-9972-E6EB7A4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79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675D-B096-7E36-EC25-880581C9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7D866-D87E-7395-E6DE-33ABDD7DF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6F0A9-01FE-8CDB-3F00-E28944EA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D1994F-BCA8-6E30-D238-2AC1C32C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916EAB-DF72-4CA1-3E15-C4443A70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C43F0A-697A-53AD-A72B-46709E20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359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15C6-8FE8-3DDA-8AAC-EDB5A198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6CC47F-DE09-4EB1-85B1-FEDB91A9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BA757D-94D5-5F59-578C-1D60EB772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2B9A03-9EEF-ACE1-73F2-FBE27B560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FB595E-0EF1-E17D-530C-846B90A8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A5939E-919E-A100-627D-2E74D6F9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CC07D3-74DC-04FF-5802-D9BE1609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1FB366-42CC-6E08-54D0-A617A341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14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31EF-EF8A-03D2-9529-0047D70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95E475-662F-C723-003D-1966BF6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4233E3-12ED-1E7E-B1CB-3C69A703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16F7BA-C8FD-770E-54AD-12250A32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6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F1E40F-31F8-3FBF-055A-2148647D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A3F432-F843-9F33-08E7-FE3D6149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6E1E4D-B88A-A2D1-3AED-1E16D950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94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5CEBC-30ED-29ED-63DD-A69050B3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D457D-A6F8-D2C8-A3C8-D4141A50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0B6E8E-668E-72E1-F194-1C50C6FE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73DAA-CE1B-EC21-BD81-38A8FE91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FCD49-B994-BB5B-CD59-EDF4196E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D9D5E3-105B-EAD0-EB63-FAFFBEBA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02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0AEDF-D280-D2F3-06A7-B760E029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578CC0-FAFF-CDA6-B9F3-F407C3866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9B735-9F2D-CDA9-A528-B762A13F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9B32A-CDF7-552D-4BC4-1425A630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BB4BBB-312B-5E77-BE96-367BBF5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2A9BAB-1C2B-78D7-8D9A-3D266185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2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77E085-5B86-97DF-88E0-029DF34F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25E1D-B101-921C-C0EF-0E069863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7E3CF-F8D2-F397-C238-D8F764AC2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886A2-EEE4-4647-951E-25212A197831}" type="datetimeFigureOut">
              <a:rPr lang="es-MX" smtClean="0"/>
              <a:t>07/02/2024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6A4A6-C1D0-229A-9011-31E5B6A18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05C20-6B28-597F-5610-6232876B8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5751E-4349-4285-8AAD-E2FF915C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3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sv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sv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2CABB-5EA2-B2F4-AF38-C2C9764EC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5B2F4-5EC7-A43D-244A-3FB5583C6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MSc</a:t>
            </a:r>
            <a:r>
              <a:rPr lang="es-MX" dirty="0"/>
              <a:t>. Steven Pacheco P.</a:t>
            </a:r>
          </a:p>
        </p:txBody>
      </p:sp>
    </p:spTree>
    <p:extLst>
      <p:ext uri="{BB962C8B-B14F-4D97-AF65-F5344CB8AC3E}">
        <p14:creationId xmlns:p14="http://schemas.microsoft.com/office/powerpoint/2010/main" val="152407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31AEE4-C6F1-BE19-21EC-ECC9630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 dirty="0">
                <a:solidFill>
                  <a:srgbClr val="FFFFFF"/>
                </a:solidFill>
              </a:rPr>
              <a:t>Pipeline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EC8E5F3-692D-5522-2A9F-78DB04A53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2637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3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Lupa resalta un rendimiento económico decreciente">
            <a:extLst>
              <a:ext uri="{FF2B5EF4-FFF2-40B4-BE49-F238E27FC236}">
                <a16:creationId xmlns:a16="http://schemas.microsoft.com/office/drawing/2014/main" id="{DA590781-DA91-6A57-F946-4C76C7C50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" r="23289" b="829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1A2CFA-64D7-E345-303F-F9A79C39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Data adquisition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8A7AE-AA62-60B6-B13B-1051059C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>
                <a:solidFill>
                  <a:schemeClr val="bg1"/>
                </a:solidFill>
              </a:rPr>
              <a:t>Los datos deben ser relevantes al problema a resolver</a:t>
            </a:r>
          </a:p>
          <a:p>
            <a:r>
              <a:rPr lang="es-MX" sz="1700" dirty="0">
                <a:solidFill>
                  <a:schemeClr val="bg1"/>
                </a:solidFill>
              </a:rPr>
              <a:t>La calidad de los datos importa</a:t>
            </a:r>
          </a:p>
          <a:p>
            <a:r>
              <a:rPr lang="es-MX" sz="1700" dirty="0">
                <a:solidFill>
                  <a:schemeClr val="bg1"/>
                </a:solidFill>
              </a:rPr>
              <a:t>¿De donde sacamos los datos?</a:t>
            </a:r>
          </a:p>
          <a:p>
            <a:pPr lvl="1"/>
            <a:r>
              <a:rPr lang="es-MX" sz="1700" dirty="0">
                <a:solidFill>
                  <a:schemeClr val="bg1"/>
                </a:solidFill>
              </a:rPr>
              <a:t>Elecciones presidenciales</a:t>
            </a:r>
          </a:p>
          <a:p>
            <a:pPr marL="0" indent="0">
              <a:buNone/>
            </a:pPr>
            <a:endParaRPr lang="es-MX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8CB2FC-C44E-2D9A-45DF-BD619558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77C050-A1FC-C613-E513-99450DD0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s-MX" sz="2400">
                <a:solidFill>
                  <a:schemeClr val="bg1">
                    <a:alpha val="80000"/>
                  </a:schemeClr>
                </a:solidFill>
              </a:rPr>
              <a:t>¿Cómo le voy a presentar los datos a mi algoritmo?</a:t>
            </a:r>
          </a:p>
          <a:p>
            <a:r>
              <a:rPr lang="es-MX" sz="2400">
                <a:solidFill>
                  <a:schemeClr val="bg1">
                    <a:alpha val="80000"/>
                  </a:schemeClr>
                </a:solidFill>
              </a:rPr>
              <a:t>Valores duplicados, faltantes</a:t>
            </a:r>
          </a:p>
          <a:p>
            <a:r>
              <a:rPr lang="es-MX" sz="2400">
                <a:solidFill>
                  <a:schemeClr val="bg1">
                    <a:alpha val="80000"/>
                  </a:schemeClr>
                </a:solidFill>
              </a:rPr>
              <a:t>Transformación de datos (Normalización, Escalamiento)</a:t>
            </a:r>
          </a:p>
          <a:p>
            <a:r>
              <a:rPr lang="es-MX" sz="2400">
                <a:solidFill>
                  <a:schemeClr val="bg1">
                    <a:alpha val="80000"/>
                  </a:schemeClr>
                </a:solidFill>
              </a:rPr>
              <a:t>Objetivo: Brindar formato adecuado para su análisis.</a:t>
            </a:r>
          </a:p>
          <a:p>
            <a:endParaRPr lang="es-MX" sz="24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7" name="Graphic 6" descr="Programador">
            <a:extLst>
              <a:ext uri="{FF2B5EF4-FFF2-40B4-BE49-F238E27FC236}">
                <a16:creationId xmlns:a16="http://schemas.microsoft.com/office/drawing/2014/main" id="{E35143B2-B959-C609-8550-0F1780D2C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025" y="2129660"/>
            <a:ext cx="2663825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B41C0-0B54-954C-85CA-B7F8AEC7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FD599-543C-E4BB-124A-9DB3C440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>
                    <a:alpha val="80000"/>
                  </a:schemeClr>
                </a:solidFill>
              </a:rPr>
              <a:t>Feature: Atributo que proporciona información de cada instancia.</a:t>
            </a:r>
          </a:p>
          <a:p>
            <a:r>
              <a:rPr lang="es-MX" sz="2000">
                <a:solidFill>
                  <a:schemeClr val="bg1">
                    <a:alpha val="80000"/>
                  </a:schemeClr>
                </a:solidFill>
              </a:rPr>
              <a:t>Creación de nuevos features a partir de existentes</a:t>
            </a:r>
          </a:p>
          <a:p>
            <a:r>
              <a:rPr lang="es-MX" sz="2000">
                <a:solidFill>
                  <a:schemeClr val="bg1">
                    <a:alpha val="80000"/>
                  </a:schemeClr>
                </a:solidFill>
              </a:rPr>
              <a:t>Selección de features relevantes</a:t>
            </a:r>
          </a:p>
          <a:p>
            <a:r>
              <a:rPr lang="es-MX" sz="2000">
                <a:solidFill>
                  <a:schemeClr val="bg1">
                    <a:alpha val="80000"/>
                  </a:schemeClr>
                </a:solidFill>
              </a:rPr>
              <a:t>Correlación de datos</a:t>
            </a:r>
          </a:p>
          <a:p>
            <a:r>
              <a:rPr lang="es-MX" sz="2000">
                <a:solidFill>
                  <a:schemeClr val="bg1">
                    <a:alpha val="80000"/>
                  </a:schemeClr>
                </a:solidFill>
              </a:rPr>
              <a:t>Objetivo: Proporcionar features más informativos y relevantes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7" name="Graphic 6" descr="Laptop seguro">
            <a:extLst>
              <a:ext uri="{FF2B5EF4-FFF2-40B4-BE49-F238E27FC236}">
                <a16:creationId xmlns:a16="http://schemas.microsoft.com/office/drawing/2014/main" id="{FD79D0A2-ABBF-04F2-1B5C-7B692D505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025" y="2129660"/>
            <a:ext cx="2663825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4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13ED04-D80E-A0C4-8DF4-D9A50E60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Model Selection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01B0025-1E20-1B7D-C38A-04456366A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91922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27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3AE0A6-F06F-D697-0F38-485B9DE9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Model training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BD218B3-5A7B-614D-BE4C-EC437C74B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1039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03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A23800-C435-D088-895F-F716E27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MX" sz="4000" dirty="0" err="1">
                <a:solidFill>
                  <a:srgbClr val="FFFFFF"/>
                </a:solidFill>
              </a:rPr>
              <a:t>Model</a:t>
            </a:r>
            <a:r>
              <a:rPr lang="es-MX" sz="4000" dirty="0">
                <a:solidFill>
                  <a:srgbClr val="FFFFFF"/>
                </a:solidFill>
              </a:rPr>
              <a:t> </a:t>
            </a:r>
            <a:r>
              <a:rPr lang="es-MX" sz="4000" dirty="0" err="1">
                <a:solidFill>
                  <a:srgbClr val="FFFFFF"/>
                </a:solidFill>
              </a:rPr>
              <a:t>Deployment</a:t>
            </a:r>
            <a:endParaRPr lang="es-MX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004F543-FA81-BBBA-3EE3-BF71B5FD8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9786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75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31AEE4-C6F1-BE19-21EC-ECC9630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MX" sz="5400"/>
              <a:t>Pipeline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EC8E5F3-692D-5522-2A9F-78DB04A53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229790"/>
              </p:ext>
            </p:extLst>
          </p:nvPr>
        </p:nvGraphicFramePr>
        <p:xfrm>
          <a:off x="572492" y="2071316"/>
          <a:ext cx="10972799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81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E7CCF9-910B-EA02-8964-418B0528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MX" sz="5400" dirty="0"/>
              <a:t>Tarea: Mencione 1 aporte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8338B-571B-6723-888A-C2AD1704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MX" sz="2200" dirty="0"/>
              <a:t>Yann </a:t>
            </a:r>
            <a:r>
              <a:rPr lang="es-MX" sz="2200" dirty="0" err="1"/>
              <a:t>LeCun</a:t>
            </a:r>
            <a:endParaRPr lang="es-MX" sz="2200" dirty="0"/>
          </a:p>
          <a:p>
            <a:r>
              <a:rPr lang="es-MX" sz="2200" dirty="0" err="1"/>
              <a:t>Yoshua</a:t>
            </a:r>
            <a:r>
              <a:rPr lang="es-MX" sz="2200" dirty="0"/>
              <a:t> </a:t>
            </a:r>
            <a:r>
              <a:rPr lang="es-MX" sz="2200" dirty="0" err="1"/>
              <a:t>Bengio</a:t>
            </a:r>
            <a:endParaRPr lang="es-MX" sz="2200" dirty="0"/>
          </a:p>
          <a:p>
            <a:r>
              <a:rPr lang="es-MX" sz="2200" dirty="0"/>
              <a:t>Sam Altman</a:t>
            </a:r>
          </a:p>
          <a:p>
            <a:r>
              <a:rPr lang="es-MX" sz="2200" dirty="0"/>
              <a:t>Geoffrey Hinton</a:t>
            </a:r>
          </a:p>
          <a:p>
            <a:r>
              <a:rPr lang="es-MX" sz="2200" dirty="0" err="1"/>
              <a:t>Timnit</a:t>
            </a:r>
            <a:r>
              <a:rPr lang="es-MX" sz="2200" dirty="0"/>
              <a:t> </a:t>
            </a:r>
            <a:r>
              <a:rPr lang="es-MX" sz="2200" dirty="0" err="1"/>
              <a:t>Gebru</a:t>
            </a:r>
            <a:endParaRPr lang="es-MX" sz="2200" dirty="0"/>
          </a:p>
          <a:p>
            <a:r>
              <a:rPr lang="es-MX" sz="2200" dirty="0"/>
              <a:t>Ian </a:t>
            </a:r>
            <a:r>
              <a:rPr lang="es-MX" sz="2200" dirty="0" err="1"/>
              <a:t>Goodfellow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310283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EDAF7-E7E7-AFB3-5AFE-65404D9D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E7D204-11A2-84AC-5D79-44A30B47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0B76E4-4596-EBD4-6BF3-C7357E83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41" y="0"/>
            <a:ext cx="10469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DE281959-4C2A-43BA-8C83-11E748D3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085BD03E-6111-486E-A44E-13DE7D69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1AEAC14A-07C6-4D53-B462-9F09A96B7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4EE382AD-4EFB-4F1D-87D8-BBAFF1A14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7F9C3030-DD76-46ED-8C3D-5E6B155D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3774AC63-66CE-4E5C-9DAF-71E4E0C0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374276B0-1AE1-4BAA-A117-B59701260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A44A1B5-D787-A3F3-62E9-748BC31C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5"/>
            <a:ext cx="5867716" cy="3050025"/>
          </a:xfrm>
          <a:noFill/>
        </p:spPr>
        <p:txBody>
          <a:bodyPr anchor="b">
            <a:normAutofit/>
          </a:bodyPr>
          <a:lstStyle/>
          <a:p>
            <a:r>
              <a:rPr lang="es-MX" sz="4800">
                <a:solidFill>
                  <a:schemeClr val="bg1"/>
                </a:solidFill>
              </a:rPr>
              <a:t>Machine Learning (ML)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2A3C41-8B68-55C9-0DCF-88AF029CF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" b="1337"/>
          <a:stretch/>
        </p:blipFill>
        <p:spPr bwMode="auto">
          <a:xfrm>
            <a:off x="695408" y="706170"/>
            <a:ext cx="4024499" cy="54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219C598-7B69-490E-97B6-4E4DC496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62055" y="850149"/>
            <a:ext cx="304800" cy="429768"/>
            <a:chOff x="215328" y="-46937"/>
            <a:chExt cx="304800" cy="2773841"/>
          </a:xfrm>
        </p:grpSpPr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EF504F69-53C8-4088-9C6A-56FFDA33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F5EDE870-C63A-4D06-A144-9652B7D8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4CB714C2-8F44-4A42-BA66-2516AFA81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B844F522-4E10-42B1-840D-5959A963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61EA7-B7FB-0395-A9D2-C298B113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846" y="3952890"/>
            <a:ext cx="5867720" cy="2305002"/>
          </a:xfrm>
          <a:noFill/>
        </p:spPr>
        <p:txBody>
          <a:bodyPr anchor="t">
            <a:normAutofit/>
          </a:bodyPr>
          <a:lstStyle/>
          <a:p>
            <a:r>
              <a:rPr lang="es-MX" sz="1800" dirty="0">
                <a:solidFill>
                  <a:schemeClr val="bg1"/>
                </a:solidFill>
              </a:rPr>
              <a:t>Arthur Samuel en 1959 (Marketing)</a:t>
            </a:r>
          </a:p>
          <a:p>
            <a:r>
              <a:rPr lang="es-MX" sz="1800" dirty="0">
                <a:solidFill>
                  <a:schemeClr val="bg1"/>
                </a:solidFill>
              </a:rPr>
              <a:t>Algoritmo para jugar “</a:t>
            </a:r>
            <a:r>
              <a:rPr lang="es-MX" sz="1800" dirty="0" err="1">
                <a:solidFill>
                  <a:schemeClr val="bg1"/>
                </a:solidFill>
              </a:rPr>
              <a:t>checkers</a:t>
            </a:r>
            <a:r>
              <a:rPr lang="es-MX" sz="1800" dirty="0">
                <a:solidFill>
                  <a:schemeClr val="bg1"/>
                </a:solidFill>
              </a:rPr>
              <a:t>”</a:t>
            </a:r>
          </a:p>
          <a:p>
            <a:r>
              <a:rPr lang="es-MX" sz="1800" dirty="0">
                <a:solidFill>
                  <a:schemeClr val="bg1"/>
                </a:solidFill>
              </a:rPr>
              <a:t>Trabajó en IBM</a:t>
            </a:r>
          </a:p>
        </p:txBody>
      </p:sp>
    </p:spTree>
    <p:extLst>
      <p:ext uri="{BB962C8B-B14F-4D97-AF65-F5344CB8AC3E}">
        <p14:creationId xmlns:p14="http://schemas.microsoft.com/office/powerpoint/2010/main" val="15538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83980-144A-5BB2-4913-246BF930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Machine Learning?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D7F3C-B323-7493-6427-E5A9EC3B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Contamos con dos aristas: Ciencia e Ingeniería</a:t>
            </a:r>
          </a:p>
          <a:p>
            <a:r>
              <a:rPr lang="es-MX" dirty="0"/>
              <a:t>“Construir máquinas que pueda hacer tareas sin ser explícitamente programadas, solamente infiriendo de los datos”</a:t>
            </a:r>
          </a:p>
          <a:p>
            <a:r>
              <a:rPr lang="es-MX" dirty="0"/>
              <a:t>Creamos un algoritmo que va a aproximar una función.</a:t>
            </a:r>
          </a:p>
          <a:p>
            <a:r>
              <a:rPr lang="es-MX" dirty="0"/>
              <a:t>Aproximaciones útiles, no perfectas.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23B6F42-D5D1-E78B-E95C-37EBE08C1AA9}"/>
                  </a:ext>
                </a:extLst>
              </p14:cNvPr>
              <p14:cNvContentPartPr/>
              <p14:nvPr/>
            </p14:nvContentPartPr>
            <p14:xfrm>
              <a:off x="8163000" y="4705560"/>
              <a:ext cx="3876840" cy="23814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23B6F42-D5D1-E78B-E95C-37EBE08C1A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3640" y="4696200"/>
                <a:ext cx="3895560" cy="24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44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F42DF-3C24-B1F5-AB3D-90725EAD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Machine Learning: Ciencia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EE785D3-E4C9-5BDC-1816-2E435BCB8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4516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70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78101-D747-96D4-A380-F1231BD1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Machine Learning: Ingeniería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0426D95-1B8D-63C7-7BD3-D3FDA79CD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5529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76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735C4F-3E8B-E6E1-E2CA-5553A05E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endParaRPr lang="es-MX" sz="540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6630A-8AC7-D2BB-5161-7D73FF4D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MX" sz="2200" dirty="0"/>
              <a:t>AI: Algoritmos generativos, simbolismo. (Comportamiento)</a:t>
            </a:r>
          </a:p>
          <a:p>
            <a:r>
              <a:rPr lang="es-MX" sz="2200" dirty="0"/>
              <a:t>ML: Métodos estadísticos: Regresión lineal, logística, árboles de decisión.</a:t>
            </a:r>
          </a:p>
          <a:p>
            <a:r>
              <a:rPr lang="es-MX" sz="2200" dirty="0"/>
              <a:t>DL: LLM</a:t>
            </a:r>
          </a:p>
        </p:txBody>
      </p:sp>
      <p:pic>
        <p:nvPicPr>
          <p:cNvPr id="2050" name="Picture 2" descr="The Relationship between Artificial Intelligence (AI), Machine Learning  (ML) &amp; Deep Learning (DL)">
            <a:extLst>
              <a:ext uri="{FF2B5EF4-FFF2-40B4-BE49-F238E27FC236}">
                <a16:creationId xmlns:a16="http://schemas.microsoft.com/office/drawing/2014/main" id="{3951AB05-9CE4-6410-CA87-D6D4B5C9F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" r="1" b="1"/>
          <a:stretch/>
        </p:blipFill>
        <p:spPr bwMode="auto">
          <a:xfrm>
            <a:off x="5311702" y="6026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9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916B-1F6C-4B04-ED04-EF0E0122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aprendizaje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4E4D861-917A-6CB8-1ABC-3785F3B359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4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painted factory">
            <a:extLst>
              <a:ext uri="{FF2B5EF4-FFF2-40B4-BE49-F238E27FC236}">
                <a16:creationId xmlns:a16="http://schemas.microsoft.com/office/drawing/2014/main" id="{CFDA9134-A716-754A-83FC-EAB6E49A5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9" r="971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F3D02-DD4B-623A-C80F-BE566947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Machine Learning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371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336</Words>
  <Application>Microsoft Office PowerPoint</Application>
  <PresentationFormat>Panorámica</PresentationFormat>
  <Paragraphs>81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do Office</vt:lpstr>
      <vt:lpstr>Introducción Inteligencia Artificial</vt:lpstr>
      <vt:lpstr>Presentación de PowerPoint</vt:lpstr>
      <vt:lpstr>Machine Learning (ML)</vt:lpstr>
      <vt:lpstr>¿Qué es Machine Learning?</vt:lpstr>
      <vt:lpstr>Machine Learning: Ciencia</vt:lpstr>
      <vt:lpstr>Machine Learning: Ingeniería</vt:lpstr>
      <vt:lpstr>Presentación de PowerPoint</vt:lpstr>
      <vt:lpstr>Tipos de aprendizaje</vt:lpstr>
      <vt:lpstr>Machine Learning Pipeline</vt:lpstr>
      <vt:lpstr>Pipeline</vt:lpstr>
      <vt:lpstr>Data adquisition</vt:lpstr>
      <vt:lpstr>Data preparation</vt:lpstr>
      <vt:lpstr>Feature engineering</vt:lpstr>
      <vt:lpstr>Model Selection</vt:lpstr>
      <vt:lpstr>Model training</vt:lpstr>
      <vt:lpstr>Model Deployment</vt:lpstr>
      <vt:lpstr>Pipeline</vt:lpstr>
      <vt:lpstr>Tarea: Mencione 1 aporte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Steven Andrey Pacheco Portuguez</dc:creator>
  <cp:lastModifiedBy>Steven Pacheco</cp:lastModifiedBy>
  <cp:revision>2</cp:revision>
  <dcterms:created xsi:type="dcterms:W3CDTF">2024-01-11T04:11:58Z</dcterms:created>
  <dcterms:modified xsi:type="dcterms:W3CDTF">2024-02-08T04:20:42Z</dcterms:modified>
</cp:coreProperties>
</file>