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E3FF1-82B8-4E51-B977-6EB5F8183FD9}" v="414" dt="2024-01-17T04:37:04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6B0E3FF1-82B8-4E51-B977-6EB5F8183FD9}"/>
    <pc:docChg chg="undo redo custSel addSld delSld modSld">
      <pc:chgData name="Steven Andrey Pacheco Portuguez" userId="ad40cec1-e87c-4df3-a667-1eb27988b12b" providerId="ADAL" clId="{6B0E3FF1-82B8-4E51-B977-6EB5F8183FD9}" dt="2024-01-17T04:37:23.835" v="1433" actId="47"/>
      <pc:docMkLst>
        <pc:docMk/>
      </pc:docMkLst>
      <pc:sldChg chg="addSp delSp mod">
        <pc:chgData name="Steven Andrey Pacheco Portuguez" userId="ad40cec1-e87c-4df3-a667-1eb27988b12b" providerId="ADAL" clId="{6B0E3FF1-82B8-4E51-B977-6EB5F8183FD9}" dt="2024-01-17T03:02:16.998" v="0" actId="26606"/>
        <pc:sldMkLst>
          <pc:docMk/>
          <pc:sldMk cId="2852241530" sldId="257"/>
        </pc:sldMkLst>
        <pc:spChg chg="del">
          <ac:chgData name="Steven Andrey Pacheco Portuguez" userId="ad40cec1-e87c-4df3-a667-1eb27988b12b" providerId="ADAL" clId="{6B0E3FF1-82B8-4E51-B977-6EB5F8183FD9}" dt="2024-01-17T03:02:16.998" v="0" actId="26606"/>
          <ac:spMkLst>
            <pc:docMk/>
            <pc:sldMk cId="2852241530" sldId="257"/>
            <ac:spMk id="3" creationId="{3250DE46-CFF9-A6EA-91F8-DD69EEF470DB}"/>
          </ac:spMkLst>
        </pc:spChg>
        <pc:graphicFrameChg chg="add">
          <ac:chgData name="Steven Andrey Pacheco Portuguez" userId="ad40cec1-e87c-4df3-a667-1eb27988b12b" providerId="ADAL" clId="{6B0E3FF1-82B8-4E51-B977-6EB5F8183FD9}" dt="2024-01-17T03:02:16.998" v="0" actId="26606"/>
          <ac:graphicFrameMkLst>
            <pc:docMk/>
            <pc:sldMk cId="2852241530" sldId="257"/>
            <ac:graphicFrameMk id="5" creationId="{364E584C-7204-38C8-EA53-AA1F39EC90C9}"/>
          </ac:graphicFrameMkLst>
        </pc:graphicFrameChg>
      </pc:sldChg>
      <pc:sldChg chg="addSp modSp mod setBg">
        <pc:chgData name="Steven Andrey Pacheco Portuguez" userId="ad40cec1-e87c-4df3-a667-1eb27988b12b" providerId="ADAL" clId="{6B0E3FF1-82B8-4E51-B977-6EB5F8183FD9}" dt="2024-01-17T03:02:28.672" v="1" actId="26606"/>
        <pc:sldMkLst>
          <pc:docMk/>
          <pc:sldMk cId="92864134" sldId="258"/>
        </pc:sldMkLst>
        <pc:spChg chg="mod">
          <ac:chgData name="Steven Andrey Pacheco Portuguez" userId="ad40cec1-e87c-4df3-a667-1eb27988b12b" providerId="ADAL" clId="{6B0E3FF1-82B8-4E51-B977-6EB5F8183FD9}" dt="2024-01-17T03:02:28.672" v="1" actId="26606"/>
          <ac:spMkLst>
            <pc:docMk/>
            <pc:sldMk cId="92864134" sldId="258"/>
            <ac:spMk id="2" creationId="{1DF8D284-6484-5C67-FD06-0D2CD28F4BF6}"/>
          </ac:spMkLst>
        </pc:spChg>
        <pc:spChg chg="mod">
          <ac:chgData name="Steven Andrey Pacheco Portuguez" userId="ad40cec1-e87c-4df3-a667-1eb27988b12b" providerId="ADAL" clId="{6B0E3FF1-82B8-4E51-B977-6EB5F8183FD9}" dt="2024-01-17T03:02:28.672" v="1" actId="26606"/>
          <ac:spMkLst>
            <pc:docMk/>
            <pc:sldMk cId="92864134" sldId="258"/>
            <ac:spMk id="3" creationId="{C2AB49CD-47E7-C6B9-1280-670D5584325A}"/>
          </ac:spMkLst>
        </pc:spChg>
        <pc:spChg chg="add">
          <ac:chgData name="Steven Andrey Pacheco Portuguez" userId="ad40cec1-e87c-4df3-a667-1eb27988b12b" providerId="ADAL" clId="{6B0E3FF1-82B8-4E51-B977-6EB5F8183FD9}" dt="2024-01-17T03:02:28.672" v="1" actId="26606"/>
          <ac:spMkLst>
            <pc:docMk/>
            <pc:sldMk cId="92864134" sldId="258"/>
            <ac:spMk id="8" creationId="{09588DA8-065E-4F6F-8EFD-43104AB2E0CF}"/>
          </ac:spMkLst>
        </pc:spChg>
        <pc:spChg chg="add">
          <ac:chgData name="Steven Andrey Pacheco Portuguez" userId="ad40cec1-e87c-4df3-a667-1eb27988b12b" providerId="ADAL" clId="{6B0E3FF1-82B8-4E51-B977-6EB5F8183FD9}" dt="2024-01-17T03:02:28.672" v="1" actId="26606"/>
          <ac:spMkLst>
            <pc:docMk/>
            <pc:sldMk cId="92864134" sldId="258"/>
            <ac:spMk id="10" creationId="{C4285719-470E-454C-AF62-8323075F1F5B}"/>
          </ac:spMkLst>
        </pc:spChg>
        <pc:spChg chg="add">
          <ac:chgData name="Steven Andrey Pacheco Portuguez" userId="ad40cec1-e87c-4df3-a667-1eb27988b12b" providerId="ADAL" clId="{6B0E3FF1-82B8-4E51-B977-6EB5F8183FD9}" dt="2024-01-17T03:02:28.672" v="1" actId="26606"/>
          <ac:spMkLst>
            <pc:docMk/>
            <pc:sldMk cId="92864134" sldId="258"/>
            <ac:spMk id="12" creationId="{CD9FE4EF-C4D8-49A0-B2FF-81D8DB7D8A24}"/>
          </ac:spMkLst>
        </pc:spChg>
        <pc:spChg chg="add">
          <ac:chgData name="Steven Andrey Pacheco Portuguez" userId="ad40cec1-e87c-4df3-a667-1eb27988b12b" providerId="ADAL" clId="{6B0E3FF1-82B8-4E51-B977-6EB5F8183FD9}" dt="2024-01-17T03:02:28.672" v="1" actId="26606"/>
          <ac:spMkLst>
            <pc:docMk/>
            <pc:sldMk cId="92864134" sldId="258"/>
            <ac:spMk id="14" creationId="{4300840D-0A0B-4512-BACA-B439D5B9C57C}"/>
          </ac:spMkLst>
        </pc:spChg>
        <pc:spChg chg="add">
          <ac:chgData name="Steven Andrey Pacheco Portuguez" userId="ad40cec1-e87c-4df3-a667-1eb27988b12b" providerId="ADAL" clId="{6B0E3FF1-82B8-4E51-B977-6EB5F8183FD9}" dt="2024-01-17T03:02:28.672" v="1" actId="26606"/>
          <ac:spMkLst>
            <pc:docMk/>
            <pc:sldMk cId="92864134" sldId="258"/>
            <ac:spMk id="16" creationId="{D2B78728-A580-49A7-84F9-6EF6F583ADE0}"/>
          </ac:spMkLst>
        </pc:spChg>
        <pc:spChg chg="add">
          <ac:chgData name="Steven Andrey Pacheco Portuguez" userId="ad40cec1-e87c-4df3-a667-1eb27988b12b" providerId="ADAL" clId="{6B0E3FF1-82B8-4E51-B977-6EB5F8183FD9}" dt="2024-01-17T03:02:28.672" v="1" actId="26606"/>
          <ac:spMkLst>
            <pc:docMk/>
            <pc:sldMk cId="92864134" sldId="258"/>
            <ac:spMk id="18" creationId="{38FAA1A1-D861-433F-88FA-1E9D6FD31D11}"/>
          </ac:spMkLst>
        </pc:spChg>
        <pc:spChg chg="add">
          <ac:chgData name="Steven Andrey Pacheco Portuguez" userId="ad40cec1-e87c-4df3-a667-1eb27988b12b" providerId="ADAL" clId="{6B0E3FF1-82B8-4E51-B977-6EB5F8183FD9}" dt="2024-01-17T03:02:28.672" v="1" actId="26606"/>
          <ac:spMkLst>
            <pc:docMk/>
            <pc:sldMk cId="92864134" sldId="258"/>
            <ac:spMk id="20" creationId="{8D71EDA1-87BF-4D5D-AB79-F346FD19278A}"/>
          </ac:spMkLst>
        </pc:spChg>
      </pc:sldChg>
      <pc:sldChg chg="addSp delSp modSp mod">
        <pc:chgData name="Steven Andrey Pacheco Portuguez" userId="ad40cec1-e87c-4df3-a667-1eb27988b12b" providerId="ADAL" clId="{6B0E3FF1-82B8-4E51-B977-6EB5F8183FD9}" dt="2024-01-17T03:55:22.960" v="1218" actId="20577"/>
        <pc:sldMkLst>
          <pc:docMk/>
          <pc:sldMk cId="3715333939" sldId="259"/>
        </pc:sldMkLst>
        <pc:spChg chg="mod">
          <ac:chgData name="Steven Andrey Pacheco Portuguez" userId="ad40cec1-e87c-4df3-a667-1eb27988b12b" providerId="ADAL" clId="{6B0E3FF1-82B8-4E51-B977-6EB5F8183FD9}" dt="2024-01-17T03:55:22.960" v="1218" actId="20577"/>
          <ac:spMkLst>
            <pc:docMk/>
            <pc:sldMk cId="3715333939" sldId="259"/>
            <ac:spMk id="3" creationId="{F9D6D98A-9802-ACF5-DE98-5B00B71B1EB3}"/>
          </ac:spMkLst>
        </pc:spChg>
        <pc:spChg chg="add del mod">
          <ac:chgData name="Steven Andrey Pacheco Portuguez" userId="ad40cec1-e87c-4df3-a667-1eb27988b12b" providerId="ADAL" clId="{6B0E3FF1-82B8-4E51-B977-6EB5F8183FD9}" dt="2024-01-17T03:15:48.870" v="205"/>
          <ac:spMkLst>
            <pc:docMk/>
            <pc:sldMk cId="3715333939" sldId="259"/>
            <ac:spMk id="4" creationId="{A5E13BCC-9646-D514-B557-A38ECA61A600}"/>
          </ac:spMkLst>
        </pc:spChg>
        <pc:graphicFrameChg chg="add mod modGraphic">
          <ac:chgData name="Steven Andrey Pacheco Portuguez" userId="ad40cec1-e87c-4df3-a667-1eb27988b12b" providerId="ADAL" clId="{6B0E3FF1-82B8-4E51-B977-6EB5F8183FD9}" dt="2024-01-17T03:30:27.834" v="726" actId="1076"/>
          <ac:graphicFrameMkLst>
            <pc:docMk/>
            <pc:sldMk cId="3715333939" sldId="259"/>
            <ac:graphicFrameMk id="5" creationId="{41E4B54A-6E86-359E-3915-5863D473C45C}"/>
          </ac:graphicFrameMkLst>
        </pc:graphicFrameChg>
      </pc:sldChg>
      <pc:sldChg chg="modSp new mod">
        <pc:chgData name="Steven Andrey Pacheco Portuguez" userId="ad40cec1-e87c-4df3-a667-1eb27988b12b" providerId="ADAL" clId="{6B0E3FF1-82B8-4E51-B977-6EB5F8183FD9}" dt="2024-01-17T03:21:45.678" v="473" actId="20577"/>
        <pc:sldMkLst>
          <pc:docMk/>
          <pc:sldMk cId="2383239438" sldId="260"/>
        </pc:sldMkLst>
        <pc:spChg chg="mod">
          <ac:chgData name="Steven Andrey Pacheco Portuguez" userId="ad40cec1-e87c-4df3-a667-1eb27988b12b" providerId="ADAL" clId="{6B0E3FF1-82B8-4E51-B977-6EB5F8183FD9}" dt="2024-01-17T03:17:05.809" v="228" actId="20577"/>
          <ac:spMkLst>
            <pc:docMk/>
            <pc:sldMk cId="2383239438" sldId="260"/>
            <ac:spMk id="2" creationId="{E5A43B64-873B-8539-977B-751BC8EF6FF5}"/>
          </ac:spMkLst>
        </pc:spChg>
        <pc:spChg chg="mod">
          <ac:chgData name="Steven Andrey Pacheco Portuguez" userId="ad40cec1-e87c-4df3-a667-1eb27988b12b" providerId="ADAL" clId="{6B0E3FF1-82B8-4E51-B977-6EB5F8183FD9}" dt="2024-01-17T03:21:45.678" v="473" actId="20577"/>
          <ac:spMkLst>
            <pc:docMk/>
            <pc:sldMk cId="2383239438" sldId="260"/>
            <ac:spMk id="3" creationId="{87E02771-E6B0-0B3E-57D3-D58B22721BAD}"/>
          </ac:spMkLst>
        </pc:spChg>
      </pc:sldChg>
      <pc:sldChg chg="addSp delSp modSp new mod setBg">
        <pc:chgData name="Steven Andrey Pacheco Portuguez" userId="ad40cec1-e87c-4df3-a667-1eb27988b12b" providerId="ADAL" clId="{6B0E3FF1-82B8-4E51-B977-6EB5F8183FD9}" dt="2024-01-17T03:56:50.094" v="1224" actId="26606"/>
        <pc:sldMkLst>
          <pc:docMk/>
          <pc:sldMk cId="4285776344" sldId="261"/>
        </pc:sldMkLst>
        <pc:spChg chg="mod">
          <ac:chgData name="Steven Andrey Pacheco Portuguez" userId="ad40cec1-e87c-4df3-a667-1eb27988b12b" providerId="ADAL" clId="{6B0E3FF1-82B8-4E51-B977-6EB5F8183FD9}" dt="2024-01-17T03:56:50.094" v="1224" actId="26606"/>
          <ac:spMkLst>
            <pc:docMk/>
            <pc:sldMk cId="4285776344" sldId="261"/>
            <ac:spMk id="2" creationId="{97838F44-38C5-0B49-7E30-EC39A140520B}"/>
          </ac:spMkLst>
        </pc:spChg>
        <pc:spChg chg="mod">
          <ac:chgData name="Steven Andrey Pacheco Portuguez" userId="ad40cec1-e87c-4df3-a667-1eb27988b12b" providerId="ADAL" clId="{6B0E3FF1-82B8-4E51-B977-6EB5F8183FD9}" dt="2024-01-17T03:56:50.094" v="1224" actId="26606"/>
          <ac:spMkLst>
            <pc:docMk/>
            <pc:sldMk cId="4285776344" sldId="261"/>
            <ac:spMk id="3" creationId="{F85B09C9-625D-269D-BB5C-76C7A58A81BF}"/>
          </ac:spMkLst>
        </pc:spChg>
        <pc:spChg chg="add del">
          <ac:chgData name="Steven Andrey Pacheco Portuguez" userId="ad40cec1-e87c-4df3-a667-1eb27988b12b" providerId="ADAL" clId="{6B0E3FF1-82B8-4E51-B977-6EB5F8183FD9}" dt="2024-01-17T03:56:40.177" v="1222" actId="26606"/>
          <ac:spMkLst>
            <pc:docMk/>
            <pc:sldMk cId="4285776344" sldId="261"/>
            <ac:spMk id="9" creationId="{2EB492CD-616E-47F8-933B-5E2D952A0593}"/>
          </ac:spMkLst>
        </pc:spChg>
        <pc:spChg chg="add del">
          <ac:chgData name="Steven Andrey Pacheco Portuguez" userId="ad40cec1-e87c-4df3-a667-1eb27988b12b" providerId="ADAL" clId="{6B0E3FF1-82B8-4E51-B977-6EB5F8183FD9}" dt="2024-01-17T03:56:40.177" v="1222" actId="26606"/>
          <ac:spMkLst>
            <pc:docMk/>
            <pc:sldMk cId="4285776344" sldId="261"/>
            <ac:spMk id="11" creationId="{59383CF9-23B5-4335-9B21-1791C4CF1C75}"/>
          </ac:spMkLst>
        </pc:spChg>
        <pc:spChg chg="add del">
          <ac:chgData name="Steven Andrey Pacheco Portuguez" userId="ad40cec1-e87c-4df3-a667-1eb27988b12b" providerId="ADAL" clId="{6B0E3FF1-82B8-4E51-B977-6EB5F8183FD9}" dt="2024-01-17T03:56:40.177" v="1222" actId="26606"/>
          <ac:spMkLst>
            <pc:docMk/>
            <pc:sldMk cId="4285776344" sldId="261"/>
            <ac:spMk id="13" creationId="{0007FE00-9498-4706-B255-6437B0252C02}"/>
          </ac:spMkLst>
        </pc:spChg>
        <pc:spChg chg="add del">
          <ac:chgData name="Steven Andrey Pacheco Portuguez" userId="ad40cec1-e87c-4df3-a667-1eb27988b12b" providerId="ADAL" clId="{6B0E3FF1-82B8-4E51-B977-6EB5F8183FD9}" dt="2024-01-17T03:56:50.094" v="1224" actId="26606"/>
          <ac:spMkLst>
            <pc:docMk/>
            <pc:sldMk cId="4285776344" sldId="261"/>
            <ac:spMk id="15" creationId="{3346177D-ADC4-4968-B747-5CFCD390B5B9}"/>
          </ac:spMkLst>
        </pc:spChg>
        <pc:spChg chg="add del">
          <ac:chgData name="Steven Andrey Pacheco Portuguez" userId="ad40cec1-e87c-4df3-a667-1eb27988b12b" providerId="ADAL" clId="{6B0E3FF1-82B8-4E51-B977-6EB5F8183FD9}" dt="2024-01-17T03:56:50.094" v="1224" actId="26606"/>
          <ac:spMkLst>
            <pc:docMk/>
            <pc:sldMk cId="4285776344" sldId="261"/>
            <ac:spMk id="16" creationId="{0844A943-BF79-4FEA-ABB1-3BD54D236606}"/>
          </ac:spMkLst>
        </pc:spChg>
        <pc:spChg chg="add del">
          <ac:chgData name="Steven Andrey Pacheco Portuguez" userId="ad40cec1-e87c-4df3-a667-1eb27988b12b" providerId="ADAL" clId="{6B0E3FF1-82B8-4E51-B977-6EB5F8183FD9}" dt="2024-01-17T03:56:50.094" v="1224" actId="26606"/>
          <ac:spMkLst>
            <pc:docMk/>
            <pc:sldMk cId="4285776344" sldId="261"/>
            <ac:spMk id="17" creationId="{6437CC72-F4A8-4DC3-AFAB-D22C482C8100}"/>
          </ac:spMkLst>
        </pc:spChg>
        <pc:graphicFrameChg chg="add mod modGraphic">
          <ac:chgData name="Steven Andrey Pacheco Portuguez" userId="ad40cec1-e87c-4df3-a667-1eb27988b12b" providerId="ADAL" clId="{6B0E3FF1-82B8-4E51-B977-6EB5F8183FD9}" dt="2024-01-17T03:56:50.094" v="1224" actId="26606"/>
          <ac:graphicFrameMkLst>
            <pc:docMk/>
            <pc:sldMk cId="4285776344" sldId="261"/>
            <ac:graphicFrameMk id="4" creationId="{5D4E004C-C15E-AE0C-B8C0-45494F6EF037}"/>
          </ac:graphicFrameMkLst>
        </pc:graphicFrameChg>
      </pc:sldChg>
      <pc:sldChg chg="modSp new mod">
        <pc:chgData name="Steven Andrey Pacheco Portuguez" userId="ad40cec1-e87c-4df3-a667-1eb27988b12b" providerId="ADAL" clId="{6B0E3FF1-82B8-4E51-B977-6EB5F8183FD9}" dt="2024-01-17T03:54:26.602" v="1211" actId="20577"/>
        <pc:sldMkLst>
          <pc:docMk/>
          <pc:sldMk cId="3493970679" sldId="262"/>
        </pc:sldMkLst>
        <pc:spChg chg="mod">
          <ac:chgData name="Steven Andrey Pacheco Portuguez" userId="ad40cec1-e87c-4df3-a667-1eb27988b12b" providerId="ADAL" clId="{6B0E3FF1-82B8-4E51-B977-6EB5F8183FD9}" dt="2024-01-17T03:52:10.388" v="1104" actId="20577"/>
          <ac:spMkLst>
            <pc:docMk/>
            <pc:sldMk cId="3493970679" sldId="262"/>
            <ac:spMk id="2" creationId="{9FA85481-695F-96D5-0D62-D84C005A6553}"/>
          </ac:spMkLst>
        </pc:spChg>
        <pc:spChg chg="mod">
          <ac:chgData name="Steven Andrey Pacheco Portuguez" userId="ad40cec1-e87c-4df3-a667-1eb27988b12b" providerId="ADAL" clId="{6B0E3FF1-82B8-4E51-B977-6EB5F8183FD9}" dt="2024-01-17T03:54:26.602" v="1211" actId="20577"/>
          <ac:spMkLst>
            <pc:docMk/>
            <pc:sldMk cId="3493970679" sldId="262"/>
            <ac:spMk id="3" creationId="{D64DE096-DD44-02CA-0329-D5DA119C05E8}"/>
          </ac:spMkLst>
        </pc:spChg>
      </pc:sldChg>
      <pc:sldChg chg="addSp new">
        <pc:chgData name="Steven Andrey Pacheco Portuguez" userId="ad40cec1-e87c-4df3-a667-1eb27988b12b" providerId="ADAL" clId="{6B0E3FF1-82B8-4E51-B977-6EB5F8183FD9}" dt="2024-01-17T03:56:26.908" v="1220"/>
        <pc:sldMkLst>
          <pc:docMk/>
          <pc:sldMk cId="3089933779" sldId="263"/>
        </pc:sldMkLst>
        <pc:picChg chg="add">
          <ac:chgData name="Steven Andrey Pacheco Portuguez" userId="ad40cec1-e87c-4df3-a667-1eb27988b12b" providerId="ADAL" clId="{6B0E3FF1-82B8-4E51-B977-6EB5F8183FD9}" dt="2024-01-17T03:56:26.908" v="1220"/>
          <ac:picMkLst>
            <pc:docMk/>
            <pc:sldMk cId="3089933779" sldId="263"/>
            <ac:picMk id="1026" creationId="{9211FC8E-0B59-1830-4F8F-FAAF60F2CDB2}"/>
          </ac:picMkLst>
        </pc:picChg>
      </pc:sldChg>
      <pc:sldChg chg="addSp delSp modSp new mod setBg">
        <pc:chgData name="Steven Andrey Pacheco Portuguez" userId="ad40cec1-e87c-4df3-a667-1eb27988b12b" providerId="ADAL" clId="{6B0E3FF1-82B8-4E51-B977-6EB5F8183FD9}" dt="2024-01-17T03:59:48.410" v="1254" actId="26606"/>
        <pc:sldMkLst>
          <pc:docMk/>
          <pc:sldMk cId="2210967551" sldId="264"/>
        </pc:sldMkLst>
        <pc:spChg chg="mod">
          <ac:chgData name="Steven Andrey Pacheco Portuguez" userId="ad40cec1-e87c-4df3-a667-1eb27988b12b" providerId="ADAL" clId="{6B0E3FF1-82B8-4E51-B977-6EB5F8183FD9}" dt="2024-01-17T03:59:48.410" v="1254" actId="26606"/>
          <ac:spMkLst>
            <pc:docMk/>
            <pc:sldMk cId="2210967551" sldId="264"/>
            <ac:spMk id="2" creationId="{7D855015-C3CF-C1C2-BFDE-121C5912A914}"/>
          </ac:spMkLst>
        </pc:spChg>
        <pc:spChg chg="mod">
          <ac:chgData name="Steven Andrey Pacheco Portuguez" userId="ad40cec1-e87c-4df3-a667-1eb27988b12b" providerId="ADAL" clId="{6B0E3FF1-82B8-4E51-B977-6EB5F8183FD9}" dt="2024-01-17T03:59:48.410" v="1254" actId="26606"/>
          <ac:spMkLst>
            <pc:docMk/>
            <pc:sldMk cId="2210967551" sldId="264"/>
            <ac:spMk id="3" creationId="{E324D761-2981-D213-E553-6B1EF67052B6}"/>
          </ac:spMkLst>
        </pc:spChg>
        <pc:spChg chg="add del">
          <ac:chgData name="Steven Andrey Pacheco Portuguez" userId="ad40cec1-e87c-4df3-a667-1eb27988b12b" providerId="ADAL" clId="{6B0E3FF1-82B8-4E51-B977-6EB5F8183FD9}" dt="2024-01-17T03:59:48.401" v="1253" actId="26606"/>
          <ac:spMkLst>
            <pc:docMk/>
            <pc:sldMk cId="2210967551" sldId="264"/>
            <ac:spMk id="8" creationId="{1B15ED52-F352-441B-82BF-E0EA34836D08}"/>
          </ac:spMkLst>
        </pc:spChg>
        <pc:spChg chg="add del">
          <ac:chgData name="Steven Andrey Pacheco Portuguez" userId="ad40cec1-e87c-4df3-a667-1eb27988b12b" providerId="ADAL" clId="{6B0E3FF1-82B8-4E51-B977-6EB5F8183FD9}" dt="2024-01-17T03:59:48.401" v="1253" actId="26606"/>
          <ac:spMkLst>
            <pc:docMk/>
            <pc:sldMk cId="2210967551" sldId="264"/>
            <ac:spMk id="10" creationId="{3B2E3793-BFE6-45A2-9B7B-E18844431C99}"/>
          </ac:spMkLst>
        </pc:spChg>
        <pc:spChg chg="add del">
          <ac:chgData name="Steven Andrey Pacheco Portuguez" userId="ad40cec1-e87c-4df3-a667-1eb27988b12b" providerId="ADAL" clId="{6B0E3FF1-82B8-4E51-B977-6EB5F8183FD9}" dt="2024-01-17T03:59:48.401" v="1253" actId="26606"/>
          <ac:spMkLst>
            <pc:docMk/>
            <pc:sldMk cId="2210967551" sldId="264"/>
            <ac:spMk id="12" creationId="{BC4C4868-CB8F-4AF9-9CDB-8108F2C19B67}"/>
          </ac:spMkLst>
        </pc:spChg>
        <pc:spChg chg="add del">
          <ac:chgData name="Steven Andrey Pacheco Portuguez" userId="ad40cec1-e87c-4df3-a667-1eb27988b12b" providerId="ADAL" clId="{6B0E3FF1-82B8-4E51-B977-6EB5F8183FD9}" dt="2024-01-17T03:59:48.401" v="1253" actId="26606"/>
          <ac:spMkLst>
            <pc:docMk/>
            <pc:sldMk cId="2210967551" sldId="264"/>
            <ac:spMk id="14" creationId="{375E0459-6403-40CD-989D-56A4407CA12E}"/>
          </ac:spMkLst>
        </pc:spChg>
        <pc:spChg chg="add del">
          <ac:chgData name="Steven Andrey Pacheco Portuguez" userId="ad40cec1-e87c-4df3-a667-1eb27988b12b" providerId="ADAL" clId="{6B0E3FF1-82B8-4E51-B977-6EB5F8183FD9}" dt="2024-01-17T03:59:48.401" v="1253" actId="26606"/>
          <ac:spMkLst>
            <pc:docMk/>
            <pc:sldMk cId="2210967551" sldId="264"/>
            <ac:spMk id="16" creationId="{53E5B1A8-3AC9-4BD1-9BBC-78CA94F2D1BA}"/>
          </ac:spMkLst>
        </pc:spChg>
        <pc:spChg chg="add">
          <ac:chgData name="Steven Andrey Pacheco Portuguez" userId="ad40cec1-e87c-4df3-a667-1eb27988b12b" providerId="ADAL" clId="{6B0E3FF1-82B8-4E51-B977-6EB5F8183FD9}" dt="2024-01-17T03:59:48.410" v="1254" actId="26606"/>
          <ac:spMkLst>
            <pc:docMk/>
            <pc:sldMk cId="2210967551" sldId="264"/>
            <ac:spMk id="18" creationId="{A09989E4-EFDC-4A90-A633-E0525FB4139E}"/>
          </ac:spMkLst>
        </pc:spChg>
        <pc:spChg chg="add">
          <ac:chgData name="Steven Andrey Pacheco Portuguez" userId="ad40cec1-e87c-4df3-a667-1eb27988b12b" providerId="ADAL" clId="{6B0E3FF1-82B8-4E51-B977-6EB5F8183FD9}" dt="2024-01-17T03:59:48.410" v="1254" actId="26606"/>
          <ac:spMkLst>
            <pc:docMk/>
            <pc:sldMk cId="2210967551" sldId="264"/>
            <ac:spMk id="19" creationId="{DEE2AD96-B495-4E06-9291-B71706F728CB}"/>
          </ac:spMkLst>
        </pc:spChg>
        <pc:spChg chg="add">
          <ac:chgData name="Steven Andrey Pacheco Portuguez" userId="ad40cec1-e87c-4df3-a667-1eb27988b12b" providerId="ADAL" clId="{6B0E3FF1-82B8-4E51-B977-6EB5F8183FD9}" dt="2024-01-17T03:59:48.410" v="1254" actId="26606"/>
          <ac:spMkLst>
            <pc:docMk/>
            <pc:sldMk cId="2210967551" sldId="264"/>
            <ac:spMk id="20" creationId="{53CF6D67-C5A8-4ADD-9E8E-1E38CA1D3166}"/>
          </ac:spMkLst>
        </pc:spChg>
        <pc:spChg chg="add">
          <ac:chgData name="Steven Andrey Pacheco Portuguez" userId="ad40cec1-e87c-4df3-a667-1eb27988b12b" providerId="ADAL" clId="{6B0E3FF1-82B8-4E51-B977-6EB5F8183FD9}" dt="2024-01-17T03:59:48.410" v="1254" actId="26606"/>
          <ac:spMkLst>
            <pc:docMk/>
            <pc:sldMk cId="2210967551" sldId="264"/>
            <ac:spMk id="21" creationId="{86909FA0-B515-4681-B7A8-FA281D133B94}"/>
          </ac:spMkLst>
        </pc:spChg>
        <pc:spChg chg="add">
          <ac:chgData name="Steven Andrey Pacheco Portuguez" userId="ad40cec1-e87c-4df3-a667-1eb27988b12b" providerId="ADAL" clId="{6B0E3FF1-82B8-4E51-B977-6EB5F8183FD9}" dt="2024-01-17T03:59:48.410" v="1254" actId="26606"/>
          <ac:spMkLst>
            <pc:docMk/>
            <pc:sldMk cId="2210967551" sldId="264"/>
            <ac:spMk id="22" creationId="{21C9FE86-FCC3-4A31-AA1C-C882262B7FE7}"/>
          </ac:spMkLst>
        </pc:spChg>
        <pc:spChg chg="add">
          <ac:chgData name="Steven Andrey Pacheco Portuguez" userId="ad40cec1-e87c-4df3-a667-1eb27988b12b" providerId="ADAL" clId="{6B0E3FF1-82B8-4E51-B977-6EB5F8183FD9}" dt="2024-01-17T03:59:48.410" v="1254" actId="26606"/>
          <ac:spMkLst>
            <pc:docMk/>
            <pc:sldMk cId="2210967551" sldId="264"/>
            <ac:spMk id="23" creationId="{7D96243B-ECED-4B71-8E06-AE9A285EAD20}"/>
          </ac:spMkLst>
        </pc:spChg>
      </pc:sldChg>
      <pc:sldChg chg="addSp delSp modSp new mod setBg">
        <pc:chgData name="Steven Andrey Pacheco Portuguez" userId="ad40cec1-e87c-4df3-a667-1eb27988b12b" providerId="ADAL" clId="{6B0E3FF1-82B8-4E51-B977-6EB5F8183FD9}" dt="2024-01-17T04:34:46.654" v="1286" actId="26606"/>
        <pc:sldMkLst>
          <pc:docMk/>
          <pc:sldMk cId="2171864402" sldId="265"/>
        </pc:sldMkLst>
        <pc:spChg chg="mod">
          <ac:chgData name="Steven Andrey Pacheco Portuguez" userId="ad40cec1-e87c-4df3-a667-1eb27988b12b" providerId="ADAL" clId="{6B0E3FF1-82B8-4E51-B977-6EB5F8183FD9}" dt="2024-01-17T04:34:46.654" v="1286" actId="26606"/>
          <ac:spMkLst>
            <pc:docMk/>
            <pc:sldMk cId="2171864402" sldId="265"/>
            <ac:spMk id="2" creationId="{43861667-E816-5B45-FF4C-66F6BE23919A}"/>
          </ac:spMkLst>
        </pc:spChg>
        <pc:spChg chg="mod">
          <ac:chgData name="Steven Andrey Pacheco Portuguez" userId="ad40cec1-e87c-4df3-a667-1eb27988b12b" providerId="ADAL" clId="{6B0E3FF1-82B8-4E51-B977-6EB5F8183FD9}" dt="2024-01-17T04:34:46.654" v="1286" actId="26606"/>
          <ac:spMkLst>
            <pc:docMk/>
            <pc:sldMk cId="2171864402" sldId="265"/>
            <ac:spMk id="3" creationId="{6E7C4AF6-5408-DA94-F1CD-508BD10E90A4}"/>
          </ac:spMkLst>
        </pc:spChg>
        <pc:spChg chg="add del">
          <ac:chgData name="Steven Andrey Pacheco Portuguez" userId="ad40cec1-e87c-4df3-a667-1eb27988b12b" providerId="ADAL" clId="{6B0E3FF1-82B8-4E51-B977-6EB5F8183FD9}" dt="2024-01-17T04:32:35.199" v="1266" actId="26606"/>
          <ac:spMkLst>
            <pc:docMk/>
            <pc:sldMk cId="2171864402" sldId="265"/>
            <ac:spMk id="8" creationId="{C3896A03-3945-419A-B66B-4EE266EDD152}"/>
          </ac:spMkLst>
        </pc:spChg>
        <pc:spChg chg="add del">
          <ac:chgData name="Steven Andrey Pacheco Portuguez" userId="ad40cec1-e87c-4df3-a667-1eb27988b12b" providerId="ADAL" clId="{6B0E3FF1-82B8-4E51-B977-6EB5F8183FD9}" dt="2024-01-17T04:32:35.199" v="1266" actId="26606"/>
          <ac:spMkLst>
            <pc:docMk/>
            <pc:sldMk cId="2171864402" sldId="265"/>
            <ac:spMk id="10" creationId="{B34F5AD2-EDBD-4BBD-A55C-EAFFD0C7097A}"/>
          </ac:spMkLst>
        </pc:spChg>
        <pc:spChg chg="add del">
          <ac:chgData name="Steven Andrey Pacheco Portuguez" userId="ad40cec1-e87c-4df3-a667-1eb27988b12b" providerId="ADAL" clId="{6B0E3FF1-82B8-4E51-B977-6EB5F8183FD9}" dt="2024-01-17T04:32:35.199" v="1266" actId="26606"/>
          <ac:spMkLst>
            <pc:docMk/>
            <pc:sldMk cId="2171864402" sldId="265"/>
            <ac:spMk id="12" creationId="{B8EAE243-3A9F-4A46-B0D9-04C723A8A1BD}"/>
          </ac:spMkLst>
        </pc:spChg>
        <pc:spChg chg="add del">
          <ac:chgData name="Steven Andrey Pacheco Portuguez" userId="ad40cec1-e87c-4df3-a667-1eb27988b12b" providerId="ADAL" clId="{6B0E3FF1-82B8-4E51-B977-6EB5F8183FD9}" dt="2024-01-17T04:34:46.654" v="1286" actId="26606"/>
          <ac:spMkLst>
            <pc:docMk/>
            <pc:sldMk cId="2171864402" sldId="265"/>
            <ac:spMk id="14" creationId="{21C9FE86-FCC3-4A31-AA1C-C882262B7FE7}"/>
          </ac:spMkLst>
        </pc:spChg>
        <pc:spChg chg="add del">
          <ac:chgData name="Steven Andrey Pacheco Portuguez" userId="ad40cec1-e87c-4df3-a667-1eb27988b12b" providerId="ADAL" clId="{6B0E3FF1-82B8-4E51-B977-6EB5F8183FD9}" dt="2024-01-17T04:34:46.654" v="1286" actId="26606"/>
          <ac:spMkLst>
            <pc:docMk/>
            <pc:sldMk cId="2171864402" sldId="265"/>
            <ac:spMk id="15" creationId="{DEE2AD96-B495-4E06-9291-B71706F728CB}"/>
          </ac:spMkLst>
        </pc:spChg>
        <pc:spChg chg="add del">
          <ac:chgData name="Steven Andrey Pacheco Portuguez" userId="ad40cec1-e87c-4df3-a667-1eb27988b12b" providerId="ADAL" clId="{6B0E3FF1-82B8-4E51-B977-6EB5F8183FD9}" dt="2024-01-17T04:34:46.654" v="1286" actId="26606"/>
          <ac:spMkLst>
            <pc:docMk/>
            <pc:sldMk cId="2171864402" sldId="265"/>
            <ac:spMk id="16" creationId="{7D96243B-ECED-4B71-8E06-AE9A285EAD20}"/>
          </ac:spMkLst>
        </pc:spChg>
        <pc:spChg chg="add del">
          <ac:chgData name="Steven Andrey Pacheco Portuguez" userId="ad40cec1-e87c-4df3-a667-1eb27988b12b" providerId="ADAL" clId="{6B0E3FF1-82B8-4E51-B977-6EB5F8183FD9}" dt="2024-01-17T04:34:46.654" v="1286" actId="26606"/>
          <ac:spMkLst>
            <pc:docMk/>
            <pc:sldMk cId="2171864402" sldId="265"/>
            <ac:spMk id="17" creationId="{53CF6D67-C5A8-4ADD-9E8E-1E38CA1D3166}"/>
          </ac:spMkLst>
        </pc:spChg>
        <pc:spChg chg="add del">
          <ac:chgData name="Steven Andrey Pacheco Portuguez" userId="ad40cec1-e87c-4df3-a667-1eb27988b12b" providerId="ADAL" clId="{6B0E3FF1-82B8-4E51-B977-6EB5F8183FD9}" dt="2024-01-17T04:34:46.654" v="1286" actId="26606"/>
          <ac:spMkLst>
            <pc:docMk/>
            <pc:sldMk cId="2171864402" sldId="265"/>
            <ac:spMk id="18" creationId="{A09989E4-EFDC-4A90-A633-E0525FB4139E}"/>
          </ac:spMkLst>
        </pc:spChg>
        <pc:spChg chg="add del">
          <ac:chgData name="Steven Andrey Pacheco Portuguez" userId="ad40cec1-e87c-4df3-a667-1eb27988b12b" providerId="ADAL" clId="{6B0E3FF1-82B8-4E51-B977-6EB5F8183FD9}" dt="2024-01-17T04:34:46.654" v="1286" actId="26606"/>
          <ac:spMkLst>
            <pc:docMk/>
            <pc:sldMk cId="2171864402" sldId="265"/>
            <ac:spMk id="19" creationId="{86909FA0-B515-4681-B7A8-FA281D133B94}"/>
          </ac:spMkLst>
        </pc:spChg>
      </pc:sldChg>
      <pc:sldChg chg="modSp new add del mod">
        <pc:chgData name="Steven Andrey Pacheco Portuguez" userId="ad40cec1-e87c-4df3-a667-1eb27988b12b" providerId="ADAL" clId="{6B0E3FF1-82B8-4E51-B977-6EB5F8183FD9}" dt="2024-01-17T04:37:23.835" v="1433" actId="47"/>
        <pc:sldMkLst>
          <pc:docMk/>
          <pc:sldMk cId="3010143267" sldId="266"/>
        </pc:sldMkLst>
        <pc:spChg chg="mod">
          <ac:chgData name="Steven Andrey Pacheco Portuguez" userId="ad40cec1-e87c-4df3-a667-1eb27988b12b" providerId="ADAL" clId="{6B0E3FF1-82B8-4E51-B977-6EB5F8183FD9}" dt="2024-01-17T04:37:21.504" v="1432" actId="20577"/>
          <ac:spMkLst>
            <pc:docMk/>
            <pc:sldMk cId="3010143267" sldId="266"/>
            <ac:spMk id="2" creationId="{81AED1ED-774D-2F19-D29F-3FDB37B5E9EF}"/>
          </ac:spMkLst>
        </pc:spChg>
        <pc:spChg chg="mod">
          <ac:chgData name="Steven Andrey Pacheco Portuguez" userId="ad40cec1-e87c-4df3-a667-1eb27988b12b" providerId="ADAL" clId="{6B0E3FF1-82B8-4E51-B977-6EB5F8183FD9}" dt="2024-01-17T04:37:19.576" v="1431" actId="6549"/>
          <ac:spMkLst>
            <pc:docMk/>
            <pc:sldMk cId="3010143267" sldId="266"/>
            <ac:spMk id="3" creationId="{977864C2-C1C9-BF03-C77B-E8350469252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17D33-B4CC-4DB3-9B94-5A819C8791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0710C-A4A5-430E-ACE1-D4C8BC3123E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Aprendizaje con un conjunto de datos etiquetado</a:t>
          </a:r>
          <a:endParaRPr lang="en-US"/>
        </a:p>
      </dgm:t>
    </dgm:pt>
    <dgm:pt modelId="{0855D1CA-BFAD-4353-85E3-C45308C004CA}" type="parTrans" cxnId="{8D995E89-A7C2-4026-A514-4DB997FC51CB}">
      <dgm:prSet/>
      <dgm:spPr/>
      <dgm:t>
        <a:bodyPr/>
        <a:lstStyle/>
        <a:p>
          <a:endParaRPr lang="en-US"/>
        </a:p>
      </dgm:t>
    </dgm:pt>
    <dgm:pt modelId="{DF0AA3ED-E389-4EEC-8111-1DA0384BD7F9}" type="sibTrans" cxnId="{8D995E89-A7C2-4026-A514-4DB997FC51CB}">
      <dgm:prSet/>
      <dgm:spPr/>
      <dgm:t>
        <a:bodyPr/>
        <a:lstStyle/>
        <a:p>
          <a:endParaRPr lang="en-US"/>
        </a:p>
      </dgm:t>
    </dgm:pt>
    <dgm:pt modelId="{B7D22B3B-F6D3-4E3E-BE3C-9FDB3A0F1245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Pares de entrada, salida conocidos</a:t>
          </a:r>
          <a:endParaRPr lang="en-US"/>
        </a:p>
      </dgm:t>
    </dgm:pt>
    <dgm:pt modelId="{9FEF2EE3-745A-4980-BA08-AE0B1254648E}" type="parTrans" cxnId="{2120B67D-1036-4ACA-BB84-D6DE607B4517}">
      <dgm:prSet/>
      <dgm:spPr/>
      <dgm:t>
        <a:bodyPr/>
        <a:lstStyle/>
        <a:p>
          <a:endParaRPr lang="en-US"/>
        </a:p>
      </dgm:t>
    </dgm:pt>
    <dgm:pt modelId="{1D19C4BC-F0E9-4E6D-A9BB-AFE168BB756A}" type="sibTrans" cxnId="{2120B67D-1036-4ACA-BB84-D6DE607B4517}">
      <dgm:prSet/>
      <dgm:spPr/>
      <dgm:t>
        <a:bodyPr/>
        <a:lstStyle/>
        <a:p>
          <a:endParaRPr lang="en-US"/>
        </a:p>
      </dgm:t>
    </dgm:pt>
    <dgm:pt modelId="{158437E4-6D44-4285-8D9B-3D1E7B6F3AC5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Los modelos son supervisados por los datos</a:t>
          </a:r>
          <a:endParaRPr lang="en-US"/>
        </a:p>
      </dgm:t>
    </dgm:pt>
    <dgm:pt modelId="{A2F6F19F-BFF5-4602-9A0C-B3228D1D492F}" type="parTrans" cxnId="{F7F7A924-5EFC-49B7-BC88-F3A2D5B0E46B}">
      <dgm:prSet/>
      <dgm:spPr/>
      <dgm:t>
        <a:bodyPr/>
        <a:lstStyle/>
        <a:p>
          <a:endParaRPr lang="en-US"/>
        </a:p>
      </dgm:t>
    </dgm:pt>
    <dgm:pt modelId="{4ED51715-63F9-461A-AE38-813737C61B83}" type="sibTrans" cxnId="{F7F7A924-5EFC-49B7-BC88-F3A2D5B0E46B}">
      <dgm:prSet/>
      <dgm:spPr/>
      <dgm:t>
        <a:bodyPr/>
        <a:lstStyle/>
        <a:p>
          <a:endParaRPr lang="en-US"/>
        </a:p>
      </dgm:t>
    </dgm:pt>
    <dgm:pt modelId="{0DDD395F-9E93-4895-8F3E-F3DD08183EE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Números, texto, imágenes, audio.</a:t>
          </a:r>
          <a:endParaRPr lang="en-US"/>
        </a:p>
      </dgm:t>
    </dgm:pt>
    <dgm:pt modelId="{37D9C739-F822-4B60-911C-05716AA83B2A}" type="parTrans" cxnId="{ACC165F3-B005-4699-ADA5-8840B593C917}">
      <dgm:prSet/>
      <dgm:spPr/>
      <dgm:t>
        <a:bodyPr/>
        <a:lstStyle/>
        <a:p>
          <a:endParaRPr lang="en-US"/>
        </a:p>
      </dgm:t>
    </dgm:pt>
    <dgm:pt modelId="{BEDFC06B-303D-45CB-8E18-E1DEC0AE5C73}" type="sibTrans" cxnId="{ACC165F3-B005-4699-ADA5-8840B593C917}">
      <dgm:prSet/>
      <dgm:spPr/>
      <dgm:t>
        <a:bodyPr/>
        <a:lstStyle/>
        <a:p>
          <a:endParaRPr lang="en-US"/>
        </a:p>
      </dgm:t>
    </dgm:pt>
    <dgm:pt modelId="{82DF950F-5BDB-43F8-9F36-805908DF0BB4}" type="pres">
      <dgm:prSet presAssocID="{68C17D33-B4CC-4DB3-9B94-5A819C87916E}" presName="root" presStyleCnt="0">
        <dgm:presLayoutVars>
          <dgm:dir/>
          <dgm:resizeHandles val="exact"/>
        </dgm:presLayoutVars>
      </dgm:prSet>
      <dgm:spPr/>
    </dgm:pt>
    <dgm:pt modelId="{5FC95D55-2B1D-4086-83E5-C0B8F63DE4CC}" type="pres">
      <dgm:prSet presAssocID="{F390710C-A4A5-430E-ACE1-D4C8BC3123EA}" presName="compNode" presStyleCnt="0"/>
      <dgm:spPr/>
    </dgm:pt>
    <dgm:pt modelId="{D63E577A-74A7-43DC-8AE3-804CCAD7973F}" type="pres">
      <dgm:prSet presAssocID="{F390710C-A4A5-430E-ACE1-D4C8BC3123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E92B41-113F-4C39-B79D-079F671E95A8}" type="pres">
      <dgm:prSet presAssocID="{F390710C-A4A5-430E-ACE1-D4C8BC3123EA}" presName="spaceRect" presStyleCnt="0"/>
      <dgm:spPr/>
    </dgm:pt>
    <dgm:pt modelId="{9FFB1449-F828-4633-9B9A-0CBDC1C1C7F3}" type="pres">
      <dgm:prSet presAssocID="{F390710C-A4A5-430E-ACE1-D4C8BC3123EA}" presName="textRect" presStyleLbl="revTx" presStyleIdx="0" presStyleCnt="4">
        <dgm:presLayoutVars>
          <dgm:chMax val="1"/>
          <dgm:chPref val="1"/>
        </dgm:presLayoutVars>
      </dgm:prSet>
      <dgm:spPr/>
    </dgm:pt>
    <dgm:pt modelId="{ECA1C752-A602-447B-B60C-510DE455E7EB}" type="pres">
      <dgm:prSet presAssocID="{DF0AA3ED-E389-4EEC-8111-1DA0384BD7F9}" presName="sibTrans" presStyleCnt="0"/>
      <dgm:spPr/>
    </dgm:pt>
    <dgm:pt modelId="{26091DE2-DA2B-4244-9F64-AD332127C8A2}" type="pres">
      <dgm:prSet presAssocID="{B7D22B3B-F6D3-4E3E-BE3C-9FDB3A0F1245}" presName="compNode" presStyleCnt="0"/>
      <dgm:spPr/>
    </dgm:pt>
    <dgm:pt modelId="{35E0FD2F-43E2-480E-849D-B86CCFC54B1D}" type="pres">
      <dgm:prSet presAssocID="{B7D22B3B-F6D3-4E3E-BE3C-9FDB3A0F12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3838C2E0-711D-4AF0-ABE9-85C4AEDDF2CE}" type="pres">
      <dgm:prSet presAssocID="{B7D22B3B-F6D3-4E3E-BE3C-9FDB3A0F1245}" presName="spaceRect" presStyleCnt="0"/>
      <dgm:spPr/>
    </dgm:pt>
    <dgm:pt modelId="{FA2A8F54-B43F-4C3C-BFAA-96E21572643C}" type="pres">
      <dgm:prSet presAssocID="{B7D22B3B-F6D3-4E3E-BE3C-9FDB3A0F1245}" presName="textRect" presStyleLbl="revTx" presStyleIdx="1" presStyleCnt="4">
        <dgm:presLayoutVars>
          <dgm:chMax val="1"/>
          <dgm:chPref val="1"/>
        </dgm:presLayoutVars>
      </dgm:prSet>
      <dgm:spPr/>
    </dgm:pt>
    <dgm:pt modelId="{7427F4C9-D8BA-4CF3-828A-87C258E0B49E}" type="pres">
      <dgm:prSet presAssocID="{1D19C4BC-F0E9-4E6D-A9BB-AFE168BB756A}" presName="sibTrans" presStyleCnt="0"/>
      <dgm:spPr/>
    </dgm:pt>
    <dgm:pt modelId="{89180D5D-C656-498B-8F28-EE4C9B93CF09}" type="pres">
      <dgm:prSet presAssocID="{158437E4-6D44-4285-8D9B-3D1E7B6F3AC5}" presName="compNode" presStyleCnt="0"/>
      <dgm:spPr/>
    </dgm:pt>
    <dgm:pt modelId="{94A414C3-FEA9-4E99-990F-E9F86E4D025F}" type="pres">
      <dgm:prSet presAssocID="{158437E4-6D44-4285-8D9B-3D1E7B6F3A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1CC00054-5DB8-4E51-AFA1-AB48CFCC0739}" type="pres">
      <dgm:prSet presAssocID="{158437E4-6D44-4285-8D9B-3D1E7B6F3AC5}" presName="spaceRect" presStyleCnt="0"/>
      <dgm:spPr/>
    </dgm:pt>
    <dgm:pt modelId="{980F0072-872D-4834-ACD3-1BA4F8195138}" type="pres">
      <dgm:prSet presAssocID="{158437E4-6D44-4285-8D9B-3D1E7B6F3AC5}" presName="textRect" presStyleLbl="revTx" presStyleIdx="2" presStyleCnt="4">
        <dgm:presLayoutVars>
          <dgm:chMax val="1"/>
          <dgm:chPref val="1"/>
        </dgm:presLayoutVars>
      </dgm:prSet>
      <dgm:spPr/>
    </dgm:pt>
    <dgm:pt modelId="{D8B5A52A-9A68-4B3E-A9EE-21C6AB43A61F}" type="pres">
      <dgm:prSet presAssocID="{4ED51715-63F9-461A-AE38-813737C61B83}" presName="sibTrans" presStyleCnt="0"/>
      <dgm:spPr/>
    </dgm:pt>
    <dgm:pt modelId="{1E3E4290-7325-4A3E-9076-3C4B90AEB504}" type="pres">
      <dgm:prSet presAssocID="{0DDD395F-9E93-4895-8F3E-F3DD08183EEA}" presName="compNode" presStyleCnt="0"/>
      <dgm:spPr/>
    </dgm:pt>
    <dgm:pt modelId="{93B8E7DC-4B41-43B9-B2E5-AF033B70A695}" type="pres">
      <dgm:prSet presAssocID="{0DDD395F-9E93-4895-8F3E-F3DD08183E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70A6105-5291-4DE7-BC5B-DBC1CC73EE12}" type="pres">
      <dgm:prSet presAssocID="{0DDD395F-9E93-4895-8F3E-F3DD08183EEA}" presName="spaceRect" presStyleCnt="0"/>
      <dgm:spPr/>
    </dgm:pt>
    <dgm:pt modelId="{4844F4CE-8649-4F09-BE20-2452F95CFE79}" type="pres">
      <dgm:prSet presAssocID="{0DDD395F-9E93-4895-8F3E-F3DD08183E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F7A924-5EFC-49B7-BC88-F3A2D5B0E46B}" srcId="{68C17D33-B4CC-4DB3-9B94-5A819C87916E}" destId="{158437E4-6D44-4285-8D9B-3D1E7B6F3AC5}" srcOrd="2" destOrd="0" parTransId="{A2F6F19F-BFF5-4602-9A0C-B3228D1D492F}" sibTransId="{4ED51715-63F9-461A-AE38-813737C61B83}"/>
    <dgm:cxn modelId="{19D5BC25-7DC0-4B04-B513-9B5511F41815}" type="presOf" srcId="{158437E4-6D44-4285-8D9B-3D1E7B6F3AC5}" destId="{980F0072-872D-4834-ACD3-1BA4F8195138}" srcOrd="0" destOrd="0" presId="urn:microsoft.com/office/officeart/2018/2/layout/IconLabelList"/>
    <dgm:cxn modelId="{63D0CC5D-D739-41D9-BF1E-E4444D21D5D6}" type="presOf" srcId="{F390710C-A4A5-430E-ACE1-D4C8BC3123EA}" destId="{9FFB1449-F828-4633-9B9A-0CBDC1C1C7F3}" srcOrd="0" destOrd="0" presId="urn:microsoft.com/office/officeart/2018/2/layout/IconLabelList"/>
    <dgm:cxn modelId="{2120B67D-1036-4ACA-BB84-D6DE607B4517}" srcId="{68C17D33-B4CC-4DB3-9B94-5A819C87916E}" destId="{B7D22B3B-F6D3-4E3E-BE3C-9FDB3A0F1245}" srcOrd="1" destOrd="0" parTransId="{9FEF2EE3-745A-4980-BA08-AE0B1254648E}" sibTransId="{1D19C4BC-F0E9-4E6D-A9BB-AFE168BB756A}"/>
    <dgm:cxn modelId="{8D995E89-A7C2-4026-A514-4DB997FC51CB}" srcId="{68C17D33-B4CC-4DB3-9B94-5A819C87916E}" destId="{F390710C-A4A5-430E-ACE1-D4C8BC3123EA}" srcOrd="0" destOrd="0" parTransId="{0855D1CA-BFAD-4353-85E3-C45308C004CA}" sibTransId="{DF0AA3ED-E389-4EEC-8111-1DA0384BD7F9}"/>
    <dgm:cxn modelId="{E3F991A7-FDCC-427B-BADD-0D9F75A38E86}" type="presOf" srcId="{68C17D33-B4CC-4DB3-9B94-5A819C87916E}" destId="{82DF950F-5BDB-43F8-9F36-805908DF0BB4}" srcOrd="0" destOrd="0" presId="urn:microsoft.com/office/officeart/2018/2/layout/IconLabelList"/>
    <dgm:cxn modelId="{BE9913C5-12A2-4F49-89CA-0A501D169EB9}" type="presOf" srcId="{0DDD395F-9E93-4895-8F3E-F3DD08183EEA}" destId="{4844F4CE-8649-4F09-BE20-2452F95CFE79}" srcOrd="0" destOrd="0" presId="urn:microsoft.com/office/officeart/2018/2/layout/IconLabelList"/>
    <dgm:cxn modelId="{ACC165F3-B005-4699-ADA5-8840B593C917}" srcId="{68C17D33-B4CC-4DB3-9B94-5A819C87916E}" destId="{0DDD395F-9E93-4895-8F3E-F3DD08183EEA}" srcOrd="3" destOrd="0" parTransId="{37D9C739-F822-4B60-911C-05716AA83B2A}" sibTransId="{BEDFC06B-303D-45CB-8E18-E1DEC0AE5C73}"/>
    <dgm:cxn modelId="{0339C0FD-3B13-4D13-AC9D-E7739E8B64D4}" type="presOf" srcId="{B7D22B3B-F6D3-4E3E-BE3C-9FDB3A0F1245}" destId="{FA2A8F54-B43F-4C3C-BFAA-96E21572643C}" srcOrd="0" destOrd="0" presId="urn:microsoft.com/office/officeart/2018/2/layout/IconLabelList"/>
    <dgm:cxn modelId="{F2F722E9-C83F-4847-9C25-A1ECA36B99C8}" type="presParOf" srcId="{82DF950F-5BDB-43F8-9F36-805908DF0BB4}" destId="{5FC95D55-2B1D-4086-83E5-C0B8F63DE4CC}" srcOrd="0" destOrd="0" presId="urn:microsoft.com/office/officeart/2018/2/layout/IconLabelList"/>
    <dgm:cxn modelId="{6D894EC8-DDEE-4D4F-BE64-F9CC83DF43B5}" type="presParOf" srcId="{5FC95D55-2B1D-4086-83E5-C0B8F63DE4CC}" destId="{D63E577A-74A7-43DC-8AE3-804CCAD7973F}" srcOrd="0" destOrd="0" presId="urn:microsoft.com/office/officeart/2018/2/layout/IconLabelList"/>
    <dgm:cxn modelId="{584E704B-AE8D-49AE-B5F3-2855A336D37F}" type="presParOf" srcId="{5FC95D55-2B1D-4086-83E5-C0B8F63DE4CC}" destId="{76E92B41-113F-4C39-B79D-079F671E95A8}" srcOrd="1" destOrd="0" presId="urn:microsoft.com/office/officeart/2018/2/layout/IconLabelList"/>
    <dgm:cxn modelId="{4C4ED3CA-53F5-4000-8CFA-E9F22531BDDE}" type="presParOf" srcId="{5FC95D55-2B1D-4086-83E5-C0B8F63DE4CC}" destId="{9FFB1449-F828-4633-9B9A-0CBDC1C1C7F3}" srcOrd="2" destOrd="0" presId="urn:microsoft.com/office/officeart/2018/2/layout/IconLabelList"/>
    <dgm:cxn modelId="{80D1C515-FD3F-4163-A93C-8032F3AC9F69}" type="presParOf" srcId="{82DF950F-5BDB-43F8-9F36-805908DF0BB4}" destId="{ECA1C752-A602-447B-B60C-510DE455E7EB}" srcOrd="1" destOrd="0" presId="urn:microsoft.com/office/officeart/2018/2/layout/IconLabelList"/>
    <dgm:cxn modelId="{085B7E92-9D29-48F0-93B9-9F27DD06C075}" type="presParOf" srcId="{82DF950F-5BDB-43F8-9F36-805908DF0BB4}" destId="{26091DE2-DA2B-4244-9F64-AD332127C8A2}" srcOrd="2" destOrd="0" presId="urn:microsoft.com/office/officeart/2018/2/layout/IconLabelList"/>
    <dgm:cxn modelId="{619DD824-A042-433D-84D6-5E4D01C006BA}" type="presParOf" srcId="{26091DE2-DA2B-4244-9F64-AD332127C8A2}" destId="{35E0FD2F-43E2-480E-849D-B86CCFC54B1D}" srcOrd="0" destOrd="0" presId="urn:microsoft.com/office/officeart/2018/2/layout/IconLabelList"/>
    <dgm:cxn modelId="{BD7C9B3B-AF1B-4005-89B5-339EDC5DB618}" type="presParOf" srcId="{26091DE2-DA2B-4244-9F64-AD332127C8A2}" destId="{3838C2E0-711D-4AF0-ABE9-85C4AEDDF2CE}" srcOrd="1" destOrd="0" presId="urn:microsoft.com/office/officeart/2018/2/layout/IconLabelList"/>
    <dgm:cxn modelId="{72B044B0-B2A9-43D7-B463-F17D725339E2}" type="presParOf" srcId="{26091DE2-DA2B-4244-9F64-AD332127C8A2}" destId="{FA2A8F54-B43F-4C3C-BFAA-96E21572643C}" srcOrd="2" destOrd="0" presId="urn:microsoft.com/office/officeart/2018/2/layout/IconLabelList"/>
    <dgm:cxn modelId="{7E346B8C-56AB-4604-B8C1-4DE5A6E5F023}" type="presParOf" srcId="{82DF950F-5BDB-43F8-9F36-805908DF0BB4}" destId="{7427F4C9-D8BA-4CF3-828A-87C258E0B49E}" srcOrd="3" destOrd="0" presId="urn:microsoft.com/office/officeart/2018/2/layout/IconLabelList"/>
    <dgm:cxn modelId="{4CA47505-6DB8-44B8-8929-CAE9CEC04E84}" type="presParOf" srcId="{82DF950F-5BDB-43F8-9F36-805908DF0BB4}" destId="{89180D5D-C656-498B-8F28-EE4C9B93CF09}" srcOrd="4" destOrd="0" presId="urn:microsoft.com/office/officeart/2018/2/layout/IconLabelList"/>
    <dgm:cxn modelId="{709E5E1A-A309-4168-BDBD-D877148C2D0A}" type="presParOf" srcId="{89180D5D-C656-498B-8F28-EE4C9B93CF09}" destId="{94A414C3-FEA9-4E99-990F-E9F86E4D025F}" srcOrd="0" destOrd="0" presId="urn:microsoft.com/office/officeart/2018/2/layout/IconLabelList"/>
    <dgm:cxn modelId="{B3E69FB8-C001-4847-814C-E20D84F538E5}" type="presParOf" srcId="{89180D5D-C656-498B-8F28-EE4C9B93CF09}" destId="{1CC00054-5DB8-4E51-AFA1-AB48CFCC0739}" srcOrd="1" destOrd="0" presId="urn:microsoft.com/office/officeart/2018/2/layout/IconLabelList"/>
    <dgm:cxn modelId="{81A8DA4B-B838-460F-85DF-3B0991EB4517}" type="presParOf" srcId="{89180D5D-C656-498B-8F28-EE4C9B93CF09}" destId="{980F0072-872D-4834-ACD3-1BA4F8195138}" srcOrd="2" destOrd="0" presId="urn:microsoft.com/office/officeart/2018/2/layout/IconLabelList"/>
    <dgm:cxn modelId="{623EB853-E06E-4FFB-90B8-F09E9C91BEF0}" type="presParOf" srcId="{82DF950F-5BDB-43F8-9F36-805908DF0BB4}" destId="{D8B5A52A-9A68-4B3E-A9EE-21C6AB43A61F}" srcOrd="5" destOrd="0" presId="urn:microsoft.com/office/officeart/2018/2/layout/IconLabelList"/>
    <dgm:cxn modelId="{BFCE3BAD-8FA9-4DD6-85EE-142514F95B88}" type="presParOf" srcId="{82DF950F-5BDB-43F8-9F36-805908DF0BB4}" destId="{1E3E4290-7325-4A3E-9076-3C4B90AEB504}" srcOrd="6" destOrd="0" presId="urn:microsoft.com/office/officeart/2018/2/layout/IconLabelList"/>
    <dgm:cxn modelId="{9286BCC9-3F8E-4D77-8F3E-C84664A69CB3}" type="presParOf" srcId="{1E3E4290-7325-4A3E-9076-3C4B90AEB504}" destId="{93B8E7DC-4B41-43B9-B2E5-AF033B70A695}" srcOrd="0" destOrd="0" presId="urn:microsoft.com/office/officeart/2018/2/layout/IconLabelList"/>
    <dgm:cxn modelId="{CCFC9845-3CD4-4321-BF7B-BF1ADA823098}" type="presParOf" srcId="{1E3E4290-7325-4A3E-9076-3C4B90AEB504}" destId="{370A6105-5291-4DE7-BC5B-DBC1CC73EE12}" srcOrd="1" destOrd="0" presId="urn:microsoft.com/office/officeart/2018/2/layout/IconLabelList"/>
    <dgm:cxn modelId="{38633304-3685-4614-BF9F-2FE3B046282B}" type="presParOf" srcId="{1E3E4290-7325-4A3E-9076-3C4B90AEB504}" destId="{4844F4CE-8649-4F09-BE20-2452F95CFE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E577A-74A7-43DC-8AE3-804CCAD7973F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B1449-F828-4633-9B9A-0CBDC1C1C7F3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/>
            <a:t>Aprendizaje con un conjunto de datos etiquetado</a:t>
          </a:r>
          <a:endParaRPr lang="en-US" sz="1500" kern="1200"/>
        </a:p>
      </dsp:txBody>
      <dsp:txXfrm>
        <a:off x="569079" y="2427788"/>
        <a:ext cx="2072362" cy="720000"/>
      </dsp:txXfrm>
    </dsp:sp>
    <dsp:sp modelId="{35E0FD2F-43E2-480E-849D-B86CCFC54B1D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A8F54-B43F-4C3C-BFAA-96E21572643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/>
            <a:t>Pares de entrada, salida conocidos</a:t>
          </a:r>
          <a:endParaRPr lang="en-US" sz="1500" kern="1200"/>
        </a:p>
      </dsp:txBody>
      <dsp:txXfrm>
        <a:off x="3004105" y="2427788"/>
        <a:ext cx="2072362" cy="720000"/>
      </dsp:txXfrm>
    </dsp:sp>
    <dsp:sp modelId="{94A414C3-FEA9-4E99-990F-E9F86E4D025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F0072-872D-4834-ACD3-1BA4F819513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/>
            <a:t>Los modelos son supervisados por los datos</a:t>
          </a:r>
          <a:endParaRPr lang="en-US" sz="1500" kern="1200"/>
        </a:p>
      </dsp:txBody>
      <dsp:txXfrm>
        <a:off x="5439131" y="2427788"/>
        <a:ext cx="2072362" cy="720000"/>
      </dsp:txXfrm>
    </dsp:sp>
    <dsp:sp modelId="{93B8E7DC-4B41-43B9-B2E5-AF033B70A695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4F4CE-8649-4F09-BE20-2452F95CFE79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/>
            <a:t>Números, texto, imágenes, audio.</a:t>
          </a:r>
          <a:endParaRPr lang="en-US" sz="15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FBB38-7C5C-31BD-4C07-5ADDDFDF8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677A0-8AB8-A72C-AE49-8DA81408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91881-2A9F-504F-3A3A-7176286C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B725D9-047E-4D9C-7EC6-7C43176D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BA6E1A-5414-B7C0-D37E-41D9AB4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9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76DF0-CCF4-3683-D61D-9F4D388F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F97D26-45C4-FEA1-693C-17A524B33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3A07B-8DBA-B0B9-7F28-A30A1590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8C747-3ECA-41C3-1C4C-2401F8E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A4988-6EE1-B023-8C89-0C2893A3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7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8047E9-1E3A-C62F-4688-E518AB038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45A86D-F6E1-CB8C-7B9E-E1222594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58BCA-EC49-6754-FF59-658D1AA0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23C62D-0993-0C4F-7EE6-A6B51B6D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73545-05F8-87A8-D90A-CF4FC33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3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EA48-B2C5-A29B-3DC5-6CCC9D93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2E2C9-F284-B2D2-0876-77A266B8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A3975-EBE3-5FA4-5C7E-EE6155CB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31DBAF-826A-A3B0-52BD-F86BCDBC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7AC9C-9BA3-6645-3685-8F33A3A9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39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08D7-722B-6DB9-1E87-1E23A6A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29160-6EE2-7A47-BF81-296BDB73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645B8-D874-5A5D-0C69-2A1BEAD0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35E78-484F-3E47-51F0-942ECA61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F799B-C760-C415-2CEE-DFED6888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09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CCBDE-A59B-2D0E-5845-BD2B2997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7D1E0-F867-6E98-FFE4-888A90A73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3D94-E88F-361B-D6ED-C81169AB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7E1F1F-376B-A431-555B-8B65A74A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98BD57-58B1-8376-3BDD-4C3C914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99742-736D-AEAF-1A5E-C0605C82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4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B23BC-5522-22FC-8044-97E268C1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61D0CC-2FD4-78B0-4A86-40254C0B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5F323-204D-9198-D207-90CF1240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76AC9-EFDF-AA67-D4EA-265F403FF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690DCF-33DC-FC52-927F-914384F85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0E043C-DB78-0C21-DD73-59A760F0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565033-93AF-ABFC-813B-705BB4B7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F9E46A-3629-B7D4-4C2C-140B1962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29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A010-1E3C-5F64-6299-2F951A18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F4831A-FC90-891E-46F3-E76F58BC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6FE6CD-6A8B-F632-0556-2D1312A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FCCE81-2538-E42B-5310-DD607105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2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114B9D-49AF-892C-A067-6ADFE03B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56B49E-DFE0-2AB9-B231-3013F12B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FC2727-0F33-10BB-C095-AE7C3321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98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F3440-1585-FF17-5EB0-FC8F884D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D62F7-5432-D092-DD7A-16C6CF9E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5A07CD-5180-773E-B887-04D7B087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F1210E-7096-BB92-D368-55318F9C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8C5A97-273E-23CA-8005-CF69A911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A4EE96-F926-785E-07EE-92CBD477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84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3CE6E-9A90-60DE-B56F-8B31B155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2BAD81-0BFD-5F84-0251-56A7AC224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EBAB2-7451-815E-F111-46A66B7BD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A93773-2D54-05EE-7E87-92AB91D0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4099A-EE5A-BBE3-A02F-C42014CE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36960A-D563-2B94-7C27-D8CB5C94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67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B61CDA-D39A-A3D9-54EF-0FDE74E0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31129E-1D13-FA86-F181-B6148720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96186-85A4-764E-2EE2-A857CC79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0A4BA-B428-4B31-9FE5-1175436E168C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AB143-5CF4-A470-69DA-4085EC8D2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195A7-55B9-386C-9285-E99598AB3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2BFCB-3EE6-4E4C-A2FA-2D3721100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66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4FAB4-526C-BB76-F1D1-5A19B90C7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Supervised Learning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15DC25-1A55-CC5A-6C39-16E888309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MSc. Steven Pacheco P.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426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861667-E816-5B45-FF4C-66F6BE23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CR" sz="4000" dirty="0">
                <a:solidFill>
                  <a:srgbClr val="FFFFFF"/>
                </a:solidFill>
              </a:rPr>
              <a:t>Vectores</a:t>
            </a:r>
            <a:endParaRPr lang="es-MX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C4AF6-5408-DA94-F1CD-508BD10E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17186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A2126-D919-CD1E-E2FF-DC88F9F3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Supervised</a:t>
            </a:r>
            <a:r>
              <a:rPr lang="es-US" dirty="0"/>
              <a:t> </a:t>
            </a:r>
            <a:r>
              <a:rPr lang="es-US" dirty="0" err="1"/>
              <a:t>Learning</a:t>
            </a:r>
            <a:endParaRPr lang="es-MX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64E584C-7204-38C8-EA53-AA1F39EC90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4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F8D284-6484-5C67-FD06-0D2CD28F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US" sz="4000">
                <a:solidFill>
                  <a:srgbClr val="FFFFFF"/>
                </a:solidFill>
              </a:rPr>
              <a:t>Notación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B49CD-47E7-C6B9-1280-670D5584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s-US" sz="2000"/>
          </a:p>
        </p:txBody>
      </p:sp>
    </p:spTree>
    <p:extLst>
      <p:ext uri="{BB962C8B-B14F-4D97-AF65-F5344CB8AC3E}">
        <p14:creationId xmlns:p14="http://schemas.microsoft.com/office/powerpoint/2010/main" val="928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3B64-873B-8539-977B-751BC8EF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Feature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02771-E6B0-0B3E-57D3-D58B227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propiedad o atributo medible de una entidad</a:t>
            </a:r>
          </a:p>
          <a:p>
            <a:r>
              <a:rPr lang="es-MX" dirty="0"/>
              <a:t>La mayoría de casos son representadas de forma numérica para ser procesados por algoritmos</a:t>
            </a:r>
          </a:p>
          <a:p>
            <a:r>
              <a:rPr lang="es-MX" dirty="0" err="1"/>
              <a:t>E.g</a:t>
            </a:r>
            <a:r>
              <a:rPr lang="es-MX" dirty="0"/>
              <a:t>: La altura de una casa, el peso de un individuo, etc.</a:t>
            </a:r>
          </a:p>
        </p:txBody>
      </p:sp>
    </p:spTree>
    <p:extLst>
      <p:ext uri="{BB962C8B-B14F-4D97-AF65-F5344CB8AC3E}">
        <p14:creationId xmlns:p14="http://schemas.microsoft.com/office/powerpoint/2010/main" val="238323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94401-6014-58D7-69CB-5B36A2C5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Feature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D6D98A-9802-ACF5-DE98-5B00B71B1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US" dirty="0"/>
                  <a:t>Un vector de </a:t>
                </a:r>
                <a:r>
                  <a:rPr lang="es-US" b="1" i="1" dirty="0"/>
                  <a:t>D</a:t>
                </a:r>
                <a:r>
                  <a:rPr lang="es-US" dirty="0"/>
                  <a:t> dimensiones donde cada dimensión representa a una característica de un objeto.</a:t>
                </a:r>
              </a:p>
              <a:p>
                <a:pPr marL="0" indent="0">
                  <a:buNone/>
                </a:pPr>
                <a:endParaRPr lang="es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s-C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C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p>
                        <m:sSupPr>
                          <m:ctrlPr>
                            <a:rPr lang="es-C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US" dirty="0"/>
              </a:p>
              <a:p>
                <a:pPr marL="0" indent="0">
                  <a:buNone/>
                </a:pPr>
                <a:r>
                  <a:rPr lang="es-US" dirty="0" err="1"/>
                  <a:t>E.g</a:t>
                </a:r>
                <a:r>
                  <a:rPr lang="es-US" dirty="0"/>
                  <a:t>:</a:t>
                </a:r>
                <a:br>
                  <a:rPr lang="es-US" dirty="0"/>
                </a:br>
                <a:endParaRPr lang="es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D6D98A-9802-ACF5-DE98-5B00B71B1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E4B54A-6E86-359E-3915-5863D473C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17524"/>
              </p:ext>
            </p:extLst>
          </p:nvPr>
        </p:nvGraphicFramePr>
        <p:xfrm>
          <a:off x="1875589" y="5063066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46519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269650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707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Numero de habitaciones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 de jardines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0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85481-695F-96D5-0D62-D84C005A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Label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64DE096-DD44-02CA-0329-D5DA119C0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/>
                  <a:t>Es la información que se desea predecir o clasificar.</a:t>
                </a:r>
              </a:p>
              <a:p>
                <a:r>
                  <a:rPr lang="es-CR" dirty="0"/>
                  <a:t>Número, una clase, estructuras complejas.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64DE096-DD44-02CA-0329-D5DA119C0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7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38F44-38C5-0B49-7E30-EC39A140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Dataset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5B09C9-625D-269D-BB5C-76C7A58A8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s-MX" dirty="0"/>
                  <a:t>Colección de instancias de tamaño </a:t>
                </a:r>
                <a:r>
                  <a:rPr lang="es-MX" i="1" dirty="0"/>
                  <a:t>N</a:t>
                </a:r>
                <a:br>
                  <a:rPr lang="es-MX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C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5B09C9-625D-269D-BB5C-76C7A58A8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D4E004C-C15E-AE0C-B8C0-45494F6EF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97938"/>
              </p:ext>
            </p:extLst>
          </p:nvPr>
        </p:nvGraphicFramePr>
        <p:xfrm>
          <a:off x="1803400" y="4196792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4651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6965015"/>
                    </a:ext>
                  </a:extLst>
                </a:gridCol>
                <a:gridCol w="2091489">
                  <a:extLst>
                    <a:ext uri="{9D8B030D-6E8A-4147-A177-3AD203B41FA5}">
                      <a16:colId xmlns:a16="http://schemas.microsoft.com/office/drawing/2014/main" val="4157070802"/>
                    </a:ext>
                  </a:extLst>
                </a:gridCol>
                <a:gridCol w="1972511">
                  <a:extLst>
                    <a:ext uri="{9D8B030D-6E8A-4147-A177-3AD203B41FA5}">
                      <a16:colId xmlns:a16="http://schemas.microsoft.com/office/drawing/2014/main" val="3472784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Número de habitaciones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Metros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Cantidad de jardines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/>
                        <a:t>Valor (Y)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250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/>
                        <a:t>250000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0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350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/>
                        <a:t>350000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1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50C8-CC72-531B-D015-1456E628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1C244-6F7B-FFA6-1E11-9C9FA51E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A classic input dataset for a machine learning execution | Download  Scientific Diagram">
            <a:extLst>
              <a:ext uri="{FF2B5EF4-FFF2-40B4-BE49-F238E27FC236}">
                <a16:creationId xmlns:a16="http://schemas.microsoft.com/office/drawing/2014/main" id="{9211FC8E-0B59-1830-4F8F-FAAF60F2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371600"/>
            <a:ext cx="80962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93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55015-C3CF-C1C2-BFDE-121C5912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CR" sz="4000">
                <a:solidFill>
                  <a:srgbClr val="FFFFFF"/>
                </a:solidFill>
              </a:rPr>
              <a:t>Algebra lineal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4D761-2981-D213-E553-6B1EF670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210967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Tema do Office</vt:lpstr>
      <vt:lpstr>Supervised Learning</vt:lpstr>
      <vt:lpstr>Supervised Learning</vt:lpstr>
      <vt:lpstr>Notación</vt:lpstr>
      <vt:lpstr>Feature</vt:lpstr>
      <vt:lpstr>Feature Vector</vt:lpstr>
      <vt:lpstr>Label</vt:lpstr>
      <vt:lpstr>Dataset</vt:lpstr>
      <vt:lpstr>Apresentação do PowerPoint</vt:lpstr>
      <vt:lpstr>Algebra lineal</vt:lpstr>
      <vt:lpstr>Vectores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Steven Andrey Pacheco Portuguez</dc:creator>
  <cp:lastModifiedBy>Steven Andrey Pacheco Portuguez</cp:lastModifiedBy>
  <cp:revision>4</cp:revision>
  <dcterms:created xsi:type="dcterms:W3CDTF">2024-01-13T16:44:22Z</dcterms:created>
  <dcterms:modified xsi:type="dcterms:W3CDTF">2024-01-17T04:37:29Z</dcterms:modified>
</cp:coreProperties>
</file>