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9" r:id="rId8"/>
    <p:sldId id="290" r:id="rId9"/>
    <p:sldId id="291" r:id="rId10"/>
    <p:sldId id="263" r:id="rId11"/>
    <p:sldId id="292" r:id="rId12"/>
    <p:sldId id="264" r:id="rId13"/>
    <p:sldId id="284" r:id="rId14"/>
    <p:sldId id="285" r:id="rId15"/>
    <p:sldId id="265" r:id="rId16"/>
    <p:sldId id="288" r:id="rId17"/>
    <p:sldId id="269" r:id="rId18"/>
    <p:sldId id="287" r:id="rId19"/>
    <p:sldId id="267" r:id="rId20"/>
    <p:sldId id="272" r:id="rId21"/>
    <p:sldId id="273" r:id="rId22"/>
    <p:sldId id="274" r:id="rId23"/>
    <p:sldId id="275" r:id="rId24"/>
    <p:sldId id="276" r:id="rId25"/>
    <p:sldId id="286" r:id="rId26"/>
    <p:sldId id="277" r:id="rId27"/>
    <p:sldId id="270" r:id="rId28"/>
    <p:sldId id="271" r:id="rId29"/>
    <p:sldId id="278" r:id="rId30"/>
    <p:sldId id="279" r:id="rId31"/>
    <p:sldId id="293" r:id="rId32"/>
    <p:sldId id="294" r:id="rId33"/>
    <p:sldId id="280" r:id="rId34"/>
    <p:sldId id="281" r:id="rId35"/>
    <p:sldId id="282" r:id="rId36"/>
    <p:sldId id="268" r:id="rId37"/>
    <p:sldId id="283" r:id="rId3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5128D3-1241-439E-A7DD-AE1B818B8FA7}" v="144" dt="2024-02-20T17:24:51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86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8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Andrey Pacheco Portuguez" userId="ad40cec1-e87c-4df3-a667-1eb27988b12b" providerId="ADAL" clId="{A479AD79-9709-4AEA-BFAB-189AA24418DA}"/>
    <pc:docChg chg="undo redo custSel addSld delSld modSld sldOrd">
      <pc:chgData name="Steven Andrey Pacheco Portuguez" userId="ad40cec1-e87c-4df3-a667-1eb27988b12b" providerId="ADAL" clId="{A479AD79-9709-4AEA-BFAB-189AA24418DA}" dt="2024-01-27T16:24:44.603" v="5028" actId="313"/>
      <pc:docMkLst>
        <pc:docMk/>
      </pc:docMkLst>
      <pc:sldChg chg="modSp mod">
        <pc:chgData name="Steven Andrey Pacheco Portuguez" userId="ad40cec1-e87c-4df3-a667-1eb27988b12b" providerId="ADAL" clId="{A479AD79-9709-4AEA-BFAB-189AA24418DA}" dt="2024-01-21T01:32:24.437" v="33" actId="20577"/>
        <pc:sldMkLst>
          <pc:docMk/>
          <pc:sldMk cId="2290795663" sldId="256"/>
        </pc:sldMkLst>
        <pc:spChg chg="mod">
          <ac:chgData name="Steven Andrey Pacheco Portuguez" userId="ad40cec1-e87c-4df3-a667-1eb27988b12b" providerId="ADAL" clId="{A479AD79-9709-4AEA-BFAB-189AA24418DA}" dt="2024-01-21T01:32:19.860" v="16" actId="20577"/>
          <ac:spMkLst>
            <pc:docMk/>
            <pc:sldMk cId="2290795663" sldId="256"/>
            <ac:spMk id="2" creationId="{9DEFF015-F465-6DD2-9302-CD7FADF562B6}"/>
          </ac:spMkLst>
        </pc:spChg>
        <pc:spChg chg="mod">
          <ac:chgData name="Steven Andrey Pacheco Portuguez" userId="ad40cec1-e87c-4df3-a667-1eb27988b12b" providerId="ADAL" clId="{A479AD79-9709-4AEA-BFAB-189AA24418DA}" dt="2024-01-21T01:32:24.437" v="33" actId="20577"/>
          <ac:spMkLst>
            <pc:docMk/>
            <pc:sldMk cId="2290795663" sldId="256"/>
            <ac:spMk id="3" creationId="{FBA331A5-3949-F153-E083-EC3416A9C144}"/>
          </ac:spMkLst>
        </pc:spChg>
      </pc:sldChg>
      <pc:sldChg chg="modSp new mod">
        <pc:chgData name="Steven Andrey Pacheco Portuguez" userId="ad40cec1-e87c-4df3-a667-1eb27988b12b" providerId="ADAL" clId="{A479AD79-9709-4AEA-BFAB-189AA24418DA}" dt="2024-01-21T15:54:41.467" v="713" actId="20577"/>
        <pc:sldMkLst>
          <pc:docMk/>
          <pc:sldMk cId="3999944120" sldId="257"/>
        </pc:sldMkLst>
        <pc:spChg chg="mod">
          <ac:chgData name="Steven Andrey Pacheco Portuguez" userId="ad40cec1-e87c-4df3-a667-1eb27988b12b" providerId="ADAL" clId="{A479AD79-9709-4AEA-BFAB-189AA24418DA}" dt="2024-01-21T15:54:41.467" v="713" actId="20577"/>
          <ac:spMkLst>
            <pc:docMk/>
            <pc:sldMk cId="3999944120" sldId="257"/>
            <ac:spMk id="2" creationId="{9DEAED19-0515-F857-1EC5-C709A509E6D5}"/>
          </ac:spMkLst>
        </pc:spChg>
        <pc:spChg chg="mod">
          <ac:chgData name="Steven Andrey Pacheco Portuguez" userId="ad40cec1-e87c-4df3-a667-1eb27988b12b" providerId="ADAL" clId="{A479AD79-9709-4AEA-BFAB-189AA24418DA}" dt="2024-01-21T15:48:43.309" v="533" actId="5793"/>
          <ac:spMkLst>
            <pc:docMk/>
            <pc:sldMk cId="3999944120" sldId="257"/>
            <ac:spMk id="3" creationId="{E08D6675-A121-49AD-2E7C-0F23410672ED}"/>
          </ac:spMkLst>
        </pc:spChg>
      </pc:sldChg>
      <pc:sldChg chg="modSp new mod">
        <pc:chgData name="Steven Andrey Pacheco Portuguez" userId="ad40cec1-e87c-4df3-a667-1eb27988b12b" providerId="ADAL" clId="{A479AD79-9709-4AEA-BFAB-189AA24418DA}" dt="2024-01-23T06:46:34.125" v="4061" actId="21"/>
        <pc:sldMkLst>
          <pc:docMk/>
          <pc:sldMk cId="4120249517" sldId="258"/>
        </pc:sldMkLst>
        <pc:spChg chg="mod">
          <ac:chgData name="Steven Andrey Pacheco Portuguez" userId="ad40cec1-e87c-4df3-a667-1eb27988b12b" providerId="ADAL" clId="{A479AD79-9709-4AEA-BFAB-189AA24418DA}" dt="2024-01-21T15:49:13.381" v="564" actId="20577"/>
          <ac:spMkLst>
            <pc:docMk/>
            <pc:sldMk cId="4120249517" sldId="258"/>
            <ac:spMk id="2" creationId="{EAEC901E-BD35-6C0B-2EE9-3758C13FA537}"/>
          </ac:spMkLst>
        </pc:spChg>
        <pc:spChg chg="mod">
          <ac:chgData name="Steven Andrey Pacheco Portuguez" userId="ad40cec1-e87c-4df3-a667-1eb27988b12b" providerId="ADAL" clId="{A479AD79-9709-4AEA-BFAB-189AA24418DA}" dt="2024-01-23T06:46:34.125" v="4061" actId="21"/>
          <ac:spMkLst>
            <pc:docMk/>
            <pc:sldMk cId="4120249517" sldId="258"/>
            <ac:spMk id="3" creationId="{5E733E23-4E1D-D288-2667-9E7354BA3304}"/>
          </ac:spMkLst>
        </pc:spChg>
      </pc:sldChg>
      <pc:sldChg chg="modSp new mod">
        <pc:chgData name="Steven Andrey Pacheco Portuguez" userId="ad40cec1-e87c-4df3-a667-1eb27988b12b" providerId="ADAL" clId="{A479AD79-9709-4AEA-BFAB-189AA24418DA}" dt="2024-01-21T16:15:23.300" v="1051" actId="20577"/>
        <pc:sldMkLst>
          <pc:docMk/>
          <pc:sldMk cId="1923188575" sldId="259"/>
        </pc:sldMkLst>
        <pc:spChg chg="mod">
          <ac:chgData name="Steven Andrey Pacheco Portuguez" userId="ad40cec1-e87c-4df3-a667-1eb27988b12b" providerId="ADAL" clId="{A479AD79-9709-4AEA-BFAB-189AA24418DA}" dt="2024-01-21T15:59:32.172" v="858"/>
          <ac:spMkLst>
            <pc:docMk/>
            <pc:sldMk cId="1923188575" sldId="259"/>
            <ac:spMk id="2" creationId="{6453F783-4597-0752-A7F7-054D28301D04}"/>
          </ac:spMkLst>
        </pc:spChg>
        <pc:spChg chg="mod">
          <ac:chgData name="Steven Andrey Pacheco Portuguez" userId="ad40cec1-e87c-4df3-a667-1eb27988b12b" providerId="ADAL" clId="{A479AD79-9709-4AEA-BFAB-189AA24418DA}" dt="2024-01-21T16:15:23.300" v="1051" actId="20577"/>
          <ac:spMkLst>
            <pc:docMk/>
            <pc:sldMk cId="1923188575" sldId="259"/>
            <ac:spMk id="3" creationId="{F9A71C60-EDC8-07E0-99AE-B3F02941E3C1}"/>
          </ac:spMkLst>
        </pc:spChg>
      </pc:sldChg>
      <pc:sldChg chg="addSp delSp modSp new mod">
        <pc:chgData name="Steven Andrey Pacheco Portuguez" userId="ad40cec1-e87c-4df3-a667-1eb27988b12b" providerId="ADAL" clId="{A479AD79-9709-4AEA-BFAB-189AA24418DA}" dt="2024-01-21T16:03:42.323" v="1028" actId="1076"/>
        <pc:sldMkLst>
          <pc:docMk/>
          <pc:sldMk cId="2466908290" sldId="260"/>
        </pc:sldMkLst>
        <pc:spChg chg="mod">
          <ac:chgData name="Steven Andrey Pacheco Portuguez" userId="ad40cec1-e87c-4df3-a667-1eb27988b12b" providerId="ADAL" clId="{A479AD79-9709-4AEA-BFAB-189AA24418DA}" dt="2024-01-21T16:03:06.548" v="1026" actId="20577"/>
          <ac:spMkLst>
            <pc:docMk/>
            <pc:sldMk cId="2466908290" sldId="260"/>
            <ac:spMk id="2" creationId="{3EDEF371-1467-E756-E3A7-2CE0DF722CF2}"/>
          </ac:spMkLst>
        </pc:spChg>
        <pc:spChg chg="del">
          <ac:chgData name="Steven Andrey Pacheco Portuguez" userId="ad40cec1-e87c-4df3-a667-1eb27988b12b" providerId="ADAL" clId="{A479AD79-9709-4AEA-BFAB-189AA24418DA}" dt="2024-01-21T16:02:38.519" v="982" actId="22"/>
          <ac:spMkLst>
            <pc:docMk/>
            <pc:sldMk cId="2466908290" sldId="260"/>
            <ac:spMk id="3" creationId="{BE639F8C-6D3F-F998-BF75-1FBA1CD74D46}"/>
          </ac:spMkLst>
        </pc:spChg>
        <pc:spChg chg="add mod">
          <ac:chgData name="Steven Andrey Pacheco Portuguez" userId="ad40cec1-e87c-4df3-a667-1eb27988b12b" providerId="ADAL" clId="{A479AD79-9709-4AEA-BFAB-189AA24418DA}" dt="2024-01-21T16:03:42.323" v="1028" actId="1076"/>
          <ac:spMkLst>
            <pc:docMk/>
            <pc:sldMk cId="2466908290" sldId="260"/>
            <ac:spMk id="7" creationId="{4A1D2B70-AA73-201C-8375-E7ED4FD9EC66}"/>
          </ac:spMkLst>
        </pc:spChg>
        <pc:picChg chg="add mod ord">
          <ac:chgData name="Steven Andrey Pacheco Portuguez" userId="ad40cec1-e87c-4df3-a667-1eb27988b12b" providerId="ADAL" clId="{A479AD79-9709-4AEA-BFAB-189AA24418DA}" dt="2024-01-21T16:02:38.519" v="982" actId="22"/>
          <ac:picMkLst>
            <pc:docMk/>
            <pc:sldMk cId="2466908290" sldId="260"/>
            <ac:picMk id="5" creationId="{D5D98254-83BD-F882-2ACC-4EC4474CCA0D}"/>
          </ac:picMkLst>
        </pc:picChg>
      </pc:sldChg>
      <pc:sldChg chg="addSp modSp new">
        <pc:chgData name="Steven Andrey Pacheco Portuguez" userId="ad40cec1-e87c-4df3-a667-1eb27988b12b" providerId="ADAL" clId="{A479AD79-9709-4AEA-BFAB-189AA24418DA}" dt="2024-01-21T16:08:10.587" v="1031" actId="1076"/>
        <pc:sldMkLst>
          <pc:docMk/>
          <pc:sldMk cId="467394436" sldId="261"/>
        </pc:sldMkLst>
        <pc:picChg chg="add mod">
          <ac:chgData name="Steven Andrey Pacheco Portuguez" userId="ad40cec1-e87c-4df3-a667-1eb27988b12b" providerId="ADAL" clId="{A479AD79-9709-4AEA-BFAB-189AA24418DA}" dt="2024-01-21T16:08:10.587" v="1031" actId="1076"/>
          <ac:picMkLst>
            <pc:docMk/>
            <pc:sldMk cId="467394436" sldId="261"/>
            <ac:picMk id="1026" creationId="{26701483-0AD9-40E5-82C2-DB948B474F5A}"/>
          </ac:picMkLst>
        </pc:picChg>
      </pc:sldChg>
      <pc:sldChg chg="addSp modSp new mod">
        <pc:chgData name="Steven Andrey Pacheco Portuguez" userId="ad40cec1-e87c-4df3-a667-1eb27988b12b" providerId="ADAL" clId="{A479AD79-9709-4AEA-BFAB-189AA24418DA}" dt="2024-01-21T21:59:30.175" v="1503"/>
        <pc:sldMkLst>
          <pc:docMk/>
          <pc:sldMk cId="539318398" sldId="262"/>
        </pc:sldMkLst>
        <pc:spChg chg="mod">
          <ac:chgData name="Steven Andrey Pacheco Portuguez" userId="ad40cec1-e87c-4df3-a667-1eb27988b12b" providerId="ADAL" clId="{A479AD79-9709-4AEA-BFAB-189AA24418DA}" dt="2024-01-21T21:52:04.101" v="1369" actId="20577"/>
          <ac:spMkLst>
            <pc:docMk/>
            <pc:sldMk cId="539318398" sldId="262"/>
            <ac:spMk id="2" creationId="{AE580DC7-6092-36D8-AFE5-DD3C138877D8}"/>
          </ac:spMkLst>
        </pc:spChg>
        <pc:spChg chg="mod">
          <ac:chgData name="Steven Andrey Pacheco Portuguez" userId="ad40cec1-e87c-4df3-a667-1eb27988b12b" providerId="ADAL" clId="{A479AD79-9709-4AEA-BFAB-189AA24418DA}" dt="2024-01-21T16:32:13.886" v="1362" actId="20577"/>
          <ac:spMkLst>
            <pc:docMk/>
            <pc:sldMk cId="539318398" sldId="262"/>
            <ac:spMk id="3" creationId="{DCE051BD-13DE-9BD9-AC8B-0E275FAC718A}"/>
          </ac:spMkLst>
        </pc:spChg>
        <pc:spChg chg="add mod">
          <ac:chgData name="Steven Andrey Pacheco Portuguez" userId="ad40cec1-e87c-4df3-a667-1eb27988b12b" providerId="ADAL" clId="{A479AD79-9709-4AEA-BFAB-189AA24418DA}" dt="2024-01-21T21:59:30.175" v="1503"/>
          <ac:spMkLst>
            <pc:docMk/>
            <pc:sldMk cId="539318398" sldId="262"/>
            <ac:spMk id="4" creationId="{3EB66492-429D-544D-67A4-2E6A2E6B2E5A}"/>
          </ac:spMkLst>
        </pc:spChg>
      </pc:sldChg>
      <pc:sldChg chg="addSp modSp new mod">
        <pc:chgData name="Steven Andrey Pacheco Portuguez" userId="ad40cec1-e87c-4df3-a667-1eb27988b12b" providerId="ADAL" clId="{A479AD79-9709-4AEA-BFAB-189AA24418DA}" dt="2024-01-21T21:58:48.187" v="1502" actId="1076"/>
        <pc:sldMkLst>
          <pc:docMk/>
          <pc:sldMk cId="1903101038" sldId="263"/>
        </pc:sldMkLst>
        <pc:spChg chg="mod">
          <ac:chgData name="Steven Andrey Pacheco Portuguez" userId="ad40cec1-e87c-4df3-a667-1eb27988b12b" providerId="ADAL" clId="{A479AD79-9709-4AEA-BFAB-189AA24418DA}" dt="2024-01-21T21:58:06.408" v="1498" actId="33524"/>
          <ac:spMkLst>
            <pc:docMk/>
            <pc:sldMk cId="1903101038" sldId="263"/>
            <ac:spMk id="2" creationId="{F46BF7DD-6DC3-583A-78A5-AFFF99328230}"/>
          </ac:spMkLst>
        </pc:spChg>
        <pc:spChg chg="mod">
          <ac:chgData name="Steven Andrey Pacheco Portuguez" userId="ad40cec1-e87c-4df3-a667-1eb27988b12b" providerId="ADAL" clId="{A479AD79-9709-4AEA-BFAB-189AA24418DA}" dt="2024-01-21T21:57:28.433" v="1497" actId="20577"/>
          <ac:spMkLst>
            <pc:docMk/>
            <pc:sldMk cId="1903101038" sldId="263"/>
            <ac:spMk id="3" creationId="{71D874F7-3B0D-F5D5-C659-1A813AF5C818}"/>
          </ac:spMkLst>
        </pc:spChg>
        <pc:spChg chg="add mod">
          <ac:chgData name="Steven Andrey Pacheco Portuguez" userId="ad40cec1-e87c-4df3-a667-1eb27988b12b" providerId="ADAL" clId="{A479AD79-9709-4AEA-BFAB-189AA24418DA}" dt="2024-01-21T21:58:48.187" v="1502" actId="1076"/>
          <ac:spMkLst>
            <pc:docMk/>
            <pc:sldMk cId="1903101038" sldId="263"/>
            <ac:spMk id="5" creationId="{FC06D636-CAAD-F574-5D43-56077D9A8AD1}"/>
          </ac:spMkLst>
        </pc:spChg>
      </pc:sldChg>
      <pc:sldChg chg="addSp delSp modSp new mod setBg">
        <pc:chgData name="Steven Andrey Pacheco Portuguez" userId="ad40cec1-e87c-4df3-a667-1eb27988b12b" providerId="ADAL" clId="{A479AD79-9709-4AEA-BFAB-189AA24418DA}" dt="2024-01-21T22:09:43.360" v="1551" actId="20577"/>
        <pc:sldMkLst>
          <pc:docMk/>
          <pc:sldMk cId="2458107980" sldId="264"/>
        </pc:sldMkLst>
        <pc:spChg chg="add del mod">
          <ac:chgData name="Steven Andrey Pacheco Portuguez" userId="ad40cec1-e87c-4df3-a667-1eb27988b12b" providerId="ADAL" clId="{A479AD79-9709-4AEA-BFAB-189AA24418DA}" dt="2024-01-21T22:09:43.360" v="1551" actId="20577"/>
          <ac:spMkLst>
            <pc:docMk/>
            <pc:sldMk cId="2458107980" sldId="264"/>
            <ac:spMk id="2" creationId="{651173DD-097E-AC64-3337-EB17FB829564}"/>
          </ac:spMkLst>
        </pc:spChg>
        <pc:spChg chg="del">
          <ac:chgData name="Steven Andrey Pacheco Portuguez" userId="ad40cec1-e87c-4df3-a667-1eb27988b12b" providerId="ADAL" clId="{A479AD79-9709-4AEA-BFAB-189AA24418DA}" dt="2024-01-21T22:07:27.860" v="1505" actId="22"/>
          <ac:spMkLst>
            <pc:docMk/>
            <pc:sldMk cId="2458107980" sldId="264"/>
            <ac:spMk id="3" creationId="{F23F64C4-82FE-250F-3F1E-AC8FC4932990}"/>
          </ac:spMkLst>
        </pc:spChg>
        <pc:spChg chg="add del mod">
          <ac:chgData name="Steven Andrey Pacheco Portuguez" userId="ad40cec1-e87c-4df3-a667-1eb27988b12b" providerId="ADAL" clId="{A479AD79-9709-4AEA-BFAB-189AA24418DA}" dt="2024-01-21T22:09:27.993" v="1515" actId="26606"/>
          <ac:spMkLst>
            <pc:docMk/>
            <pc:sldMk cId="2458107980" sldId="264"/>
            <ac:spMk id="9" creationId="{511D569A-5C4C-A7DE-4F5A-64ABEBE8D230}"/>
          </ac:spMkLst>
        </pc:spChg>
        <pc:spChg chg="add del">
          <ac:chgData name="Steven Andrey Pacheco Portuguez" userId="ad40cec1-e87c-4df3-a667-1eb27988b12b" providerId="ADAL" clId="{A479AD79-9709-4AEA-BFAB-189AA24418DA}" dt="2024-01-21T22:09:26.489" v="1513" actId="26606"/>
          <ac:spMkLst>
            <pc:docMk/>
            <pc:sldMk cId="2458107980" sldId="264"/>
            <ac:spMk id="2055" creationId="{69D184B2-2226-4E31-BCCB-444330767440}"/>
          </ac:spMkLst>
        </pc:spChg>
        <pc:spChg chg="add del">
          <ac:chgData name="Steven Andrey Pacheco Portuguez" userId="ad40cec1-e87c-4df3-a667-1eb27988b12b" providerId="ADAL" clId="{A479AD79-9709-4AEA-BFAB-189AA24418DA}" dt="2024-01-21T22:09:26.489" v="1513" actId="26606"/>
          <ac:spMkLst>
            <pc:docMk/>
            <pc:sldMk cId="2458107980" sldId="264"/>
            <ac:spMk id="2057" creationId="{1AC4D4E3-486A-464A-8EC8-D44881097267}"/>
          </ac:spMkLst>
        </pc:spChg>
        <pc:spChg chg="add del">
          <ac:chgData name="Steven Andrey Pacheco Portuguez" userId="ad40cec1-e87c-4df3-a667-1eb27988b12b" providerId="ADAL" clId="{A479AD79-9709-4AEA-BFAB-189AA24418DA}" dt="2024-01-21T22:09:26.489" v="1513" actId="26606"/>
          <ac:spMkLst>
            <pc:docMk/>
            <pc:sldMk cId="2458107980" sldId="264"/>
            <ac:spMk id="2059" creationId="{864DE13E-58EB-4475-B79C-0D4FC651239B}"/>
          </ac:spMkLst>
        </pc:spChg>
        <pc:spChg chg="add del">
          <ac:chgData name="Steven Andrey Pacheco Portuguez" userId="ad40cec1-e87c-4df3-a667-1eb27988b12b" providerId="ADAL" clId="{A479AD79-9709-4AEA-BFAB-189AA24418DA}" dt="2024-01-21T22:09:27.993" v="1515" actId="26606"/>
          <ac:spMkLst>
            <pc:docMk/>
            <pc:sldMk cId="2458107980" sldId="264"/>
            <ac:spMk id="2061" creationId="{D64E9910-51FE-45BF-973D-9D2401FD3C63}"/>
          </ac:spMkLst>
        </pc:spChg>
        <pc:spChg chg="add del">
          <ac:chgData name="Steven Andrey Pacheco Portuguez" userId="ad40cec1-e87c-4df3-a667-1eb27988b12b" providerId="ADAL" clId="{A479AD79-9709-4AEA-BFAB-189AA24418DA}" dt="2024-01-21T22:09:27.993" v="1515" actId="26606"/>
          <ac:spMkLst>
            <pc:docMk/>
            <pc:sldMk cId="2458107980" sldId="264"/>
            <ac:spMk id="2062" creationId="{8950AD4C-6AF3-49F8-94E1-DBCAFB39478B}"/>
          </ac:spMkLst>
        </pc:spChg>
        <pc:spChg chg="add del">
          <ac:chgData name="Steven Andrey Pacheco Portuguez" userId="ad40cec1-e87c-4df3-a667-1eb27988b12b" providerId="ADAL" clId="{A479AD79-9709-4AEA-BFAB-189AA24418DA}" dt="2024-01-21T22:09:27.993" v="1515" actId="26606"/>
          <ac:spMkLst>
            <pc:docMk/>
            <pc:sldMk cId="2458107980" sldId="264"/>
            <ac:spMk id="2063" creationId="{0ACBD85E-A404-45CB-B532-1039E479D4C6}"/>
          </ac:spMkLst>
        </pc:spChg>
        <pc:spChg chg="add del">
          <ac:chgData name="Steven Andrey Pacheco Portuguez" userId="ad40cec1-e87c-4df3-a667-1eb27988b12b" providerId="ADAL" clId="{A479AD79-9709-4AEA-BFAB-189AA24418DA}" dt="2024-01-21T22:09:27.993" v="1515" actId="26606"/>
          <ac:spMkLst>
            <pc:docMk/>
            <pc:sldMk cId="2458107980" sldId="264"/>
            <ac:spMk id="2064" creationId="{DB1626B1-BAC7-4893-A5AC-620597685187}"/>
          </ac:spMkLst>
        </pc:spChg>
        <pc:picChg chg="add del mod ord">
          <ac:chgData name="Steven Andrey Pacheco Portuguez" userId="ad40cec1-e87c-4df3-a667-1eb27988b12b" providerId="ADAL" clId="{A479AD79-9709-4AEA-BFAB-189AA24418DA}" dt="2024-01-21T22:09:13.558" v="1506" actId="478"/>
          <ac:picMkLst>
            <pc:docMk/>
            <pc:sldMk cId="2458107980" sldId="264"/>
            <ac:picMk id="7" creationId="{93FB7D85-67B1-F60B-5B4F-7F63D68BC5A9}"/>
          </ac:picMkLst>
        </pc:picChg>
        <pc:picChg chg="add mod">
          <ac:chgData name="Steven Andrey Pacheco Portuguez" userId="ad40cec1-e87c-4df3-a667-1eb27988b12b" providerId="ADAL" clId="{A479AD79-9709-4AEA-BFAB-189AA24418DA}" dt="2024-01-21T22:09:27.993" v="1515" actId="26606"/>
          <ac:picMkLst>
            <pc:docMk/>
            <pc:sldMk cId="2458107980" sldId="264"/>
            <ac:picMk id="2050" creationId="{2084EB40-93E0-29AD-A142-D19AC59B9E05}"/>
          </ac:picMkLst>
        </pc:picChg>
      </pc:sldChg>
      <pc:sldChg chg="addSp modSp new mod setBg">
        <pc:chgData name="Steven Andrey Pacheco Portuguez" userId="ad40cec1-e87c-4df3-a667-1eb27988b12b" providerId="ADAL" clId="{A479AD79-9709-4AEA-BFAB-189AA24418DA}" dt="2024-01-21T22:14:23.461" v="1664" actId="20577"/>
        <pc:sldMkLst>
          <pc:docMk/>
          <pc:sldMk cId="1140783386" sldId="265"/>
        </pc:sldMkLst>
        <pc:spChg chg="mod">
          <ac:chgData name="Steven Andrey Pacheco Portuguez" userId="ad40cec1-e87c-4df3-a667-1eb27988b12b" providerId="ADAL" clId="{A479AD79-9709-4AEA-BFAB-189AA24418DA}" dt="2024-01-21T22:12:02.920" v="1556" actId="26606"/>
          <ac:spMkLst>
            <pc:docMk/>
            <pc:sldMk cId="1140783386" sldId="265"/>
            <ac:spMk id="2" creationId="{B7007B2A-AEC9-BD8E-59F0-34951E7DF77B}"/>
          </ac:spMkLst>
        </pc:spChg>
        <pc:spChg chg="mod">
          <ac:chgData name="Steven Andrey Pacheco Portuguez" userId="ad40cec1-e87c-4df3-a667-1eb27988b12b" providerId="ADAL" clId="{A479AD79-9709-4AEA-BFAB-189AA24418DA}" dt="2024-01-21T22:14:23.461" v="1664" actId="20577"/>
          <ac:spMkLst>
            <pc:docMk/>
            <pc:sldMk cId="1140783386" sldId="265"/>
            <ac:spMk id="3" creationId="{8D967406-653C-538A-0E62-F823188C3387}"/>
          </ac:spMkLst>
        </pc:spChg>
        <pc:spChg chg="add">
          <ac:chgData name="Steven Andrey Pacheco Portuguez" userId="ad40cec1-e87c-4df3-a667-1eb27988b12b" providerId="ADAL" clId="{A479AD79-9709-4AEA-BFAB-189AA24418DA}" dt="2024-01-21T22:12:02.920" v="1556" actId="26606"/>
          <ac:spMkLst>
            <pc:docMk/>
            <pc:sldMk cId="1140783386" sldId="265"/>
            <ac:spMk id="3079" creationId="{C0763A76-9F1C-4FC5-82B7-DD475DA461B2}"/>
          </ac:spMkLst>
        </pc:spChg>
        <pc:spChg chg="add">
          <ac:chgData name="Steven Andrey Pacheco Portuguez" userId="ad40cec1-e87c-4df3-a667-1eb27988b12b" providerId="ADAL" clId="{A479AD79-9709-4AEA-BFAB-189AA24418DA}" dt="2024-01-21T22:12:02.920" v="1556" actId="26606"/>
          <ac:spMkLst>
            <pc:docMk/>
            <pc:sldMk cId="1140783386" sldId="265"/>
            <ac:spMk id="3081" creationId="{E81BF4F6-F2CF-4984-9D14-D6966D92F99F}"/>
          </ac:spMkLst>
        </pc:spChg>
        <pc:picChg chg="add mod">
          <ac:chgData name="Steven Andrey Pacheco Portuguez" userId="ad40cec1-e87c-4df3-a667-1eb27988b12b" providerId="ADAL" clId="{A479AD79-9709-4AEA-BFAB-189AA24418DA}" dt="2024-01-21T22:12:11.252" v="1558" actId="1076"/>
          <ac:picMkLst>
            <pc:docMk/>
            <pc:sldMk cId="1140783386" sldId="265"/>
            <ac:picMk id="3074" creationId="{E19B0508-92E6-83F1-9502-69767EC866DB}"/>
          </ac:picMkLst>
        </pc:picChg>
      </pc:sldChg>
      <pc:sldChg chg="modSp new del mod">
        <pc:chgData name="Steven Andrey Pacheco Portuguez" userId="ad40cec1-e87c-4df3-a667-1eb27988b12b" providerId="ADAL" clId="{A479AD79-9709-4AEA-BFAB-189AA24418DA}" dt="2024-01-22T02:41:16.049" v="2283" actId="47"/>
        <pc:sldMkLst>
          <pc:docMk/>
          <pc:sldMk cId="1591258640" sldId="266"/>
        </pc:sldMkLst>
        <pc:spChg chg="mod">
          <ac:chgData name="Steven Andrey Pacheco Portuguez" userId="ad40cec1-e87c-4df3-a667-1eb27988b12b" providerId="ADAL" clId="{A479AD79-9709-4AEA-BFAB-189AA24418DA}" dt="2024-01-21T22:21:03.452" v="2082" actId="20577"/>
          <ac:spMkLst>
            <pc:docMk/>
            <pc:sldMk cId="1591258640" sldId="266"/>
            <ac:spMk id="3" creationId="{C2BD8BB4-3684-B84D-AF25-AF28AEDC1081}"/>
          </ac:spMkLst>
        </pc:spChg>
      </pc:sldChg>
      <pc:sldChg chg="addSp delSp modSp new mod setBg">
        <pc:chgData name="Steven Andrey Pacheco Portuguez" userId="ad40cec1-e87c-4df3-a667-1eb27988b12b" providerId="ADAL" clId="{A479AD79-9709-4AEA-BFAB-189AA24418DA}" dt="2024-01-22T02:46:25.224" v="2365" actId="20577"/>
        <pc:sldMkLst>
          <pc:docMk/>
          <pc:sldMk cId="2156743843" sldId="267"/>
        </pc:sldMkLst>
        <pc:spChg chg="mod ord">
          <ac:chgData name="Steven Andrey Pacheco Portuguez" userId="ad40cec1-e87c-4df3-a667-1eb27988b12b" providerId="ADAL" clId="{A479AD79-9709-4AEA-BFAB-189AA24418DA}" dt="2024-01-22T02:45:04.216" v="2340" actId="26606"/>
          <ac:spMkLst>
            <pc:docMk/>
            <pc:sldMk cId="2156743843" sldId="267"/>
            <ac:spMk id="2" creationId="{F7648EB4-F8A3-14F2-6626-C409A99E86B9}"/>
          </ac:spMkLst>
        </pc:spChg>
        <pc:spChg chg="del">
          <ac:chgData name="Steven Andrey Pacheco Portuguez" userId="ad40cec1-e87c-4df3-a667-1eb27988b12b" providerId="ADAL" clId="{A479AD79-9709-4AEA-BFAB-189AA24418DA}" dt="2024-01-22T02:44:18.751" v="2331" actId="22"/>
          <ac:spMkLst>
            <pc:docMk/>
            <pc:sldMk cId="2156743843" sldId="267"/>
            <ac:spMk id="3" creationId="{7DF02F75-8040-B674-8BC5-56119248C70F}"/>
          </ac:spMkLst>
        </pc:spChg>
        <pc:spChg chg="add mod">
          <ac:chgData name="Steven Andrey Pacheco Portuguez" userId="ad40cec1-e87c-4df3-a667-1eb27988b12b" providerId="ADAL" clId="{A479AD79-9709-4AEA-BFAB-189AA24418DA}" dt="2024-01-22T02:45:31.529" v="2345" actId="20577"/>
          <ac:spMkLst>
            <pc:docMk/>
            <pc:sldMk cId="2156743843" sldId="267"/>
            <ac:spMk id="9" creationId="{EC75A3AA-AD0D-200A-B099-2DDF3961785F}"/>
          </ac:spMkLst>
        </pc:spChg>
        <pc:spChg chg="add mod">
          <ac:chgData name="Steven Andrey Pacheco Portuguez" userId="ad40cec1-e87c-4df3-a667-1eb27988b12b" providerId="ADAL" clId="{A479AD79-9709-4AEA-BFAB-189AA24418DA}" dt="2024-01-22T02:46:25.224" v="2365" actId="20577"/>
          <ac:spMkLst>
            <pc:docMk/>
            <pc:sldMk cId="2156743843" sldId="267"/>
            <ac:spMk id="10" creationId="{983BE309-B8E5-3071-ADB5-DB0EB8CA520B}"/>
          </ac:spMkLst>
        </pc:spChg>
        <pc:spChg chg="add del">
          <ac:chgData name="Steven Andrey Pacheco Portuguez" userId="ad40cec1-e87c-4df3-a667-1eb27988b12b" providerId="ADAL" clId="{A479AD79-9709-4AEA-BFAB-189AA24418DA}" dt="2024-01-22T02:44:47.442" v="2337" actId="478"/>
          <ac:spMkLst>
            <pc:docMk/>
            <pc:sldMk cId="2156743843" sldId="267"/>
            <ac:spMk id="11" creationId="{C8715212-2A40-F7C3-B5FF-13485756EAD6}"/>
          </ac:spMkLst>
        </pc:spChg>
        <pc:spChg chg="add del">
          <ac:chgData name="Steven Andrey Pacheco Portuguez" userId="ad40cec1-e87c-4df3-a667-1eb27988b12b" providerId="ADAL" clId="{A479AD79-9709-4AEA-BFAB-189AA24418DA}" dt="2024-01-22T02:44:42.156" v="2335" actId="26606"/>
          <ac:spMkLst>
            <pc:docMk/>
            <pc:sldMk cId="2156743843" sldId="267"/>
            <ac:spMk id="12" creationId="{3B47FC9C-2ED3-4100-A4EF-E8CDFEE106C9}"/>
          </ac:spMkLst>
        </pc:spChg>
        <pc:spChg chg="add">
          <ac:chgData name="Steven Andrey Pacheco Portuguez" userId="ad40cec1-e87c-4df3-a667-1eb27988b12b" providerId="ADAL" clId="{A479AD79-9709-4AEA-BFAB-189AA24418DA}" dt="2024-01-22T02:45:04.216" v="2340" actId="26606"/>
          <ac:spMkLst>
            <pc:docMk/>
            <pc:sldMk cId="2156743843" sldId="267"/>
            <ac:spMk id="19" creationId="{99ED5833-B85B-4103-8A3B-CAB0308E6C15}"/>
          </ac:spMkLst>
        </pc:spChg>
        <pc:picChg chg="add mod ord">
          <ac:chgData name="Steven Andrey Pacheco Portuguez" userId="ad40cec1-e87c-4df3-a667-1eb27988b12b" providerId="ADAL" clId="{A479AD79-9709-4AEA-BFAB-189AA24418DA}" dt="2024-01-22T02:45:04.216" v="2340" actId="26606"/>
          <ac:picMkLst>
            <pc:docMk/>
            <pc:sldMk cId="2156743843" sldId="267"/>
            <ac:picMk id="5" creationId="{D08777ED-6E4F-1591-F493-AE5DA1D2957E}"/>
          </ac:picMkLst>
        </pc:picChg>
        <pc:picChg chg="add mod">
          <ac:chgData name="Steven Andrey Pacheco Portuguez" userId="ad40cec1-e87c-4df3-a667-1eb27988b12b" providerId="ADAL" clId="{A479AD79-9709-4AEA-BFAB-189AA24418DA}" dt="2024-01-22T02:45:04.216" v="2340" actId="26606"/>
          <ac:picMkLst>
            <pc:docMk/>
            <pc:sldMk cId="2156743843" sldId="267"/>
            <ac:picMk id="7" creationId="{1E074ECA-AE67-BEA9-3AE6-41F44F9D494F}"/>
          </ac:picMkLst>
        </pc:picChg>
        <pc:cxnChg chg="add del">
          <ac:chgData name="Steven Andrey Pacheco Portuguez" userId="ad40cec1-e87c-4df3-a667-1eb27988b12b" providerId="ADAL" clId="{A479AD79-9709-4AEA-BFAB-189AA24418DA}" dt="2024-01-22T02:45:04.216" v="2340" actId="26606"/>
          <ac:cxnSpMkLst>
            <pc:docMk/>
            <pc:sldMk cId="2156743843" sldId="267"/>
            <ac:cxnSpMk id="14" creationId="{37C77032-C865-6057-7D7A-E2743CFA20F9}"/>
          </ac:cxnSpMkLst>
        </pc:cxnChg>
      </pc:sldChg>
      <pc:sldChg chg="addSp new">
        <pc:chgData name="Steven Andrey Pacheco Portuguez" userId="ad40cec1-e87c-4df3-a667-1eb27988b12b" providerId="ADAL" clId="{A479AD79-9709-4AEA-BFAB-189AA24418DA}" dt="2024-01-21T22:26:01.089" v="2085"/>
        <pc:sldMkLst>
          <pc:docMk/>
          <pc:sldMk cId="1751203519" sldId="268"/>
        </pc:sldMkLst>
        <pc:picChg chg="add">
          <ac:chgData name="Steven Andrey Pacheco Portuguez" userId="ad40cec1-e87c-4df3-a667-1eb27988b12b" providerId="ADAL" clId="{A479AD79-9709-4AEA-BFAB-189AA24418DA}" dt="2024-01-21T22:26:01.089" v="2085"/>
          <ac:picMkLst>
            <pc:docMk/>
            <pc:sldMk cId="1751203519" sldId="268"/>
            <ac:picMk id="4098" creationId="{15A8529A-7BE0-3238-B39C-CF65C03DCAEA}"/>
          </ac:picMkLst>
        </pc:picChg>
      </pc:sldChg>
      <pc:sldChg chg="addSp delSp modSp new mod setBg">
        <pc:chgData name="Steven Andrey Pacheco Portuguez" userId="ad40cec1-e87c-4df3-a667-1eb27988b12b" providerId="ADAL" clId="{A479AD79-9709-4AEA-BFAB-189AA24418DA}" dt="2024-01-22T02:41:24.787" v="2299" actId="20577"/>
        <pc:sldMkLst>
          <pc:docMk/>
          <pc:sldMk cId="55612948" sldId="269"/>
        </pc:sldMkLst>
        <pc:spChg chg="mod">
          <ac:chgData name="Steven Andrey Pacheco Portuguez" userId="ad40cec1-e87c-4df3-a667-1eb27988b12b" providerId="ADAL" clId="{A479AD79-9709-4AEA-BFAB-189AA24418DA}" dt="2024-01-22T02:37:16.781" v="2090" actId="26606"/>
          <ac:spMkLst>
            <pc:docMk/>
            <pc:sldMk cId="55612948" sldId="269"/>
            <ac:spMk id="2" creationId="{0DD25EB0-869E-661B-A1F5-B4576E55215A}"/>
          </ac:spMkLst>
        </pc:spChg>
        <pc:spChg chg="mod">
          <ac:chgData name="Steven Andrey Pacheco Portuguez" userId="ad40cec1-e87c-4df3-a667-1eb27988b12b" providerId="ADAL" clId="{A479AD79-9709-4AEA-BFAB-189AA24418DA}" dt="2024-01-22T02:41:24.787" v="2299" actId="20577"/>
          <ac:spMkLst>
            <pc:docMk/>
            <pc:sldMk cId="55612948" sldId="269"/>
            <ac:spMk id="3" creationId="{69DEB292-C42A-09E0-71DE-E5640F129F6E}"/>
          </ac:spMkLst>
        </pc:spChg>
        <pc:spChg chg="add mod">
          <ac:chgData name="Steven Andrey Pacheco Portuguez" userId="ad40cec1-e87c-4df3-a667-1eb27988b12b" providerId="ADAL" clId="{A479AD79-9709-4AEA-BFAB-189AA24418DA}" dt="2024-01-22T02:39:21.878" v="2183" actId="1076"/>
          <ac:spMkLst>
            <pc:docMk/>
            <pc:sldMk cId="55612948" sldId="269"/>
            <ac:spMk id="5" creationId="{69F00FEA-35AB-22F2-54CB-26512B9458E9}"/>
          </ac:spMkLst>
        </pc:spChg>
        <pc:spChg chg="add">
          <ac:chgData name="Steven Andrey Pacheco Portuguez" userId="ad40cec1-e87c-4df3-a667-1eb27988b12b" providerId="ADAL" clId="{A479AD79-9709-4AEA-BFAB-189AA24418DA}" dt="2024-01-22T02:37:16.781" v="2090" actId="26606"/>
          <ac:spMkLst>
            <pc:docMk/>
            <pc:sldMk cId="55612948" sldId="269"/>
            <ac:spMk id="5129" creationId="{0288C6B4-AFC3-407F-A595-EFFD38D4CCAF}"/>
          </ac:spMkLst>
        </pc:spChg>
        <pc:spChg chg="add">
          <ac:chgData name="Steven Andrey Pacheco Portuguez" userId="ad40cec1-e87c-4df3-a667-1eb27988b12b" providerId="ADAL" clId="{A479AD79-9709-4AEA-BFAB-189AA24418DA}" dt="2024-01-22T02:37:16.781" v="2090" actId="26606"/>
          <ac:spMkLst>
            <pc:docMk/>
            <pc:sldMk cId="55612948" sldId="269"/>
            <ac:spMk id="5131" creationId="{CF236821-17FE-429B-8D2C-08E13A64EA40}"/>
          </ac:spMkLst>
        </pc:spChg>
        <pc:spChg chg="add">
          <ac:chgData name="Steven Andrey Pacheco Portuguez" userId="ad40cec1-e87c-4df3-a667-1eb27988b12b" providerId="ADAL" clId="{A479AD79-9709-4AEA-BFAB-189AA24418DA}" dt="2024-01-22T02:37:16.781" v="2090" actId="26606"/>
          <ac:spMkLst>
            <pc:docMk/>
            <pc:sldMk cId="55612948" sldId="269"/>
            <ac:spMk id="5133" creationId="{C0BDBCD2-E081-43AB-9119-C55465E59757}"/>
          </ac:spMkLst>
        </pc:spChg>
        <pc:spChg chg="add">
          <ac:chgData name="Steven Andrey Pacheco Portuguez" userId="ad40cec1-e87c-4df3-a667-1eb27988b12b" providerId="ADAL" clId="{A479AD79-9709-4AEA-BFAB-189AA24418DA}" dt="2024-01-22T02:37:16.781" v="2090" actId="26606"/>
          <ac:spMkLst>
            <pc:docMk/>
            <pc:sldMk cId="55612948" sldId="269"/>
            <ac:spMk id="5135" creationId="{98E79BE4-34FE-485A-98A5-92CE8F7C4743}"/>
          </ac:spMkLst>
        </pc:spChg>
        <pc:spChg chg="add">
          <ac:chgData name="Steven Andrey Pacheco Portuguez" userId="ad40cec1-e87c-4df3-a667-1eb27988b12b" providerId="ADAL" clId="{A479AD79-9709-4AEA-BFAB-189AA24418DA}" dt="2024-01-22T02:37:16.781" v="2090" actId="26606"/>
          <ac:spMkLst>
            <pc:docMk/>
            <pc:sldMk cId="55612948" sldId="269"/>
            <ac:spMk id="5137" creationId="{7A5F0580-5EE9-419F-96EE-B6529EF6E7D0}"/>
          </ac:spMkLst>
        </pc:spChg>
        <pc:picChg chg="add del">
          <ac:chgData name="Steven Andrey Pacheco Portuguez" userId="ad40cec1-e87c-4df3-a667-1eb27988b12b" providerId="ADAL" clId="{A479AD79-9709-4AEA-BFAB-189AA24418DA}" dt="2024-01-22T02:36:31.671" v="2088" actId="478"/>
          <ac:picMkLst>
            <pc:docMk/>
            <pc:sldMk cId="55612948" sldId="269"/>
            <ac:picMk id="5122" creationId="{7DFE5637-4A2A-2DF1-ACDB-7FBEC7D4FE08}"/>
          </ac:picMkLst>
        </pc:picChg>
        <pc:picChg chg="add mod">
          <ac:chgData name="Steven Andrey Pacheco Portuguez" userId="ad40cec1-e87c-4df3-a667-1eb27988b12b" providerId="ADAL" clId="{A479AD79-9709-4AEA-BFAB-189AA24418DA}" dt="2024-01-22T02:37:16.781" v="2090" actId="26606"/>
          <ac:picMkLst>
            <pc:docMk/>
            <pc:sldMk cId="55612948" sldId="269"/>
            <ac:picMk id="5124" creationId="{DAC7196C-A3B2-0301-1DDB-4182AF6F4FBF}"/>
          </ac:picMkLst>
        </pc:picChg>
      </pc:sldChg>
      <pc:sldChg chg="modSp new mod">
        <pc:chgData name="Steven Andrey Pacheco Portuguez" userId="ad40cec1-e87c-4df3-a667-1eb27988b12b" providerId="ADAL" clId="{A479AD79-9709-4AEA-BFAB-189AA24418DA}" dt="2024-01-22T02:49:48.686" v="2619" actId="20577"/>
        <pc:sldMkLst>
          <pc:docMk/>
          <pc:sldMk cId="2886553189" sldId="270"/>
        </pc:sldMkLst>
        <pc:spChg chg="mod">
          <ac:chgData name="Steven Andrey Pacheco Portuguez" userId="ad40cec1-e87c-4df3-a667-1eb27988b12b" providerId="ADAL" clId="{A479AD79-9709-4AEA-BFAB-189AA24418DA}" dt="2024-01-22T02:48:45.345" v="2385" actId="20577"/>
          <ac:spMkLst>
            <pc:docMk/>
            <pc:sldMk cId="2886553189" sldId="270"/>
            <ac:spMk id="2" creationId="{05A280F1-1674-3F12-46A5-7372D1D5A6FA}"/>
          </ac:spMkLst>
        </pc:spChg>
        <pc:spChg chg="mod">
          <ac:chgData name="Steven Andrey Pacheco Portuguez" userId="ad40cec1-e87c-4df3-a667-1eb27988b12b" providerId="ADAL" clId="{A479AD79-9709-4AEA-BFAB-189AA24418DA}" dt="2024-01-22T02:49:48.686" v="2619" actId="20577"/>
          <ac:spMkLst>
            <pc:docMk/>
            <pc:sldMk cId="2886553189" sldId="270"/>
            <ac:spMk id="3" creationId="{6FE4A301-8B22-9D7F-0510-4264FEE239CB}"/>
          </ac:spMkLst>
        </pc:spChg>
      </pc:sldChg>
      <pc:sldChg chg="modSp new mod">
        <pc:chgData name="Steven Andrey Pacheco Portuguez" userId="ad40cec1-e87c-4df3-a667-1eb27988b12b" providerId="ADAL" clId="{A479AD79-9709-4AEA-BFAB-189AA24418DA}" dt="2024-01-23T06:43:05.306" v="4057" actId="20577"/>
        <pc:sldMkLst>
          <pc:docMk/>
          <pc:sldMk cId="4032164712" sldId="271"/>
        </pc:sldMkLst>
        <pc:spChg chg="mod">
          <ac:chgData name="Steven Andrey Pacheco Portuguez" userId="ad40cec1-e87c-4df3-a667-1eb27988b12b" providerId="ADAL" clId="{A479AD79-9709-4AEA-BFAB-189AA24418DA}" dt="2024-01-23T06:42:32.154" v="4052" actId="20577"/>
          <ac:spMkLst>
            <pc:docMk/>
            <pc:sldMk cId="4032164712" sldId="271"/>
            <ac:spMk id="2" creationId="{5AC9F3DD-A2B5-1A0F-9ADD-86D3CC7D8E35}"/>
          </ac:spMkLst>
        </pc:spChg>
        <pc:spChg chg="mod">
          <ac:chgData name="Steven Andrey Pacheco Portuguez" userId="ad40cec1-e87c-4df3-a667-1eb27988b12b" providerId="ADAL" clId="{A479AD79-9709-4AEA-BFAB-189AA24418DA}" dt="2024-01-23T06:43:05.306" v="4057" actId="20577"/>
          <ac:spMkLst>
            <pc:docMk/>
            <pc:sldMk cId="4032164712" sldId="271"/>
            <ac:spMk id="3" creationId="{E6C5DB73-449F-D1F3-FA20-A676B148BFE9}"/>
          </ac:spMkLst>
        </pc:spChg>
      </pc:sldChg>
      <pc:sldChg chg="modSp new mod ord">
        <pc:chgData name="Steven Andrey Pacheco Portuguez" userId="ad40cec1-e87c-4df3-a667-1eb27988b12b" providerId="ADAL" clId="{A479AD79-9709-4AEA-BFAB-189AA24418DA}" dt="2024-01-23T05:52:02.710" v="2972" actId="20577"/>
        <pc:sldMkLst>
          <pc:docMk/>
          <pc:sldMk cId="4136841745" sldId="272"/>
        </pc:sldMkLst>
        <pc:spChg chg="mod">
          <ac:chgData name="Steven Andrey Pacheco Portuguez" userId="ad40cec1-e87c-4df3-a667-1eb27988b12b" providerId="ADAL" clId="{A479AD79-9709-4AEA-BFAB-189AA24418DA}" dt="2024-01-22T03:02:34.427" v="2802" actId="20577"/>
          <ac:spMkLst>
            <pc:docMk/>
            <pc:sldMk cId="4136841745" sldId="272"/>
            <ac:spMk id="2" creationId="{690CA319-BA21-EFAC-4038-FE6FCE24691F}"/>
          </ac:spMkLst>
        </pc:spChg>
        <pc:spChg chg="mod">
          <ac:chgData name="Steven Andrey Pacheco Portuguez" userId="ad40cec1-e87c-4df3-a667-1eb27988b12b" providerId="ADAL" clId="{A479AD79-9709-4AEA-BFAB-189AA24418DA}" dt="2024-01-23T05:52:02.710" v="2972" actId="20577"/>
          <ac:spMkLst>
            <pc:docMk/>
            <pc:sldMk cId="4136841745" sldId="272"/>
            <ac:spMk id="3" creationId="{6F9A32C4-C876-ADB7-EB18-563A021E2523}"/>
          </ac:spMkLst>
        </pc:spChg>
      </pc:sldChg>
      <pc:sldChg chg="modSp new mod">
        <pc:chgData name="Steven Andrey Pacheco Portuguez" userId="ad40cec1-e87c-4df3-a667-1eb27988b12b" providerId="ADAL" clId="{A479AD79-9709-4AEA-BFAB-189AA24418DA}" dt="2024-01-23T06:11:52.735" v="3300" actId="20577"/>
        <pc:sldMkLst>
          <pc:docMk/>
          <pc:sldMk cId="3947825782" sldId="273"/>
        </pc:sldMkLst>
        <pc:spChg chg="mod">
          <ac:chgData name="Steven Andrey Pacheco Portuguez" userId="ad40cec1-e87c-4df3-a667-1eb27988b12b" providerId="ADAL" clId="{A479AD79-9709-4AEA-BFAB-189AA24418DA}" dt="2024-01-23T05:52:45.449" v="2974"/>
          <ac:spMkLst>
            <pc:docMk/>
            <pc:sldMk cId="3947825782" sldId="273"/>
            <ac:spMk id="2" creationId="{8596EB43-6023-00C0-685C-B04E47A41110}"/>
          </ac:spMkLst>
        </pc:spChg>
        <pc:spChg chg="mod">
          <ac:chgData name="Steven Andrey Pacheco Portuguez" userId="ad40cec1-e87c-4df3-a667-1eb27988b12b" providerId="ADAL" clId="{A479AD79-9709-4AEA-BFAB-189AA24418DA}" dt="2024-01-23T06:11:52.735" v="3300" actId="20577"/>
          <ac:spMkLst>
            <pc:docMk/>
            <pc:sldMk cId="3947825782" sldId="273"/>
            <ac:spMk id="3" creationId="{B511C26C-9BC0-A62D-EC82-5EA3BD5F9298}"/>
          </ac:spMkLst>
        </pc:spChg>
      </pc:sldChg>
      <pc:sldChg chg="modSp new mod">
        <pc:chgData name="Steven Andrey Pacheco Portuguez" userId="ad40cec1-e87c-4df3-a667-1eb27988b12b" providerId="ADAL" clId="{A479AD79-9709-4AEA-BFAB-189AA24418DA}" dt="2024-01-23T06:20:46.052" v="3570" actId="20577"/>
        <pc:sldMkLst>
          <pc:docMk/>
          <pc:sldMk cId="193259019" sldId="274"/>
        </pc:sldMkLst>
        <pc:spChg chg="mod">
          <ac:chgData name="Steven Andrey Pacheco Portuguez" userId="ad40cec1-e87c-4df3-a667-1eb27988b12b" providerId="ADAL" clId="{A479AD79-9709-4AEA-BFAB-189AA24418DA}" dt="2024-01-23T06:13:01.708" v="3302"/>
          <ac:spMkLst>
            <pc:docMk/>
            <pc:sldMk cId="193259019" sldId="274"/>
            <ac:spMk id="2" creationId="{0C5454D4-3FB0-CD73-C19A-73731B16EE05}"/>
          </ac:spMkLst>
        </pc:spChg>
        <pc:spChg chg="mod">
          <ac:chgData name="Steven Andrey Pacheco Portuguez" userId="ad40cec1-e87c-4df3-a667-1eb27988b12b" providerId="ADAL" clId="{A479AD79-9709-4AEA-BFAB-189AA24418DA}" dt="2024-01-23T06:20:46.052" v="3570" actId="20577"/>
          <ac:spMkLst>
            <pc:docMk/>
            <pc:sldMk cId="193259019" sldId="274"/>
            <ac:spMk id="3" creationId="{74D2C490-059C-FD45-1E44-2DBDCAB3225A}"/>
          </ac:spMkLst>
        </pc:spChg>
      </pc:sldChg>
      <pc:sldChg chg="modSp new mod">
        <pc:chgData name="Steven Andrey Pacheco Portuguez" userId="ad40cec1-e87c-4df3-a667-1eb27988b12b" providerId="ADAL" clId="{A479AD79-9709-4AEA-BFAB-189AA24418DA}" dt="2024-01-23T06:29:39.138" v="3786" actId="20577"/>
        <pc:sldMkLst>
          <pc:docMk/>
          <pc:sldMk cId="355858418" sldId="275"/>
        </pc:sldMkLst>
        <pc:spChg chg="mod">
          <ac:chgData name="Steven Andrey Pacheco Portuguez" userId="ad40cec1-e87c-4df3-a667-1eb27988b12b" providerId="ADAL" clId="{A479AD79-9709-4AEA-BFAB-189AA24418DA}" dt="2024-01-23T06:23:17.232" v="3590" actId="20577"/>
          <ac:spMkLst>
            <pc:docMk/>
            <pc:sldMk cId="355858418" sldId="275"/>
            <ac:spMk id="2" creationId="{B36D205F-897D-3615-B101-67B8C17B918D}"/>
          </ac:spMkLst>
        </pc:spChg>
        <pc:spChg chg="mod">
          <ac:chgData name="Steven Andrey Pacheco Portuguez" userId="ad40cec1-e87c-4df3-a667-1eb27988b12b" providerId="ADAL" clId="{A479AD79-9709-4AEA-BFAB-189AA24418DA}" dt="2024-01-23T06:29:39.138" v="3786" actId="20577"/>
          <ac:spMkLst>
            <pc:docMk/>
            <pc:sldMk cId="355858418" sldId="275"/>
            <ac:spMk id="3" creationId="{C8F228EA-D52A-7AD9-1E65-053E7D2A38B3}"/>
          </ac:spMkLst>
        </pc:spChg>
      </pc:sldChg>
      <pc:sldChg chg="addSp modSp new mod">
        <pc:chgData name="Steven Andrey Pacheco Portuguez" userId="ad40cec1-e87c-4df3-a667-1eb27988b12b" providerId="ADAL" clId="{A479AD79-9709-4AEA-BFAB-189AA24418DA}" dt="2024-01-23T06:37:06.165" v="4007" actId="20577"/>
        <pc:sldMkLst>
          <pc:docMk/>
          <pc:sldMk cId="1387825692" sldId="276"/>
        </pc:sldMkLst>
        <pc:spChg chg="mod">
          <ac:chgData name="Steven Andrey Pacheco Portuguez" userId="ad40cec1-e87c-4df3-a667-1eb27988b12b" providerId="ADAL" clId="{A479AD79-9709-4AEA-BFAB-189AA24418DA}" dt="2024-01-23T06:30:44.156" v="3788"/>
          <ac:spMkLst>
            <pc:docMk/>
            <pc:sldMk cId="1387825692" sldId="276"/>
            <ac:spMk id="2" creationId="{AC34B458-5B97-35E1-DBD1-F527C7F5EAE1}"/>
          </ac:spMkLst>
        </pc:spChg>
        <pc:spChg chg="mod">
          <ac:chgData name="Steven Andrey Pacheco Portuguez" userId="ad40cec1-e87c-4df3-a667-1eb27988b12b" providerId="ADAL" clId="{A479AD79-9709-4AEA-BFAB-189AA24418DA}" dt="2024-01-23T06:37:06.165" v="4007" actId="20577"/>
          <ac:spMkLst>
            <pc:docMk/>
            <pc:sldMk cId="1387825692" sldId="276"/>
            <ac:spMk id="3" creationId="{515F1CCF-1DE3-AB27-481F-0C95C3F04018}"/>
          </ac:spMkLst>
        </pc:spChg>
        <pc:spChg chg="add mod">
          <ac:chgData name="Steven Andrey Pacheco Portuguez" userId="ad40cec1-e87c-4df3-a667-1eb27988b12b" providerId="ADAL" clId="{A479AD79-9709-4AEA-BFAB-189AA24418DA}" dt="2024-01-23T06:33:15.650" v="3899" actId="1076"/>
          <ac:spMkLst>
            <pc:docMk/>
            <pc:sldMk cId="1387825692" sldId="276"/>
            <ac:spMk id="5" creationId="{28896947-653D-7C2F-6295-BBF354C01948}"/>
          </ac:spMkLst>
        </pc:spChg>
      </pc:sldChg>
      <pc:sldChg chg="modSp add">
        <pc:chgData name="Steven Andrey Pacheco Portuguez" userId="ad40cec1-e87c-4df3-a667-1eb27988b12b" providerId="ADAL" clId="{A479AD79-9709-4AEA-BFAB-189AA24418DA}" dt="2024-01-23T06:40:05.771" v="4044" actId="20577"/>
        <pc:sldMkLst>
          <pc:docMk/>
          <pc:sldMk cId="3050663999" sldId="277"/>
        </pc:sldMkLst>
        <pc:spChg chg="mod">
          <ac:chgData name="Steven Andrey Pacheco Portuguez" userId="ad40cec1-e87c-4df3-a667-1eb27988b12b" providerId="ADAL" clId="{A479AD79-9709-4AEA-BFAB-189AA24418DA}" dt="2024-01-23T06:40:05.771" v="4044" actId="20577"/>
          <ac:spMkLst>
            <pc:docMk/>
            <pc:sldMk cId="3050663999" sldId="277"/>
            <ac:spMk id="3" creationId="{515F1CCF-1DE3-AB27-481F-0C95C3F04018}"/>
          </ac:spMkLst>
        </pc:spChg>
        <pc:spChg chg="mod">
          <ac:chgData name="Steven Andrey Pacheco Portuguez" userId="ad40cec1-e87c-4df3-a667-1eb27988b12b" providerId="ADAL" clId="{A479AD79-9709-4AEA-BFAB-189AA24418DA}" dt="2024-01-23T06:38:43.608" v="4017" actId="20577"/>
          <ac:spMkLst>
            <pc:docMk/>
            <pc:sldMk cId="3050663999" sldId="277"/>
            <ac:spMk id="5" creationId="{28896947-653D-7C2F-6295-BBF354C01948}"/>
          </ac:spMkLst>
        </pc:spChg>
      </pc:sldChg>
      <pc:sldChg chg="addSp modSp new mod setBg">
        <pc:chgData name="Steven Andrey Pacheco Portuguez" userId="ad40cec1-e87c-4df3-a667-1eb27988b12b" providerId="ADAL" clId="{A479AD79-9709-4AEA-BFAB-189AA24418DA}" dt="2024-01-23T06:52:33.157" v="4374" actId="207"/>
        <pc:sldMkLst>
          <pc:docMk/>
          <pc:sldMk cId="2177944150" sldId="278"/>
        </pc:sldMkLst>
        <pc:spChg chg="mod">
          <ac:chgData name="Steven Andrey Pacheco Portuguez" userId="ad40cec1-e87c-4df3-a667-1eb27988b12b" providerId="ADAL" clId="{A479AD79-9709-4AEA-BFAB-189AA24418DA}" dt="2024-01-23T06:50:01.745" v="4184" actId="26606"/>
          <ac:spMkLst>
            <pc:docMk/>
            <pc:sldMk cId="2177944150" sldId="278"/>
            <ac:spMk id="2" creationId="{607B3939-3668-CF67-B3EF-B2502130F106}"/>
          </ac:spMkLst>
        </pc:spChg>
        <pc:spChg chg="mod">
          <ac:chgData name="Steven Andrey Pacheco Portuguez" userId="ad40cec1-e87c-4df3-a667-1eb27988b12b" providerId="ADAL" clId="{A479AD79-9709-4AEA-BFAB-189AA24418DA}" dt="2024-01-23T06:52:33.157" v="4374" actId="207"/>
          <ac:spMkLst>
            <pc:docMk/>
            <pc:sldMk cId="2177944150" sldId="278"/>
            <ac:spMk id="3" creationId="{91FC7799-DF99-2903-326E-9D5F0132B458}"/>
          </ac:spMkLst>
        </pc:spChg>
        <pc:spChg chg="add mod ord">
          <ac:chgData name="Steven Andrey Pacheco Portuguez" userId="ad40cec1-e87c-4df3-a667-1eb27988b12b" providerId="ADAL" clId="{A479AD79-9709-4AEA-BFAB-189AA24418DA}" dt="2024-01-23T06:50:01.745" v="4184" actId="26606"/>
          <ac:spMkLst>
            <pc:docMk/>
            <pc:sldMk cId="2177944150" sldId="278"/>
            <ac:spMk id="5" creationId="{419AAA35-0C70-A177-66B0-25C79A194157}"/>
          </ac:spMkLst>
        </pc:spChg>
        <pc:spChg chg="add">
          <ac:chgData name="Steven Andrey Pacheco Portuguez" userId="ad40cec1-e87c-4df3-a667-1eb27988b12b" providerId="ADAL" clId="{A479AD79-9709-4AEA-BFAB-189AA24418DA}" dt="2024-01-23T06:50:01.745" v="4184" actId="26606"/>
          <ac:spMkLst>
            <pc:docMk/>
            <pc:sldMk cId="2177944150" sldId="278"/>
            <ac:spMk id="11" creationId="{743AA782-23D1-4521-8CAD-47662984AA08}"/>
          </ac:spMkLst>
        </pc:spChg>
        <pc:spChg chg="add">
          <ac:chgData name="Steven Andrey Pacheco Portuguez" userId="ad40cec1-e87c-4df3-a667-1eb27988b12b" providerId="ADAL" clId="{A479AD79-9709-4AEA-BFAB-189AA24418DA}" dt="2024-01-23T06:50:01.745" v="4184" actId="26606"/>
          <ac:spMkLst>
            <pc:docMk/>
            <pc:sldMk cId="2177944150" sldId="278"/>
            <ac:spMk id="13" creationId="{71877DBC-BB60-40F0-AC93-2ACDBAAE60CE}"/>
          </ac:spMkLst>
        </pc:spChg>
        <pc:picChg chg="add mod">
          <ac:chgData name="Steven Andrey Pacheco Portuguez" userId="ad40cec1-e87c-4df3-a667-1eb27988b12b" providerId="ADAL" clId="{A479AD79-9709-4AEA-BFAB-189AA24418DA}" dt="2024-01-23T06:50:01.745" v="4184" actId="26606"/>
          <ac:picMkLst>
            <pc:docMk/>
            <pc:sldMk cId="2177944150" sldId="278"/>
            <ac:picMk id="6" creationId="{213D9754-F39F-3A18-09B7-702A3BA1ACDA}"/>
          </ac:picMkLst>
        </pc:picChg>
      </pc:sldChg>
      <pc:sldChg chg="addSp delSp modSp new mod">
        <pc:chgData name="Steven Andrey Pacheco Portuguez" userId="ad40cec1-e87c-4df3-a667-1eb27988b12b" providerId="ADAL" clId="{A479AD79-9709-4AEA-BFAB-189AA24418DA}" dt="2024-01-23T07:09:27.910" v="4655" actId="20577"/>
        <pc:sldMkLst>
          <pc:docMk/>
          <pc:sldMk cId="110531245" sldId="279"/>
        </pc:sldMkLst>
        <pc:spChg chg="mod">
          <ac:chgData name="Steven Andrey Pacheco Portuguez" userId="ad40cec1-e87c-4df3-a667-1eb27988b12b" providerId="ADAL" clId="{A479AD79-9709-4AEA-BFAB-189AA24418DA}" dt="2024-01-23T06:54:36.423" v="4447" actId="114"/>
          <ac:spMkLst>
            <pc:docMk/>
            <pc:sldMk cId="110531245" sldId="279"/>
            <ac:spMk id="2" creationId="{0FB0AD93-5254-3576-2614-61357195DA5D}"/>
          </ac:spMkLst>
        </pc:spChg>
        <pc:spChg chg="mod">
          <ac:chgData name="Steven Andrey Pacheco Portuguez" userId="ad40cec1-e87c-4df3-a667-1eb27988b12b" providerId="ADAL" clId="{A479AD79-9709-4AEA-BFAB-189AA24418DA}" dt="2024-01-23T07:09:27.910" v="4655" actId="20577"/>
          <ac:spMkLst>
            <pc:docMk/>
            <pc:sldMk cId="110531245" sldId="279"/>
            <ac:spMk id="3" creationId="{A734190B-9F8F-BE3E-D89A-A18F40112313}"/>
          </ac:spMkLst>
        </pc:spChg>
        <pc:spChg chg="add del">
          <ac:chgData name="Steven Andrey Pacheco Portuguez" userId="ad40cec1-e87c-4df3-a667-1eb27988b12b" providerId="ADAL" clId="{A479AD79-9709-4AEA-BFAB-189AA24418DA}" dt="2024-01-23T06:54:16.535" v="4427" actId="22"/>
          <ac:spMkLst>
            <pc:docMk/>
            <pc:sldMk cId="110531245" sldId="279"/>
            <ac:spMk id="5" creationId="{0A0CCBA4-5752-85AF-8571-2ABB06C8FAEF}"/>
          </ac:spMkLst>
        </pc:spChg>
        <pc:spChg chg="add mod">
          <ac:chgData name="Steven Andrey Pacheco Portuguez" userId="ad40cec1-e87c-4df3-a667-1eb27988b12b" providerId="ADAL" clId="{A479AD79-9709-4AEA-BFAB-189AA24418DA}" dt="2024-01-23T07:04:52.698" v="4563"/>
          <ac:spMkLst>
            <pc:docMk/>
            <pc:sldMk cId="110531245" sldId="279"/>
            <ac:spMk id="6" creationId="{92B4BE90-6591-E055-BB06-847BB1471DDD}"/>
          </ac:spMkLst>
        </pc:spChg>
      </pc:sldChg>
      <pc:sldChg chg="modSp new mod">
        <pc:chgData name="Steven Andrey Pacheco Portuguez" userId="ad40cec1-e87c-4df3-a667-1eb27988b12b" providerId="ADAL" clId="{A479AD79-9709-4AEA-BFAB-189AA24418DA}" dt="2024-01-23T07:15:35.660" v="4693" actId="20577"/>
        <pc:sldMkLst>
          <pc:docMk/>
          <pc:sldMk cId="2476942201" sldId="280"/>
        </pc:sldMkLst>
        <pc:spChg chg="mod">
          <ac:chgData name="Steven Andrey Pacheco Portuguez" userId="ad40cec1-e87c-4df3-a667-1eb27988b12b" providerId="ADAL" clId="{A479AD79-9709-4AEA-BFAB-189AA24418DA}" dt="2024-01-23T07:05:53.987" v="4574" actId="114"/>
          <ac:spMkLst>
            <pc:docMk/>
            <pc:sldMk cId="2476942201" sldId="280"/>
            <ac:spMk id="2" creationId="{C823CA88-95DE-6501-6EF4-CECC2FBCA819}"/>
          </ac:spMkLst>
        </pc:spChg>
        <pc:spChg chg="mod">
          <ac:chgData name="Steven Andrey Pacheco Portuguez" userId="ad40cec1-e87c-4df3-a667-1eb27988b12b" providerId="ADAL" clId="{A479AD79-9709-4AEA-BFAB-189AA24418DA}" dt="2024-01-23T07:15:35.660" v="4693" actId="20577"/>
          <ac:spMkLst>
            <pc:docMk/>
            <pc:sldMk cId="2476942201" sldId="280"/>
            <ac:spMk id="3" creationId="{41A2CD4C-2388-89B7-E9A8-8AA29826074D}"/>
          </ac:spMkLst>
        </pc:spChg>
      </pc:sldChg>
      <pc:sldChg chg="addSp modSp new mod">
        <pc:chgData name="Steven Andrey Pacheco Portuguez" userId="ad40cec1-e87c-4df3-a667-1eb27988b12b" providerId="ADAL" clId="{A479AD79-9709-4AEA-BFAB-189AA24418DA}" dt="2024-01-27T06:08:31.671" v="5000" actId="1076"/>
        <pc:sldMkLst>
          <pc:docMk/>
          <pc:sldMk cId="3115606749" sldId="281"/>
        </pc:sldMkLst>
        <pc:spChg chg="mod">
          <ac:chgData name="Steven Andrey Pacheco Portuguez" userId="ad40cec1-e87c-4df3-a667-1eb27988b12b" providerId="ADAL" clId="{A479AD79-9709-4AEA-BFAB-189AA24418DA}" dt="2024-01-23T07:17:32.327" v="4790" actId="20577"/>
          <ac:spMkLst>
            <pc:docMk/>
            <pc:sldMk cId="3115606749" sldId="281"/>
            <ac:spMk id="2" creationId="{901F2A56-2865-EE2A-4226-DE22BD90F61C}"/>
          </ac:spMkLst>
        </pc:spChg>
        <pc:spChg chg="mod">
          <ac:chgData name="Steven Andrey Pacheco Portuguez" userId="ad40cec1-e87c-4df3-a667-1eb27988b12b" providerId="ADAL" clId="{A479AD79-9709-4AEA-BFAB-189AA24418DA}" dt="2024-01-23T07:33:44.746" v="4993" actId="20577"/>
          <ac:spMkLst>
            <pc:docMk/>
            <pc:sldMk cId="3115606749" sldId="281"/>
            <ac:spMk id="3" creationId="{E0B1C048-C86E-F2CD-7F49-D979D56D6411}"/>
          </ac:spMkLst>
        </pc:spChg>
        <pc:spChg chg="add mod">
          <ac:chgData name="Steven Andrey Pacheco Portuguez" userId="ad40cec1-e87c-4df3-a667-1eb27988b12b" providerId="ADAL" clId="{A479AD79-9709-4AEA-BFAB-189AA24418DA}" dt="2024-01-27T06:08:31.671" v="5000" actId="1076"/>
          <ac:spMkLst>
            <pc:docMk/>
            <pc:sldMk cId="3115606749" sldId="281"/>
            <ac:spMk id="4" creationId="{25D66602-972A-0813-D35B-53B30AC814D9}"/>
          </ac:spMkLst>
        </pc:spChg>
      </pc:sldChg>
      <pc:sldChg chg="modSp new mod">
        <pc:chgData name="Steven Andrey Pacheco Portuguez" userId="ad40cec1-e87c-4df3-a667-1eb27988b12b" providerId="ADAL" clId="{A479AD79-9709-4AEA-BFAB-189AA24418DA}" dt="2024-01-27T16:24:44.603" v="5028" actId="313"/>
        <pc:sldMkLst>
          <pc:docMk/>
          <pc:sldMk cId="695555981" sldId="282"/>
        </pc:sldMkLst>
        <pc:spChg chg="mod">
          <ac:chgData name="Steven Andrey Pacheco Portuguez" userId="ad40cec1-e87c-4df3-a667-1eb27988b12b" providerId="ADAL" clId="{A479AD79-9709-4AEA-BFAB-189AA24418DA}" dt="2024-01-23T07:20:29.685" v="4872" actId="313"/>
          <ac:spMkLst>
            <pc:docMk/>
            <pc:sldMk cId="695555981" sldId="282"/>
            <ac:spMk id="2" creationId="{F4FD044E-11E8-AEF4-1956-0D90AAA8B3E2}"/>
          </ac:spMkLst>
        </pc:spChg>
        <pc:spChg chg="mod">
          <ac:chgData name="Steven Andrey Pacheco Portuguez" userId="ad40cec1-e87c-4df3-a667-1eb27988b12b" providerId="ADAL" clId="{A479AD79-9709-4AEA-BFAB-189AA24418DA}" dt="2024-01-27T16:24:44.603" v="5028" actId="313"/>
          <ac:spMkLst>
            <pc:docMk/>
            <pc:sldMk cId="695555981" sldId="282"/>
            <ac:spMk id="3" creationId="{10A149BF-0765-524B-9124-3726F43B6617}"/>
          </ac:spMkLst>
        </pc:spChg>
      </pc:sldChg>
      <pc:sldChg chg="modSp new mod">
        <pc:chgData name="Steven Andrey Pacheco Portuguez" userId="ad40cec1-e87c-4df3-a667-1eb27988b12b" providerId="ADAL" clId="{A479AD79-9709-4AEA-BFAB-189AA24418DA}" dt="2024-01-23T07:39:14.644" v="4999" actId="20577"/>
        <pc:sldMkLst>
          <pc:docMk/>
          <pc:sldMk cId="699679460" sldId="283"/>
        </pc:sldMkLst>
        <pc:spChg chg="mod">
          <ac:chgData name="Steven Andrey Pacheco Portuguez" userId="ad40cec1-e87c-4df3-a667-1eb27988b12b" providerId="ADAL" clId="{A479AD79-9709-4AEA-BFAB-189AA24418DA}" dt="2024-01-23T07:39:14.644" v="4999" actId="20577"/>
          <ac:spMkLst>
            <pc:docMk/>
            <pc:sldMk cId="699679460" sldId="283"/>
            <ac:spMk id="2" creationId="{A85BE203-B1B1-5BAD-43CC-E81C6D3C6ED7}"/>
          </ac:spMkLst>
        </pc:spChg>
      </pc:sldChg>
    </pc:docChg>
  </pc:docChgLst>
  <pc:docChgLst>
    <pc:chgData name="Steven Andrey Pacheco Portuguez" userId="ad40cec1-e87c-4df3-a667-1eb27988b12b" providerId="ADAL" clId="{A35128D3-1241-439E-A7DD-AE1B818B8FA7}"/>
    <pc:docChg chg="undo custSel addSld delSld modSld sldOrd">
      <pc:chgData name="Steven Andrey Pacheco Portuguez" userId="ad40cec1-e87c-4df3-a667-1eb27988b12b" providerId="ADAL" clId="{A35128D3-1241-439E-A7DD-AE1B818B8FA7}" dt="2024-02-20T17:24:59.621" v="242"/>
      <pc:docMkLst>
        <pc:docMk/>
      </pc:docMkLst>
      <pc:sldChg chg="modSp del mod">
        <pc:chgData name="Steven Andrey Pacheco Portuguez" userId="ad40cec1-e87c-4df3-a667-1eb27988b12b" providerId="ADAL" clId="{A35128D3-1241-439E-A7DD-AE1B818B8FA7}" dt="2024-02-20T16:47:54.764" v="216" actId="47"/>
        <pc:sldMkLst>
          <pc:docMk/>
          <pc:sldMk cId="539318398" sldId="262"/>
        </pc:sldMkLst>
        <pc:spChg chg="mod">
          <ac:chgData name="Steven Andrey Pacheco Portuguez" userId="ad40cec1-e87c-4df3-a667-1eb27988b12b" providerId="ADAL" clId="{A35128D3-1241-439E-A7DD-AE1B818B8FA7}" dt="2024-02-20T16:47:16.251" v="215" actId="20577"/>
          <ac:spMkLst>
            <pc:docMk/>
            <pc:sldMk cId="539318398" sldId="262"/>
            <ac:spMk id="3" creationId="{DCE051BD-13DE-9BD9-AC8B-0E275FAC718A}"/>
          </ac:spMkLst>
        </pc:spChg>
      </pc:sldChg>
      <pc:sldChg chg="modSp mod">
        <pc:chgData name="Steven Andrey Pacheco Portuguez" userId="ad40cec1-e87c-4df3-a667-1eb27988b12b" providerId="ADAL" clId="{A35128D3-1241-439E-A7DD-AE1B818B8FA7}" dt="2024-02-20T16:49:13.627" v="219" actId="115"/>
        <pc:sldMkLst>
          <pc:docMk/>
          <pc:sldMk cId="1903101038" sldId="263"/>
        </pc:sldMkLst>
        <pc:spChg chg="mod">
          <ac:chgData name="Steven Andrey Pacheco Portuguez" userId="ad40cec1-e87c-4df3-a667-1eb27988b12b" providerId="ADAL" clId="{A35128D3-1241-439E-A7DD-AE1B818B8FA7}" dt="2024-02-20T16:49:13.627" v="219" actId="115"/>
          <ac:spMkLst>
            <pc:docMk/>
            <pc:sldMk cId="1903101038" sldId="263"/>
            <ac:spMk id="3" creationId="{71D874F7-3B0D-F5D5-C659-1A813AF5C818}"/>
          </ac:spMkLst>
        </pc:spChg>
      </pc:sldChg>
      <pc:sldChg chg="modSp mod">
        <pc:chgData name="Steven Andrey Pacheco Portuguez" userId="ad40cec1-e87c-4df3-a667-1eb27988b12b" providerId="ADAL" clId="{A35128D3-1241-439E-A7DD-AE1B818B8FA7}" dt="2024-02-20T16:49:48.786" v="220" actId="313"/>
        <pc:sldMkLst>
          <pc:docMk/>
          <pc:sldMk cId="2458107980" sldId="264"/>
        </pc:sldMkLst>
        <pc:spChg chg="mod">
          <ac:chgData name="Steven Andrey Pacheco Portuguez" userId="ad40cec1-e87c-4df3-a667-1eb27988b12b" providerId="ADAL" clId="{A35128D3-1241-439E-A7DD-AE1B818B8FA7}" dt="2024-02-20T16:49:48.786" v="220" actId="313"/>
          <ac:spMkLst>
            <pc:docMk/>
            <pc:sldMk cId="2458107980" sldId="264"/>
            <ac:spMk id="2" creationId="{651173DD-097E-AC64-3337-EB17FB829564}"/>
          </ac:spMkLst>
        </pc:spChg>
      </pc:sldChg>
      <pc:sldChg chg="modSp mod">
        <pc:chgData name="Steven Andrey Pacheco Portuguez" userId="ad40cec1-e87c-4df3-a667-1eb27988b12b" providerId="ADAL" clId="{A35128D3-1241-439E-A7DD-AE1B818B8FA7}" dt="2024-02-20T17:24:11.699" v="237" actId="20577"/>
        <pc:sldMkLst>
          <pc:docMk/>
          <pc:sldMk cId="110531245" sldId="279"/>
        </pc:sldMkLst>
        <pc:spChg chg="mod">
          <ac:chgData name="Steven Andrey Pacheco Portuguez" userId="ad40cec1-e87c-4df3-a667-1eb27988b12b" providerId="ADAL" clId="{A35128D3-1241-439E-A7DD-AE1B818B8FA7}" dt="2024-02-20T17:24:11.699" v="237" actId="20577"/>
          <ac:spMkLst>
            <pc:docMk/>
            <pc:sldMk cId="110531245" sldId="279"/>
            <ac:spMk id="3" creationId="{A734190B-9F8F-BE3E-D89A-A18F40112313}"/>
          </ac:spMkLst>
        </pc:spChg>
      </pc:sldChg>
      <pc:sldChg chg="addSp modSp new mod setBg">
        <pc:chgData name="Steven Andrey Pacheco Portuguez" userId="ad40cec1-e87c-4df3-a667-1eb27988b12b" providerId="ADAL" clId="{A35128D3-1241-439E-A7DD-AE1B818B8FA7}" dt="2024-02-14T05:10:14.685" v="147" actId="26606"/>
        <pc:sldMkLst>
          <pc:docMk/>
          <pc:sldMk cId="3566564009" sldId="284"/>
        </pc:sldMkLst>
        <pc:spChg chg="mod">
          <ac:chgData name="Steven Andrey Pacheco Portuguez" userId="ad40cec1-e87c-4df3-a667-1eb27988b12b" providerId="ADAL" clId="{A35128D3-1241-439E-A7DD-AE1B818B8FA7}" dt="2024-02-14T05:10:14.685" v="147" actId="26606"/>
          <ac:spMkLst>
            <pc:docMk/>
            <pc:sldMk cId="3566564009" sldId="284"/>
            <ac:spMk id="2" creationId="{CFBD77C3-4FB2-5D47-C58A-A70EA10F47D7}"/>
          </ac:spMkLst>
        </pc:spChg>
        <pc:spChg chg="mod">
          <ac:chgData name="Steven Andrey Pacheco Portuguez" userId="ad40cec1-e87c-4df3-a667-1eb27988b12b" providerId="ADAL" clId="{A35128D3-1241-439E-A7DD-AE1B818B8FA7}" dt="2024-02-14T05:10:14.685" v="147" actId="26606"/>
          <ac:spMkLst>
            <pc:docMk/>
            <pc:sldMk cId="3566564009" sldId="284"/>
            <ac:spMk id="3" creationId="{F2D23921-1110-AD4F-ED97-EB8180472F31}"/>
          </ac:spMkLst>
        </pc:spChg>
        <pc:spChg chg="add">
          <ac:chgData name="Steven Andrey Pacheco Portuguez" userId="ad40cec1-e87c-4df3-a667-1eb27988b12b" providerId="ADAL" clId="{A35128D3-1241-439E-A7DD-AE1B818B8FA7}" dt="2024-02-14T05:10:14.685" v="147" actId="26606"/>
          <ac:spMkLst>
            <pc:docMk/>
            <pc:sldMk cId="3566564009" sldId="284"/>
            <ac:spMk id="10" creationId="{F13C74B1-5B17-4795-BED0-7140497B445A}"/>
          </ac:spMkLst>
        </pc:spChg>
        <pc:spChg chg="add">
          <ac:chgData name="Steven Andrey Pacheco Portuguez" userId="ad40cec1-e87c-4df3-a667-1eb27988b12b" providerId="ADAL" clId="{A35128D3-1241-439E-A7DD-AE1B818B8FA7}" dt="2024-02-14T05:10:14.685" v="147" actId="26606"/>
          <ac:spMkLst>
            <pc:docMk/>
            <pc:sldMk cId="3566564009" sldId="284"/>
            <ac:spMk id="12" creationId="{D4974D33-8DC5-464E-8C6D-BE58F0669C17}"/>
          </ac:spMkLst>
        </pc:spChg>
        <pc:picChg chg="add mod">
          <ac:chgData name="Steven Andrey Pacheco Portuguez" userId="ad40cec1-e87c-4df3-a667-1eb27988b12b" providerId="ADAL" clId="{A35128D3-1241-439E-A7DD-AE1B818B8FA7}" dt="2024-02-14T05:10:14.685" v="147" actId="26606"/>
          <ac:picMkLst>
            <pc:docMk/>
            <pc:sldMk cId="3566564009" sldId="284"/>
            <ac:picMk id="5" creationId="{3069190B-C7CC-2D25-B736-AEFC55B7B0F5}"/>
          </ac:picMkLst>
        </pc:picChg>
      </pc:sldChg>
      <pc:sldChg chg="modSp add del mod ord">
        <pc:chgData name="Steven Andrey Pacheco Portuguez" userId="ad40cec1-e87c-4df3-a667-1eb27988b12b" providerId="ADAL" clId="{A35128D3-1241-439E-A7DD-AE1B818B8FA7}" dt="2024-02-20T17:00:09.362" v="222" actId="47"/>
        <pc:sldMkLst>
          <pc:docMk/>
          <pc:sldMk cId="1138295050" sldId="285"/>
        </pc:sldMkLst>
        <pc:spChg chg="mod">
          <ac:chgData name="Steven Andrey Pacheco Portuguez" userId="ad40cec1-e87c-4df3-a667-1eb27988b12b" providerId="ADAL" clId="{A35128D3-1241-439E-A7DD-AE1B818B8FA7}" dt="2024-02-14T05:11:50.057" v="153" actId="20577"/>
          <ac:spMkLst>
            <pc:docMk/>
            <pc:sldMk cId="1138295050" sldId="285"/>
            <ac:spMk id="3" creationId="{5DA1457E-BD88-A7FA-DE34-D8873BD4E1AA}"/>
          </ac:spMkLst>
        </pc:spChg>
      </pc:sldChg>
      <pc:sldChg chg="modSp add mod ord">
        <pc:chgData name="Steven Andrey Pacheco Portuguez" userId="ad40cec1-e87c-4df3-a667-1eb27988b12b" providerId="ADAL" clId="{A35128D3-1241-439E-A7DD-AE1B818B8FA7}" dt="2024-02-20T06:15:20.280" v="159" actId="115"/>
        <pc:sldMkLst>
          <pc:docMk/>
          <pc:sldMk cId="2792705870" sldId="286"/>
        </pc:sldMkLst>
        <pc:spChg chg="mod">
          <ac:chgData name="Steven Andrey Pacheco Portuguez" userId="ad40cec1-e87c-4df3-a667-1eb27988b12b" providerId="ADAL" clId="{A35128D3-1241-439E-A7DD-AE1B818B8FA7}" dt="2024-02-20T06:15:20.280" v="159" actId="115"/>
          <ac:spMkLst>
            <pc:docMk/>
            <pc:sldMk cId="2792705870" sldId="286"/>
            <ac:spMk id="3" creationId="{1E523797-B1A0-3512-1303-88B619E373E7}"/>
          </ac:spMkLst>
        </pc:spChg>
      </pc:sldChg>
      <pc:sldChg chg="addSp delSp modSp new mod setBg">
        <pc:chgData name="Steven Andrey Pacheco Portuguez" userId="ad40cec1-e87c-4df3-a667-1eb27988b12b" providerId="ADAL" clId="{A35128D3-1241-439E-A7DD-AE1B818B8FA7}" dt="2024-02-20T17:11:14.600" v="228" actId="1076"/>
        <pc:sldMkLst>
          <pc:docMk/>
          <pc:sldMk cId="2279942911" sldId="287"/>
        </pc:sldMkLst>
        <pc:spChg chg="del">
          <ac:chgData name="Steven Andrey Pacheco Portuguez" userId="ad40cec1-e87c-4df3-a667-1eb27988b12b" providerId="ADAL" clId="{A35128D3-1241-439E-A7DD-AE1B818B8FA7}" dt="2024-02-20T06:24:42.885" v="162" actId="26606"/>
          <ac:spMkLst>
            <pc:docMk/>
            <pc:sldMk cId="2279942911" sldId="287"/>
            <ac:spMk id="2" creationId="{AB148E58-E919-CAD3-DBDB-9E2F32575630}"/>
          </ac:spMkLst>
        </pc:spChg>
        <pc:spChg chg="del">
          <ac:chgData name="Steven Andrey Pacheco Portuguez" userId="ad40cec1-e87c-4df3-a667-1eb27988b12b" providerId="ADAL" clId="{A35128D3-1241-439E-A7DD-AE1B818B8FA7}" dt="2024-02-20T06:24:42.885" v="162" actId="26606"/>
          <ac:spMkLst>
            <pc:docMk/>
            <pc:sldMk cId="2279942911" sldId="287"/>
            <ac:spMk id="3" creationId="{C69D52DC-D225-BC73-71E0-A0E5BD1E6F4B}"/>
          </ac:spMkLst>
        </pc:spChg>
        <pc:spChg chg="add">
          <ac:chgData name="Steven Andrey Pacheco Portuguez" userId="ad40cec1-e87c-4df3-a667-1eb27988b12b" providerId="ADAL" clId="{A35128D3-1241-439E-A7DD-AE1B818B8FA7}" dt="2024-02-20T06:24:42.885" v="162" actId="26606"/>
          <ac:spMkLst>
            <pc:docMk/>
            <pc:sldMk cId="2279942911" sldId="287"/>
            <ac:spMk id="1031" creationId="{8950AD4C-6AF3-49F8-94E1-DBCAFB39478B}"/>
          </ac:spMkLst>
        </pc:spChg>
        <pc:spChg chg="add">
          <ac:chgData name="Steven Andrey Pacheco Portuguez" userId="ad40cec1-e87c-4df3-a667-1eb27988b12b" providerId="ADAL" clId="{A35128D3-1241-439E-A7DD-AE1B818B8FA7}" dt="2024-02-20T06:24:42.885" v="162" actId="26606"/>
          <ac:spMkLst>
            <pc:docMk/>
            <pc:sldMk cId="2279942911" sldId="287"/>
            <ac:spMk id="1033" creationId="{2F0E00C3-4613-415F-BE3A-78FBAD9061C0}"/>
          </ac:spMkLst>
        </pc:spChg>
        <pc:spChg chg="add">
          <ac:chgData name="Steven Andrey Pacheco Portuguez" userId="ad40cec1-e87c-4df3-a667-1eb27988b12b" providerId="ADAL" clId="{A35128D3-1241-439E-A7DD-AE1B818B8FA7}" dt="2024-02-20T06:24:42.885" v="162" actId="26606"/>
          <ac:spMkLst>
            <pc:docMk/>
            <pc:sldMk cId="2279942911" sldId="287"/>
            <ac:spMk id="1035" creationId="{8DBEAE55-3EA1-41D7-A212-5F7D8986C1F2}"/>
          </ac:spMkLst>
        </pc:spChg>
        <pc:spChg chg="add">
          <ac:chgData name="Steven Andrey Pacheco Portuguez" userId="ad40cec1-e87c-4df3-a667-1eb27988b12b" providerId="ADAL" clId="{A35128D3-1241-439E-A7DD-AE1B818B8FA7}" dt="2024-02-20T06:24:42.885" v="162" actId="26606"/>
          <ac:spMkLst>
            <pc:docMk/>
            <pc:sldMk cId="2279942911" sldId="287"/>
            <ac:spMk id="1037" creationId="{CFC5F0E7-644F-4101-BE72-12825CF537E7}"/>
          </ac:spMkLst>
        </pc:spChg>
        <pc:picChg chg="add mod">
          <ac:chgData name="Steven Andrey Pacheco Portuguez" userId="ad40cec1-e87c-4df3-a667-1eb27988b12b" providerId="ADAL" clId="{A35128D3-1241-439E-A7DD-AE1B818B8FA7}" dt="2024-02-20T17:11:14.600" v="228" actId="1076"/>
          <ac:picMkLst>
            <pc:docMk/>
            <pc:sldMk cId="2279942911" sldId="287"/>
            <ac:picMk id="1026" creationId="{F00D3C97-0067-4829-BA98-E86DD35B4199}"/>
          </ac:picMkLst>
        </pc:picChg>
      </pc:sldChg>
      <pc:sldChg chg="addSp delSp modSp new ord">
        <pc:chgData name="Steven Andrey Pacheco Portuguez" userId="ad40cec1-e87c-4df3-a667-1eb27988b12b" providerId="ADAL" clId="{A35128D3-1241-439E-A7DD-AE1B818B8FA7}" dt="2024-02-20T17:01:29.587" v="226"/>
        <pc:sldMkLst>
          <pc:docMk/>
          <pc:sldMk cId="2747630383" sldId="288"/>
        </pc:sldMkLst>
        <pc:spChg chg="del">
          <ac:chgData name="Steven Andrey Pacheco Portuguez" userId="ad40cec1-e87c-4df3-a667-1eb27988b12b" providerId="ADAL" clId="{A35128D3-1241-439E-A7DD-AE1B818B8FA7}" dt="2024-02-20T06:25:31.232" v="164"/>
          <ac:spMkLst>
            <pc:docMk/>
            <pc:sldMk cId="2747630383" sldId="288"/>
            <ac:spMk id="3" creationId="{7B1CD293-8E5E-4F2B-DB85-E18FC06B7DD7}"/>
          </ac:spMkLst>
        </pc:spChg>
        <pc:spChg chg="add del mod">
          <ac:chgData name="Steven Andrey Pacheco Portuguez" userId="ad40cec1-e87c-4df3-a667-1eb27988b12b" providerId="ADAL" clId="{A35128D3-1241-439E-A7DD-AE1B818B8FA7}" dt="2024-02-20T06:26:17.931" v="166"/>
          <ac:spMkLst>
            <pc:docMk/>
            <pc:sldMk cId="2747630383" sldId="288"/>
            <ac:spMk id="4" creationId="{D222793C-CAEA-517F-8064-1F21B2F76DBA}"/>
          </ac:spMkLst>
        </pc:spChg>
        <pc:picChg chg="add del mod">
          <ac:chgData name="Steven Andrey Pacheco Portuguez" userId="ad40cec1-e87c-4df3-a667-1eb27988b12b" providerId="ADAL" clId="{A35128D3-1241-439E-A7DD-AE1B818B8FA7}" dt="2024-02-20T06:25:41.385" v="165" actId="478"/>
          <ac:picMkLst>
            <pc:docMk/>
            <pc:sldMk cId="2747630383" sldId="288"/>
            <ac:picMk id="2050" creationId="{483E2596-9C11-8D90-337A-40AE9075A5FA}"/>
          </ac:picMkLst>
        </pc:picChg>
        <pc:picChg chg="add mod">
          <ac:chgData name="Steven Andrey Pacheco Portuguez" userId="ad40cec1-e87c-4df3-a667-1eb27988b12b" providerId="ADAL" clId="{A35128D3-1241-439E-A7DD-AE1B818B8FA7}" dt="2024-02-20T06:26:17.931" v="166"/>
          <ac:picMkLst>
            <pc:docMk/>
            <pc:sldMk cId="2747630383" sldId="288"/>
            <ac:picMk id="2052" creationId="{07CA64C4-8D05-49E5-954A-CCFFB603F68D}"/>
          </ac:picMkLst>
        </pc:picChg>
      </pc:sldChg>
      <pc:sldChg chg="addSp new">
        <pc:chgData name="Steven Andrey Pacheco Portuguez" userId="ad40cec1-e87c-4df3-a667-1eb27988b12b" providerId="ADAL" clId="{A35128D3-1241-439E-A7DD-AE1B818B8FA7}" dt="2024-02-20T16:28:11.824" v="170"/>
        <pc:sldMkLst>
          <pc:docMk/>
          <pc:sldMk cId="3183462782" sldId="289"/>
        </pc:sldMkLst>
        <pc:picChg chg="add">
          <ac:chgData name="Steven Andrey Pacheco Portuguez" userId="ad40cec1-e87c-4df3-a667-1eb27988b12b" providerId="ADAL" clId="{A35128D3-1241-439E-A7DD-AE1B818B8FA7}" dt="2024-02-20T16:28:11.824" v="170"/>
          <ac:picMkLst>
            <pc:docMk/>
            <pc:sldMk cId="3183462782" sldId="289"/>
            <ac:picMk id="1026" creationId="{0C351515-A1E4-782C-8656-B4DB548DF093}"/>
          </ac:picMkLst>
        </pc:picChg>
      </pc:sldChg>
      <pc:sldChg chg="addSp delSp modSp new mod setBg">
        <pc:chgData name="Steven Andrey Pacheco Portuguez" userId="ad40cec1-e87c-4df3-a667-1eb27988b12b" providerId="ADAL" clId="{A35128D3-1241-439E-A7DD-AE1B818B8FA7}" dt="2024-02-20T16:34:19.050" v="175" actId="26606"/>
        <pc:sldMkLst>
          <pc:docMk/>
          <pc:sldMk cId="2179213151" sldId="290"/>
        </pc:sldMkLst>
        <pc:spChg chg="del mod">
          <ac:chgData name="Steven Andrey Pacheco Portuguez" userId="ad40cec1-e87c-4df3-a667-1eb27988b12b" providerId="ADAL" clId="{A35128D3-1241-439E-A7DD-AE1B818B8FA7}" dt="2024-02-20T16:34:19.050" v="175" actId="26606"/>
          <ac:spMkLst>
            <pc:docMk/>
            <pc:sldMk cId="2179213151" sldId="290"/>
            <ac:spMk id="2" creationId="{ADAAD831-B112-9542-558C-E77F40AADB8E}"/>
          </ac:spMkLst>
        </pc:spChg>
        <pc:spChg chg="add del">
          <ac:chgData name="Steven Andrey Pacheco Portuguez" userId="ad40cec1-e87c-4df3-a667-1eb27988b12b" providerId="ADAL" clId="{A35128D3-1241-439E-A7DD-AE1B818B8FA7}" dt="2024-02-20T16:34:19.050" v="175" actId="26606"/>
          <ac:spMkLst>
            <pc:docMk/>
            <pc:sldMk cId="2179213151" sldId="290"/>
            <ac:spMk id="3" creationId="{06663F5B-C6F1-0DA1-1D91-C761F88B0E85}"/>
          </ac:spMkLst>
        </pc:spChg>
        <pc:spChg chg="add del">
          <ac:chgData name="Steven Andrey Pacheco Portuguez" userId="ad40cec1-e87c-4df3-a667-1eb27988b12b" providerId="ADAL" clId="{A35128D3-1241-439E-A7DD-AE1B818B8FA7}" dt="2024-02-20T16:34:19.044" v="174" actId="26606"/>
          <ac:spMkLst>
            <pc:docMk/>
            <pc:sldMk cId="2179213151" sldId="290"/>
            <ac:spMk id="2055" creationId="{6753252F-4873-4F63-801D-CC719279A7D5}"/>
          </ac:spMkLst>
        </pc:spChg>
        <pc:spChg chg="add del">
          <ac:chgData name="Steven Andrey Pacheco Portuguez" userId="ad40cec1-e87c-4df3-a667-1eb27988b12b" providerId="ADAL" clId="{A35128D3-1241-439E-A7DD-AE1B818B8FA7}" dt="2024-02-20T16:34:19.044" v="174" actId="26606"/>
          <ac:spMkLst>
            <pc:docMk/>
            <pc:sldMk cId="2179213151" sldId="290"/>
            <ac:spMk id="2057" creationId="{047C8CCB-F95D-4249-92DD-651249D3535A}"/>
          </ac:spMkLst>
        </pc:spChg>
        <pc:spChg chg="add">
          <ac:chgData name="Steven Andrey Pacheco Portuguez" userId="ad40cec1-e87c-4df3-a667-1eb27988b12b" providerId="ADAL" clId="{A35128D3-1241-439E-A7DD-AE1B818B8FA7}" dt="2024-02-20T16:34:19.050" v="175" actId="26606"/>
          <ac:spMkLst>
            <pc:docMk/>
            <pc:sldMk cId="2179213151" sldId="290"/>
            <ac:spMk id="2062" creationId="{B649E800-A5C8-49A0-A453-ED537DA3156A}"/>
          </ac:spMkLst>
        </pc:spChg>
        <pc:spChg chg="add">
          <ac:chgData name="Steven Andrey Pacheco Portuguez" userId="ad40cec1-e87c-4df3-a667-1eb27988b12b" providerId="ADAL" clId="{A35128D3-1241-439E-A7DD-AE1B818B8FA7}" dt="2024-02-20T16:34:19.050" v="175" actId="26606"/>
          <ac:spMkLst>
            <pc:docMk/>
            <pc:sldMk cId="2179213151" sldId="290"/>
            <ac:spMk id="2063" creationId="{8BA67DD7-B75D-4A30-90A4-EEA9F64AF11B}"/>
          </ac:spMkLst>
        </pc:spChg>
        <pc:grpChg chg="add">
          <ac:chgData name="Steven Andrey Pacheco Portuguez" userId="ad40cec1-e87c-4df3-a667-1eb27988b12b" providerId="ADAL" clId="{A35128D3-1241-439E-A7DD-AE1B818B8FA7}" dt="2024-02-20T16:34:19.050" v="175" actId="26606"/>
          <ac:grpSpMkLst>
            <pc:docMk/>
            <pc:sldMk cId="2179213151" sldId="290"/>
            <ac:grpSpMk id="2059" creationId="{E8C5FC48-0A3C-4D6D-A0D5-EEE93213DBBE}"/>
          </ac:grpSpMkLst>
        </pc:grpChg>
        <pc:picChg chg="add mod">
          <ac:chgData name="Steven Andrey Pacheco Portuguez" userId="ad40cec1-e87c-4df3-a667-1eb27988b12b" providerId="ADAL" clId="{A35128D3-1241-439E-A7DD-AE1B818B8FA7}" dt="2024-02-20T16:34:19.050" v="175" actId="26606"/>
          <ac:picMkLst>
            <pc:docMk/>
            <pc:sldMk cId="2179213151" sldId="290"/>
            <ac:picMk id="2050" creationId="{696E1981-48E6-6537-1136-658118CEF20B}"/>
          </ac:picMkLst>
        </pc:picChg>
      </pc:sldChg>
      <pc:sldChg chg="add">
        <pc:chgData name="Steven Andrey Pacheco Portuguez" userId="ad40cec1-e87c-4df3-a667-1eb27988b12b" providerId="ADAL" clId="{A35128D3-1241-439E-A7DD-AE1B818B8FA7}" dt="2024-02-20T16:46:50.111" v="176"/>
        <pc:sldMkLst>
          <pc:docMk/>
          <pc:sldMk cId="287352159" sldId="291"/>
        </pc:sldMkLst>
      </pc:sldChg>
      <pc:sldChg chg="add">
        <pc:chgData name="Steven Andrey Pacheco Portuguez" userId="ad40cec1-e87c-4df3-a667-1eb27988b12b" providerId="ADAL" clId="{A35128D3-1241-439E-A7DD-AE1B818B8FA7}" dt="2024-02-20T16:49:09.302" v="217"/>
        <pc:sldMkLst>
          <pc:docMk/>
          <pc:sldMk cId="3753941312" sldId="292"/>
        </pc:sldMkLst>
      </pc:sldChg>
      <pc:sldChg chg="add">
        <pc:chgData name="Steven Andrey Pacheco Portuguez" userId="ad40cec1-e87c-4df3-a667-1eb27988b12b" providerId="ADAL" clId="{A35128D3-1241-439E-A7DD-AE1B818B8FA7}" dt="2024-02-20T17:23:41.088" v="229"/>
        <pc:sldMkLst>
          <pc:docMk/>
          <pc:sldMk cId="2770982776" sldId="293"/>
        </pc:sldMkLst>
      </pc:sldChg>
      <pc:sldChg chg="modSp add mod ord">
        <pc:chgData name="Steven Andrey Pacheco Portuguez" userId="ad40cec1-e87c-4df3-a667-1eb27988b12b" providerId="ADAL" clId="{A35128D3-1241-439E-A7DD-AE1B818B8FA7}" dt="2024-02-20T17:24:59.621" v="242"/>
        <pc:sldMkLst>
          <pc:docMk/>
          <pc:sldMk cId="1340705365" sldId="294"/>
        </pc:sldMkLst>
        <pc:spChg chg="mod">
          <ac:chgData name="Steven Andrey Pacheco Portuguez" userId="ad40cec1-e87c-4df3-a667-1eb27988b12b" providerId="ADAL" clId="{A35128D3-1241-439E-A7DD-AE1B818B8FA7}" dt="2024-02-20T17:24:51.475" v="240" actId="27636"/>
          <ac:spMkLst>
            <pc:docMk/>
            <pc:sldMk cId="1340705365" sldId="294"/>
            <ac:spMk id="3" creationId="{C58E6018-814D-47E7-2E00-A898425F7F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E61A7-3173-84F5-A034-DBAB66476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77C410-D3C8-30E1-5351-4FD2980C6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217468-9AB0-0989-9901-BD9882A27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7CDC-1E34-4E56-B8DC-3A9A06F1BF0A}" type="datetimeFigureOut">
              <a:rPr lang="es-MX" smtClean="0"/>
              <a:t>20/02/2024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4C5522-B759-5AC8-79C3-B129D54F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4FCE72-EE25-F4C8-1080-FECEB4F4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2B7-E2A6-48BE-9739-8FBAB3A1E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488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8DF94-A04D-E523-9A8E-F1A0E757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73FEA9-6496-3755-62E4-CED099032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4BC622-E408-C0B0-AD08-96C324DE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7CDC-1E34-4E56-B8DC-3A9A06F1BF0A}" type="datetimeFigureOut">
              <a:rPr lang="es-MX" smtClean="0"/>
              <a:t>20/02/2024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B27BA0-5F94-3259-D2AD-0C3CD7EF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114384-8091-8235-1DEE-C3370C2F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2B7-E2A6-48BE-9739-8FBAB3A1E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651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432ECD-2209-F4B2-2DD9-E70F16872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50AB44-C455-E80F-E0D4-48F0F8159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CF46D9-609E-9C4F-F146-BA670F1F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7CDC-1E34-4E56-B8DC-3A9A06F1BF0A}" type="datetimeFigureOut">
              <a:rPr lang="es-MX" smtClean="0"/>
              <a:t>20/02/2024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56C366-AE44-8F83-D037-96203CF3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9C597A-49D6-C823-F661-C614534D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2B7-E2A6-48BE-9739-8FBAB3A1E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507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2C1CE-AEF4-D9FB-D316-FC932991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9117D1-3071-6752-A0C6-2D72A5CF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1B5DA4-D268-75D1-7834-16EC99A7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7CDC-1E34-4E56-B8DC-3A9A06F1BF0A}" type="datetimeFigureOut">
              <a:rPr lang="es-MX" smtClean="0"/>
              <a:t>20/02/2024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F7029-68AD-4978-621C-05EE3A4A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1EBA4D-BD8F-A41C-9817-70342763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2B7-E2A6-48BE-9739-8FBAB3A1E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92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DDD65-071D-9918-6DCB-A81E984B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F00FF4-78E3-9140-E183-3A5B67937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3541E7-715A-7DA0-1A54-7F255F5B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7CDC-1E34-4E56-B8DC-3A9A06F1BF0A}" type="datetimeFigureOut">
              <a:rPr lang="es-MX" smtClean="0"/>
              <a:t>20/02/2024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A722F-2D67-DB49-7B9F-819089CA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099058-D078-09BD-6A49-346983FE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2B7-E2A6-48BE-9739-8FBAB3A1E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642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94FC4-9D24-CFFE-3B38-5721C3BE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C5D876-FA0D-02DF-D3B5-60F61E128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EF9207-4FE6-E638-D8A4-CF21EE690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6CF6E0-6E3A-B131-01D4-D17A8E3F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7CDC-1E34-4E56-B8DC-3A9A06F1BF0A}" type="datetimeFigureOut">
              <a:rPr lang="es-MX" smtClean="0"/>
              <a:t>20/02/2024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B5E5A7-EA94-4BC9-5E24-59699F44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8A5E68-66A9-BA34-FD4F-0EE67282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2B7-E2A6-48BE-9739-8FBAB3A1E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969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C758B-CDDF-7461-E153-2917C89C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2D9A2B-063E-3139-AA58-2FEDEC289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F4C4D2-4A4B-2E95-B08C-467631E2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8AC16C-7193-A8FE-8C1E-790E32BDF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7F3D94A-945C-7BEF-BFBA-90AE72628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D03162-99D6-687D-B23E-837A3B61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7CDC-1E34-4E56-B8DC-3A9A06F1BF0A}" type="datetimeFigureOut">
              <a:rPr lang="es-MX" smtClean="0"/>
              <a:t>20/02/2024</a:t>
            </a:fld>
            <a:endParaRPr lang="es-MX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880E27-998F-2272-C110-F69FD095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8DDB24-F249-A5D8-16E8-6AF6B29A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2B7-E2A6-48BE-9739-8FBAB3A1E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807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3D08E-208C-0B35-C970-2061F5E8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99B3862-69D8-45C1-2476-43B8A88B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7CDC-1E34-4E56-B8DC-3A9A06F1BF0A}" type="datetimeFigureOut">
              <a:rPr lang="es-MX" smtClean="0"/>
              <a:t>20/02/2024</a:t>
            </a:fld>
            <a:endParaRPr lang="es-MX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E70293-7AC6-39B4-94A0-0E5A594C9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B01FCA-5443-C2C9-9018-BCA38061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2B7-E2A6-48BE-9739-8FBAB3A1E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169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71D2BB8-0996-195B-BFA5-BB15A3BA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7CDC-1E34-4E56-B8DC-3A9A06F1BF0A}" type="datetimeFigureOut">
              <a:rPr lang="es-MX" smtClean="0"/>
              <a:t>20/02/2024</a:t>
            </a:fld>
            <a:endParaRPr lang="es-MX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29DFD0-2F0C-CCC0-4878-F7D017A8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AE3AF6-11CB-7336-51AA-A2FC1EE8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2B7-E2A6-48BE-9739-8FBAB3A1E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16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23D22-5ADE-3D70-73BD-823EF4BC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382595-6456-BA2B-BC63-FB0606D38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A7364E-D3B4-D0AA-133F-825C04ACF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A3DC2F-B7DE-A5F3-DF55-95E814E0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7CDC-1E34-4E56-B8DC-3A9A06F1BF0A}" type="datetimeFigureOut">
              <a:rPr lang="es-MX" smtClean="0"/>
              <a:t>20/02/2024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4E1D7B-4CB0-ED65-6F90-BC0C6970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ABA0E2-7094-B063-D94E-E61644C2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2B7-E2A6-48BE-9739-8FBAB3A1E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63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8C0EC-2B8C-A6E6-5EF4-4062CB5E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DF48F8-2BAF-B0BE-0470-99D85D43F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0B2419-7C9A-0E52-5D8E-DA8E7A39E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C7AFCE-7E9C-4F07-EE22-51464206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7CDC-1E34-4E56-B8DC-3A9A06F1BF0A}" type="datetimeFigureOut">
              <a:rPr lang="es-MX" smtClean="0"/>
              <a:t>20/02/2024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448057-7DD7-B5A9-D515-FF564275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033B22-D69F-8305-CEAC-598C3B60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2B7-E2A6-48BE-9739-8FBAB3A1E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885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DB460F-BF37-5A49-3404-A7DE1086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F61CA3-334F-19EC-D7F5-D2BA26685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6D6A88-B2E9-B22F-174C-FA95A8DAC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777CDC-1E34-4E56-B8DC-3A9A06F1BF0A}" type="datetimeFigureOut">
              <a:rPr lang="es-MX" smtClean="0"/>
              <a:t>20/02/2024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50753D-E288-D2AD-30C4-CE7C987A6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E84978-000A-0F3B-E00E-5E680ED12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9C72B7-E2A6-48BE-9739-8FBAB3A1E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701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FF015-F465-6DD2-9302-CD7FADF56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Regresión Lineal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A331A5-3949-F153-E083-EC3416A9C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Steven Pacheco P.</a:t>
            </a:r>
          </a:p>
        </p:txBody>
      </p:sp>
    </p:spTree>
    <p:extLst>
      <p:ext uri="{BB962C8B-B14F-4D97-AF65-F5344CB8AC3E}">
        <p14:creationId xmlns:p14="http://schemas.microsoft.com/office/powerpoint/2010/main" val="2290795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BF7DD-6DC3-583A-78A5-AFFF9932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Pero ¿por qué queremos minimizar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1D874F7-3B0D-F5D5-C659-1A813AF5C8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s-MX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nary>
                    </m:oMath>
                  </m:oMathPara>
                </a14:m>
                <a:endParaRPr lang="es-MX" dirty="0"/>
              </a:p>
              <a:p>
                <a:endParaRPr lang="es-MX" u="sng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1D874F7-3B0D-F5D5-C659-1A813AF5C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C06D636-CAAD-F574-5D43-56077D9A8AD1}"/>
                  </a:ext>
                </a:extLst>
              </p:cNvPr>
              <p:cNvSpPr txBox="1"/>
              <p:nvPr/>
            </p:nvSpPr>
            <p:spPr>
              <a:xfrm>
                <a:off x="7827043" y="106899"/>
                <a:ext cx="6097002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C06D636-CAAD-F574-5D43-56077D9A8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043" y="106899"/>
                <a:ext cx="6097002" cy="381515"/>
              </a:xfrm>
              <a:prstGeom prst="rect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10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E813E-D916-F5D0-00D1-C6FE54EF7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3CFED-359C-ED9D-D570-17184B0A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Pero ¿por qué queremos minimizar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F6B05D-0BCA-E3F3-BEB2-40AD31D4E1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s-MX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nary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¿Qué significa tener un valor 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s-MX" dirty="0"/>
                  <a:t> muy grande?</a:t>
                </a:r>
              </a:p>
              <a:p>
                <a:r>
                  <a:rPr lang="es-MX" dirty="0"/>
                  <a:t>¿Qué significa tener un valor 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s-MX" dirty="0"/>
                  <a:t> muy peque</a:t>
                </a:r>
                <a:r>
                  <a:rPr lang="es-CR" dirty="0" err="1"/>
                  <a:t>ño</a:t>
                </a:r>
                <a:r>
                  <a:rPr lang="es-MX" dirty="0"/>
                  <a:t>?</a:t>
                </a:r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1D874F7-3B0D-F5D5-C659-1A813AF5C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F1FE75C-9D89-EB0B-ECEB-3776897C298F}"/>
                  </a:ext>
                </a:extLst>
              </p:cNvPr>
              <p:cNvSpPr txBox="1"/>
              <p:nvPr/>
            </p:nvSpPr>
            <p:spPr>
              <a:xfrm>
                <a:off x="7827043" y="106899"/>
                <a:ext cx="6097002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C06D636-CAAD-F574-5D43-56077D9A8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043" y="106899"/>
                <a:ext cx="6097002" cy="381515"/>
              </a:xfrm>
              <a:prstGeom prst="rect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94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173DD-097E-AC64-3337-EB17FB82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Hallar valores de parámetros</a:t>
            </a:r>
            <a:endParaRPr lang="es-MX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511D569A-5C4C-A7DE-4F5A-64ABEBE8D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2050" name="Picture 2" descr="Randomized Sketching for Convex and Non-Convex Optimization">
            <a:extLst>
              <a:ext uri="{FF2B5EF4-FFF2-40B4-BE49-F238E27FC236}">
                <a16:creationId xmlns:a16="http://schemas.microsoft.com/office/drawing/2014/main" id="{2084EB40-93E0-29AD-A142-D19AC59B9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062" y="2717074"/>
            <a:ext cx="8764993" cy="294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10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BD77C3-4FB2-5D47-C58A-A70EA10F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MX" sz="5400"/>
              <a:t>Definición formal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D23921-1110-AD4F-ED97-EB8180472F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0080" y="2872899"/>
                <a:ext cx="4243589" cy="332066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s-MX" sz="22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2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2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200"/>
                  <a:t> tiene mínimo local si </a:t>
                </a:r>
                <a14:m>
                  <m:oMath xmlns:m="http://schemas.openxmlformats.org/officeDocument/2006/math">
                    <m:r>
                      <a:rPr lang="es-MX" sz="22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200" b="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sz="2200" b="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sz="22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200" b="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MX" sz="22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2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200" b="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200"/>
                  <a:t> para cada </a:t>
                </a:r>
                <a14:m>
                  <m:oMath xmlns:m="http://schemas.openxmlformats.org/officeDocument/2006/math">
                    <m:r>
                      <a:rPr lang="es-MX" sz="22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2200"/>
                  <a:t> que está en un intervalo alrededor de </a:t>
                </a:r>
                <a14:m>
                  <m:oMath xmlns:m="http://schemas.openxmlformats.org/officeDocument/2006/math">
                    <m:r>
                      <a:rPr lang="es-MX" sz="22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200" b="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s-MX" sz="220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D23921-1110-AD4F-ED97-EB8180472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0080" y="2872899"/>
                <a:ext cx="4243589" cy="3320668"/>
              </a:xfrm>
              <a:blipFill>
                <a:blip r:embed="rId2"/>
                <a:stretch>
                  <a:fillRect l="-1580" t="-201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3069190B-C7CC-2D25-B736-AEFC55B7B0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56" r="1501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656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C16BE-6362-FFB6-7C34-133B081B9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E7DF3-F729-D703-EE46-5E164D9C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Pero ¿por qué queremos minimizar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DA1457E-BD88-A7FA-DE34-D8873BD4E1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s-MX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DA1457E-BD88-A7FA-DE34-D8873BD4E1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4D9DA0E-0EE5-CEEC-E725-36ECDFFFAED7}"/>
                  </a:ext>
                </a:extLst>
              </p:cNvPr>
              <p:cNvSpPr txBox="1"/>
              <p:nvPr/>
            </p:nvSpPr>
            <p:spPr>
              <a:xfrm>
                <a:off x="7827043" y="106899"/>
                <a:ext cx="6097002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C06D636-CAAD-F574-5D43-56077D9A8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043" y="106899"/>
                <a:ext cx="6097002" cy="381515"/>
              </a:xfrm>
              <a:prstGeom prst="rect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295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007B2A-AEC9-BD8E-59F0-34951E7D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endParaRPr lang="es-MX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D967406-653C-538A-0E62-F823188C3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802" y="2743200"/>
                <a:ext cx="4646905" cy="361314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MX" sz="2000" b="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0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MX" sz="20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MX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s-MX" sz="2000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sz="20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MX" sz="2000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MX" sz="20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000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MX" sz="20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2000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000" b="0" i="1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s-MX" sz="20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nary>
                    </m:oMath>
                  </m:oMathPara>
                </a14:m>
                <a:endParaRPr lang="es-MX" sz="2000" dirty="0"/>
              </a:p>
              <a:p>
                <a:r>
                  <a:rPr lang="es-MX" sz="2000" dirty="0"/>
                  <a:t>Garantiza mínimo global.</a:t>
                </a:r>
              </a:p>
              <a:p>
                <a:r>
                  <a:rPr lang="es-MX" sz="2000" dirty="0"/>
                  <a:t>No existen mínimos locales.</a:t>
                </a:r>
              </a:p>
              <a:p>
                <a:r>
                  <a:rPr lang="es-MX" sz="2000" dirty="0"/>
                  <a:t>¿Por qué se requiere hallar este punto?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D967406-653C-538A-0E62-F823188C3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802" y="2743200"/>
                <a:ext cx="4646905" cy="3613149"/>
              </a:xfrm>
              <a:blipFill>
                <a:blip r:embed="rId2"/>
                <a:stretch>
                  <a:fillRect l="-11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Understanding the 3 most common loss functions for Machine Learning  Regression | by Practicus AI | Towards Data Science">
            <a:extLst>
              <a:ext uri="{FF2B5EF4-FFF2-40B4-BE49-F238E27FC236}">
                <a16:creationId xmlns:a16="http://schemas.microsoft.com/office/drawing/2014/main" id="{E19B0508-92E6-83F1-9502-69767EC86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r="15077"/>
          <a:stretch/>
        </p:blipFill>
        <p:spPr bwMode="auto">
          <a:xfrm>
            <a:off x="6668752" y="607422"/>
            <a:ext cx="5230994" cy="58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783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6D2EB-E3BD-8149-8C4C-73285539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2" name="Picture 4" descr="Hiking to Downhill">
            <a:extLst>
              <a:ext uri="{FF2B5EF4-FFF2-40B4-BE49-F238E27FC236}">
                <a16:creationId xmlns:a16="http://schemas.microsoft.com/office/drawing/2014/main" id="{07CA64C4-8D05-49E5-954A-CCFFB603F6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2" y="1825625"/>
            <a:ext cx="87026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63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31" name="Freeform: Shape 513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33" name="Freeform: Shape 513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D25EB0-869E-661B-A1F5-B4576E552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endParaRPr lang="es-MX" sz="2800"/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9DEB292-C42A-09E0-71DE-E5640F129F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094" y="2718054"/>
                <a:ext cx="3438906" cy="3207258"/>
              </a:xfrm>
            </p:spPr>
            <p:txBody>
              <a:bodyPr anchor="t">
                <a:normAutofit/>
              </a:bodyPr>
              <a:lstStyle/>
              <a:p>
                <a:r>
                  <a:rPr lang="es-MX" sz="1700" dirty="0"/>
                  <a:t>La derivada otorga la pendiente y la dirección.</a:t>
                </a:r>
              </a:p>
              <a:p>
                <a:r>
                  <a:rPr lang="es-MX" sz="1700" dirty="0"/>
                  <a:t>Necesito derivar la función L</a:t>
                </a:r>
              </a:p>
              <a:p>
                <a:r>
                  <a:rPr lang="es-MX" sz="1700" dirty="0"/>
                  <a:t>L está compuesta por nuestra función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sz="1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MX" sz="180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d>
                      <m:dPr>
                        <m:ctrlPr>
                          <a:rPr lang="es-MX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MX" sz="1700" dirty="0"/>
                  <a:t> (modelo)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MX" sz="160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d>
                      <m:d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MX" sz="1700" dirty="0"/>
                  <a:t> debe ser diferenciable  también.</a:t>
                </a:r>
              </a:p>
              <a:p>
                <a:endParaRPr lang="es-MX" sz="1700" u="sng" dirty="0"/>
              </a:p>
              <a:p>
                <a:endParaRPr lang="es-MX" sz="1700" dirty="0"/>
              </a:p>
              <a:p>
                <a:endParaRPr lang="es-MX" sz="1700" dirty="0"/>
              </a:p>
              <a:p>
                <a:endParaRPr lang="es-MX" sz="17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9DEB292-C42A-09E0-71DE-E5640F129F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094" y="2718054"/>
                <a:ext cx="3438906" cy="3207258"/>
              </a:xfrm>
              <a:blipFill>
                <a:blip r:embed="rId2"/>
                <a:stretch>
                  <a:fillRect l="-887" t="-133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Gradient Descent Algorithm and Its Variants | by Imad Dabbura | Towards  Data Science">
            <a:extLst>
              <a:ext uri="{FF2B5EF4-FFF2-40B4-BE49-F238E27FC236}">
                <a16:creationId xmlns:a16="http://schemas.microsoft.com/office/drawing/2014/main" id="{DAC7196C-A3B2-0301-1DDB-4182AF6F4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184" y="1454605"/>
            <a:ext cx="6922008" cy="404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9F00FEA-35AB-22F2-54CB-26512B9458E9}"/>
                  </a:ext>
                </a:extLst>
              </p:cNvPr>
              <p:cNvSpPr txBox="1"/>
              <p:nvPr/>
            </p:nvSpPr>
            <p:spPr>
              <a:xfrm>
                <a:off x="7155352" y="100584"/>
                <a:ext cx="6123214" cy="763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s-MX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9F00FEA-35AB-22F2-54CB-26512B945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352" y="100584"/>
                <a:ext cx="6123214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12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 descr="Gradient Descent - Gradient descent - Product Manager's Artificial  Intelligence Learning Library">
            <a:extLst>
              <a:ext uri="{FF2B5EF4-FFF2-40B4-BE49-F238E27FC236}">
                <a16:creationId xmlns:a16="http://schemas.microsoft.com/office/drawing/2014/main" id="{F00D3C97-0067-4829-BA98-E86DD35B41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2578" y="1419241"/>
            <a:ext cx="5678196" cy="317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942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648EB4-F8A3-14F2-6626-C409A99E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¿Por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qué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escoger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MSE y no MAE?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E074ECA-AE67-BEA9-3AE6-41F44F9D4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44" y="2365285"/>
            <a:ext cx="4970040" cy="3938756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08777ED-6E4F-1591-F493-AE5DA1D29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348" y="2365285"/>
            <a:ext cx="5182574" cy="39387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C75A3AA-AD0D-200A-B099-2DDF3961785F}"/>
                  </a:ext>
                </a:extLst>
              </p:cNvPr>
              <p:cNvSpPr txBox="1"/>
              <p:nvPr/>
            </p:nvSpPr>
            <p:spPr>
              <a:xfrm>
                <a:off x="-92769" y="1739411"/>
                <a:ext cx="6097088" cy="763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MX" sz="1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s-MX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s-MX" sz="1800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MX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sz="18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MX" sz="1800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MX" sz="18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sz="1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800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MX" sz="18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C75A3AA-AD0D-200A-B099-2DDF39617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769" y="1739411"/>
                <a:ext cx="6097088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83BE309-B8E5-3071-ADB5-DB0EB8CA520B}"/>
                  </a:ext>
                </a:extLst>
              </p:cNvPr>
              <p:cNvSpPr txBox="1"/>
              <p:nvPr/>
            </p:nvSpPr>
            <p:spPr>
              <a:xfrm>
                <a:off x="5580384" y="1632482"/>
                <a:ext cx="6097088" cy="763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s-MX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83BE309-B8E5-3071-ADB5-DB0EB8CA5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384" y="1632482"/>
                <a:ext cx="6097088" cy="763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74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AED19-0515-F857-1EC5-C709A50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Regresión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8D6675-A121-49AD-2E7C-0F23410672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b="0" dirty="0"/>
                  <a:t>Tenemos una colección de ejemplos etiquetados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endParaRPr lang="es-MX" dirty="0"/>
              </a:p>
              <a:p>
                <a:r>
                  <a:rPr lang="es-MX" dirty="0"/>
                  <a:t>Donde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MX" dirty="0"/>
                  <a:t> es el tamaño de la colección.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dirty="0"/>
                  <a:t> Es un vector D-dimensional, donde cada </a:t>
                </a:r>
                <a:r>
                  <a:rPr lang="es-MX" dirty="0" err="1"/>
                  <a:t>feature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=1,..,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s-MX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b="0" dirty="0"/>
                  <a:t> </a:t>
                </a:r>
                <a:r>
                  <a:rPr lang="es-MX" dirty="0"/>
                  <a:t>La etiqueta, y es un valor que pertenece al conjunto de los reales.</a:t>
                </a:r>
              </a:p>
              <a:p>
                <a:pPr marL="0" indent="0">
                  <a:buNone/>
                </a:pPr>
                <a:endParaRPr lang="es-MX" b="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8D6675-A121-49AD-2E7C-0F23410672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944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CA319-BA21-EFAC-4038-FE6FCE24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Repaso de derivadas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9A32C4-C876-ADB7-EB18-563A021E25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s-MX" sz="4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4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MX" sz="4000" dirty="0"/>
                  <a:t>, </a:t>
                </a:r>
                <a14:m>
                  <m:oMath xmlns:m="http://schemas.openxmlformats.org/officeDocument/2006/math">
                    <m:r>
                      <a:rPr lang="es-MX" sz="4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s-MX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MX" sz="4000" b="0" i="1" dirty="0">
                    <a:latin typeface="Cambria Math" panose="02040503050406030204" pitchFamily="18" charset="0"/>
                  </a:rPr>
                  <a:t>,</a:t>
                </a:r>
                <a:r>
                  <a:rPr lang="es-MX" sz="4000" dirty="0"/>
                  <a:t> </a:t>
                </a:r>
                <a14:m>
                  <m:oMath xmlns:m="http://schemas.openxmlformats.org/officeDocument/2006/math">
                    <m:r>
                      <a:rPr lang="es-MX" sz="4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sz="4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4000" i="1">
                        <a:latin typeface="Cambria Math" panose="02040503050406030204" pitchFamily="18" charset="0"/>
                      </a:rPr>
                      <m:t>𝑐𝑜𝑚𝑜</m:t>
                    </m:r>
                    <m:r>
                      <a:rPr lang="es-MX" sz="4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4000" i="1">
                        <a:latin typeface="Cambria Math" panose="02040503050406030204" pitchFamily="18" charset="0"/>
                      </a:rPr>
                      <m:t>𝑐𝑜𝑛𝑠𝑡𝑎𝑛𝑡𝑒</m:t>
                    </m:r>
                    <m:r>
                      <a:rPr lang="es-MX" sz="4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MX" sz="40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s-MX" sz="3600" i="1" dirty="0">
                    <a:latin typeface="Cambria Math" panose="02040503050406030204" pitchFamily="18" charset="0"/>
                  </a:rPr>
                  <a:t>Ejemplo: </a:t>
                </a:r>
                <a14:m>
                  <m:oMath xmlns:m="http://schemas.openxmlformats.org/officeDocument/2006/math"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s-MX" sz="3600" dirty="0"/>
                  <a:t>, </a:t>
                </a:r>
                <a14:m>
                  <m:oMath xmlns:m="http://schemas.openxmlformats.org/officeDocument/2006/math">
                    <m:r>
                      <a:rPr lang="es-MX" sz="3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s-MX" sz="3600" dirty="0"/>
              </a:p>
              <a:p>
                <a:pPr marL="457200" lvl="1" indent="0">
                  <a:buNone/>
                </a:pPr>
                <a:endParaRPr lang="es-MX" sz="3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4000" dirty="0"/>
                  <a:t>, </a:t>
                </a:r>
                <a14:m>
                  <m:oMath xmlns:m="http://schemas.openxmlformats.org/officeDocument/2006/math">
                    <m:r>
                      <a:rPr lang="es-MX" sz="4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s-MX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s-MX" sz="4000" dirty="0"/>
              </a:p>
              <a:p>
                <a:endParaRPr lang="es-MX" sz="4000" dirty="0"/>
              </a:p>
              <a:p>
                <a14:m>
                  <m:oMath xmlns:m="http://schemas.openxmlformats.org/officeDocument/2006/math"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r>
                  <a:rPr lang="es-MX" sz="4000" dirty="0"/>
                  <a:t>, </a:t>
                </a:r>
                <a14:m>
                  <m:oMath xmlns:m="http://schemas.openxmlformats.org/officeDocument/2006/math">
                    <m:r>
                      <a:rPr lang="es-MX" sz="4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s-MX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MX" sz="4000" dirty="0"/>
                  <a:t>, </a:t>
                </a:r>
                <a14:m>
                  <m:oMath xmlns:m="http://schemas.openxmlformats.org/officeDocument/2006/math"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𝑐𝑜𝑚𝑜</m:t>
                    </m:r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𝑐𝑜𝑛𝑠𝑡𝑎𝑛𝑡𝑒</m:t>
                    </m:r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MX" sz="4000" dirty="0"/>
              </a:p>
              <a:p>
                <a:pPr marL="0" indent="0">
                  <a:buNone/>
                </a:pPr>
                <a:r>
                  <a:rPr lang="es-MX" sz="4000" b="0" dirty="0"/>
                  <a:t>	</a:t>
                </a:r>
                <a:r>
                  <a:rPr lang="es-MX" sz="4000" dirty="0"/>
                  <a:t>Ejemplo: </a:t>
                </a:r>
                <a14:m>
                  <m:oMath xmlns:m="http://schemas.openxmlformats.org/officeDocument/2006/math"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4000" dirty="0"/>
                  <a:t>, </a:t>
                </a:r>
                <a14:m>
                  <m:oMath xmlns:m="http://schemas.openxmlformats.org/officeDocument/2006/math">
                    <m:r>
                      <a:rPr lang="es-MX" sz="4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s-MX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s-MX" sz="4000" dirty="0"/>
              </a:p>
              <a:p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9A32C4-C876-ADB7-EB18-563A021E25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46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841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6EB43-6023-00C0-685C-B04E47A4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Repaso de derivadas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511C26C-9BC0-A62D-EC82-5EA3BD5F9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MX" sz="2800" dirty="0"/>
                  <a:t>,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MX" i="1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br>
                  <a:rPr lang="es-MX" sz="2800" dirty="0"/>
                </a:br>
                <a:r>
                  <a:rPr lang="es-MX" sz="2800" dirty="0"/>
                  <a:t>Ejemplo: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s-MX" sz="2800" dirty="0"/>
                </a:br>
                <a:endParaRPr lang="es-MX" sz="2800" dirty="0"/>
              </a:p>
              <a:p>
                <a:r>
                  <a:rPr lang="es-MX" sz="2800" dirty="0"/>
                  <a:t>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MX" sz="2800" dirty="0"/>
                  <a:t>,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MX" sz="2800" dirty="0"/>
              </a:p>
              <a:p>
                <a:pPr lvl="1"/>
                <a:r>
                  <a:rPr lang="es-MX" dirty="0"/>
                  <a:t>Ejemplo: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dirty="0"/>
                  <a:t>,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=2, 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s-MX" dirty="0"/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=2+3=5</m:t>
                    </m:r>
                  </m:oMath>
                </a14:m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511C26C-9BC0-A62D-EC82-5EA3BD5F9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825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454D4-3FB0-CD73-C19A-73731B16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Repaso de derivadas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D2C490-059C-FD45-1E44-2DBDCAB322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br>
                  <a:rPr lang="es-MX" dirty="0"/>
                </a:br>
                <a:r>
                  <a:rPr lang="es-MX" dirty="0"/>
                  <a:t>Ejemplo: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dirty="0"/>
                  <a:t>,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s-MX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=2, 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s-MX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s-MX" dirty="0"/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⋅3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⋅3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⋅(3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)′</m:t>
                    </m:r>
                  </m:oMath>
                </a14:m>
                <a:endParaRPr lang="es-MX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=2⋅3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⋅3</m:t>
                    </m:r>
                  </m:oMath>
                </a14:m>
                <a:endParaRPr lang="es-MX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MX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MX" dirty="0"/>
              </a:p>
              <a:p>
                <a:pPr lvl="1"/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D2C490-059C-FD45-1E44-2DBDCAB322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59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D205F-897D-3615-B101-67B8C17B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Repaso de derivadas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8F228EA-D52A-7AD9-1E65-053E7D2A3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𝑐𝑜𝑛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𝑐𝑜𝑛𝑠𝑡𝑎𝑛𝑡𝑒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	Ejemplo: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+5,</m:t>
                    </m:r>
                    <m:r>
                      <a:rPr lang="es-MX" sz="28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MX" sz="28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MX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s-MX" sz="2800" b="0" i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s-MX" sz="28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	Ejemplo: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sz="28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MX" sz="28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MX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s-MX" sz="2800" b="0" i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s-MX" sz="28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Note que </a:t>
                </a:r>
                <a:r>
                  <a:rPr lang="es-MX" dirty="0">
                    <a:solidFill>
                      <a:srgbClr val="FF0000"/>
                    </a:solidFill>
                  </a:rPr>
                  <a:t>z </a:t>
                </a:r>
                <a:r>
                  <a:rPr lang="es-MX" dirty="0"/>
                  <a:t>puede ser una variable.</a:t>
                </a:r>
                <a:endParaRPr lang="es-MX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8F228EA-D52A-7AD9-1E65-053E7D2A3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58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4B458-5B97-35E1-DBD1-F527C7F5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Repaso de derivadas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15F1CCF-1DE3-AB27-481F-0C95C3F040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¿Quiero calcular la derivada </a:t>
                </a:r>
                <a:r>
                  <a:rPr lang="es-MX" dirty="0">
                    <a:solidFill>
                      <a:srgbClr val="FF0000"/>
                    </a:solidFill>
                  </a:rPr>
                  <a:t>respecto 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dirty="0"/>
                  <a:t>?</a:t>
                </a:r>
              </a:p>
              <a:p>
                <a:pPr marL="0" indent="0">
                  <a:buNone/>
                </a:pPr>
                <a:r>
                  <a:rPr lang="es-MX" dirty="0"/>
                  <a:t>Analogía del ejemplo anterior:</a:t>
                </a:r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MX" b="0" dirty="0"/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s-MX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/>
                  <a:t>’</a:t>
                </a:r>
              </a:p>
              <a:p>
                <a:pPr marL="0" indent="0">
                  <a:buNone/>
                </a:pPr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MX" dirty="0"/>
                  <a:t> = 2</a:t>
                </a: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15F1CCF-1DE3-AB27-481F-0C95C3F040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8896947-653D-7C2F-6295-BBF354C01948}"/>
                  </a:ext>
                </a:extLst>
              </p:cNvPr>
              <p:cNvSpPr txBox="1"/>
              <p:nvPr/>
            </p:nvSpPr>
            <p:spPr>
              <a:xfrm>
                <a:off x="7283617" y="112991"/>
                <a:ext cx="60970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𝑐𝑜𝑛𝑠𝑡𝑎𝑛𝑡𝑒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8896947-653D-7C2F-6295-BBF354C01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617" y="112991"/>
                <a:ext cx="609700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825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A22A8-0BC7-CD98-CCF4-C7F5086A1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C00A9-75E2-B119-31A0-8EA17818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Repaso de derivadas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E523797-B1A0-3512-1303-88B619E37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¿Quiero calcular la derivada </a:t>
                </a:r>
                <a:r>
                  <a:rPr lang="es-MX" dirty="0">
                    <a:solidFill>
                      <a:srgbClr val="FF0000"/>
                    </a:solidFill>
                  </a:rPr>
                  <a:t>respecto 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MX" dirty="0"/>
                  <a:t>?</a:t>
                </a: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E523797-B1A0-3512-1303-88B619E37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E57D13D-13F0-96A9-809B-C5D5F2B466F4}"/>
                  </a:ext>
                </a:extLst>
              </p:cNvPr>
              <p:cNvSpPr txBox="1"/>
              <p:nvPr/>
            </p:nvSpPr>
            <p:spPr>
              <a:xfrm>
                <a:off x="7283617" y="112991"/>
                <a:ext cx="60970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𝑐𝑜𝑛𝑠𝑡𝑎𝑛𝑡𝑒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8896947-653D-7C2F-6295-BBF354C01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617" y="112991"/>
                <a:ext cx="609700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705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4B458-5B97-35E1-DBD1-F527C7F5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Repaso de derivadas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15F1CCF-1DE3-AB27-481F-0C95C3F040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¿Quiero calcular la derivada </a:t>
                </a:r>
                <a:r>
                  <a:rPr lang="es-MX" dirty="0">
                    <a:solidFill>
                      <a:srgbClr val="FF0000"/>
                    </a:solidFill>
                  </a:rPr>
                  <a:t>respecto 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MX" dirty="0"/>
                  <a:t>?</a:t>
                </a:r>
              </a:p>
              <a:p>
                <a:pPr marL="0" indent="0">
                  <a:buNone/>
                </a:pPr>
                <a:r>
                  <a:rPr lang="es-MX" dirty="0"/>
                  <a:t>Analogía del ejemplo anterior:</a:t>
                </a:r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MX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s-MX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MX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)=3</m:t>
                    </m:r>
                    <m:r>
                      <a:rPr lang="es-MX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s-MX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/>
                  <a:t>’</a:t>
                </a:r>
              </a:p>
              <a:p>
                <a:pPr marL="0" indent="0">
                  <a:buNone/>
                </a:pPr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s-MX" dirty="0"/>
                  <a:t> = 3</a:t>
                </a: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15F1CCF-1DE3-AB27-481F-0C95C3F040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8896947-653D-7C2F-6295-BBF354C01948}"/>
                  </a:ext>
                </a:extLst>
              </p:cNvPr>
              <p:cNvSpPr txBox="1"/>
              <p:nvPr/>
            </p:nvSpPr>
            <p:spPr>
              <a:xfrm>
                <a:off x="7283617" y="112991"/>
                <a:ext cx="60970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𝑐𝑜𝑛𝑠𝑡𝑎𝑛𝑡𝑒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8896947-653D-7C2F-6295-BBF354C01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617" y="112991"/>
                <a:ext cx="609700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663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280F1-1674-3F12-46A5-7372D1D5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Derivadas parciales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E4A301-8B22-9D7F-0510-4264FEE23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Son una generalización del concepto de derivada en calculo diferencial.</a:t>
            </a:r>
          </a:p>
          <a:p>
            <a:r>
              <a:rPr lang="es-MX" dirty="0"/>
              <a:t>La derivada parcial es la tasa de cambio de una función con respecto a sus variables independientes, manteniendo las demás variables como constantes.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6553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9F3DD-A2B5-1A0F-9ADD-86D3CC7D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C5DB73-449F-D1F3-FA20-A676B148B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C5DB73-449F-D1F3-FA20-A676B148B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164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7B3939-3668-CF67-B3EF-B2502130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endParaRPr lang="es-MX" sz="54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1FC7799-DF99-2903-326E-9D5F0132B4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5843" y="2670048"/>
                <a:ext cx="5691487" cy="3547872"/>
              </a:xfrm>
            </p:spPr>
            <p:txBody>
              <a:bodyPr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s-MX" sz="2200" b="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sz="2200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sz="2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2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200" b="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sz="2200" b="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MX" sz="22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22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MX" sz="2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s-MX" sz="2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MX" sz="220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MX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MX" sz="2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MX" sz="2200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s-MX" sz="22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MX" sz="2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2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MX" sz="22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MX" sz="2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sz="2200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sz="22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MX" sz="2200" b="0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s-MX" sz="22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nary>
                  </m:oMath>
                </a14:m>
                <a:endParaRPr lang="es-MX" sz="2200" dirty="0"/>
              </a:p>
              <a:p>
                <a14:m>
                  <m:oMath xmlns:m="http://schemas.openxmlformats.org/officeDocument/2006/math">
                    <m:r>
                      <a:rPr lang="es-MX" sz="2200" b="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sz="2200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sz="2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2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200" b="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sz="2200" b="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MX" sz="22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22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200" b="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sz="2200" b="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s-MX" sz="2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2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sz="22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MX" sz="22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s-MX" sz="2200" b="0" i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s-MX" sz="2200" b="0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es-MX" sz="2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2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MX" sz="22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MX" sz="2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sz="2200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sz="22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MX" sz="2200" b="0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s-MX" sz="22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nary>
                  </m:oMath>
                </a14:m>
                <a:endParaRPr lang="es-MX" sz="2200" dirty="0"/>
              </a:p>
              <a:p>
                <a:r>
                  <a:rPr lang="es-MX" sz="2200" dirty="0"/>
                  <a:t>Quiero calcular las derivadas de </a:t>
                </a:r>
                <a14:m>
                  <m:oMath xmlns:m="http://schemas.openxmlformats.org/officeDocument/2006/math">
                    <m:r>
                      <a:rPr lang="es-MX" sz="2200" b="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s-MX" sz="2200" dirty="0"/>
                  <a:t> con respecto a </a:t>
                </a:r>
                <a14:m>
                  <m:oMath xmlns:m="http://schemas.openxmlformats.org/officeDocument/2006/math">
                    <m:r>
                      <a:rPr lang="es-MX" sz="2200" b="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s-MX" sz="2200" dirty="0"/>
                  <a:t>, y b.</a:t>
                </a:r>
              </a:p>
              <a:p>
                <a:r>
                  <a:rPr lang="es-MX" sz="2200" dirty="0"/>
                  <a:t>Porque el resultado del </a:t>
                </a:r>
                <a:r>
                  <a:rPr lang="es-MX" sz="2200" i="1" dirty="0" err="1"/>
                  <a:t>loss</a:t>
                </a:r>
                <a:r>
                  <a:rPr lang="es-MX" sz="2200" i="1" dirty="0"/>
                  <a:t> </a:t>
                </a:r>
                <a:r>
                  <a:rPr lang="es-MX" sz="2200" i="1" dirty="0" err="1"/>
                  <a:t>function</a:t>
                </a:r>
                <a:r>
                  <a:rPr lang="es-MX" sz="2200" dirty="0"/>
                  <a:t> depende del modelo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MX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d>
                      <m:dPr>
                        <m:ctrlPr>
                          <a:rPr lang="es-MX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s-MX" sz="2200" dirty="0"/>
                  <a:t>)</a:t>
                </a:r>
              </a:p>
              <a:p>
                <a:r>
                  <a:rPr lang="es-MX" sz="2200" dirty="0"/>
                  <a:t>Y el modelo depende de los valores de w y </a:t>
                </a:r>
                <a:r>
                  <a:rPr lang="es-MX" sz="2200" i="1" dirty="0"/>
                  <a:t>b</a:t>
                </a:r>
              </a:p>
              <a:p>
                <a:endParaRPr lang="es-MX" sz="22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1FC7799-DF99-2903-326E-9D5F0132B4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5843" y="2670048"/>
                <a:ext cx="5691487" cy="3547872"/>
              </a:xfrm>
              <a:blipFill>
                <a:blip r:embed="rId2"/>
                <a:stretch>
                  <a:fillRect l="-1178" r="-12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 descr="Gradient Descent Algorithm and Its Variants | by Imad Dabbura | Towards  Data Science">
            <a:extLst>
              <a:ext uri="{FF2B5EF4-FFF2-40B4-BE49-F238E27FC236}">
                <a16:creationId xmlns:a16="http://schemas.microsoft.com/office/drawing/2014/main" id="{213D9754-F39F-3A18-09B7-702A3BA1A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832252"/>
            <a:ext cx="5458968" cy="319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19AAA35-0C70-A177-66B0-25C79A194157}"/>
                  </a:ext>
                </a:extLst>
              </p:cNvPr>
              <p:cNvSpPr txBox="1"/>
              <p:nvPr/>
            </p:nvSpPr>
            <p:spPr>
              <a:xfrm>
                <a:off x="7758865" y="0"/>
                <a:ext cx="6097002" cy="458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19AAA35-0C70-A177-66B0-25C79A194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865" y="0"/>
                <a:ext cx="6097002" cy="458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94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C901E-BD35-6C0B-2EE9-3758C13F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queremos hacer?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E733E23-4E1D-D288-2667-9E7354BA33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Construir un modelo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s-MX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s-MX" dirty="0"/>
                  <a:t> un vector D-dimensional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MX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s-MX" dirty="0"/>
                  <a:t> un número real</a:t>
                </a: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MX" b="0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E733E23-4E1D-D288-2667-9E7354BA33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249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FB0AD93-5254-3576-2614-61357195DA5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MX" dirty="0"/>
                  <a:t>Calculando derivadas 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s-MX" dirty="0"/>
                  <a:t> con respecto a </a:t>
                </a:r>
                <a:r>
                  <a:rPr lang="es-MX" i="1" dirty="0"/>
                  <a:t>w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FB0AD93-5254-3576-2614-61357195D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734190B-9F8F-BE3E-D89A-A18F40112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MX" sz="2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s-MX" sz="2800" b="0" i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s-MX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)′</m:t>
                        </m:r>
                      </m:e>
                    </m:nary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734190B-9F8F-BE3E-D89A-A18F40112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2B4BE90-6591-E055-BB06-847BB1471DDD}"/>
                  </a:ext>
                </a:extLst>
              </p:cNvPr>
              <p:cNvSpPr txBox="1"/>
              <p:nvPr/>
            </p:nvSpPr>
            <p:spPr>
              <a:xfrm>
                <a:off x="7283617" y="112991"/>
                <a:ext cx="60970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𝑐𝑜𝑛𝑠𝑡𝑎𝑛𝑡𝑒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2B4BE90-6591-E055-BB06-847BB1471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617" y="112991"/>
                <a:ext cx="609700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31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F5421-66A1-34A5-B3A3-5D2C7753D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610D0DF7-AF49-8E94-A54B-52E9F5C835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MX" dirty="0"/>
                  <a:t>Calculando derivadas 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s-MX" dirty="0"/>
                  <a:t> con respecto a </a:t>
                </a:r>
                <a:r>
                  <a:rPr lang="es-MX" i="1" dirty="0"/>
                  <a:t>w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FB0AD93-5254-3576-2614-61357195D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059E82F-E74E-9F6C-6CCB-3EEFB94CF8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MX" sz="2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s-MX" sz="2800" b="0" i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s-MX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)′</m:t>
                        </m:r>
                      </m:e>
                    </m:nary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s-MX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d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s-MX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sSub>
                                      <m:sSub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MX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)′</m:t>
                            </m:r>
                          </m:e>
                        </m:d>
                      </m:e>
                    </m:nary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sSub>
                                      <m:sSub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MX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MX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nary>
                  </m:oMath>
                </a14:m>
                <a:endParaRPr lang="es-MX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s-MX" dirty="0"/>
              </a:p>
              <a:p>
                <a:endParaRPr lang="es-MX" dirty="0"/>
              </a:p>
              <a:p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734190B-9F8F-BE3E-D89A-A18F40112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1DC46FF-518C-5D0F-C4B7-2CDD1688D5A8}"/>
                  </a:ext>
                </a:extLst>
              </p:cNvPr>
              <p:cNvSpPr txBox="1"/>
              <p:nvPr/>
            </p:nvSpPr>
            <p:spPr>
              <a:xfrm>
                <a:off x="7283617" y="112991"/>
                <a:ext cx="60970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𝑐𝑜𝑛𝑠𝑡𝑎𝑛𝑡𝑒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2B4BE90-6591-E055-BB06-847BB1471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617" y="112991"/>
                <a:ext cx="609700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982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86239-FB1E-6D2F-88D3-475F79106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600DD1E0-707C-6B81-74B3-3A827063870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MX" dirty="0"/>
                  <a:t>Calculando derivadas 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s-MX" dirty="0"/>
                  <a:t> con respecto a b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C823CA88-95DE-6501-6EF4-CECC2FBCA8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58E6018-814D-47E7-2E00-A898425F7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MX" sz="2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s-MX" sz="2800" b="0" i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s-MX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)′</m:t>
                        </m:r>
                      </m:e>
                    </m:nary>
                  </m:oMath>
                </a14:m>
                <a:endParaRPr lang="es-MX" dirty="0"/>
              </a:p>
              <a:p>
                <a:endParaRPr lang="es-MX" dirty="0"/>
              </a:p>
              <a:p>
                <a:endParaRPr lang="es-MX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58E6018-814D-47E7-2E00-A898425F7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705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C823CA88-95DE-6501-6EF4-CECC2FBCA8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MX" dirty="0"/>
                  <a:t>Calculando derivadas 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s-MX" dirty="0"/>
                  <a:t> con respecto a b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C823CA88-95DE-6501-6EF4-CECC2FBCA8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1A2CD4C-2388-89B7-E9A8-8AA2982607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MX" sz="2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s-MX" sz="2800" b="0" i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s-MX" sz="2800" b="0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MX" sz="28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MX" sz="2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s-MX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)′</m:t>
                        </m:r>
                      </m:e>
                    </m:nary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s-MX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d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s-MX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d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s-MX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d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sSub>
                                      <m:sSub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MX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)′</m:t>
                            </m:r>
                          </m:e>
                        </m:d>
                      </m:e>
                    </m:nary>
                  </m:oMath>
                </a14:m>
                <a:endParaRPr lang="es-MX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s-MX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d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0+1</m:t>
                                </m:r>
                              </m:e>
                            </m:d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nary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s-MX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d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⋅1</m:t>
                        </m:r>
                      </m:e>
                    </m:nary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s-MX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d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s-MX" dirty="0"/>
              </a:p>
              <a:p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1A2CD4C-2388-89B7-E9A8-8AA2982607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42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901F2A56-2865-EE2A-4226-DE22BD90F61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MX" dirty="0"/>
                  <a:t>Resultados de derivadas parciales 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901F2A56-2865-EE2A-4226-DE22BD90F6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B1C048-C86E-F2CD-7F49-D979D56D6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es-MX" dirty="0"/>
                </a:br>
                <a:endParaRPr lang="es-MX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s-MX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es-MX" dirty="0"/>
                </a:br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s-MX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d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br>
                  <a:rPr lang="es-MX" dirty="0"/>
                </a:br>
                <a:endParaRPr lang="es-MX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s-MX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s-MX" dirty="0"/>
              </a:p>
              <a:p>
                <a:endParaRPr lang="es-MX" dirty="0"/>
              </a:p>
              <a:p>
                <a:endParaRPr lang="es-MX" dirty="0"/>
              </a:p>
              <a:p>
                <a:r>
                  <a:rPr lang="es-MX" dirty="0"/>
                  <a:t>¿Y ahora?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B1C048-C86E-F2CD-7F49-D979D56D6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700" b="-196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5D66602-972A-0813-D35B-53B30AC814D9}"/>
                  </a:ext>
                </a:extLst>
              </p:cNvPr>
              <p:cNvSpPr txBox="1"/>
              <p:nvPr/>
            </p:nvSpPr>
            <p:spPr>
              <a:xfrm>
                <a:off x="7590189" y="68427"/>
                <a:ext cx="6097002" cy="458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5D66602-972A-0813-D35B-53B30AC81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189" y="68427"/>
                <a:ext cx="6097002" cy="458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606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D044E-11E8-AEF4-1956-0D90AAA8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Actualización de parámetros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0A149BF-0765-524B-9124-3726F43B66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s-MX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</m:oMath>
                </a14:m>
                <a:endParaRPr lang="es-MX" dirty="0"/>
              </a:p>
              <a:p>
                <a:endParaRPr lang="es-MX" u="sng" dirty="0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MX" dirty="0">
                    <a:solidFill>
                      <a:schemeClr val="tx1"/>
                    </a:solidFill>
                  </a:rPr>
                  <a:t> es un </a:t>
                </a:r>
                <a:r>
                  <a:rPr lang="es-MX" dirty="0" err="1">
                    <a:solidFill>
                      <a:schemeClr val="tx1"/>
                    </a:solidFill>
                  </a:rPr>
                  <a:t>hiperparámetro</a:t>
                </a:r>
                <a:r>
                  <a:rPr lang="es-MX" dirty="0">
                    <a:solidFill>
                      <a:schemeClr val="tx1"/>
                    </a:solidFill>
                  </a:rPr>
                  <a:t>, (Learning </a:t>
                </a:r>
                <a:r>
                  <a:rPr lang="es-MX" dirty="0" err="1">
                    <a:solidFill>
                      <a:schemeClr val="tx1"/>
                    </a:solidFill>
                  </a:rPr>
                  <a:t>rate</a:t>
                </a:r>
                <a:r>
                  <a:rPr lang="es-MX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s-MX" dirty="0"/>
                  <a:t>Gradiente descendiente</a:t>
                </a:r>
                <a:endParaRPr lang="es-MX" dirty="0">
                  <a:solidFill>
                    <a:schemeClr val="tx1"/>
                  </a:solidFill>
                </a:endParaRPr>
              </a:p>
              <a:p>
                <a:endParaRPr lang="es-MX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0A149BF-0765-524B-9124-3726F43B66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555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D621C-901F-ED4A-F28B-8722C202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4F58AD-4A63-ADDA-2552-79EEE055D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098" name="Picture 2" descr="Coursera's Machine Learning Notes — Week2, Multivariate Linear Regression,  MSE, Gradient Descent and Normal Equation. | by Amber | Medium">
            <a:extLst>
              <a:ext uri="{FF2B5EF4-FFF2-40B4-BE49-F238E27FC236}">
                <a16:creationId xmlns:a16="http://schemas.microsoft.com/office/drawing/2014/main" id="{15A8529A-7BE0-3238-B39C-CF65C03DC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2192000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203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BE203-B1B1-5BAD-43CC-E81C6D3C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663090-4C3C-651F-AA8A-70D8418BF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967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3F783-4597-0752-A7F7-054D2830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queremos hacer?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A71C60-EDC8-07E0-99AE-B3F02941E3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Tenemos una combinación lineal de los features</a:t>
                </a:r>
              </a:p>
              <a:p>
                <a:r>
                  <a:rPr lang="es-MX" dirty="0"/>
                  <a:t>El modelo está parametrizado con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s-MX" dirty="0"/>
                  <a:t> y b.</a:t>
                </a:r>
              </a:p>
              <a:p>
                <a:r>
                  <a:rPr lang="es-MX" dirty="0"/>
                  <a:t>Encontrar valores óptimos de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s-MX" dirty="0"/>
                  <a:t> y b que hagan que mi función realice las predicciones más acertadas.</a:t>
                </a:r>
              </a:p>
              <a:p>
                <a:r>
                  <a:rPr lang="es-MX" dirty="0"/>
                  <a:t>Optimo != perfecto</a:t>
                </a:r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A71C60-EDC8-07E0-99AE-B3F02941E3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18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EF371-1467-E756-E3A7-2CE0DF72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Regresión de una dimensión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5D98254-83BD-F882-2ACC-4EC4474CC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966" y="1825625"/>
            <a:ext cx="6394067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A1D2B70-AA73-201C-8375-E7ED4FD9EC66}"/>
                  </a:ext>
                </a:extLst>
              </p:cNvPr>
              <p:cNvSpPr txBox="1"/>
              <p:nvPr/>
            </p:nvSpPr>
            <p:spPr>
              <a:xfrm>
                <a:off x="7993523" y="106899"/>
                <a:ext cx="609708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A1D2B70-AA73-201C-8375-E7ED4FD9E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523" y="106899"/>
                <a:ext cx="6097088" cy="381515"/>
              </a:xfrm>
              <a:prstGeom prst="rect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90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EBCC5-6644-CA00-367E-75E20C1F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769561-FD63-3D79-5ACE-42BDFA44C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Multiple Linear Regression” in 200 words. | by Thaddeussegura | Medium">
            <a:extLst>
              <a:ext uri="{FF2B5EF4-FFF2-40B4-BE49-F238E27FC236}">
                <a16:creationId xmlns:a16="http://schemas.microsoft.com/office/drawing/2014/main" id="{26701483-0AD9-40E5-82C2-DB948B474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10" y="1490411"/>
            <a:ext cx="97536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39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17384-5A1E-E8F3-7A3F-90035C11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E2B3A1-5971-24AC-212A-34BE0E945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Simple linear regression — STATS 202">
            <a:extLst>
              <a:ext uri="{FF2B5EF4-FFF2-40B4-BE49-F238E27FC236}">
                <a16:creationId xmlns:a16="http://schemas.microsoft.com/office/drawing/2014/main" id="{0C351515-A1E4-782C-8656-B4DB548DF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0"/>
            <a:ext cx="10636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6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54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reeform: Shape 2056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Python Machine Learning Cookbook">
            <a:extLst>
              <a:ext uri="{FF2B5EF4-FFF2-40B4-BE49-F238E27FC236}">
                <a16:creationId xmlns:a16="http://schemas.microsoft.com/office/drawing/2014/main" id="{696E1981-48E6-6537-1136-658118CEF2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1339" y="643467"/>
            <a:ext cx="595616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2060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921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F9FE9-6377-F509-F1D7-363118FB5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49A59-D4F2-51EE-12F6-1654AC54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Minimizar la siguiente expresión (MSE)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9642EEA-2D39-C700-FAFB-079D0998D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MX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nary>
                  </m:oMath>
                </a14:m>
                <a:endParaRPr lang="es-MX" dirty="0"/>
              </a:p>
              <a:p>
                <a:r>
                  <a:rPr lang="es-MX" dirty="0" err="1"/>
                  <a:t>Loss</a:t>
                </a:r>
                <a:r>
                  <a:rPr lang="es-MX" dirty="0"/>
                  <a:t> </a:t>
                </a:r>
                <a:r>
                  <a:rPr lang="es-MX" dirty="0" err="1"/>
                  <a:t>function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s-MX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MX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 y es una medida de penalidad.</a:t>
                </a:r>
              </a:p>
              <a:p>
                <a:r>
                  <a:rPr lang="es-MX" dirty="0"/>
                  <a:t>Error cuadrático</a:t>
                </a:r>
              </a:p>
              <a:p>
                <a:r>
                  <a:rPr lang="es-MX" dirty="0" err="1"/>
                  <a:t>Cost</a:t>
                </a:r>
                <a:r>
                  <a:rPr lang="es-MX" dirty="0"/>
                  <a:t> </a:t>
                </a:r>
                <a:r>
                  <a:rPr lang="es-MX" dirty="0" err="1"/>
                  <a:t>function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MX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nary>
                  </m:oMath>
                </a14:m>
                <a:endParaRPr lang="es-MX" dirty="0"/>
              </a:p>
              <a:p>
                <a:r>
                  <a:rPr lang="es-MX" dirty="0"/>
                  <a:t>Promedio del </a:t>
                </a:r>
                <a:r>
                  <a:rPr lang="es-MX" dirty="0" err="1"/>
                  <a:t>Loss</a:t>
                </a:r>
                <a:r>
                  <a:rPr lang="es-MX" dirty="0"/>
                  <a:t> </a:t>
                </a:r>
                <a:r>
                  <a:rPr lang="es-MX" dirty="0" err="1"/>
                  <a:t>Function</a:t>
                </a:r>
                <a:endParaRPr lang="es-MX" dirty="0"/>
              </a:p>
              <a:p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E051BD-13DE-9BD9-AC8B-0E275FAC71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EA06E18-5DF9-9779-61C5-17D8027BDE94}"/>
                  </a:ext>
                </a:extLst>
              </p:cNvPr>
              <p:cNvSpPr txBox="1"/>
              <p:nvPr/>
            </p:nvSpPr>
            <p:spPr>
              <a:xfrm>
                <a:off x="7827043" y="106899"/>
                <a:ext cx="6097002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EB66492-429D-544D-67A4-2E6A2E6B2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043" y="106899"/>
                <a:ext cx="6097002" cy="381515"/>
              </a:xfrm>
              <a:prstGeom prst="rect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52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1135</Words>
  <Application>Microsoft Office PowerPoint</Application>
  <PresentationFormat>Widescreen</PresentationFormat>
  <Paragraphs>158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4" baseType="lpstr">
      <vt:lpstr>Meiryo</vt:lpstr>
      <vt:lpstr>Aptos</vt:lpstr>
      <vt:lpstr>Aptos Display</vt:lpstr>
      <vt:lpstr>Arial</vt:lpstr>
      <vt:lpstr>Calibri</vt:lpstr>
      <vt:lpstr>Cambria Math</vt:lpstr>
      <vt:lpstr>Tema do Office</vt:lpstr>
      <vt:lpstr>Regresión Lineal </vt:lpstr>
      <vt:lpstr>Regresión lineal</vt:lpstr>
      <vt:lpstr>¿Qué queremos hacer?</vt:lpstr>
      <vt:lpstr>¿Qué queremos hacer?</vt:lpstr>
      <vt:lpstr>Regresión de una dimensión</vt:lpstr>
      <vt:lpstr>Apresentação do PowerPoint</vt:lpstr>
      <vt:lpstr>Apresentação do PowerPoint</vt:lpstr>
      <vt:lpstr>Apresentação do PowerPoint</vt:lpstr>
      <vt:lpstr>Minimizar la siguiente expresión (MSE)</vt:lpstr>
      <vt:lpstr>Pero ¿por qué queremos minimizar ?</vt:lpstr>
      <vt:lpstr>Pero ¿por qué queremos minimizar ?</vt:lpstr>
      <vt:lpstr>Hallar valores de parámetros</vt:lpstr>
      <vt:lpstr>Definición formal</vt:lpstr>
      <vt:lpstr>Pero ¿por qué queremos minimizar ?</vt:lpstr>
      <vt:lpstr>Apresentação do PowerPoint</vt:lpstr>
      <vt:lpstr>Apresentação do PowerPoint</vt:lpstr>
      <vt:lpstr>Apresentação do PowerPoint</vt:lpstr>
      <vt:lpstr>Apresentação do PowerPoint</vt:lpstr>
      <vt:lpstr>¿Por qué escoger MSE y no MAE?</vt:lpstr>
      <vt:lpstr>Repaso de derivadas</vt:lpstr>
      <vt:lpstr>Repaso de derivadas</vt:lpstr>
      <vt:lpstr>Repaso de derivadas</vt:lpstr>
      <vt:lpstr>Repaso de derivadas</vt:lpstr>
      <vt:lpstr>Repaso de derivadas</vt:lpstr>
      <vt:lpstr>Repaso de derivadas</vt:lpstr>
      <vt:lpstr>Repaso de derivadas</vt:lpstr>
      <vt:lpstr>Derivadas parciales</vt:lpstr>
      <vt:lpstr>Notación</vt:lpstr>
      <vt:lpstr>Apresentação do PowerPoint</vt:lpstr>
      <vt:lpstr>Calculando derivadas de L con respecto a w</vt:lpstr>
      <vt:lpstr>Calculando derivadas de L con respecto a w</vt:lpstr>
      <vt:lpstr>Calculando derivadas de L con respecto a b</vt:lpstr>
      <vt:lpstr>Calculando derivadas de L con respecto a b</vt:lpstr>
      <vt:lpstr>Resultados de derivadas parciales de L</vt:lpstr>
      <vt:lpstr>Actualización de parámetros</vt:lpstr>
      <vt:lpstr>Apresentação do PowerPoint</vt:lpstr>
      <vt:lpstr>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Steven Andrey Pacheco Portuguez</dc:creator>
  <cp:lastModifiedBy>Steven Andrey Pacheco Portuguez</cp:lastModifiedBy>
  <cp:revision>1</cp:revision>
  <dcterms:created xsi:type="dcterms:W3CDTF">2024-01-21T01:29:18Z</dcterms:created>
  <dcterms:modified xsi:type="dcterms:W3CDTF">2024-02-20T17:25:07Z</dcterms:modified>
</cp:coreProperties>
</file>