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70" r:id="rId8"/>
    <p:sldId id="262" r:id="rId9"/>
    <p:sldId id="264" r:id="rId10"/>
    <p:sldId id="269" r:id="rId11"/>
    <p:sldId id="265" r:id="rId12"/>
    <p:sldId id="266" r:id="rId13"/>
    <p:sldId id="268" r:id="rId14"/>
    <p:sldId id="267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03CA7-9B4F-4F5B-81B7-A9F69FBF127F}" v="2" dt="2024-02-27T05:00:35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Andrey Pacheco Portuguez" userId="ad40cec1-e87c-4df3-a667-1eb27988b12b" providerId="ADAL" clId="{68403CA7-9B4F-4F5B-81B7-A9F69FBF127F}"/>
    <pc:docChg chg="undo custSel modSld">
      <pc:chgData name="Steven Andrey Pacheco Portuguez" userId="ad40cec1-e87c-4df3-a667-1eb27988b12b" providerId="ADAL" clId="{68403CA7-9B4F-4F5B-81B7-A9F69FBF127F}" dt="2024-02-27T05:01:25.128" v="20" actId="14100"/>
      <pc:docMkLst>
        <pc:docMk/>
      </pc:docMkLst>
      <pc:sldChg chg="modSp mod">
        <pc:chgData name="Steven Andrey Pacheco Portuguez" userId="ad40cec1-e87c-4df3-a667-1eb27988b12b" providerId="ADAL" clId="{68403CA7-9B4F-4F5B-81B7-A9F69FBF127F}" dt="2024-02-27T04:53:26.273" v="1" actId="14100"/>
        <pc:sldMkLst>
          <pc:docMk/>
          <pc:sldMk cId="1015936357" sldId="267"/>
        </pc:sldMkLst>
        <pc:picChg chg="mod">
          <ac:chgData name="Steven Andrey Pacheco Portuguez" userId="ad40cec1-e87c-4df3-a667-1eb27988b12b" providerId="ADAL" clId="{68403CA7-9B4F-4F5B-81B7-A9F69FBF127F}" dt="2024-02-27T04:53:26.273" v="1" actId="14100"/>
          <ac:picMkLst>
            <pc:docMk/>
            <pc:sldMk cId="1015936357" sldId="267"/>
            <ac:picMk id="8" creationId="{A6881D92-C0AE-0743-D270-0A7DA560C7C9}"/>
          </ac:picMkLst>
        </pc:picChg>
      </pc:sldChg>
      <pc:sldChg chg="addSp modSp mod setBg">
        <pc:chgData name="Steven Andrey Pacheco Portuguez" userId="ad40cec1-e87c-4df3-a667-1eb27988b12b" providerId="ADAL" clId="{68403CA7-9B4F-4F5B-81B7-A9F69FBF127F}" dt="2024-02-27T04:59:44.800" v="9" actId="26606"/>
        <pc:sldMkLst>
          <pc:docMk/>
          <pc:sldMk cId="2739579461" sldId="271"/>
        </pc:sldMkLst>
        <pc:spChg chg="mod">
          <ac:chgData name="Steven Andrey Pacheco Portuguez" userId="ad40cec1-e87c-4df3-a667-1eb27988b12b" providerId="ADAL" clId="{68403CA7-9B4F-4F5B-81B7-A9F69FBF127F}" dt="2024-02-27T04:59:44.800" v="9" actId="26606"/>
          <ac:spMkLst>
            <pc:docMk/>
            <pc:sldMk cId="2739579461" sldId="271"/>
            <ac:spMk id="2" creationId="{E404EF66-020D-5425-E535-A46D07DEA6D5}"/>
          </ac:spMkLst>
        </pc:spChg>
        <pc:spChg chg="mod">
          <ac:chgData name="Steven Andrey Pacheco Portuguez" userId="ad40cec1-e87c-4df3-a667-1eb27988b12b" providerId="ADAL" clId="{68403CA7-9B4F-4F5B-81B7-A9F69FBF127F}" dt="2024-02-27T04:59:44.800" v="9" actId="26606"/>
          <ac:spMkLst>
            <pc:docMk/>
            <pc:sldMk cId="2739579461" sldId="271"/>
            <ac:spMk id="3" creationId="{D3CD2E22-3311-DD8A-2C94-9D5B15AF0250}"/>
          </ac:spMkLst>
        </pc:spChg>
        <pc:spChg chg="add">
          <ac:chgData name="Steven Andrey Pacheco Portuguez" userId="ad40cec1-e87c-4df3-a667-1eb27988b12b" providerId="ADAL" clId="{68403CA7-9B4F-4F5B-81B7-A9F69FBF127F}" dt="2024-02-27T04:59:44.800" v="9" actId="26606"/>
          <ac:spMkLst>
            <pc:docMk/>
            <pc:sldMk cId="2739579461" sldId="271"/>
            <ac:spMk id="8" creationId="{777A147A-9ED8-46B4-8660-1B3C2AA880B5}"/>
          </ac:spMkLst>
        </pc:spChg>
        <pc:spChg chg="add">
          <ac:chgData name="Steven Andrey Pacheco Portuguez" userId="ad40cec1-e87c-4df3-a667-1eb27988b12b" providerId="ADAL" clId="{68403CA7-9B4F-4F5B-81B7-A9F69FBF127F}" dt="2024-02-27T04:59:44.800" v="9" actId="26606"/>
          <ac:spMkLst>
            <pc:docMk/>
            <pc:sldMk cId="2739579461" sldId="271"/>
            <ac:spMk id="10" creationId="{5D6C15A0-C087-4593-8414-2B4EC1CDC3DE}"/>
          </ac:spMkLst>
        </pc:spChg>
      </pc:sldChg>
      <pc:sldChg chg="addSp delSp modSp mod setBg">
        <pc:chgData name="Steven Andrey Pacheco Portuguez" userId="ad40cec1-e87c-4df3-a667-1eb27988b12b" providerId="ADAL" clId="{68403CA7-9B4F-4F5B-81B7-A9F69FBF127F}" dt="2024-02-27T04:58:10.022" v="7" actId="26606"/>
        <pc:sldMkLst>
          <pc:docMk/>
          <pc:sldMk cId="1938064219" sldId="272"/>
        </pc:sldMkLst>
        <pc:spChg chg="mod">
          <ac:chgData name="Steven Andrey Pacheco Portuguez" userId="ad40cec1-e87c-4df3-a667-1eb27988b12b" providerId="ADAL" clId="{68403CA7-9B4F-4F5B-81B7-A9F69FBF127F}" dt="2024-02-27T04:58:10.022" v="7" actId="26606"/>
          <ac:spMkLst>
            <pc:docMk/>
            <pc:sldMk cId="1938064219" sldId="272"/>
            <ac:spMk id="2" creationId="{3809CC0C-E458-1983-300B-25DF1DC508A3}"/>
          </ac:spMkLst>
        </pc:spChg>
        <pc:spChg chg="mod ord">
          <ac:chgData name="Steven Andrey Pacheco Portuguez" userId="ad40cec1-e87c-4df3-a667-1eb27988b12b" providerId="ADAL" clId="{68403CA7-9B4F-4F5B-81B7-A9F69FBF127F}" dt="2024-02-27T04:58:10.022" v="7" actId="26606"/>
          <ac:spMkLst>
            <pc:docMk/>
            <pc:sldMk cId="1938064219" sldId="272"/>
            <ac:spMk id="3" creationId="{B29845DC-F29D-C8CC-AD14-624DB63DC220}"/>
          </ac:spMkLst>
        </pc:spChg>
        <pc:spChg chg="add del">
          <ac:chgData name="Steven Andrey Pacheco Portuguez" userId="ad40cec1-e87c-4df3-a667-1eb27988b12b" providerId="ADAL" clId="{68403CA7-9B4F-4F5B-81B7-A9F69FBF127F}" dt="2024-02-27T04:58:08.292" v="4" actId="26606"/>
          <ac:spMkLst>
            <pc:docMk/>
            <pc:sldMk cId="1938064219" sldId="272"/>
            <ac:spMk id="9" creationId="{84ECDE7A-6944-466D-8FFE-149A29BA6BAE}"/>
          </ac:spMkLst>
        </pc:spChg>
        <pc:spChg chg="add del">
          <ac:chgData name="Steven Andrey Pacheco Portuguez" userId="ad40cec1-e87c-4df3-a667-1eb27988b12b" providerId="ADAL" clId="{68403CA7-9B4F-4F5B-81B7-A9F69FBF127F}" dt="2024-02-27T04:58:08.292" v="4" actId="26606"/>
          <ac:spMkLst>
            <pc:docMk/>
            <pc:sldMk cId="1938064219" sldId="272"/>
            <ac:spMk id="11" creationId="{B3420082-9415-44EC-802E-C77D71D59C57}"/>
          </ac:spMkLst>
        </pc:spChg>
        <pc:spChg chg="add del">
          <ac:chgData name="Steven Andrey Pacheco Portuguez" userId="ad40cec1-e87c-4df3-a667-1eb27988b12b" providerId="ADAL" clId="{68403CA7-9B4F-4F5B-81B7-A9F69FBF127F}" dt="2024-02-27T04:58:08.292" v="4" actId="26606"/>
          <ac:spMkLst>
            <pc:docMk/>
            <pc:sldMk cId="1938064219" sldId="272"/>
            <ac:spMk id="13" creationId="{55A52C45-1FCB-4636-A80F-2849B8226C01}"/>
          </ac:spMkLst>
        </pc:spChg>
        <pc:spChg chg="add del">
          <ac:chgData name="Steven Andrey Pacheco Portuguez" userId="ad40cec1-e87c-4df3-a667-1eb27988b12b" providerId="ADAL" clId="{68403CA7-9B4F-4F5B-81B7-A9F69FBF127F}" dt="2024-02-27T04:58:08.292" v="4" actId="26606"/>
          <ac:spMkLst>
            <pc:docMk/>
            <pc:sldMk cId="1938064219" sldId="272"/>
            <ac:spMk id="15" creationId="{768EB4DD-3704-43AD-92B3-C4E0C6EA92CB}"/>
          </ac:spMkLst>
        </pc:spChg>
        <pc:spChg chg="add del">
          <ac:chgData name="Steven Andrey Pacheco Portuguez" userId="ad40cec1-e87c-4df3-a667-1eb27988b12b" providerId="ADAL" clId="{68403CA7-9B4F-4F5B-81B7-A9F69FBF127F}" dt="2024-02-27T04:58:10.017" v="6" actId="26606"/>
          <ac:spMkLst>
            <pc:docMk/>
            <pc:sldMk cId="1938064219" sldId="272"/>
            <ac:spMk id="20" creationId="{D7A453D2-15D8-4403-815F-291FA16340D9}"/>
          </ac:spMkLst>
        </pc:spChg>
        <pc:spChg chg="add del">
          <ac:chgData name="Steven Andrey Pacheco Portuguez" userId="ad40cec1-e87c-4df3-a667-1eb27988b12b" providerId="ADAL" clId="{68403CA7-9B4F-4F5B-81B7-A9F69FBF127F}" dt="2024-02-27T04:58:10.017" v="6" actId="26606"/>
          <ac:spMkLst>
            <pc:docMk/>
            <pc:sldMk cId="1938064219" sldId="272"/>
            <ac:spMk id="21" creationId="{B8114C98-A349-4111-A123-E8EAB86ABE30}"/>
          </ac:spMkLst>
        </pc:spChg>
        <pc:spChg chg="add del">
          <ac:chgData name="Steven Andrey Pacheco Portuguez" userId="ad40cec1-e87c-4df3-a667-1eb27988b12b" providerId="ADAL" clId="{68403CA7-9B4F-4F5B-81B7-A9F69FBF127F}" dt="2024-02-27T04:58:10.017" v="6" actId="26606"/>
          <ac:spMkLst>
            <pc:docMk/>
            <pc:sldMk cId="1938064219" sldId="272"/>
            <ac:spMk id="22" creationId="{8161EA6B-09CA-445B-AB0D-8DF76FA92DEF}"/>
          </ac:spMkLst>
        </pc:spChg>
        <pc:spChg chg="add del">
          <ac:chgData name="Steven Andrey Pacheco Portuguez" userId="ad40cec1-e87c-4df3-a667-1eb27988b12b" providerId="ADAL" clId="{68403CA7-9B4F-4F5B-81B7-A9F69FBF127F}" dt="2024-02-27T04:58:10.017" v="6" actId="26606"/>
          <ac:spMkLst>
            <pc:docMk/>
            <pc:sldMk cId="1938064219" sldId="272"/>
            <ac:spMk id="35" creationId="{E2D3D3F2-ABBB-4453-B1C5-1BEBF7E4DD56}"/>
          </ac:spMkLst>
        </pc:spChg>
        <pc:spChg chg="add">
          <ac:chgData name="Steven Andrey Pacheco Portuguez" userId="ad40cec1-e87c-4df3-a667-1eb27988b12b" providerId="ADAL" clId="{68403CA7-9B4F-4F5B-81B7-A9F69FBF127F}" dt="2024-02-27T04:58:10.022" v="7" actId="26606"/>
          <ac:spMkLst>
            <pc:docMk/>
            <pc:sldMk cId="1938064219" sldId="272"/>
            <ac:spMk id="43" creationId="{32AEEBC8-9D30-42EF-95F2-386C2653FBF0}"/>
          </ac:spMkLst>
        </pc:spChg>
        <pc:spChg chg="add">
          <ac:chgData name="Steven Andrey Pacheco Portuguez" userId="ad40cec1-e87c-4df3-a667-1eb27988b12b" providerId="ADAL" clId="{68403CA7-9B4F-4F5B-81B7-A9F69FBF127F}" dt="2024-02-27T04:58:10.022" v="7" actId="26606"/>
          <ac:spMkLst>
            <pc:docMk/>
            <pc:sldMk cId="1938064219" sldId="272"/>
            <ac:spMk id="44" creationId="{2E92FA66-67D7-4CB4-94D3-E643A9AD4757}"/>
          </ac:spMkLst>
        </pc:spChg>
        <pc:grpChg chg="add del">
          <ac:chgData name="Steven Andrey Pacheco Portuguez" userId="ad40cec1-e87c-4df3-a667-1eb27988b12b" providerId="ADAL" clId="{68403CA7-9B4F-4F5B-81B7-A9F69FBF127F}" dt="2024-02-27T04:58:10.017" v="6" actId="26606"/>
          <ac:grpSpMkLst>
            <pc:docMk/>
            <pc:sldMk cId="1938064219" sldId="272"/>
            <ac:grpSpMk id="23" creationId="{670FB431-AE18-414D-92F4-1D12D1991152}"/>
          </ac:grpSpMkLst>
        </pc:grpChg>
        <pc:grpChg chg="add del">
          <ac:chgData name="Steven Andrey Pacheco Portuguez" userId="ad40cec1-e87c-4df3-a667-1eb27988b12b" providerId="ADAL" clId="{68403CA7-9B4F-4F5B-81B7-A9F69FBF127F}" dt="2024-02-27T04:58:10.017" v="6" actId="26606"/>
          <ac:grpSpMkLst>
            <pc:docMk/>
            <pc:sldMk cId="1938064219" sldId="272"/>
            <ac:grpSpMk id="28" creationId="{1EA1DAFF-CECA-492F-BFA1-22C64956B8D9}"/>
          </ac:grpSpMkLst>
        </pc:grpChg>
        <pc:grpChg chg="add del">
          <ac:chgData name="Steven Andrey Pacheco Portuguez" userId="ad40cec1-e87c-4df3-a667-1eb27988b12b" providerId="ADAL" clId="{68403CA7-9B4F-4F5B-81B7-A9F69FBF127F}" dt="2024-02-27T04:58:10.017" v="6" actId="26606"/>
          <ac:grpSpMkLst>
            <pc:docMk/>
            <pc:sldMk cId="1938064219" sldId="272"/>
            <ac:grpSpMk id="29" creationId="{AF19A774-30A5-488B-9BAF-629C6440294E}"/>
          </ac:grpSpMkLst>
        </pc:grpChg>
        <pc:grpChg chg="add del">
          <ac:chgData name="Steven Andrey Pacheco Portuguez" userId="ad40cec1-e87c-4df3-a667-1eb27988b12b" providerId="ADAL" clId="{68403CA7-9B4F-4F5B-81B7-A9F69FBF127F}" dt="2024-02-27T04:58:10.017" v="6" actId="26606"/>
          <ac:grpSpMkLst>
            <pc:docMk/>
            <pc:sldMk cId="1938064219" sldId="272"/>
            <ac:grpSpMk id="37" creationId="{8214E4A5-A0D2-42C4-8D14-D2A7E495F041}"/>
          </ac:grpSpMkLst>
        </pc:grpChg>
        <pc:picChg chg="add mod ord">
          <ac:chgData name="Steven Andrey Pacheco Portuguez" userId="ad40cec1-e87c-4df3-a667-1eb27988b12b" providerId="ADAL" clId="{68403CA7-9B4F-4F5B-81B7-A9F69FBF127F}" dt="2024-02-27T04:58:10.022" v="7" actId="26606"/>
          <ac:picMkLst>
            <pc:docMk/>
            <pc:sldMk cId="1938064219" sldId="272"/>
            <ac:picMk id="4" creationId="{11DFA301-788E-5838-5F6C-46BC61D16E87}"/>
          </ac:picMkLst>
        </pc:picChg>
      </pc:sldChg>
      <pc:sldChg chg="addSp delSp modSp mod setBg">
        <pc:chgData name="Steven Andrey Pacheco Portuguez" userId="ad40cec1-e87c-4df3-a667-1eb27988b12b" providerId="ADAL" clId="{68403CA7-9B4F-4F5B-81B7-A9F69FBF127F}" dt="2024-02-27T04:59:33.722" v="8" actId="26606"/>
        <pc:sldMkLst>
          <pc:docMk/>
          <pc:sldMk cId="1865221531" sldId="273"/>
        </pc:sldMkLst>
        <pc:spChg chg="mod">
          <ac:chgData name="Steven Andrey Pacheco Portuguez" userId="ad40cec1-e87c-4df3-a667-1eb27988b12b" providerId="ADAL" clId="{68403CA7-9B4F-4F5B-81B7-A9F69FBF127F}" dt="2024-02-27T04:59:33.722" v="8" actId="26606"/>
          <ac:spMkLst>
            <pc:docMk/>
            <pc:sldMk cId="1865221531" sldId="273"/>
            <ac:spMk id="2" creationId="{A288BA44-0018-D199-09E3-726661760DDB}"/>
          </ac:spMkLst>
        </pc:spChg>
        <pc:spChg chg="del">
          <ac:chgData name="Steven Andrey Pacheco Portuguez" userId="ad40cec1-e87c-4df3-a667-1eb27988b12b" providerId="ADAL" clId="{68403CA7-9B4F-4F5B-81B7-A9F69FBF127F}" dt="2024-02-27T04:59:33.722" v="8" actId="26606"/>
          <ac:spMkLst>
            <pc:docMk/>
            <pc:sldMk cId="1865221531" sldId="273"/>
            <ac:spMk id="3" creationId="{DC9C856B-4A34-B2E1-A794-D8136963B1FE}"/>
          </ac:spMkLst>
        </pc:spChg>
        <pc:spChg chg="add">
          <ac:chgData name="Steven Andrey Pacheco Portuguez" userId="ad40cec1-e87c-4df3-a667-1eb27988b12b" providerId="ADAL" clId="{68403CA7-9B4F-4F5B-81B7-A9F69FBF127F}" dt="2024-02-27T04:59:33.722" v="8" actId="26606"/>
          <ac:spMkLst>
            <pc:docMk/>
            <pc:sldMk cId="1865221531" sldId="273"/>
            <ac:spMk id="9" creationId="{7517A47C-B2E5-4B79-8061-D74B1311AF6E}"/>
          </ac:spMkLst>
        </pc:spChg>
        <pc:spChg chg="add">
          <ac:chgData name="Steven Andrey Pacheco Portuguez" userId="ad40cec1-e87c-4df3-a667-1eb27988b12b" providerId="ADAL" clId="{68403CA7-9B4F-4F5B-81B7-A9F69FBF127F}" dt="2024-02-27T04:59:33.722" v="8" actId="26606"/>
          <ac:spMkLst>
            <pc:docMk/>
            <pc:sldMk cId="1865221531" sldId="273"/>
            <ac:spMk id="11" creationId="{C505E780-2083-4CB5-A42A-5E0E2908ECC3}"/>
          </ac:spMkLst>
        </pc:spChg>
        <pc:spChg chg="add">
          <ac:chgData name="Steven Andrey Pacheco Portuguez" userId="ad40cec1-e87c-4df3-a667-1eb27988b12b" providerId="ADAL" clId="{68403CA7-9B4F-4F5B-81B7-A9F69FBF127F}" dt="2024-02-27T04:59:33.722" v="8" actId="26606"/>
          <ac:spMkLst>
            <pc:docMk/>
            <pc:sldMk cId="1865221531" sldId="273"/>
            <ac:spMk id="13" creationId="{D2C0AE1C-0118-41AE-8A10-7CDCBF10E96F}"/>
          </ac:spMkLst>
        </pc:spChg>
        <pc:spChg chg="add">
          <ac:chgData name="Steven Andrey Pacheco Portuguez" userId="ad40cec1-e87c-4df3-a667-1eb27988b12b" providerId="ADAL" clId="{68403CA7-9B4F-4F5B-81B7-A9F69FBF127F}" dt="2024-02-27T04:59:33.722" v="8" actId="26606"/>
          <ac:spMkLst>
            <pc:docMk/>
            <pc:sldMk cId="1865221531" sldId="273"/>
            <ac:spMk id="15" creationId="{463EEC44-1BA3-44ED-81FC-A644B04B2A44}"/>
          </ac:spMkLst>
        </pc:spChg>
        <pc:graphicFrameChg chg="add">
          <ac:chgData name="Steven Andrey Pacheco Portuguez" userId="ad40cec1-e87c-4df3-a667-1eb27988b12b" providerId="ADAL" clId="{68403CA7-9B4F-4F5B-81B7-A9F69FBF127F}" dt="2024-02-27T04:59:33.722" v="8" actId="26606"/>
          <ac:graphicFrameMkLst>
            <pc:docMk/>
            <pc:sldMk cId="1865221531" sldId="273"/>
            <ac:graphicFrameMk id="5" creationId="{255D8988-5976-7331-EA47-CFB1332958BF}"/>
          </ac:graphicFrameMkLst>
        </pc:graphicFrameChg>
      </pc:sldChg>
      <pc:sldChg chg="addSp delSp modSp mod setBg">
        <pc:chgData name="Steven Andrey Pacheco Portuguez" userId="ad40cec1-e87c-4df3-a667-1eb27988b12b" providerId="ADAL" clId="{68403CA7-9B4F-4F5B-81B7-A9F69FBF127F}" dt="2024-02-27T05:01:25.128" v="20" actId="14100"/>
        <pc:sldMkLst>
          <pc:docMk/>
          <pc:sldMk cId="4119211949" sldId="274"/>
        </pc:sldMkLst>
        <pc:spChg chg="mod">
          <ac:chgData name="Steven Andrey Pacheco Portuguez" userId="ad40cec1-e87c-4df3-a667-1eb27988b12b" providerId="ADAL" clId="{68403CA7-9B4F-4F5B-81B7-A9F69FBF127F}" dt="2024-02-27T05:00:40.874" v="15" actId="26606"/>
          <ac:spMkLst>
            <pc:docMk/>
            <pc:sldMk cId="4119211949" sldId="274"/>
            <ac:spMk id="2" creationId="{1A77A451-7E71-0502-2C88-B5745D1CD38B}"/>
          </ac:spMkLst>
        </pc:spChg>
        <pc:spChg chg="mod">
          <ac:chgData name="Steven Andrey Pacheco Portuguez" userId="ad40cec1-e87c-4df3-a667-1eb27988b12b" providerId="ADAL" clId="{68403CA7-9B4F-4F5B-81B7-A9F69FBF127F}" dt="2024-02-27T05:01:25.128" v="20" actId="14100"/>
          <ac:spMkLst>
            <pc:docMk/>
            <pc:sldMk cId="4119211949" sldId="274"/>
            <ac:spMk id="3" creationId="{7C11B308-1940-2E35-FE03-17AEC554D817}"/>
          </ac:spMkLst>
        </pc:spChg>
        <pc:spChg chg="add del">
          <ac:chgData name="Steven Andrey Pacheco Portuguez" userId="ad40cec1-e87c-4df3-a667-1eb27988b12b" providerId="ADAL" clId="{68403CA7-9B4F-4F5B-81B7-A9F69FBF127F}" dt="2024-02-27T05:00:39.101" v="12" actId="26606"/>
          <ac:spMkLst>
            <pc:docMk/>
            <pc:sldMk cId="4119211949" sldId="274"/>
            <ac:spMk id="9" creationId="{1A95671B-3CC6-4792-9114-B74FAEA224E6}"/>
          </ac:spMkLst>
        </pc:spChg>
        <pc:spChg chg="add del">
          <ac:chgData name="Steven Andrey Pacheco Portuguez" userId="ad40cec1-e87c-4df3-a667-1eb27988b12b" providerId="ADAL" clId="{68403CA7-9B4F-4F5B-81B7-A9F69FBF127F}" dt="2024-02-27T05:00:40.867" v="14" actId="26606"/>
          <ac:spMkLst>
            <pc:docMk/>
            <pc:sldMk cId="4119211949" sldId="274"/>
            <ac:spMk id="11" creationId="{2E92FA66-67D7-4CB4-94D3-E643A9AD4757}"/>
          </ac:spMkLst>
        </pc:spChg>
        <pc:spChg chg="add del">
          <ac:chgData name="Steven Andrey Pacheco Portuguez" userId="ad40cec1-e87c-4df3-a667-1eb27988b12b" providerId="ADAL" clId="{68403CA7-9B4F-4F5B-81B7-A9F69FBF127F}" dt="2024-02-27T05:00:40.867" v="14" actId="26606"/>
          <ac:spMkLst>
            <pc:docMk/>
            <pc:sldMk cId="4119211949" sldId="274"/>
            <ac:spMk id="12" creationId="{32AEEBC8-9D30-42EF-95F2-386C2653FBF0}"/>
          </ac:spMkLst>
        </pc:spChg>
        <pc:spChg chg="add">
          <ac:chgData name="Steven Andrey Pacheco Portuguez" userId="ad40cec1-e87c-4df3-a667-1eb27988b12b" providerId="ADAL" clId="{68403CA7-9B4F-4F5B-81B7-A9F69FBF127F}" dt="2024-02-27T05:00:40.874" v="15" actId="26606"/>
          <ac:spMkLst>
            <pc:docMk/>
            <pc:sldMk cId="4119211949" sldId="274"/>
            <ac:spMk id="14" creationId="{1A95671B-3CC6-4792-9114-B74FAEA224E6}"/>
          </ac:spMkLst>
        </pc:spChg>
        <pc:picChg chg="add mod">
          <ac:chgData name="Steven Andrey Pacheco Portuguez" userId="ad40cec1-e87c-4df3-a667-1eb27988b12b" providerId="ADAL" clId="{68403CA7-9B4F-4F5B-81B7-A9F69FBF127F}" dt="2024-02-27T05:00:47.339" v="16" actId="14100"/>
          <ac:picMkLst>
            <pc:docMk/>
            <pc:sldMk cId="4119211949" sldId="274"/>
            <ac:picMk id="4" creationId="{215642EA-80FB-21D0-767B-0D85E4036987}"/>
          </ac:picMkLst>
        </pc:picChg>
      </pc:sldChg>
    </pc:docChg>
  </pc:docChgLst>
  <pc:docChgLst>
    <pc:chgData name="Steven Andrey Pacheco Portuguez" userId="ad40cec1-e87c-4df3-a667-1eb27988b12b" providerId="ADAL" clId="{FD4418B5-ED0F-4990-A62E-50B0F05A182A}"/>
    <pc:docChg chg="undo redo custSel addSld delSld modSld sldOrd">
      <pc:chgData name="Steven Andrey Pacheco Portuguez" userId="ad40cec1-e87c-4df3-a667-1eb27988b12b" providerId="ADAL" clId="{FD4418B5-ED0F-4990-A62E-50B0F05A182A}" dt="2024-01-27T02:08:05.305" v="2225" actId="20577"/>
      <pc:docMkLst>
        <pc:docMk/>
      </pc:docMkLst>
      <pc:sldChg chg="modSp mod">
        <pc:chgData name="Steven Andrey Pacheco Portuguez" userId="ad40cec1-e87c-4df3-a667-1eb27988b12b" providerId="ADAL" clId="{FD4418B5-ED0F-4990-A62E-50B0F05A182A}" dt="2024-01-27T01:10:30.339" v="36" actId="20577"/>
        <pc:sldMkLst>
          <pc:docMk/>
          <pc:sldMk cId="924409493" sldId="256"/>
        </pc:sldMkLst>
        <pc:spChg chg="mod">
          <ac:chgData name="Steven Andrey Pacheco Portuguez" userId="ad40cec1-e87c-4df3-a667-1eb27988b12b" providerId="ADAL" clId="{FD4418B5-ED0F-4990-A62E-50B0F05A182A}" dt="2024-01-27T01:10:24.835" v="15" actId="20577"/>
          <ac:spMkLst>
            <pc:docMk/>
            <pc:sldMk cId="924409493" sldId="256"/>
            <ac:spMk id="2" creationId="{BCD893B4-CD21-3263-BE27-6F0A8A29A082}"/>
          </ac:spMkLst>
        </pc:spChg>
        <pc:spChg chg="mod">
          <ac:chgData name="Steven Andrey Pacheco Portuguez" userId="ad40cec1-e87c-4df3-a667-1eb27988b12b" providerId="ADAL" clId="{FD4418B5-ED0F-4990-A62E-50B0F05A182A}" dt="2024-01-27T01:10:30.339" v="36" actId="20577"/>
          <ac:spMkLst>
            <pc:docMk/>
            <pc:sldMk cId="924409493" sldId="256"/>
            <ac:spMk id="3" creationId="{B9ADCD3C-7098-8A7C-8978-E5DDCCCCCF71}"/>
          </ac:spMkLst>
        </pc:spChg>
      </pc:sldChg>
      <pc:sldChg chg="addSp modSp new mod setBg">
        <pc:chgData name="Steven Andrey Pacheco Portuguez" userId="ad40cec1-e87c-4df3-a667-1eb27988b12b" providerId="ADAL" clId="{FD4418B5-ED0F-4990-A62E-50B0F05A182A}" dt="2024-01-27T01:21:07.403" v="112" actId="26606"/>
        <pc:sldMkLst>
          <pc:docMk/>
          <pc:sldMk cId="4101445730" sldId="257"/>
        </pc:sldMkLst>
        <pc:spChg chg="mod">
          <ac:chgData name="Steven Andrey Pacheco Portuguez" userId="ad40cec1-e87c-4df3-a667-1eb27988b12b" providerId="ADAL" clId="{FD4418B5-ED0F-4990-A62E-50B0F05A182A}" dt="2024-01-27T01:21:07.403" v="112" actId="26606"/>
          <ac:spMkLst>
            <pc:docMk/>
            <pc:sldMk cId="4101445730" sldId="257"/>
            <ac:spMk id="2" creationId="{42E54DD5-FE23-75B1-3900-27F6EFEBB941}"/>
          </ac:spMkLst>
        </pc:spChg>
        <pc:spChg chg="mod">
          <ac:chgData name="Steven Andrey Pacheco Portuguez" userId="ad40cec1-e87c-4df3-a667-1eb27988b12b" providerId="ADAL" clId="{FD4418B5-ED0F-4990-A62E-50B0F05A182A}" dt="2024-01-27T01:21:07.403" v="112" actId="26606"/>
          <ac:spMkLst>
            <pc:docMk/>
            <pc:sldMk cId="4101445730" sldId="257"/>
            <ac:spMk id="3" creationId="{B347858B-7F55-B74B-D7CB-48C68DAD9602}"/>
          </ac:spMkLst>
        </pc:spChg>
        <pc:spChg chg="add">
          <ac:chgData name="Steven Andrey Pacheco Portuguez" userId="ad40cec1-e87c-4df3-a667-1eb27988b12b" providerId="ADAL" clId="{FD4418B5-ED0F-4990-A62E-50B0F05A182A}" dt="2024-01-27T01:21:07.403" v="112" actId="26606"/>
          <ac:spMkLst>
            <pc:docMk/>
            <pc:sldMk cId="4101445730" sldId="257"/>
            <ac:spMk id="1031" creationId="{2B97F24A-32CE-4C1C-A50D-3016B394DCFB}"/>
          </ac:spMkLst>
        </pc:spChg>
        <pc:spChg chg="add">
          <ac:chgData name="Steven Andrey Pacheco Portuguez" userId="ad40cec1-e87c-4df3-a667-1eb27988b12b" providerId="ADAL" clId="{FD4418B5-ED0F-4990-A62E-50B0F05A182A}" dt="2024-01-27T01:21:07.403" v="112" actId="26606"/>
          <ac:spMkLst>
            <pc:docMk/>
            <pc:sldMk cId="4101445730" sldId="257"/>
            <ac:spMk id="1033" creationId="{CD8B4F24-440B-49E9-B85D-733523DC064B}"/>
          </ac:spMkLst>
        </pc:spChg>
        <pc:picChg chg="add mod">
          <ac:chgData name="Steven Andrey Pacheco Portuguez" userId="ad40cec1-e87c-4df3-a667-1eb27988b12b" providerId="ADAL" clId="{FD4418B5-ED0F-4990-A62E-50B0F05A182A}" dt="2024-01-27T01:21:07.403" v="112" actId="26606"/>
          <ac:picMkLst>
            <pc:docMk/>
            <pc:sldMk cId="4101445730" sldId="257"/>
            <ac:picMk id="1026" creationId="{272E171F-EA9A-F3E0-60AF-40D42EF1500D}"/>
          </ac:picMkLst>
        </pc:picChg>
      </pc:sldChg>
      <pc:sldChg chg="modSp new mod">
        <pc:chgData name="Steven Andrey Pacheco Portuguez" userId="ad40cec1-e87c-4df3-a667-1eb27988b12b" providerId="ADAL" clId="{FD4418B5-ED0F-4990-A62E-50B0F05A182A}" dt="2024-01-27T01:24:31" v="356" actId="20577"/>
        <pc:sldMkLst>
          <pc:docMk/>
          <pc:sldMk cId="587102902" sldId="258"/>
        </pc:sldMkLst>
        <pc:spChg chg="mod">
          <ac:chgData name="Steven Andrey Pacheco Portuguez" userId="ad40cec1-e87c-4df3-a667-1eb27988b12b" providerId="ADAL" clId="{FD4418B5-ED0F-4990-A62E-50B0F05A182A}" dt="2024-01-27T01:21:31.547" v="143" actId="20577"/>
          <ac:spMkLst>
            <pc:docMk/>
            <pc:sldMk cId="587102902" sldId="258"/>
            <ac:spMk id="2" creationId="{C6D556F0-1363-0061-BA77-199EBC179F6F}"/>
          </ac:spMkLst>
        </pc:spChg>
        <pc:spChg chg="mod">
          <ac:chgData name="Steven Andrey Pacheco Portuguez" userId="ad40cec1-e87c-4df3-a667-1eb27988b12b" providerId="ADAL" clId="{FD4418B5-ED0F-4990-A62E-50B0F05A182A}" dt="2024-01-27T01:24:31" v="356" actId="20577"/>
          <ac:spMkLst>
            <pc:docMk/>
            <pc:sldMk cId="587102902" sldId="258"/>
            <ac:spMk id="3" creationId="{AD00F325-7131-198B-3BD9-C44D7B53D8A4}"/>
          </ac:spMkLst>
        </pc:spChg>
      </pc:sldChg>
      <pc:sldChg chg="modSp new mod">
        <pc:chgData name="Steven Andrey Pacheco Portuguez" userId="ad40cec1-e87c-4df3-a667-1eb27988b12b" providerId="ADAL" clId="{FD4418B5-ED0F-4990-A62E-50B0F05A182A}" dt="2024-01-27T01:28:15.519" v="607" actId="20577"/>
        <pc:sldMkLst>
          <pc:docMk/>
          <pc:sldMk cId="3729115477" sldId="259"/>
        </pc:sldMkLst>
        <pc:spChg chg="mod">
          <ac:chgData name="Steven Andrey Pacheco Portuguez" userId="ad40cec1-e87c-4df3-a667-1eb27988b12b" providerId="ADAL" clId="{FD4418B5-ED0F-4990-A62E-50B0F05A182A}" dt="2024-01-27T01:23:26.857" v="252" actId="20577"/>
          <ac:spMkLst>
            <pc:docMk/>
            <pc:sldMk cId="3729115477" sldId="259"/>
            <ac:spMk id="2" creationId="{7ED5F072-3A86-6584-FCA9-CF2BF296C27B}"/>
          </ac:spMkLst>
        </pc:spChg>
        <pc:spChg chg="mod">
          <ac:chgData name="Steven Andrey Pacheco Portuguez" userId="ad40cec1-e87c-4df3-a667-1eb27988b12b" providerId="ADAL" clId="{FD4418B5-ED0F-4990-A62E-50B0F05A182A}" dt="2024-01-27T01:28:15.519" v="607" actId="20577"/>
          <ac:spMkLst>
            <pc:docMk/>
            <pc:sldMk cId="3729115477" sldId="259"/>
            <ac:spMk id="3" creationId="{0C299B82-80D4-E389-42A3-F35EB9546EB9}"/>
          </ac:spMkLst>
        </pc:spChg>
      </pc:sldChg>
      <pc:sldChg chg="addSp modSp new mod setBg">
        <pc:chgData name="Steven Andrey Pacheco Portuguez" userId="ad40cec1-e87c-4df3-a667-1eb27988b12b" providerId="ADAL" clId="{FD4418B5-ED0F-4990-A62E-50B0F05A182A}" dt="2024-01-27T01:33:46.780" v="813" actId="26606"/>
        <pc:sldMkLst>
          <pc:docMk/>
          <pc:sldMk cId="4123441196" sldId="260"/>
        </pc:sldMkLst>
        <pc:spChg chg="mod">
          <ac:chgData name="Steven Andrey Pacheco Portuguez" userId="ad40cec1-e87c-4df3-a667-1eb27988b12b" providerId="ADAL" clId="{FD4418B5-ED0F-4990-A62E-50B0F05A182A}" dt="2024-01-27T01:33:46.780" v="813" actId="26606"/>
          <ac:spMkLst>
            <pc:docMk/>
            <pc:sldMk cId="4123441196" sldId="260"/>
            <ac:spMk id="2" creationId="{560F4A19-18B3-019E-6320-919B1FA659E9}"/>
          </ac:spMkLst>
        </pc:spChg>
        <pc:spChg chg="mod">
          <ac:chgData name="Steven Andrey Pacheco Portuguez" userId="ad40cec1-e87c-4df3-a667-1eb27988b12b" providerId="ADAL" clId="{FD4418B5-ED0F-4990-A62E-50B0F05A182A}" dt="2024-01-27T01:33:46.780" v="813" actId="26606"/>
          <ac:spMkLst>
            <pc:docMk/>
            <pc:sldMk cId="4123441196" sldId="260"/>
            <ac:spMk id="3" creationId="{16434D9C-B535-0ECE-06CD-410D00D223ED}"/>
          </ac:spMkLst>
        </pc:spChg>
        <pc:spChg chg="add">
          <ac:chgData name="Steven Andrey Pacheco Portuguez" userId="ad40cec1-e87c-4df3-a667-1eb27988b12b" providerId="ADAL" clId="{FD4418B5-ED0F-4990-A62E-50B0F05A182A}" dt="2024-01-27T01:33:46.780" v="813" actId="26606"/>
          <ac:spMkLst>
            <pc:docMk/>
            <pc:sldMk cId="4123441196" sldId="260"/>
            <ac:spMk id="10" creationId="{7FF47CB7-972F-479F-A36D-9E72D26EC8DA}"/>
          </ac:spMkLst>
        </pc:spChg>
        <pc:spChg chg="add">
          <ac:chgData name="Steven Andrey Pacheco Portuguez" userId="ad40cec1-e87c-4df3-a667-1eb27988b12b" providerId="ADAL" clId="{FD4418B5-ED0F-4990-A62E-50B0F05A182A}" dt="2024-01-27T01:33:46.780" v="813" actId="26606"/>
          <ac:spMkLst>
            <pc:docMk/>
            <pc:sldMk cId="4123441196" sldId="260"/>
            <ac:spMk id="12" creationId="{0D153B68-5844-490D-8E67-F616D6D721CA}"/>
          </ac:spMkLst>
        </pc:spChg>
        <pc:spChg chg="add">
          <ac:chgData name="Steven Andrey Pacheco Portuguez" userId="ad40cec1-e87c-4df3-a667-1eb27988b12b" providerId="ADAL" clId="{FD4418B5-ED0F-4990-A62E-50B0F05A182A}" dt="2024-01-27T01:33:46.780" v="813" actId="26606"/>
          <ac:spMkLst>
            <pc:docMk/>
            <pc:sldMk cId="4123441196" sldId="260"/>
            <ac:spMk id="14" creationId="{9A0D773F-7A7D-4DBB-9DEA-86BB8B8F4BC8}"/>
          </ac:spMkLst>
        </pc:spChg>
        <pc:picChg chg="add mod">
          <ac:chgData name="Steven Andrey Pacheco Portuguez" userId="ad40cec1-e87c-4df3-a667-1eb27988b12b" providerId="ADAL" clId="{FD4418B5-ED0F-4990-A62E-50B0F05A182A}" dt="2024-01-27T01:33:46.780" v="813" actId="26606"/>
          <ac:picMkLst>
            <pc:docMk/>
            <pc:sldMk cId="4123441196" sldId="260"/>
            <ac:picMk id="5" creationId="{AC1F9641-B2EF-689E-B658-453352710D5E}"/>
          </ac:picMkLst>
        </pc:picChg>
      </pc:sldChg>
      <pc:sldChg chg="new del">
        <pc:chgData name="Steven Andrey Pacheco Portuguez" userId="ad40cec1-e87c-4df3-a667-1eb27988b12b" providerId="ADAL" clId="{FD4418B5-ED0F-4990-A62E-50B0F05A182A}" dt="2024-01-27T01:36:35.113" v="817" actId="47"/>
        <pc:sldMkLst>
          <pc:docMk/>
          <pc:sldMk cId="2477380177" sldId="261"/>
        </pc:sldMkLst>
      </pc:sldChg>
      <pc:sldChg chg="addSp delSp modSp add mod setBg delDesignElem">
        <pc:chgData name="Steven Andrey Pacheco Portuguez" userId="ad40cec1-e87c-4df3-a667-1eb27988b12b" providerId="ADAL" clId="{FD4418B5-ED0F-4990-A62E-50B0F05A182A}" dt="2024-01-27T01:38:27.390" v="897" actId="20577"/>
        <pc:sldMkLst>
          <pc:docMk/>
          <pc:sldMk cId="3100011566" sldId="262"/>
        </pc:sldMkLst>
        <pc:spChg chg="mod">
          <ac:chgData name="Steven Andrey Pacheco Portuguez" userId="ad40cec1-e87c-4df3-a667-1eb27988b12b" providerId="ADAL" clId="{FD4418B5-ED0F-4990-A62E-50B0F05A182A}" dt="2024-01-27T01:38:27.390" v="897" actId="20577"/>
          <ac:spMkLst>
            <pc:docMk/>
            <pc:sldMk cId="3100011566" sldId="262"/>
            <ac:spMk id="3" creationId="{16434D9C-B535-0ECE-06CD-410D00D223ED}"/>
          </ac:spMkLst>
        </pc:spChg>
        <pc:spChg chg="del">
          <ac:chgData name="Steven Andrey Pacheco Portuguez" userId="ad40cec1-e87c-4df3-a667-1eb27988b12b" providerId="ADAL" clId="{FD4418B5-ED0F-4990-A62E-50B0F05A182A}" dt="2024-01-27T01:36:33.087" v="816"/>
          <ac:spMkLst>
            <pc:docMk/>
            <pc:sldMk cId="3100011566" sldId="262"/>
            <ac:spMk id="10" creationId="{7FF47CB7-972F-479F-A36D-9E72D26EC8DA}"/>
          </ac:spMkLst>
        </pc:spChg>
        <pc:spChg chg="add">
          <ac:chgData name="Steven Andrey Pacheco Portuguez" userId="ad40cec1-e87c-4df3-a667-1eb27988b12b" providerId="ADAL" clId="{FD4418B5-ED0F-4990-A62E-50B0F05A182A}" dt="2024-01-27T01:38:12.967" v="895" actId="26606"/>
          <ac:spMkLst>
            <pc:docMk/>
            <pc:sldMk cId="3100011566" sldId="262"/>
            <ac:spMk id="11" creationId="{7FF47CB7-972F-479F-A36D-9E72D26EC8DA}"/>
          </ac:spMkLst>
        </pc:spChg>
        <pc:spChg chg="del">
          <ac:chgData name="Steven Andrey Pacheco Portuguez" userId="ad40cec1-e87c-4df3-a667-1eb27988b12b" providerId="ADAL" clId="{FD4418B5-ED0F-4990-A62E-50B0F05A182A}" dt="2024-01-27T01:36:33.087" v="816"/>
          <ac:spMkLst>
            <pc:docMk/>
            <pc:sldMk cId="3100011566" sldId="262"/>
            <ac:spMk id="12" creationId="{0D153B68-5844-490D-8E67-F616D6D721CA}"/>
          </ac:spMkLst>
        </pc:spChg>
        <pc:spChg chg="add">
          <ac:chgData name="Steven Andrey Pacheco Portuguez" userId="ad40cec1-e87c-4df3-a667-1eb27988b12b" providerId="ADAL" clId="{FD4418B5-ED0F-4990-A62E-50B0F05A182A}" dt="2024-01-27T01:38:12.967" v="895" actId="26606"/>
          <ac:spMkLst>
            <pc:docMk/>
            <pc:sldMk cId="3100011566" sldId="262"/>
            <ac:spMk id="13" creationId="{0D153B68-5844-490D-8E67-F616D6D721CA}"/>
          </ac:spMkLst>
        </pc:spChg>
        <pc:spChg chg="del">
          <ac:chgData name="Steven Andrey Pacheco Portuguez" userId="ad40cec1-e87c-4df3-a667-1eb27988b12b" providerId="ADAL" clId="{FD4418B5-ED0F-4990-A62E-50B0F05A182A}" dt="2024-01-27T01:36:33.087" v="816"/>
          <ac:spMkLst>
            <pc:docMk/>
            <pc:sldMk cId="3100011566" sldId="262"/>
            <ac:spMk id="14" creationId="{9A0D773F-7A7D-4DBB-9DEA-86BB8B8F4BC8}"/>
          </ac:spMkLst>
        </pc:spChg>
        <pc:spChg chg="add">
          <ac:chgData name="Steven Andrey Pacheco Portuguez" userId="ad40cec1-e87c-4df3-a667-1eb27988b12b" providerId="ADAL" clId="{FD4418B5-ED0F-4990-A62E-50B0F05A182A}" dt="2024-01-27T01:38:12.967" v="895" actId="26606"/>
          <ac:spMkLst>
            <pc:docMk/>
            <pc:sldMk cId="3100011566" sldId="262"/>
            <ac:spMk id="15" creationId="{9A0D773F-7A7D-4DBB-9DEA-86BB8B8F4BC8}"/>
          </ac:spMkLst>
        </pc:spChg>
        <pc:picChg chg="del">
          <ac:chgData name="Steven Andrey Pacheco Portuguez" userId="ad40cec1-e87c-4df3-a667-1eb27988b12b" providerId="ADAL" clId="{FD4418B5-ED0F-4990-A62E-50B0F05A182A}" dt="2024-01-27T01:37:47.709" v="893" actId="478"/>
          <ac:picMkLst>
            <pc:docMk/>
            <pc:sldMk cId="3100011566" sldId="262"/>
            <ac:picMk id="5" creationId="{AC1F9641-B2EF-689E-B658-453352710D5E}"/>
          </ac:picMkLst>
        </pc:picChg>
        <pc:picChg chg="add mod">
          <ac:chgData name="Steven Andrey Pacheco Portuguez" userId="ad40cec1-e87c-4df3-a667-1eb27988b12b" providerId="ADAL" clId="{FD4418B5-ED0F-4990-A62E-50B0F05A182A}" dt="2024-01-27T01:38:12.967" v="895" actId="26606"/>
          <ac:picMkLst>
            <pc:docMk/>
            <pc:sldMk cId="3100011566" sldId="262"/>
            <ac:picMk id="6" creationId="{6556BB6B-56A0-9EF0-10E6-1BF18B89BE45}"/>
          </ac:picMkLst>
        </pc:picChg>
      </pc:sldChg>
      <pc:sldChg chg="addSp delSp modSp new mod">
        <pc:chgData name="Steven Andrey Pacheco Portuguez" userId="ad40cec1-e87c-4df3-a667-1eb27988b12b" providerId="ADAL" clId="{FD4418B5-ED0F-4990-A62E-50B0F05A182A}" dt="2024-01-27T01:39:33.769" v="903" actId="1076"/>
        <pc:sldMkLst>
          <pc:docMk/>
          <pc:sldMk cId="2882634589" sldId="263"/>
        </pc:sldMkLst>
        <pc:spChg chg="add del">
          <ac:chgData name="Steven Andrey Pacheco Portuguez" userId="ad40cec1-e87c-4df3-a667-1eb27988b12b" providerId="ADAL" clId="{FD4418B5-ED0F-4990-A62E-50B0F05A182A}" dt="2024-01-27T01:39:24.395" v="901" actId="22"/>
          <ac:spMkLst>
            <pc:docMk/>
            <pc:sldMk cId="2882634589" sldId="263"/>
            <ac:spMk id="3" creationId="{71F47CF3-865A-35DC-210D-6B6FC6C1DCD6}"/>
          </ac:spMkLst>
        </pc:spChg>
        <pc:picChg chg="add del mod ord">
          <ac:chgData name="Steven Andrey Pacheco Portuguez" userId="ad40cec1-e87c-4df3-a667-1eb27988b12b" providerId="ADAL" clId="{FD4418B5-ED0F-4990-A62E-50B0F05A182A}" dt="2024-01-27T01:39:23.657" v="900" actId="34307"/>
          <ac:picMkLst>
            <pc:docMk/>
            <pc:sldMk cId="2882634589" sldId="263"/>
            <ac:picMk id="4" creationId="{A083C4C8-E9E9-8DDF-3FDB-2A5207F6AEE2}"/>
          </ac:picMkLst>
        </pc:picChg>
        <pc:picChg chg="add mod ord">
          <ac:chgData name="Steven Andrey Pacheco Portuguez" userId="ad40cec1-e87c-4df3-a667-1eb27988b12b" providerId="ADAL" clId="{FD4418B5-ED0F-4990-A62E-50B0F05A182A}" dt="2024-01-27T01:39:33.769" v="903" actId="1076"/>
          <ac:picMkLst>
            <pc:docMk/>
            <pc:sldMk cId="2882634589" sldId="263"/>
            <ac:picMk id="6" creationId="{E965E57F-880D-5D46-FACC-BA7BE05426E3}"/>
          </ac:picMkLst>
        </pc:picChg>
      </pc:sldChg>
      <pc:sldChg chg="addSp modSp new mod">
        <pc:chgData name="Steven Andrey Pacheco Portuguez" userId="ad40cec1-e87c-4df3-a667-1eb27988b12b" providerId="ADAL" clId="{FD4418B5-ED0F-4990-A62E-50B0F05A182A}" dt="2024-01-27T01:40:08.962" v="907" actId="14100"/>
        <pc:sldMkLst>
          <pc:docMk/>
          <pc:sldMk cId="3468171178" sldId="264"/>
        </pc:sldMkLst>
        <pc:picChg chg="add mod">
          <ac:chgData name="Steven Andrey Pacheco Portuguez" userId="ad40cec1-e87c-4df3-a667-1eb27988b12b" providerId="ADAL" clId="{FD4418B5-ED0F-4990-A62E-50B0F05A182A}" dt="2024-01-27T01:40:08.962" v="907" actId="14100"/>
          <ac:picMkLst>
            <pc:docMk/>
            <pc:sldMk cId="3468171178" sldId="264"/>
            <ac:picMk id="5" creationId="{8BCBF4DA-B4D6-99DA-71D0-C929494F51F7}"/>
          </ac:picMkLst>
        </pc:picChg>
      </pc:sldChg>
      <pc:sldChg chg="addSp delSp modSp add mod ord">
        <pc:chgData name="Steven Andrey Pacheco Portuguez" userId="ad40cec1-e87c-4df3-a667-1eb27988b12b" providerId="ADAL" clId="{FD4418B5-ED0F-4990-A62E-50B0F05A182A}" dt="2024-01-27T01:42:10.687" v="1023" actId="26606"/>
        <pc:sldMkLst>
          <pc:docMk/>
          <pc:sldMk cId="1116099356" sldId="265"/>
        </pc:sldMkLst>
        <pc:spChg chg="mod">
          <ac:chgData name="Steven Andrey Pacheco Portuguez" userId="ad40cec1-e87c-4df3-a667-1eb27988b12b" providerId="ADAL" clId="{FD4418B5-ED0F-4990-A62E-50B0F05A182A}" dt="2024-01-27T01:42:10.687" v="1023" actId="26606"/>
          <ac:spMkLst>
            <pc:docMk/>
            <pc:sldMk cId="1116099356" sldId="265"/>
            <ac:spMk id="3" creationId="{16434D9C-B535-0ECE-06CD-410D00D223ED}"/>
          </ac:spMkLst>
        </pc:spChg>
        <pc:spChg chg="del">
          <ac:chgData name="Steven Andrey Pacheco Portuguez" userId="ad40cec1-e87c-4df3-a667-1eb27988b12b" providerId="ADAL" clId="{FD4418B5-ED0F-4990-A62E-50B0F05A182A}" dt="2024-01-27T01:42:10.687" v="1023" actId="26606"/>
          <ac:spMkLst>
            <pc:docMk/>
            <pc:sldMk cId="1116099356" sldId="265"/>
            <ac:spMk id="11" creationId="{7FF47CB7-972F-479F-A36D-9E72D26EC8DA}"/>
          </ac:spMkLst>
        </pc:spChg>
        <pc:spChg chg="del">
          <ac:chgData name="Steven Andrey Pacheco Portuguez" userId="ad40cec1-e87c-4df3-a667-1eb27988b12b" providerId="ADAL" clId="{FD4418B5-ED0F-4990-A62E-50B0F05A182A}" dt="2024-01-27T01:42:10.687" v="1023" actId="26606"/>
          <ac:spMkLst>
            <pc:docMk/>
            <pc:sldMk cId="1116099356" sldId="265"/>
            <ac:spMk id="13" creationId="{0D153B68-5844-490D-8E67-F616D6D721CA}"/>
          </ac:spMkLst>
        </pc:spChg>
        <pc:spChg chg="del">
          <ac:chgData name="Steven Andrey Pacheco Portuguez" userId="ad40cec1-e87c-4df3-a667-1eb27988b12b" providerId="ADAL" clId="{FD4418B5-ED0F-4990-A62E-50B0F05A182A}" dt="2024-01-27T01:42:10.687" v="1023" actId="26606"/>
          <ac:spMkLst>
            <pc:docMk/>
            <pc:sldMk cId="1116099356" sldId="265"/>
            <ac:spMk id="15" creationId="{9A0D773F-7A7D-4DBB-9DEA-86BB8B8F4BC8}"/>
          </ac:spMkLst>
        </pc:spChg>
        <pc:spChg chg="add">
          <ac:chgData name="Steven Andrey Pacheco Portuguez" userId="ad40cec1-e87c-4df3-a667-1eb27988b12b" providerId="ADAL" clId="{FD4418B5-ED0F-4990-A62E-50B0F05A182A}" dt="2024-01-27T01:42:10.687" v="1023" actId="26606"/>
          <ac:spMkLst>
            <pc:docMk/>
            <pc:sldMk cId="1116099356" sldId="265"/>
            <ac:spMk id="20" creationId="{7FF47CB7-972F-479F-A36D-9E72D26EC8DA}"/>
          </ac:spMkLst>
        </pc:spChg>
        <pc:spChg chg="add">
          <ac:chgData name="Steven Andrey Pacheco Portuguez" userId="ad40cec1-e87c-4df3-a667-1eb27988b12b" providerId="ADAL" clId="{FD4418B5-ED0F-4990-A62E-50B0F05A182A}" dt="2024-01-27T01:42:10.687" v="1023" actId="26606"/>
          <ac:spMkLst>
            <pc:docMk/>
            <pc:sldMk cId="1116099356" sldId="265"/>
            <ac:spMk id="22" creationId="{0D153B68-5844-490D-8E67-F616D6D721CA}"/>
          </ac:spMkLst>
        </pc:spChg>
        <pc:spChg chg="add">
          <ac:chgData name="Steven Andrey Pacheco Portuguez" userId="ad40cec1-e87c-4df3-a667-1eb27988b12b" providerId="ADAL" clId="{FD4418B5-ED0F-4990-A62E-50B0F05A182A}" dt="2024-01-27T01:42:10.687" v="1023" actId="26606"/>
          <ac:spMkLst>
            <pc:docMk/>
            <pc:sldMk cId="1116099356" sldId="265"/>
            <ac:spMk id="24" creationId="{9A0D773F-7A7D-4DBB-9DEA-86BB8B8F4BC8}"/>
          </ac:spMkLst>
        </pc:spChg>
        <pc:picChg chg="add mod">
          <ac:chgData name="Steven Andrey Pacheco Portuguez" userId="ad40cec1-e87c-4df3-a667-1eb27988b12b" providerId="ADAL" clId="{FD4418B5-ED0F-4990-A62E-50B0F05A182A}" dt="2024-01-27T01:42:10.687" v="1023" actId="26606"/>
          <ac:picMkLst>
            <pc:docMk/>
            <pc:sldMk cId="1116099356" sldId="265"/>
            <ac:picMk id="5" creationId="{36B4A0C8-4901-1C41-70DC-F87373D478B2}"/>
          </ac:picMkLst>
        </pc:picChg>
        <pc:picChg chg="del">
          <ac:chgData name="Steven Andrey Pacheco Portuguez" userId="ad40cec1-e87c-4df3-a667-1eb27988b12b" providerId="ADAL" clId="{FD4418B5-ED0F-4990-A62E-50B0F05A182A}" dt="2024-01-27T01:41:35.744" v="1000" actId="478"/>
          <ac:picMkLst>
            <pc:docMk/>
            <pc:sldMk cId="1116099356" sldId="265"/>
            <ac:picMk id="6" creationId="{6556BB6B-56A0-9EF0-10E6-1BF18B89BE45}"/>
          </ac:picMkLst>
        </pc:picChg>
      </pc:sldChg>
      <pc:sldChg chg="addSp delSp add del ord setBg delDesignElem">
        <pc:chgData name="Steven Andrey Pacheco Portuguez" userId="ad40cec1-e87c-4df3-a667-1eb27988b12b" providerId="ADAL" clId="{FD4418B5-ED0F-4990-A62E-50B0F05A182A}" dt="2024-01-27T01:40:17.017" v="913"/>
        <pc:sldMkLst>
          <pc:docMk/>
          <pc:sldMk cId="4051850764" sldId="265"/>
        </pc:sldMkLst>
        <pc:spChg chg="add del">
          <ac:chgData name="Steven Andrey Pacheco Portuguez" userId="ad40cec1-e87c-4df3-a667-1eb27988b12b" providerId="ADAL" clId="{FD4418B5-ED0F-4990-A62E-50B0F05A182A}" dt="2024-01-27T01:40:17.017" v="913"/>
          <ac:spMkLst>
            <pc:docMk/>
            <pc:sldMk cId="4051850764" sldId="265"/>
            <ac:spMk id="11" creationId="{7FF47CB7-972F-479F-A36D-9E72D26EC8DA}"/>
          </ac:spMkLst>
        </pc:spChg>
        <pc:spChg chg="add del">
          <ac:chgData name="Steven Andrey Pacheco Portuguez" userId="ad40cec1-e87c-4df3-a667-1eb27988b12b" providerId="ADAL" clId="{FD4418B5-ED0F-4990-A62E-50B0F05A182A}" dt="2024-01-27T01:40:17.017" v="913"/>
          <ac:spMkLst>
            <pc:docMk/>
            <pc:sldMk cId="4051850764" sldId="265"/>
            <ac:spMk id="13" creationId="{0D153B68-5844-490D-8E67-F616D6D721CA}"/>
          </ac:spMkLst>
        </pc:spChg>
        <pc:spChg chg="add del">
          <ac:chgData name="Steven Andrey Pacheco Portuguez" userId="ad40cec1-e87c-4df3-a667-1eb27988b12b" providerId="ADAL" clId="{FD4418B5-ED0F-4990-A62E-50B0F05A182A}" dt="2024-01-27T01:40:17.017" v="913"/>
          <ac:spMkLst>
            <pc:docMk/>
            <pc:sldMk cId="4051850764" sldId="265"/>
            <ac:spMk id="15" creationId="{9A0D773F-7A7D-4DBB-9DEA-86BB8B8F4BC8}"/>
          </ac:spMkLst>
        </pc:spChg>
      </pc:sldChg>
      <pc:sldChg chg="addSp delSp modSp new mod">
        <pc:chgData name="Steven Andrey Pacheco Portuguez" userId="ad40cec1-e87c-4df3-a667-1eb27988b12b" providerId="ADAL" clId="{FD4418B5-ED0F-4990-A62E-50B0F05A182A}" dt="2024-01-27T01:42:37.081" v="1027" actId="1076"/>
        <pc:sldMkLst>
          <pc:docMk/>
          <pc:sldMk cId="2699840360" sldId="266"/>
        </pc:sldMkLst>
        <pc:spChg chg="del">
          <ac:chgData name="Steven Andrey Pacheco Portuguez" userId="ad40cec1-e87c-4df3-a667-1eb27988b12b" providerId="ADAL" clId="{FD4418B5-ED0F-4990-A62E-50B0F05A182A}" dt="2024-01-27T01:42:32.718" v="1025" actId="22"/>
          <ac:spMkLst>
            <pc:docMk/>
            <pc:sldMk cId="2699840360" sldId="266"/>
            <ac:spMk id="3" creationId="{12F05C24-7029-742F-7D82-80E15F384CBF}"/>
          </ac:spMkLst>
        </pc:spChg>
        <pc:picChg chg="add mod ord">
          <ac:chgData name="Steven Andrey Pacheco Portuguez" userId="ad40cec1-e87c-4df3-a667-1eb27988b12b" providerId="ADAL" clId="{FD4418B5-ED0F-4990-A62E-50B0F05A182A}" dt="2024-01-27T01:42:37.081" v="1027" actId="1076"/>
          <ac:picMkLst>
            <pc:docMk/>
            <pc:sldMk cId="2699840360" sldId="266"/>
            <ac:picMk id="5" creationId="{D1D28E96-EC9B-C165-4AAA-9E0F4528845A}"/>
          </ac:picMkLst>
        </pc:picChg>
      </pc:sldChg>
      <pc:sldChg chg="addSp delSp modSp new mod setBg">
        <pc:chgData name="Steven Andrey Pacheco Portuguez" userId="ad40cec1-e87c-4df3-a667-1eb27988b12b" providerId="ADAL" clId="{FD4418B5-ED0F-4990-A62E-50B0F05A182A}" dt="2024-01-27T01:52:40.925" v="1170" actId="26606"/>
        <pc:sldMkLst>
          <pc:docMk/>
          <pc:sldMk cId="1015936357" sldId="267"/>
        </pc:sldMkLst>
        <pc:spChg chg="mod">
          <ac:chgData name="Steven Andrey Pacheco Portuguez" userId="ad40cec1-e87c-4df3-a667-1eb27988b12b" providerId="ADAL" clId="{FD4418B5-ED0F-4990-A62E-50B0F05A182A}" dt="2024-01-27T01:52:40.925" v="1170" actId="26606"/>
          <ac:spMkLst>
            <pc:docMk/>
            <pc:sldMk cId="1015936357" sldId="267"/>
            <ac:spMk id="2" creationId="{973ACE6C-EF67-EC0E-6832-F01CE4262CE9}"/>
          </ac:spMkLst>
        </pc:spChg>
        <pc:spChg chg="add del mod">
          <ac:chgData name="Steven Andrey Pacheco Portuguez" userId="ad40cec1-e87c-4df3-a667-1eb27988b12b" providerId="ADAL" clId="{FD4418B5-ED0F-4990-A62E-50B0F05A182A}" dt="2024-01-27T01:52:40.925" v="1170" actId="26606"/>
          <ac:spMkLst>
            <pc:docMk/>
            <pc:sldMk cId="1015936357" sldId="267"/>
            <ac:spMk id="3" creationId="{C931B3BD-FD28-DF77-2F65-06CFC7E41BED}"/>
          </ac:spMkLst>
        </pc:spChg>
        <pc:spChg chg="add del ord">
          <ac:chgData name="Steven Andrey Pacheco Portuguez" userId="ad40cec1-e87c-4df3-a667-1eb27988b12b" providerId="ADAL" clId="{FD4418B5-ED0F-4990-A62E-50B0F05A182A}" dt="2024-01-27T01:52:40.925" v="1170" actId="26606"/>
          <ac:spMkLst>
            <pc:docMk/>
            <pc:sldMk cId="1015936357" sldId="267"/>
            <ac:spMk id="4" creationId="{CA208018-A663-66E4-38B1-7130AADB26F2}"/>
          </ac:spMkLst>
        </pc:spChg>
        <pc:spChg chg="add mod">
          <ac:chgData name="Steven Andrey Pacheco Portuguez" userId="ad40cec1-e87c-4df3-a667-1eb27988b12b" providerId="ADAL" clId="{FD4418B5-ED0F-4990-A62E-50B0F05A182A}" dt="2024-01-27T01:52:12.574" v="1161" actId="478"/>
          <ac:spMkLst>
            <pc:docMk/>
            <pc:sldMk cId="1015936357" sldId="267"/>
            <ac:spMk id="5" creationId="{EFDFA9B6-B046-B338-D951-0485CDF9B43A}"/>
          </ac:spMkLst>
        </pc:spChg>
        <pc:spChg chg="add">
          <ac:chgData name="Steven Andrey Pacheco Portuguez" userId="ad40cec1-e87c-4df3-a667-1eb27988b12b" providerId="ADAL" clId="{FD4418B5-ED0F-4990-A62E-50B0F05A182A}" dt="2024-01-27T01:52:40.925" v="1170" actId="26606"/>
          <ac:spMkLst>
            <pc:docMk/>
            <pc:sldMk cId="1015936357" sldId="267"/>
            <ac:spMk id="13" creationId="{058A14AF-9FB5-4CC7-BA35-E8E85D3EDF0E}"/>
          </ac:spMkLst>
        </pc:spChg>
        <pc:spChg chg="add">
          <ac:chgData name="Steven Andrey Pacheco Portuguez" userId="ad40cec1-e87c-4df3-a667-1eb27988b12b" providerId="ADAL" clId="{FD4418B5-ED0F-4990-A62E-50B0F05A182A}" dt="2024-01-27T01:52:40.925" v="1170" actId="26606"/>
          <ac:spMkLst>
            <pc:docMk/>
            <pc:sldMk cId="1015936357" sldId="267"/>
            <ac:spMk id="15" creationId="{3A9A4357-BD1D-4622-A4FE-766E6AB8DE84}"/>
          </ac:spMkLst>
        </pc:spChg>
        <pc:spChg chg="add">
          <ac:chgData name="Steven Andrey Pacheco Portuguez" userId="ad40cec1-e87c-4df3-a667-1eb27988b12b" providerId="ADAL" clId="{FD4418B5-ED0F-4990-A62E-50B0F05A182A}" dt="2024-01-27T01:52:40.925" v="1170" actId="26606"/>
          <ac:spMkLst>
            <pc:docMk/>
            <pc:sldMk cId="1015936357" sldId="267"/>
            <ac:spMk id="17" creationId="{E659831F-0D9A-4C63-9EBB-8435B85A440F}"/>
          </ac:spMkLst>
        </pc:spChg>
        <pc:spChg chg="add">
          <ac:chgData name="Steven Andrey Pacheco Portuguez" userId="ad40cec1-e87c-4df3-a667-1eb27988b12b" providerId="ADAL" clId="{FD4418B5-ED0F-4990-A62E-50B0F05A182A}" dt="2024-01-27T01:52:40.925" v="1170" actId="26606"/>
          <ac:spMkLst>
            <pc:docMk/>
            <pc:sldMk cId="1015936357" sldId="267"/>
            <ac:spMk id="19" creationId="{E6995CE5-F890-4ABA-82A2-26507CE8D2A3}"/>
          </ac:spMkLst>
        </pc:spChg>
        <pc:picChg chg="add del mod">
          <ac:chgData name="Steven Andrey Pacheco Portuguez" userId="ad40cec1-e87c-4df3-a667-1eb27988b12b" providerId="ADAL" clId="{FD4418B5-ED0F-4990-A62E-50B0F05A182A}" dt="2024-01-27T01:52:34.294" v="1167" actId="22"/>
          <ac:picMkLst>
            <pc:docMk/>
            <pc:sldMk cId="1015936357" sldId="267"/>
            <ac:picMk id="7" creationId="{A6881D92-C0AE-0743-D270-0A7DA560C7C9}"/>
          </ac:picMkLst>
        </pc:picChg>
        <pc:picChg chg="add mod">
          <ac:chgData name="Steven Andrey Pacheco Portuguez" userId="ad40cec1-e87c-4df3-a667-1eb27988b12b" providerId="ADAL" clId="{FD4418B5-ED0F-4990-A62E-50B0F05A182A}" dt="2024-01-27T01:52:40.925" v="1170" actId="26606"/>
          <ac:picMkLst>
            <pc:docMk/>
            <pc:sldMk cId="1015936357" sldId="267"/>
            <ac:picMk id="8" creationId="{A6881D92-C0AE-0743-D270-0A7DA560C7C9}"/>
          </ac:picMkLst>
        </pc:picChg>
      </pc:sldChg>
      <pc:sldChg chg="addSp delSp modSp new mod setBg">
        <pc:chgData name="Steven Andrey Pacheco Portuguez" userId="ad40cec1-e87c-4df3-a667-1eb27988b12b" providerId="ADAL" clId="{FD4418B5-ED0F-4990-A62E-50B0F05A182A}" dt="2024-01-27T01:49:42.541" v="1157" actId="26606"/>
        <pc:sldMkLst>
          <pc:docMk/>
          <pc:sldMk cId="3054758077" sldId="268"/>
        </pc:sldMkLst>
        <pc:spChg chg="del">
          <ac:chgData name="Steven Andrey Pacheco Portuguez" userId="ad40cec1-e87c-4df3-a667-1eb27988b12b" providerId="ADAL" clId="{FD4418B5-ED0F-4990-A62E-50B0F05A182A}" dt="2024-01-27T01:49:42.541" v="1157" actId="26606"/>
          <ac:spMkLst>
            <pc:docMk/>
            <pc:sldMk cId="3054758077" sldId="268"/>
            <ac:spMk id="2" creationId="{CB330F9D-F75F-A194-76F1-8AB983F06199}"/>
          </ac:spMkLst>
        </pc:spChg>
        <pc:spChg chg="add del">
          <ac:chgData name="Steven Andrey Pacheco Portuguez" userId="ad40cec1-e87c-4df3-a667-1eb27988b12b" providerId="ADAL" clId="{FD4418B5-ED0F-4990-A62E-50B0F05A182A}" dt="2024-01-27T01:47:31.398" v="1150" actId="22"/>
          <ac:spMkLst>
            <pc:docMk/>
            <pc:sldMk cId="3054758077" sldId="268"/>
            <ac:spMk id="3" creationId="{27B6E9B5-1B13-2362-8CD2-A00FC53A58F3}"/>
          </ac:spMkLst>
        </pc:spChg>
        <pc:spChg chg="add mod">
          <ac:chgData name="Steven Andrey Pacheco Portuguez" userId="ad40cec1-e87c-4df3-a667-1eb27988b12b" providerId="ADAL" clId="{FD4418B5-ED0F-4990-A62E-50B0F05A182A}" dt="2024-01-27T01:47:15.880" v="1147"/>
          <ac:spMkLst>
            <pc:docMk/>
            <pc:sldMk cId="3054758077" sldId="268"/>
            <ac:spMk id="4" creationId="{CCB3A127-C008-BA65-FB1C-865E2CA6D8EA}"/>
          </ac:spMkLst>
        </pc:spChg>
        <pc:spChg chg="add mod">
          <ac:chgData name="Steven Andrey Pacheco Portuguez" userId="ad40cec1-e87c-4df3-a667-1eb27988b12b" providerId="ADAL" clId="{FD4418B5-ED0F-4990-A62E-50B0F05A182A}" dt="2024-01-27T01:47:20.645" v="1149"/>
          <ac:spMkLst>
            <pc:docMk/>
            <pc:sldMk cId="3054758077" sldId="268"/>
            <ac:spMk id="5" creationId="{1807273E-6166-9BDF-6FA9-0EAA5D2AF589}"/>
          </ac:spMkLst>
        </pc:spChg>
        <pc:spChg chg="add">
          <ac:chgData name="Steven Andrey Pacheco Portuguez" userId="ad40cec1-e87c-4df3-a667-1eb27988b12b" providerId="ADAL" clId="{FD4418B5-ED0F-4990-A62E-50B0F05A182A}" dt="2024-01-27T01:49:42.541" v="1157" actId="26606"/>
          <ac:spMkLst>
            <pc:docMk/>
            <pc:sldMk cId="3054758077" sldId="268"/>
            <ac:spMk id="12" creationId="{F3060C83-F051-4F0E-ABAD-AA0DFC48B218}"/>
          </ac:spMkLst>
        </pc:spChg>
        <pc:spChg chg="add">
          <ac:chgData name="Steven Andrey Pacheco Portuguez" userId="ad40cec1-e87c-4df3-a667-1eb27988b12b" providerId="ADAL" clId="{FD4418B5-ED0F-4990-A62E-50B0F05A182A}" dt="2024-01-27T01:49:42.541" v="1157" actId="26606"/>
          <ac:spMkLst>
            <pc:docMk/>
            <pc:sldMk cId="3054758077" sldId="268"/>
            <ac:spMk id="14" creationId="{83C98ABE-055B-441F-B07E-44F97F083C39}"/>
          </ac:spMkLst>
        </pc:spChg>
        <pc:spChg chg="add">
          <ac:chgData name="Steven Andrey Pacheco Portuguez" userId="ad40cec1-e87c-4df3-a667-1eb27988b12b" providerId="ADAL" clId="{FD4418B5-ED0F-4990-A62E-50B0F05A182A}" dt="2024-01-27T01:49:42.541" v="1157" actId="26606"/>
          <ac:spMkLst>
            <pc:docMk/>
            <pc:sldMk cId="3054758077" sldId="268"/>
            <ac:spMk id="16" creationId="{29FDB030-9B49-4CED-8CCD-4D99382388AC}"/>
          </ac:spMkLst>
        </pc:spChg>
        <pc:spChg chg="add">
          <ac:chgData name="Steven Andrey Pacheco Portuguez" userId="ad40cec1-e87c-4df3-a667-1eb27988b12b" providerId="ADAL" clId="{FD4418B5-ED0F-4990-A62E-50B0F05A182A}" dt="2024-01-27T01:49:42.541" v="1157" actId="26606"/>
          <ac:spMkLst>
            <pc:docMk/>
            <pc:sldMk cId="3054758077" sldId="268"/>
            <ac:spMk id="18" creationId="{3783CA14-24A1-485C-8B30-D6A5D87987AD}"/>
          </ac:spMkLst>
        </pc:spChg>
        <pc:spChg chg="add">
          <ac:chgData name="Steven Andrey Pacheco Portuguez" userId="ad40cec1-e87c-4df3-a667-1eb27988b12b" providerId="ADAL" clId="{FD4418B5-ED0F-4990-A62E-50B0F05A182A}" dt="2024-01-27T01:49:42.541" v="1157" actId="26606"/>
          <ac:spMkLst>
            <pc:docMk/>
            <pc:sldMk cId="3054758077" sldId="268"/>
            <ac:spMk id="20" creationId="{9A97C86A-04D6-40F7-AE84-31AB43E6A846}"/>
          </ac:spMkLst>
        </pc:spChg>
        <pc:spChg chg="add">
          <ac:chgData name="Steven Andrey Pacheco Portuguez" userId="ad40cec1-e87c-4df3-a667-1eb27988b12b" providerId="ADAL" clId="{FD4418B5-ED0F-4990-A62E-50B0F05A182A}" dt="2024-01-27T01:49:42.541" v="1157" actId="26606"/>
          <ac:spMkLst>
            <pc:docMk/>
            <pc:sldMk cId="3054758077" sldId="268"/>
            <ac:spMk id="22" creationId="{FF9F2414-84E8-453E-B1F3-389FDE8192D9}"/>
          </ac:spMkLst>
        </pc:spChg>
        <pc:spChg chg="add">
          <ac:chgData name="Steven Andrey Pacheco Portuguez" userId="ad40cec1-e87c-4df3-a667-1eb27988b12b" providerId="ADAL" clId="{FD4418B5-ED0F-4990-A62E-50B0F05A182A}" dt="2024-01-27T01:49:42.541" v="1157" actId="26606"/>
          <ac:spMkLst>
            <pc:docMk/>
            <pc:sldMk cId="3054758077" sldId="268"/>
            <ac:spMk id="24" creationId="{3ECA69A1-7536-43AC-85EF-C7106179F5ED}"/>
          </ac:spMkLst>
        </pc:spChg>
        <pc:picChg chg="add mod ord">
          <ac:chgData name="Steven Andrey Pacheco Portuguez" userId="ad40cec1-e87c-4df3-a667-1eb27988b12b" providerId="ADAL" clId="{FD4418B5-ED0F-4990-A62E-50B0F05A182A}" dt="2024-01-27T01:49:42.541" v="1157" actId="26606"/>
          <ac:picMkLst>
            <pc:docMk/>
            <pc:sldMk cId="3054758077" sldId="268"/>
            <ac:picMk id="7" creationId="{48F30EE7-2CD5-FC2F-71A6-C03A3277FA52}"/>
          </ac:picMkLst>
        </pc:picChg>
      </pc:sldChg>
      <pc:sldChg chg="addSp delSp modSp new mod setBg">
        <pc:chgData name="Steven Andrey Pacheco Portuguez" userId="ad40cec1-e87c-4df3-a667-1eb27988b12b" providerId="ADAL" clId="{FD4418B5-ED0F-4990-A62E-50B0F05A182A}" dt="2024-01-27T01:49:33.746" v="1155" actId="26606"/>
        <pc:sldMkLst>
          <pc:docMk/>
          <pc:sldMk cId="2654681123" sldId="269"/>
        </pc:sldMkLst>
        <pc:spChg chg="del">
          <ac:chgData name="Steven Andrey Pacheco Portuguez" userId="ad40cec1-e87c-4df3-a667-1eb27988b12b" providerId="ADAL" clId="{FD4418B5-ED0F-4990-A62E-50B0F05A182A}" dt="2024-01-27T01:49:33.746" v="1155" actId="26606"/>
          <ac:spMkLst>
            <pc:docMk/>
            <pc:sldMk cId="2654681123" sldId="269"/>
            <ac:spMk id="2" creationId="{68CD4570-8F8F-DECE-3F8F-71FBE9ABDDDA}"/>
          </ac:spMkLst>
        </pc:spChg>
        <pc:spChg chg="del">
          <ac:chgData name="Steven Andrey Pacheco Portuguez" userId="ad40cec1-e87c-4df3-a667-1eb27988b12b" providerId="ADAL" clId="{FD4418B5-ED0F-4990-A62E-50B0F05A182A}" dt="2024-01-27T01:49:33.746" v="1155" actId="26606"/>
          <ac:spMkLst>
            <pc:docMk/>
            <pc:sldMk cId="2654681123" sldId="269"/>
            <ac:spMk id="3" creationId="{2EDAAEDA-4F54-D72B-BA58-A305715DE9D7}"/>
          </ac:spMkLst>
        </pc:spChg>
        <pc:spChg chg="add">
          <ac:chgData name="Steven Andrey Pacheco Portuguez" userId="ad40cec1-e87c-4df3-a667-1eb27988b12b" providerId="ADAL" clId="{FD4418B5-ED0F-4990-A62E-50B0F05A182A}" dt="2024-01-27T01:49:33.746" v="1155" actId="26606"/>
          <ac:spMkLst>
            <pc:docMk/>
            <pc:sldMk cId="2654681123" sldId="269"/>
            <ac:spMk id="10" creationId="{F3060C83-F051-4F0E-ABAD-AA0DFC48B218}"/>
          </ac:spMkLst>
        </pc:spChg>
        <pc:spChg chg="add">
          <ac:chgData name="Steven Andrey Pacheco Portuguez" userId="ad40cec1-e87c-4df3-a667-1eb27988b12b" providerId="ADAL" clId="{FD4418B5-ED0F-4990-A62E-50B0F05A182A}" dt="2024-01-27T01:49:33.746" v="1155" actId="26606"/>
          <ac:spMkLst>
            <pc:docMk/>
            <pc:sldMk cId="2654681123" sldId="269"/>
            <ac:spMk id="12" creationId="{83C98ABE-055B-441F-B07E-44F97F083C39}"/>
          </ac:spMkLst>
        </pc:spChg>
        <pc:spChg chg="add">
          <ac:chgData name="Steven Andrey Pacheco Portuguez" userId="ad40cec1-e87c-4df3-a667-1eb27988b12b" providerId="ADAL" clId="{FD4418B5-ED0F-4990-A62E-50B0F05A182A}" dt="2024-01-27T01:49:33.746" v="1155" actId="26606"/>
          <ac:spMkLst>
            <pc:docMk/>
            <pc:sldMk cId="2654681123" sldId="269"/>
            <ac:spMk id="14" creationId="{29FDB030-9B49-4CED-8CCD-4D99382388AC}"/>
          </ac:spMkLst>
        </pc:spChg>
        <pc:spChg chg="add">
          <ac:chgData name="Steven Andrey Pacheco Portuguez" userId="ad40cec1-e87c-4df3-a667-1eb27988b12b" providerId="ADAL" clId="{FD4418B5-ED0F-4990-A62E-50B0F05A182A}" dt="2024-01-27T01:49:33.746" v="1155" actId="26606"/>
          <ac:spMkLst>
            <pc:docMk/>
            <pc:sldMk cId="2654681123" sldId="269"/>
            <ac:spMk id="16" creationId="{3783CA14-24A1-485C-8B30-D6A5D87987AD}"/>
          </ac:spMkLst>
        </pc:spChg>
        <pc:spChg chg="add">
          <ac:chgData name="Steven Andrey Pacheco Portuguez" userId="ad40cec1-e87c-4df3-a667-1eb27988b12b" providerId="ADAL" clId="{FD4418B5-ED0F-4990-A62E-50B0F05A182A}" dt="2024-01-27T01:49:33.746" v="1155" actId="26606"/>
          <ac:spMkLst>
            <pc:docMk/>
            <pc:sldMk cId="2654681123" sldId="269"/>
            <ac:spMk id="18" creationId="{9A97C86A-04D6-40F7-AE84-31AB43E6A846}"/>
          </ac:spMkLst>
        </pc:spChg>
        <pc:spChg chg="add">
          <ac:chgData name="Steven Andrey Pacheco Portuguez" userId="ad40cec1-e87c-4df3-a667-1eb27988b12b" providerId="ADAL" clId="{FD4418B5-ED0F-4990-A62E-50B0F05A182A}" dt="2024-01-27T01:49:33.746" v="1155" actId="26606"/>
          <ac:spMkLst>
            <pc:docMk/>
            <pc:sldMk cId="2654681123" sldId="269"/>
            <ac:spMk id="20" creationId="{FF9F2414-84E8-453E-B1F3-389FDE8192D9}"/>
          </ac:spMkLst>
        </pc:spChg>
        <pc:spChg chg="add">
          <ac:chgData name="Steven Andrey Pacheco Portuguez" userId="ad40cec1-e87c-4df3-a667-1eb27988b12b" providerId="ADAL" clId="{FD4418B5-ED0F-4990-A62E-50B0F05A182A}" dt="2024-01-27T01:49:33.746" v="1155" actId="26606"/>
          <ac:spMkLst>
            <pc:docMk/>
            <pc:sldMk cId="2654681123" sldId="269"/>
            <ac:spMk id="22" creationId="{3ECA69A1-7536-43AC-85EF-C7106179F5ED}"/>
          </ac:spMkLst>
        </pc:spChg>
        <pc:picChg chg="add mod">
          <ac:chgData name="Steven Andrey Pacheco Portuguez" userId="ad40cec1-e87c-4df3-a667-1eb27988b12b" providerId="ADAL" clId="{FD4418B5-ED0F-4990-A62E-50B0F05A182A}" dt="2024-01-27T01:49:33.746" v="1155" actId="26606"/>
          <ac:picMkLst>
            <pc:docMk/>
            <pc:sldMk cId="2654681123" sldId="269"/>
            <ac:picMk id="5" creationId="{44544595-9CB5-7376-D801-B343AF896758}"/>
          </ac:picMkLst>
        </pc:picChg>
      </pc:sldChg>
      <pc:sldChg chg="addSp delSp modSp new mod setBg">
        <pc:chgData name="Steven Andrey Pacheco Portuguez" userId="ad40cec1-e87c-4df3-a667-1eb27988b12b" providerId="ADAL" clId="{FD4418B5-ED0F-4990-A62E-50B0F05A182A}" dt="2024-01-27T01:49:37.580" v="1156" actId="26606"/>
        <pc:sldMkLst>
          <pc:docMk/>
          <pc:sldMk cId="207608868" sldId="270"/>
        </pc:sldMkLst>
        <pc:spChg chg="del">
          <ac:chgData name="Steven Andrey Pacheco Portuguez" userId="ad40cec1-e87c-4df3-a667-1eb27988b12b" providerId="ADAL" clId="{FD4418B5-ED0F-4990-A62E-50B0F05A182A}" dt="2024-01-27T01:49:37.580" v="1156" actId="26606"/>
          <ac:spMkLst>
            <pc:docMk/>
            <pc:sldMk cId="207608868" sldId="270"/>
            <ac:spMk id="2" creationId="{0988EE17-AFF7-BED0-B7D4-7A68A01D6C4E}"/>
          </ac:spMkLst>
        </pc:spChg>
        <pc:spChg chg="del">
          <ac:chgData name="Steven Andrey Pacheco Portuguez" userId="ad40cec1-e87c-4df3-a667-1eb27988b12b" providerId="ADAL" clId="{FD4418B5-ED0F-4990-A62E-50B0F05A182A}" dt="2024-01-27T01:49:37.580" v="1156" actId="26606"/>
          <ac:spMkLst>
            <pc:docMk/>
            <pc:sldMk cId="207608868" sldId="270"/>
            <ac:spMk id="3" creationId="{E0F1CB3A-9E47-4F01-9F7C-82027A360641}"/>
          </ac:spMkLst>
        </pc:spChg>
        <pc:spChg chg="add">
          <ac:chgData name="Steven Andrey Pacheco Portuguez" userId="ad40cec1-e87c-4df3-a667-1eb27988b12b" providerId="ADAL" clId="{FD4418B5-ED0F-4990-A62E-50B0F05A182A}" dt="2024-01-27T01:49:37.580" v="1156" actId="26606"/>
          <ac:spMkLst>
            <pc:docMk/>
            <pc:sldMk cId="207608868" sldId="270"/>
            <ac:spMk id="10" creationId="{F3060C83-F051-4F0E-ABAD-AA0DFC48B218}"/>
          </ac:spMkLst>
        </pc:spChg>
        <pc:spChg chg="add">
          <ac:chgData name="Steven Andrey Pacheco Portuguez" userId="ad40cec1-e87c-4df3-a667-1eb27988b12b" providerId="ADAL" clId="{FD4418B5-ED0F-4990-A62E-50B0F05A182A}" dt="2024-01-27T01:49:37.580" v="1156" actId="26606"/>
          <ac:spMkLst>
            <pc:docMk/>
            <pc:sldMk cId="207608868" sldId="270"/>
            <ac:spMk id="12" creationId="{83C98ABE-055B-441F-B07E-44F97F083C39}"/>
          </ac:spMkLst>
        </pc:spChg>
        <pc:spChg chg="add">
          <ac:chgData name="Steven Andrey Pacheco Portuguez" userId="ad40cec1-e87c-4df3-a667-1eb27988b12b" providerId="ADAL" clId="{FD4418B5-ED0F-4990-A62E-50B0F05A182A}" dt="2024-01-27T01:49:37.580" v="1156" actId="26606"/>
          <ac:spMkLst>
            <pc:docMk/>
            <pc:sldMk cId="207608868" sldId="270"/>
            <ac:spMk id="14" creationId="{29FDB030-9B49-4CED-8CCD-4D99382388AC}"/>
          </ac:spMkLst>
        </pc:spChg>
        <pc:spChg chg="add">
          <ac:chgData name="Steven Andrey Pacheco Portuguez" userId="ad40cec1-e87c-4df3-a667-1eb27988b12b" providerId="ADAL" clId="{FD4418B5-ED0F-4990-A62E-50B0F05A182A}" dt="2024-01-27T01:49:37.580" v="1156" actId="26606"/>
          <ac:spMkLst>
            <pc:docMk/>
            <pc:sldMk cId="207608868" sldId="270"/>
            <ac:spMk id="16" creationId="{3783CA14-24A1-485C-8B30-D6A5D87987AD}"/>
          </ac:spMkLst>
        </pc:spChg>
        <pc:spChg chg="add">
          <ac:chgData name="Steven Andrey Pacheco Portuguez" userId="ad40cec1-e87c-4df3-a667-1eb27988b12b" providerId="ADAL" clId="{FD4418B5-ED0F-4990-A62E-50B0F05A182A}" dt="2024-01-27T01:49:37.580" v="1156" actId="26606"/>
          <ac:spMkLst>
            <pc:docMk/>
            <pc:sldMk cId="207608868" sldId="270"/>
            <ac:spMk id="18" creationId="{9A97C86A-04D6-40F7-AE84-31AB43E6A846}"/>
          </ac:spMkLst>
        </pc:spChg>
        <pc:spChg chg="add">
          <ac:chgData name="Steven Andrey Pacheco Portuguez" userId="ad40cec1-e87c-4df3-a667-1eb27988b12b" providerId="ADAL" clId="{FD4418B5-ED0F-4990-A62E-50B0F05A182A}" dt="2024-01-27T01:49:37.580" v="1156" actId="26606"/>
          <ac:spMkLst>
            <pc:docMk/>
            <pc:sldMk cId="207608868" sldId="270"/>
            <ac:spMk id="20" creationId="{FF9F2414-84E8-453E-B1F3-389FDE8192D9}"/>
          </ac:spMkLst>
        </pc:spChg>
        <pc:spChg chg="add">
          <ac:chgData name="Steven Andrey Pacheco Portuguez" userId="ad40cec1-e87c-4df3-a667-1eb27988b12b" providerId="ADAL" clId="{FD4418B5-ED0F-4990-A62E-50B0F05A182A}" dt="2024-01-27T01:49:37.580" v="1156" actId="26606"/>
          <ac:spMkLst>
            <pc:docMk/>
            <pc:sldMk cId="207608868" sldId="270"/>
            <ac:spMk id="22" creationId="{3ECA69A1-7536-43AC-85EF-C7106179F5ED}"/>
          </ac:spMkLst>
        </pc:spChg>
        <pc:picChg chg="add mod">
          <ac:chgData name="Steven Andrey Pacheco Portuguez" userId="ad40cec1-e87c-4df3-a667-1eb27988b12b" providerId="ADAL" clId="{FD4418B5-ED0F-4990-A62E-50B0F05A182A}" dt="2024-01-27T01:49:37.580" v="1156" actId="26606"/>
          <ac:picMkLst>
            <pc:docMk/>
            <pc:sldMk cId="207608868" sldId="270"/>
            <ac:picMk id="5" creationId="{7AE30E97-7D5E-8776-71B7-A87B6C804A97}"/>
          </ac:picMkLst>
        </pc:picChg>
      </pc:sldChg>
      <pc:sldChg chg="modSp new mod">
        <pc:chgData name="Steven Andrey Pacheco Portuguez" userId="ad40cec1-e87c-4df3-a667-1eb27988b12b" providerId="ADAL" clId="{FD4418B5-ED0F-4990-A62E-50B0F05A182A}" dt="2024-01-27T01:58:22.070" v="1413" actId="20577"/>
        <pc:sldMkLst>
          <pc:docMk/>
          <pc:sldMk cId="2739579461" sldId="271"/>
        </pc:sldMkLst>
        <pc:spChg chg="mod">
          <ac:chgData name="Steven Andrey Pacheco Portuguez" userId="ad40cec1-e87c-4df3-a667-1eb27988b12b" providerId="ADAL" clId="{FD4418B5-ED0F-4990-A62E-50B0F05A182A}" dt="2024-01-27T01:58:22.070" v="1413" actId="20577"/>
          <ac:spMkLst>
            <pc:docMk/>
            <pc:sldMk cId="2739579461" sldId="271"/>
            <ac:spMk id="2" creationId="{E404EF66-020D-5425-E535-A46D07DEA6D5}"/>
          </ac:spMkLst>
        </pc:spChg>
        <pc:spChg chg="mod">
          <ac:chgData name="Steven Andrey Pacheco Portuguez" userId="ad40cec1-e87c-4df3-a667-1eb27988b12b" providerId="ADAL" clId="{FD4418B5-ED0F-4990-A62E-50B0F05A182A}" dt="2024-01-27T01:57:47.517" v="1402" actId="20577"/>
          <ac:spMkLst>
            <pc:docMk/>
            <pc:sldMk cId="2739579461" sldId="271"/>
            <ac:spMk id="3" creationId="{D3CD2E22-3311-DD8A-2C94-9D5B15AF0250}"/>
          </ac:spMkLst>
        </pc:spChg>
      </pc:sldChg>
      <pc:sldChg chg="modSp new add del mod">
        <pc:chgData name="Steven Andrey Pacheco Portuguez" userId="ad40cec1-e87c-4df3-a667-1eb27988b12b" providerId="ADAL" clId="{FD4418B5-ED0F-4990-A62E-50B0F05A182A}" dt="2024-01-27T02:02:11.865" v="1655" actId="20577"/>
        <pc:sldMkLst>
          <pc:docMk/>
          <pc:sldMk cId="1938064219" sldId="272"/>
        </pc:sldMkLst>
        <pc:spChg chg="mod">
          <ac:chgData name="Steven Andrey Pacheco Portuguez" userId="ad40cec1-e87c-4df3-a667-1eb27988b12b" providerId="ADAL" clId="{FD4418B5-ED0F-4990-A62E-50B0F05A182A}" dt="2024-01-27T02:00:09.302" v="1448" actId="20577"/>
          <ac:spMkLst>
            <pc:docMk/>
            <pc:sldMk cId="1938064219" sldId="272"/>
            <ac:spMk id="2" creationId="{3809CC0C-E458-1983-300B-25DF1DC508A3}"/>
          </ac:spMkLst>
        </pc:spChg>
        <pc:spChg chg="mod">
          <ac:chgData name="Steven Andrey Pacheco Portuguez" userId="ad40cec1-e87c-4df3-a667-1eb27988b12b" providerId="ADAL" clId="{FD4418B5-ED0F-4990-A62E-50B0F05A182A}" dt="2024-01-27T02:02:11.865" v="1655" actId="20577"/>
          <ac:spMkLst>
            <pc:docMk/>
            <pc:sldMk cId="1938064219" sldId="272"/>
            <ac:spMk id="3" creationId="{B29845DC-F29D-C8CC-AD14-624DB63DC220}"/>
          </ac:spMkLst>
        </pc:spChg>
      </pc:sldChg>
      <pc:sldChg chg="modSp new mod">
        <pc:chgData name="Steven Andrey Pacheco Portuguez" userId="ad40cec1-e87c-4df3-a667-1eb27988b12b" providerId="ADAL" clId="{FD4418B5-ED0F-4990-A62E-50B0F05A182A}" dt="2024-01-27T02:04:44.366" v="1929" actId="20577"/>
        <pc:sldMkLst>
          <pc:docMk/>
          <pc:sldMk cId="1865221531" sldId="273"/>
        </pc:sldMkLst>
        <pc:spChg chg="mod">
          <ac:chgData name="Steven Andrey Pacheco Portuguez" userId="ad40cec1-e87c-4df3-a667-1eb27988b12b" providerId="ADAL" clId="{FD4418B5-ED0F-4990-A62E-50B0F05A182A}" dt="2024-01-27T02:02:46.140" v="1675" actId="20577"/>
          <ac:spMkLst>
            <pc:docMk/>
            <pc:sldMk cId="1865221531" sldId="273"/>
            <ac:spMk id="2" creationId="{A288BA44-0018-D199-09E3-726661760DDB}"/>
          </ac:spMkLst>
        </pc:spChg>
        <pc:spChg chg="mod">
          <ac:chgData name="Steven Andrey Pacheco Portuguez" userId="ad40cec1-e87c-4df3-a667-1eb27988b12b" providerId="ADAL" clId="{FD4418B5-ED0F-4990-A62E-50B0F05A182A}" dt="2024-01-27T02:04:44.366" v="1929" actId="20577"/>
          <ac:spMkLst>
            <pc:docMk/>
            <pc:sldMk cId="1865221531" sldId="273"/>
            <ac:spMk id="3" creationId="{DC9C856B-4A34-B2E1-A794-D8136963B1FE}"/>
          </ac:spMkLst>
        </pc:spChg>
      </pc:sldChg>
      <pc:sldChg chg="modSp new mod">
        <pc:chgData name="Steven Andrey Pacheco Portuguez" userId="ad40cec1-e87c-4df3-a667-1eb27988b12b" providerId="ADAL" clId="{FD4418B5-ED0F-4990-A62E-50B0F05A182A}" dt="2024-01-27T02:08:05.305" v="2225" actId="20577"/>
        <pc:sldMkLst>
          <pc:docMk/>
          <pc:sldMk cId="4119211949" sldId="274"/>
        </pc:sldMkLst>
        <pc:spChg chg="mod">
          <ac:chgData name="Steven Andrey Pacheco Portuguez" userId="ad40cec1-e87c-4df3-a667-1eb27988b12b" providerId="ADAL" clId="{FD4418B5-ED0F-4990-A62E-50B0F05A182A}" dt="2024-01-27T02:05:15.569" v="1961" actId="20577"/>
          <ac:spMkLst>
            <pc:docMk/>
            <pc:sldMk cId="4119211949" sldId="274"/>
            <ac:spMk id="2" creationId="{1A77A451-7E71-0502-2C88-B5745D1CD38B}"/>
          </ac:spMkLst>
        </pc:spChg>
        <pc:spChg chg="mod">
          <ac:chgData name="Steven Andrey Pacheco Portuguez" userId="ad40cec1-e87c-4df3-a667-1eb27988b12b" providerId="ADAL" clId="{FD4418B5-ED0F-4990-A62E-50B0F05A182A}" dt="2024-01-27T02:08:05.305" v="2225" actId="20577"/>
          <ac:spMkLst>
            <pc:docMk/>
            <pc:sldMk cId="4119211949" sldId="274"/>
            <ac:spMk id="3" creationId="{7C11B308-1940-2E35-FE03-17AEC554D81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36DAF6-A691-443B-ACC8-810740943F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D55E1FC-070B-424E-A2F8-2AAFD164BD68}">
      <dgm:prSet/>
      <dgm:spPr/>
      <dgm:t>
        <a:bodyPr/>
        <a:lstStyle/>
        <a:p>
          <a:r>
            <a:rPr lang="es-MX"/>
            <a:t>El modelo se ajusta mucho a los datos de entrenamiento.</a:t>
          </a:r>
          <a:endParaRPr lang="en-US"/>
        </a:p>
      </dgm:t>
    </dgm:pt>
    <dgm:pt modelId="{5FA16024-9CA1-4D3A-9CEC-D6AD2BC4922A}" type="parTrans" cxnId="{9C5BAC98-1ABD-47E0-9780-8B75EC0351EA}">
      <dgm:prSet/>
      <dgm:spPr/>
      <dgm:t>
        <a:bodyPr/>
        <a:lstStyle/>
        <a:p>
          <a:endParaRPr lang="en-US"/>
        </a:p>
      </dgm:t>
    </dgm:pt>
    <dgm:pt modelId="{A16B305F-0EC9-4E3E-A2F9-DFC07BB88E92}" type="sibTrans" cxnId="{9C5BAC98-1ABD-47E0-9780-8B75EC0351EA}">
      <dgm:prSet/>
      <dgm:spPr/>
      <dgm:t>
        <a:bodyPr/>
        <a:lstStyle/>
        <a:p>
          <a:endParaRPr lang="en-US"/>
        </a:p>
      </dgm:t>
    </dgm:pt>
    <dgm:pt modelId="{C6824991-90AC-4C8B-9DBA-E39B0B3F2084}">
      <dgm:prSet/>
      <dgm:spPr/>
      <dgm:t>
        <a:bodyPr/>
        <a:lstStyle/>
        <a:p>
          <a:r>
            <a:rPr lang="es-MX"/>
            <a:t>Overfitting</a:t>
          </a:r>
          <a:endParaRPr lang="en-US"/>
        </a:p>
      </dgm:t>
    </dgm:pt>
    <dgm:pt modelId="{691F9C0B-D197-4697-AF5F-B9EA258054C8}" type="parTrans" cxnId="{EFFA98C0-2824-43CD-B7B1-3965103B93D6}">
      <dgm:prSet/>
      <dgm:spPr/>
      <dgm:t>
        <a:bodyPr/>
        <a:lstStyle/>
        <a:p>
          <a:endParaRPr lang="en-US"/>
        </a:p>
      </dgm:t>
    </dgm:pt>
    <dgm:pt modelId="{0EFA4606-9DC3-418B-8E68-E987F209133C}" type="sibTrans" cxnId="{EFFA98C0-2824-43CD-B7B1-3965103B93D6}">
      <dgm:prSet/>
      <dgm:spPr/>
      <dgm:t>
        <a:bodyPr/>
        <a:lstStyle/>
        <a:p>
          <a:endParaRPr lang="en-US"/>
        </a:p>
      </dgm:t>
    </dgm:pt>
    <dgm:pt modelId="{5F2C2331-6ED8-4C31-8819-2FD2B07FA706}">
      <dgm:prSet/>
      <dgm:spPr/>
      <dgm:t>
        <a:bodyPr/>
        <a:lstStyle/>
        <a:p>
          <a:r>
            <a:rPr lang="es-MX"/>
            <a:t>No es capaz de generalizar, es sensible a las variaciones de los datos.</a:t>
          </a:r>
          <a:endParaRPr lang="en-US"/>
        </a:p>
      </dgm:t>
    </dgm:pt>
    <dgm:pt modelId="{A01FC711-7863-4957-B4DF-8A2CBE4D06EF}" type="parTrans" cxnId="{60051EC1-0643-4D1A-A784-CE3F5A31532B}">
      <dgm:prSet/>
      <dgm:spPr/>
      <dgm:t>
        <a:bodyPr/>
        <a:lstStyle/>
        <a:p>
          <a:endParaRPr lang="en-US"/>
        </a:p>
      </dgm:t>
    </dgm:pt>
    <dgm:pt modelId="{8348811C-9A10-4236-BF23-5320EDA6A0F9}" type="sibTrans" cxnId="{60051EC1-0643-4D1A-A784-CE3F5A31532B}">
      <dgm:prSet/>
      <dgm:spPr/>
      <dgm:t>
        <a:bodyPr/>
        <a:lstStyle/>
        <a:p>
          <a:endParaRPr lang="en-US"/>
        </a:p>
      </dgm:t>
    </dgm:pt>
    <dgm:pt modelId="{69BE42B6-26BB-4CA8-A826-5A176B917E5F}">
      <dgm:prSet/>
      <dgm:spPr/>
      <dgm:t>
        <a:bodyPr/>
        <a:lstStyle/>
        <a:p>
          <a:r>
            <a:rPr lang="es-MX"/>
            <a:t>Suele suceder con datos de alta dimensionalidad y pocos ejemplos</a:t>
          </a:r>
          <a:endParaRPr lang="en-US"/>
        </a:p>
      </dgm:t>
    </dgm:pt>
    <dgm:pt modelId="{BBFC9F1C-A4B4-4E30-A30D-22137B7053D0}" type="parTrans" cxnId="{7AFAD56A-B55B-4432-A2DA-5F36304BFD2F}">
      <dgm:prSet/>
      <dgm:spPr/>
      <dgm:t>
        <a:bodyPr/>
        <a:lstStyle/>
        <a:p>
          <a:endParaRPr lang="en-US"/>
        </a:p>
      </dgm:t>
    </dgm:pt>
    <dgm:pt modelId="{EF8C81AB-5599-484E-8EF3-0F3263104F8D}" type="sibTrans" cxnId="{7AFAD56A-B55B-4432-A2DA-5F36304BFD2F}">
      <dgm:prSet/>
      <dgm:spPr/>
      <dgm:t>
        <a:bodyPr/>
        <a:lstStyle/>
        <a:p>
          <a:endParaRPr lang="en-US"/>
        </a:p>
      </dgm:t>
    </dgm:pt>
    <dgm:pt modelId="{603BAB36-F8D4-4D90-AB04-C69DF82A5E2B}" type="pres">
      <dgm:prSet presAssocID="{6B36DAF6-A691-443B-ACC8-810740943F10}" presName="root" presStyleCnt="0">
        <dgm:presLayoutVars>
          <dgm:dir/>
          <dgm:resizeHandles val="exact"/>
        </dgm:presLayoutVars>
      </dgm:prSet>
      <dgm:spPr/>
    </dgm:pt>
    <dgm:pt modelId="{778F34A9-FB7C-46CF-B4CA-9C927D2C2EA0}" type="pres">
      <dgm:prSet presAssocID="{CD55E1FC-070B-424E-A2F8-2AAFD164BD68}" presName="compNode" presStyleCnt="0"/>
      <dgm:spPr/>
    </dgm:pt>
    <dgm:pt modelId="{FC756A23-5DAC-4C40-8E91-B0DCFDC61C18}" type="pres">
      <dgm:prSet presAssocID="{CD55E1FC-070B-424E-A2F8-2AAFD164BD68}" presName="bgRect" presStyleLbl="bgShp" presStyleIdx="0" presStyleCnt="3"/>
      <dgm:spPr/>
    </dgm:pt>
    <dgm:pt modelId="{FD1E3A44-2B4F-4130-AB6E-36C284C42450}" type="pres">
      <dgm:prSet presAssocID="{CD55E1FC-070B-424E-A2F8-2AAFD164BD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ô"/>
        </a:ext>
      </dgm:extLst>
    </dgm:pt>
    <dgm:pt modelId="{009DC548-EE1D-4269-A8B5-E3DDF6D8B9D8}" type="pres">
      <dgm:prSet presAssocID="{CD55E1FC-070B-424E-A2F8-2AAFD164BD68}" presName="spaceRect" presStyleCnt="0"/>
      <dgm:spPr/>
    </dgm:pt>
    <dgm:pt modelId="{07C41B1E-218A-43D5-8CDF-3FA5E867AC84}" type="pres">
      <dgm:prSet presAssocID="{CD55E1FC-070B-424E-A2F8-2AAFD164BD68}" presName="parTx" presStyleLbl="revTx" presStyleIdx="0" presStyleCnt="4">
        <dgm:presLayoutVars>
          <dgm:chMax val="0"/>
          <dgm:chPref val="0"/>
        </dgm:presLayoutVars>
      </dgm:prSet>
      <dgm:spPr/>
    </dgm:pt>
    <dgm:pt modelId="{9BA3B249-8D50-48D2-9F80-FADCD55AC8EE}" type="pres">
      <dgm:prSet presAssocID="{CD55E1FC-070B-424E-A2F8-2AAFD164BD68}" presName="desTx" presStyleLbl="revTx" presStyleIdx="1" presStyleCnt="4">
        <dgm:presLayoutVars/>
      </dgm:prSet>
      <dgm:spPr/>
    </dgm:pt>
    <dgm:pt modelId="{F5727BFE-9BCB-4E44-88DE-6925953143AD}" type="pres">
      <dgm:prSet presAssocID="{A16B305F-0EC9-4E3E-A2F9-DFC07BB88E92}" presName="sibTrans" presStyleCnt="0"/>
      <dgm:spPr/>
    </dgm:pt>
    <dgm:pt modelId="{69E067FE-6785-4C12-AC18-DDD23D5E89C9}" type="pres">
      <dgm:prSet presAssocID="{5F2C2331-6ED8-4C31-8819-2FD2B07FA706}" presName="compNode" presStyleCnt="0"/>
      <dgm:spPr/>
    </dgm:pt>
    <dgm:pt modelId="{3A390B38-18E7-4A68-A701-24615B3754EC}" type="pres">
      <dgm:prSet presAssocID="{5F2C2331-6ED8-4C31-8819-2FD2B07FA706}" presName="bgRect" presStyleLbl="bgShp" presStyleIdx="1" presStyleCnt="3"/>
      <dgm:spPr/>
    </dgm:pt>
    <dgm:pt modelId="{E7919862-B127-4A25-91BF-BBAAB0D27DFB}" type="pres">
      <dgm:prSet presAssocID="{5F2C2331-6ED8-4C31-8819-2FD2B07FA7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8D1F2E8A-4967-4E45-A08C-AA4EFD198202}" type="pres">
      <dgm:prSet presAssocID="{5F2C2331-6ED8-4C31-8819-2FD2B07FA706}" presName="spaceRect" presStyleCnt="0"/>
      <dgm:spPr/>
    </dgm:pt>
    <dgm:pt modelId="{4FFFE43E-AED4-4854-A7B4-57C7B263CC61}" type="pres">
      <dgm:prSet presAssocID="{5F2C2331-6ED8-4C31-8819-2FD2B07FA706}" presName="parTx" presStyleLbl="revTx" presStyleIdx="2" presStyleCnt="4">
        <dgm:presLayoutVars>
          <dgm:chMax val="0"/>
          <dgm:chPref val="0"/>
        </dgm:presLayoutVars>
      </dgm:prSet>
      <dgm:spPr/>
    </dgm:pt>
    <dgm:pt modelId="{D80F391C-0960-4B8A-90ED-21B442A10631}" type="pres">
      <dgm:prSet presAssocID="{8348811C-9A10-4236-BF23-5320EDA6A0F9}" presName="sibTrans" presStyleCnt="0"/>
      <dgm:spPr/>
    </dgm:pt>
    <dgm:pt modelId="{6ED0D98B-10CC-42EE-AF8C-2BF0D7F5E4B9}" type="pres">
      <dgm:prSet presAssocID="{69BE42B6-26BB-4CA8-A826-5A176B917E5F}" presName="compNode" presStyleCnt="0"/>
      <dgm:spPr/>
    </dgm:pt>
    <dgm:pt modelId="{99456DE7-DBE2-4D1F-B83A-BC52C3F44E59}" type="pres">
      <dgm:prSet presAssocID="{69BE42B6-26BB-4CA8-A826-5A176B917E5F}" presName="bgRect" presStyleLbl="bgShp" presStyleIdx="2" presStyleCnt="3"/>
      <dgm:spPr/>
    </dgm:pt>
    <dgm:pt modelId="{42A71529-7951-4868-9CB1-8D2D8A3FAD41}" type="pres">
      <dgm:prSet presAssocID="{69BE42B6-26BB-4CA8-A826-5A176B917E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D4C840DB-536A-461C-9DB2-36445090BCF8}" type="pres">
      <dgm:prSet presAssocID="{69BE42B6-26BB-4CA8-A826-5A176B917E5F}" presName="spaceRect" presStyleCnt="0"/>
      <dgm:spPr/>
    </dgm:pt>
    <dgm:pt modelId="{65AACE59-BA3A-4694-837F-CDBE5CCA27F8}" type="pres">
      <dgm:prSet presAssocID="{69BE42B6-26BB-4CA8-A826-5A176B917E5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8D26B00-BD96-409B-84A0-74F8B8CA476A}" type="presOf" srcId="{C6824991-90AC-4C8B-9DBA-E39B0B3F2084}" destId="{9BA3B249-8D50-48D2-9F80-FADCD55AC8EE}" srcOrd="0" destOrd="0" presId="urn:microsoft.com/office/officeart/2018/2/layout/IconVerticalSolidList"/>
    <dgm:cxn modelId="{0CEE5839-68E9-4C92-89AA-7CFDED1BD527}" type="presOf" srcId="{5F2C2331-6ED8-4C31-8819-2FD2B07FA706}" destId="{4FFFE43E-AED4-4854-A7B4-57C7B263CC61}" srcOrd="0" destOrd="0" presId="urn:microsoft.com/office/officeart/2018/2/layout/IconVerticalSolidList"/>
    <dgm:cxn modelId="{7AFAD56A-B55B-4432-A2DA-5F36304BFD2F}" srcId="{6B36DAF6-A691-443B-ACC8-810740943F10}" destId="{69BE42B6-26BB-4CA8-A826-5A176B917E5F}" srcOrd="2" destOrd="0" parTransId="{BBFC9F1C-A4B4-4E30-A30D-22137B7053D0}" sibTransId="{EF8C81AB-5599-484E-8EF3-0F3263104F8D}"/>
    <dgm:cxn modelId="{B467F373-4D8D-4DED-A1D2-687AF6BFD104}" type="presOf" srcId="{CD55E1FC-070B-424E-A2F8-2AAFD164BD68}" destId="{07C41B1E-218A-43D5-8CDF-3FA5E867AC84}" srcOrd="0" destOrd="0" presId="urn:microsoft.com/office/officeart/2018/2/layout/IconVerticalSolidList"/>
    <dgm:cxn modelId="{DFAA707F-A829-4E4D-8DF5-0CD66F8DED23}" type="presOf" srcId="{69BE42B6-26BB-4CA8-A826-5A176B917E5F}" destId="{65AACE59-BA3A-4694-837F-CDBE5CCA27F8}" srcOrd="0" destOrd="0" presId="urn:microsoft.com/office/officeart/2018/2/layout/IconVerticalSolidList"/>
    <dgm:cxn modelId="{9C5BAC98-1ABD-47E0-9780-8B75EC0351EA}" srcId="{6B36DAF6-A691-443B-ACC8-810740943F10}" destId="{CD55E1FC-070B-424E-A2F8-2AAFD164BD68}" srcOrd="0" destOrd="0" parTransId="{5FA16024-9CA1-4D3A-9CEC-D6AD2BC4922A}" sibTransId="{A16B305F-0EC9-4E3E-A2F9-DFC07BB88E92}"/>
    <dgm:cxn modelId="{8ED05EA4-529F-4BBF-A38C-F31798D638C8}" type="presOf" srcId="{6B36DAF6-A691-443B-ACC8-810740943F10}" destId="{603BAB36-F8D4-4D90-AB04-C69DF82A5E2B}" srcOrd="0" destOrd="0" presId="urn:microsoft.com/office/officeart/2018/2/layout/IconVerticalSolidList"/>
    <dgm:cxn modelId="{EFFA98C0-2824-43CD-B7B1-3965103B93D6}" srcId="{CD55E1FC-070B-424E-A2F8-2AAFD164BD68}" destId="{C6824991-90AC-4C8B-9DBA-E39B0B3F2084}" srcOrd="0" destOrd="0" parTransId="{691F9C0B-D197-4697-AF5F-B9EA258054C8}" sibTransId="{0EFA4606-9DC3-418B-8E68-E987F209133C}"/>
    <dgm:cxn modelId="{60051EC1-0643-4D1A-A784-CE3F5A31532B}" srcId="{6B36DAF6-A691-443B-ACC8-810740943F10}" destId="{5F2C2331-6ED8-4C31-8819-2FD2B07FA706}" srcOrd="1" destOrd="0" parTransId="{A01FC711-7863-4957-B4DF-8A2CBE4D06EF}" sibTransId="{8348811C-9A10-4236-BF23-5320EDA6A0F9}"/>
    <dgm:cxn modelId="{D5373C0E-A3C3-4803-810B-4B0B166F5E71}" type="presParOf" srcId="{603BAB36-F8D4-4D90-AB04-C69DF82A5E2B}" destId="{778F34A9-FB7C-46CF-B4CA-9C927D2C2EA0}" srcOrd="0" destOrd="0" presId="urn:microsoft.com/office/officeart/2018/2/layout/IconVerticalSolidList"/>
    <dgm:cxn modelId="{4737DBFC-4462-4B34-B823-040697F7ADDB}" type="presParOf" srcId="{778F34A9-FB7C-46CF-B4CA-9C927D2C2EA0}" destId="{FC756A23-5DAC-4C40-8E91-B0DCFDC61C18}" srcOrd="0" destOrd="0" presId="urn:microsoft.com/office/officeart/2018/2/layout/IconVerticalSolidList"/>
    <dgm:cxn modelId="{083084F9-6B64-4C37-B80E-EA1F2D8E774E}" type="presParOf" srcId="{778F34A9-FB7C-46CF-B4CA-9C927D2C2EA0}" destId="{FD1E3A44-2B4F-4130-AB6E-36C284C42450}" srcOrd="1" destOrd="0" presId="urn:microsoft.com/office/officeart/2018/2/layout/IconVerticalSolidList"/>
    <dgm:cxn modelId="{E23CC906-E78B-4313-8BB0-1DBA12E65F5D}" type="presParOf" srcId="{778F34A9-FB7C-46CF-B4CA-9C927D2C2EA0}" destId="{009DC548-EE1D-4269-A8B5-E3DDF6D8B9D8}" srcOrd="2" destOrd="0" presId="urn:microsoft.com/office/officeart/2018/2/layout/IconVerticalSolidList"/>
    <dgm:cxn modelId="{3D22278E-2308-4909-9351-A59A4908B516}" type="presParOf" srcId="{778F34A9-FB7C-46CF-B4CA-9C927D2C2EA0}" destId="{07C41B1E-218A-43D5-8CDF-3FA5E867AC84}" srcOrd="3" destOrd="0" presId="urn:microsoft.com/office/officeart/2018/2/layout/IconVerticalSolidList"/>
    <dgm:cxn modelId="{067D9404-AA04-4FB3-BCD5-E7D0A35675B9}" type="presParOf" srcId="{778F34A9-FB7C-46CF-B4CA-9C927D2C2EA0}" destId="{9BA3B249-8D50-48D2-9F80-FADCD55AC8EE}" srcOrd="4" destOrd="0" presId="urn:microsoft.com/office/officeart/2018/2/layout/IconVerticalSolidList"/>
    <dgm:cxn modelId="{7AB9A481-C0E5-477B-A75E-90E18B73DD7C}" type="presParOf" srcId="{603BAB36-F8D4-4D90-AB04-C69DF82A5E2B}" destId="{F5727BFE-9BCB-4E44-88DE-6925953143AD}" srcOrd="1" destOrd="0" presId="urn:microsoft.com/office/officeart/2018/2/layout/IconVerticalSolidList"/>
    <dgm:cxn modelId="{68FBA38E-8CE7-4866-A78A-B08F3CF6B226}" type="presParOf" srcId="{603BAB36-F8D4-4D90-AB04-C69DF82A5E2B}" destId="{69E067FE-6785-4C12-AC18-DDD23D5E89C9}" srcOrd="2" destOrd="0" presId="urn:microsoft.com/office/officeart/2018/2/layout/IconVerticalSolidList"/>
    <dgm:cxn modelId="{D9297430-EEA1-4DF0-BCF1-9A73FE4086AB}" type="presParOf" srcId="{69E067FE-6785-4C12-AC18-DDD23D5E89C9}" destId="{3A390B38-18E7-4A68-A701-24615B3754EC}" srcOrd="0" destOrd="0" presId="urn:microsoft.com/office/officeart/2018/2/layout/IconVerticalSolidList"/>
    <dgm:cxn modelId="{7D7BD570-1332-40A1-854E-BD44A601AACF}" type="presParOf" srcId="{69E067FE-6785-4C12-AC18-DDD23D5E89C9}" destId="{E7919862-B127-4A25-91BF-BBAAB0D27DFB}" srcOrd="1" destOrd="0" presId="urn:microsoft.com/office/officeart/2018/2/layout/IconVerticalSolidList"/>
    <dgm:cxn modelId="{C2A3F1CF-4E3C-469E-A050-CC679D35B01D}" type="presParOf" srcId="{69E067FE-6785-4C12-AC18-DDD23D5E89C9}" destId="{8D1F2E8A-4967-4E45-A08C-AA4EFD198202}" srcOrd="2" destOrd="0" presId="urn:microsoft.com/office/officeart/2018/2/layout/IconVerticalSolidList"/>
    <dgm:cxn modelId="{179422B8-BDD6-4758-B8D4-11E7113A0EC2}" type="presParOf" srcId="{69E067FE-6785-4C12-AC18-DDD23D5E89C9}" destId="{4FFFE43E-AED4-4854-A7B4-57C7B263CC61}" srcOrd="3" destOrd="0" presId="urn:microsoft.com/office/officeart/2018/2/layout/IconVerticalSolidList"/>
    <dgm:cxn modelId="{0F72AA81-304A-4E31-A369-03F042B64E76}" type="presParOf" srcId="{603BAB36-F8D4-4D90-AB04-C69DF82A5E2B}" destId="{D80F391C-0960-4B8A-90ED-21B442A10631}" srcOrd="3" destOrd="0" presId="urn:microsoft.com/office/officeart/2018/2/layout/IconVerticalSolidList"/>
    <dgm:cxn modelId="{37816C71-0B8D-4681-8B72-16127237CD32}" type="presParOf" srcId="{603BAB36-F8D4-4D90-AB04-C69DF82A5E2B}" destId="{6ED0D98B-10CC-42EE-AF8C-2BF0D7F5E4B9}" srcOrd="4" destOrd="0" presId="urn:microsoft.com/office/officeart/2018/2/layout/IconVerticalSolidList"/>
    <dgm:cxn modelId="{3A5FAE82-67EC-45AC-BFBE-FD705B3CBCEE}" type="presParOf" srcId="{6ED0D98B-10CC-42EE-AF8C-2BF0D7F5E4B9}" destId="{99456DE7-DBE2-4D1F-B83A-BC52C3F44E59}" srcOrd="0" destOrd="0" presId="urn:microsoft.com/office/officeart/2018/2/layout/IconVerticalSolidList"/>
    <dgm:cxn modelId="{29D7E9E0-798F-4FF5-A930-DBEC9C6E96B4}" type="presParOf" srcId="{6ED0D98B-10CC-42EE-AF8C-2BF0D7F5E4B9}" destId="{42A71529-7951-4868-9CB1-8D2D8A3FAD41}" srcOrd="1" destOrd="0" presId="urn:microsoft.com/office/officeart/2018/2/layout/IconVerticalSolidList"/>
    <dgm:cxn modelId="{B3C4D51C-53DD-43B8-8A0A-F9FF332F4721}" type="presParOf" srcId="{6ED0D98B-10CC-42EE-AF8C-2BF0D7F5E4B9}" destId="{D4C840DB-536A-461C-9DB2-36445090BCF8}" srcOrd="2" destOrd="0" presId="urn:microsoft.com/office/officeart/2018/2/layout/IconVerticalSolidList"/>
    <dgm:cxn modelId="{1A61C437-0C5E-49FE-B513-154684E1C8CD}" type="presParOf" srcId="{6ED0D98B-10CC-42EE-AF8C-2BF0D7F5E4B9}" destId="{65AACE59-BA3A-4694-837F-CDBE5CCA27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56A23-5DAC-4C40-8E91-B0DCFDC61C18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E3A44-2B4F-4130-AB6E-36C284C42450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41B1E-218A-43D5-8CDF-3FA5E867AC84}">
      <dsp:nvSpPr>
        <dsp:cNvPr id="0" name=""/>
        <dsp:cNvSpPr/>
      </dsp:nvSpPr>
      <dsp:spPr>
        <a:xfrm>
          <a:off x="1819120" y="673"/>
          <a:ext cx="2863900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El modelo se ajusta mucho a los datos de entrenamiento.</a:t>
          </a:r>
          <a:endParaRPr lang="en-US" sz="2300" kern="1200"/>
        </a:p>
      </dsp:txBody>
      <dsp:txXfrm>
        <a:off x="1819120" y="673"/>
        <a:ext cx="2863900" cy="1574995"/>
      </dsp:txXfrm>
    </dsp:sp>
    <dsp:sp modelId="{9BA3B249-8D50-48D2-9F80-FADCD55AC8EE}">
      <dsp:nvSpPr>
        <dsp:cNvPr id="0" name=""/>
        <dsp:cNvSpPr/>
      </dsp:nvSpPr>
      <dsp:spPr>
        <a:xfrm>
          <a:off x="4683021" y="673"/>
          <a:ext cx="1681202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Overfitting</a:t>
          </a:r>
          <a:endParaRPr lang="en-US" sz="1700" kern="1200"/>
        </a:p>
      </dsp:txBody>
      <dsp:txXfrm>
        <a:off x="4683021" y="673"/>
        <a:ext cx="1681202" cy="1574995"/>
      </dsp:txXfrm>
    </dsp:sp>
    <dsp:sp modelId="{3A390B38-18E7-4A68-A701-24615B3754EC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19862-B127-4A25-91BF-BBAAB0D27DFB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FE43E-AED4-4854-A7B4-57C7B263CC61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No es capaz de generalizar, es sensible a las variaciones de los datos.</a:t>
          </a:r>
          <a:endParaRPr lang="en-US" sz="2300" kern="1200"/>
        </a:p>
      </dsp:txBody>
      <dsp:txXfrm>
        <a:off x="1819120" y="1969418"/>
        <a:ext cx="4545103" cy="1574995"/>
      </dsp:txXfrm>
    </dsp:sp>
    <dsp:sp modelId="{99456DE7-DBE2-4D1F-B83A-BC52C3F44E59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71529-7951-4868-9CB1-8D2D8A3FAD41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ACE59-BA3A-4694-837F-CDBE5CCA27F8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Suele suceder con datos de alta dimensionalidad y pocos ejemplos</a:t>
          </a:r>
          <a:endParaRPr lang="en-US" sz="2300" kern="1200"/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FCAAF-EF36-9E66-DF49-B3A1FAAB3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1B95A9-BFED-8315-C12E-8C079FD21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E977C0-ADB9-2C9B-85A1-41371E10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C488-9888-4CBD-9B15-EBB9774977DC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E54DED-0F1B-E301-A6A0-53E67B3A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A8FE57-75E3-606F-47E8-7635157C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8257-08CB-4895-AEEF-512DA68530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35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65073-B47C-7E68-6BD8-4EC2D960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CDD92D-0139-FAD2-8BDB-2AAF528FF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89DF86-8CC7-7005-96F4-EF6D74E7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C488-9888-4CBD-9B15-EBB9774977DC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41B1F2-CB74-94E8-CA0F-C8CD520E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DCFE1D-B51D-CFBF-215F-01861F77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8257-08CB-4895-AEEF-512DA68530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949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AB12E3-A0AC-E705-F5CA-EE02A0DEF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44394D-BC3A-2C3D-A336-48B6DC23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27341F-7CA0-7686-A1C1-28BD1ECB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C488-9888-4CBD-9B15-EBB9774977DC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65D505-0084-23B2-5A24-D7F7B705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EEFDF2-7D52-5367-9149-F58AA83C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8257-08CB-4895-AEEF-512DA68530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8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188FE-E7FE-9766-3631-B93DA41F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9B8542-8001-DEF5-225E-538EE8BA6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DCA350-8210-2A0A-2678-9F61050A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C488-9888-4CBD-9B15-EBB9774977DC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126093-C106-D81D-9FFC-837F3FF2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8DFB81-901F-4685-602B-8D938CFF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8257-08CB-4895-AEEF-512DA68530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670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E6D21-F21E-68B8-7A34-4AA14BD6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E974E1-E774-A1FD-D290-184943F59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F14BFC-4782-EE39-C6F3-B7DB5F5F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C488-9888-4CBD-9B15-EBB9774977DC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2A07C-28DE-9E13-4B1B-A0E41241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62B4AD-514C-F70A-EF09-6B4F70DF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8257-08CB-4895-AEEF-512DA68530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827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93F34-4B90-9CB3-EABF-7677B237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8FD89-916A-86D4-D946-D110DE236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59CE6E-A735-3ED4-0999-7989B7FD2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EB554D-D57E-153B-1FE1-C81B4AC8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C488-9888-4CBD-9B15-EBB9774977DC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9B0793-2279-E8A8-21CD-39B1524E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102DAB-ED10-89E8-18FF-56479A21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8257-08CB-4895-AEEF-512DA68530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870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434D5-2879-39E3-11A4-5A67DB95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98C24-2297-11AF-6171-31FD54665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0EB7CD-9776-701F-99A8-B0C780D51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D24DD8-9D18-BA7F-E9DB-DC384AF01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EF49CD-F398-A1F3-3EE3-DAB78097C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919986A-B6E9-6CA3-B4EF-A9CFE5EA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C488-9888-4CBD-9B15-EBB9774977DC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CB4F72-48E7-C1AC-F021-5F67587B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E5402F-3E8B-1247-661F-780B7717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8257-08CB-4895-AEEF-512DA68530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992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40A4A-ED9D-F0EC-0FAA-1686B4EE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453FDA-EB2D-9D87-17D3-E024A1AB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C488-9888-4CBD-9B15-EBB9774977DC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9923AB-1DBA-1D98-DBFD-88AFFC78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D69E3DB-FAEB-1CA6-4267-C33609E2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8257-08CB-4895-AEEF-512DA68530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07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6F33C0-19A5-8F4D-8711-F22864EE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C488-9888-4CBD-9B15-EBB9774977DC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41652A-A7D7-AA51-BE7F-355923C4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AA9AD2-ED5B-4128-E206-58746ADD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8257-08CB-4895-AEEF-512DA68530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840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53321-4839-A8D5-DEF2-5CD3E0BA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D926FD-5414-5FCE-8B51-9DF516C7F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557F4C-4483-D4A5-D6F8-9CD2A8223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5949B2-221F-2878-CDC0-A3BDC20E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C488-9888-4CBD-9B15-EBB9774977DC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2EB6AB-1B06-D756-5CD7-B6F21029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FC602D-9A51-ABC1-89F7-A25C7803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8257-08CB-4895-AEEF-512DA68530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964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752B8-068B-1279-0238-DAFB5BC4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D77863-79B8-DC67-477B-299EAFD7C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9BCEF5-F71D-9999-8899-08B6F5337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0F5450-EDC0-C9E3-0EF4-B5536B87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C488-9888-4CBD-9B15-EBB9774977DC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E28E5E-CA59-BF7D-91A0-4A4E9F2A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7A4EDE-48B7-F725-FA9D-6E69C18D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8257-08CB-4895-AEEF-512DA68530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882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94EFA8-B656-D525-D53E-A69CBC1A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MX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FCB61D-862A-D05B-2CED-937E31591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MX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51E54E-CD79-89C9-C185-35F82CA30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2FC488-9888-4CBD-9B15-EBB9774977DC}" type="datetimeFigureOut">
              <a:rPr lang="es-MX" smtClean="0"/>
              <a:t>26/02/2024</a:t>
            </a:fld>
            <a:endParaRPr lang="es-MX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8BFDB7-2944-82A4-85CD-DF81E51F7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D9363E-0785-A277-7BFF-A874A3AD6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EF8257-08CB-4895-AEEF-512DA68530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657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893B4-CD21-3263-BE27-6F0A8A29A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Sesgo y Varianza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ADCD3C-7098-8A7C-8978-E5DDCCCCC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Steven Pacheco P.</a:t>
            </a:r>
          </a:p>
        </p:txBody>
      </p:sp>
    </p:spTree>
    <p:extLst>
      <p:ext uri="{BB962C8B-B14F-4D97-AF65-F5344CB8AC3E}">
        <p14:creationId xmlns:p14="http://schemas.microsoft.com/office/powerpoint/2010/main" val="92440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4544595-9CB5-7376-D801-B343AF896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98042"/>
            <a:ext cx="10905066" cy="466191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81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0F4A19-18B3-019E-6320-919B1FA6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s-MX" dirty="0"/>
              <a:t>Posibles escenarios.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434D9C-B535-0ECE-06CD-410D00D2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s-MX" sz="2000" dirty="0"/>
              <a:t>Alto error en training, alto error en </a:t>
            </a:r>
            <a:r>
              <a:rPr lang="es-MX" sz="2000"/>
              <a:t>testing</a:t>
            </a:r>
            <a:r>
              <a:rPr lang="es-MX" sz="2000" dirty="0"/>
              <a:t>.</a:t>
            </a:r>
          </a:p>
          <a:p>
            <a:r>
              <a:rPr lang="es-MX" sz="2000"/>
              <a:t>Underfitting</a:t>
            </a:r>
            <a:r>
              <a:rPr lang="es-MX" sz="2000" dirty="0"/>
              <a:t>.</a:t>
            </a:r>
          </a:p>
          <a:p>
            <a:r>
              <a:rPr lang="es-MX" sz="2000" dirty="0"/>
              <a:t>El modelo no está aprendiendo nada de los datos.</a:t>
            </a:r>
          </a:p>
          <a:p>
            <a:r>
              <a:rPr lang="es-MX" sz="2000" dirty="0"/>
              <a:t>Modelo muy simple</a:t>
            </a:r>
          </a:p>
          <a:p>
            <a:r>
              <a:rPr lang="es-MX" sz="2000" dirty="0"/>
              <a:t>Alto sesgo.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B4A0C8-4901-1C41-70DC-F87373D47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336" y="2184914"/>
            <a:ext cx="3832566" cy="3755915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9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20BC5-C94D-A09D-C9BC-65D3AF72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1D28E96-EC9B-C165-4AAA-9E0F45288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5075" y="2692176"/>
            <a:ext cx="2861849" cy="2715712"/>
          </a:xfrm>
        </p:spPr>
      </p:pic>
    </p:spTree>
    <p:extLst>
      <p:ext uri="{BB962C8B-B14F-4D97-AF65-F5344CB8AC3E}">
        <p14:creationId xmlns:p14="http://schemas.microsoft.com/office/powerpoint/2010/main" val="269984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8F30EE7-2CD5-FC2F-71A6-C03A3277F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98042"/>
            <a:ext cx="10905066" cy="4661914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5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3ACE6C-EF67-EC0E-6832-F01CE426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MX" sz="4800"/>
              <a:t>Bias-Variance tradeoff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31B3BD-FD28-DF77-2F65-06CFC7E41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s-MX" sz="2000"/>
              <a:t>Necesito un modelo que tenga baja varianza y bajo sesgo.</a:t>
            </a:r>
          </a:p>
          <a:p>
            <a:pPr marL="0" indent="0">
              <a:buNone/>
            </a:pPr>
            <a:endParaRPr lang="es-MX" sz="2000"/>
          </a:p>
          <a:p>
            <a:endParaRPr lang="es-MX" sz="200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6881D92-C0AE-0743-D270-0A7DA560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4" y="2367399"/>
            <a:ext cx="5967295" cy="322935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Bias And Variance Tradeoff">
            <a:extLst>
              <a:ext uri="{FF2B5EF4-FFF2-40B4-BE49-F238E27FC236}">
                <a16:creationId xmlns:a16="http://schemas.microsoft.com/office/drawing/2014/main" id="{CA208018-A663-66E4-38B1-7130AADB26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5936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04EF66-020D-5425-E535-A46D07DE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MX" sz="5400"/>
              <a:t>Alto Bias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CD2E22-3311-DD8A-2C94-9D5B15AF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s-MX" sz="2200"/>
              <a:t>El modelo comete muchos errores en el training set.</a:t>
            </a:r>
          </a:p>
          <a:p>
            <a:pPr lvl="1"/>
            <a:r>
              <a:rPr lang="es-MX" sz="2200"/>
              <a:t>Underfitting</a:t>
            </a:r>
          </a:p>
          <a:p>
            <a:r>
              <a:rPr lang="es-MX" sz="2200"/>
              <a:t>El modelo asume mucho del training set.</a:t>
            </a:r>
          </a:p>
          <a:p>
            <a:r>
              <a:rPr lang="es-MX" sz="2200"/>
              <a:t>No usa todos los features del modelo.</a:t>
            </a:r>
          </a:p>
          <a:p>
            <a:r>
              <a:rPr lang="es-MX" sz="2200"/>
              <a:t>El modelo es simple</a:t>
            </a:r>
          </a:p>
        </p:txBody>
      </p:sp>
    </p:spTree>
    <p:extLst>
      <p:ext uri="{BB962C8B-B14F-4D97-AF65-F5344CB8AC3E}">
        <p14:creationId xmlns:p14="http://schemas.microsoft.com/office/powerpoint/2010/main" val="2739579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09CC0C-E458-1983-300B-25DF1DC5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s-MX"/>
              <a:t>¿Cómo evitar un bias alto?</a:t>
            </a:r>
            <a:endParaRPr lang="es-MX" dirty="0"/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845DC-F29D-C8CC-AD14-624DB63DC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s-MX" sz="2000"/>
              <a:t>Utilice un modelo más complejo.</a:t>
            </a:r>
          </a:p>
          <a:p>
            <a:r>
              <a:rPr lang="es-MX" sz="2000"/>
              <a:t>Features del training set no son adecuados para el problema.</a:t>
            </a:r>
          </a:p>
          <a:p>
            <a:pPr lvl="1"/>
            <a:r>
              <a:rPr lang="es-MX" sz="2000"/>
              <a:t>No tienen la capacidad para hacer predicciones.</a:t>
            </a:r>
          </a:p>
          <a:p>
            <a:pPr lvl="1"/>
            <a:endParaRPr lang="es-MX" sz="2000"/>
          </a:p>
        </p:txBody>
      </p:sp>
      <p:pic>
        <p:nvPicPr>
          <p:cNvPr id="4" name="Espaço Reservado para Conteúdo 6">
            <a:extLst>
              <a:ext uri="{FF2B5EF4-FFF2-40B4-BE49-F238E27FC236}">
                <a16:creationId xmlns:a16="http://schemas.microsoft.com/office/drawing/2014/main" id="{11DFA301-788E-5838-5F6C-46BC61D16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82" y="2290936"/>
            <a:ext cx="9261644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64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88BA44-0018-D199-09E3-72666176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MX" sz="4000"/>
              <a:t>Alta varianza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55D8988-5976-7331-EA47-CFB133295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04243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221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77A451-7E71-0502-2C88-B5745D1C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s-MX" sz="4000"/>
              <a:t>¿Cómo evitar una varianza alta?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11B308-1940-2E35-FE03-17AEC554D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2519828"/>
          </a:xfrm>
        </p:spPr>
        <p:txBody>
          <a:bodyPr anchor="ctr">
            <a:noAutofit/>
          </a:bodyPr>
          <a:lstStyle/>
          <a:p>
            <a:r>
              <a:rPr lang="es-MX" sz="1500" dirty="0"/>
              <a:t>Intentar con un modelo más simple</a:t>
            </a:r>
          </a:p>
          <a:p>
            <a:r>
              <a:rPr lang="es-MX" sz="1500" dirty="0"/>
              <a:t>Reducir dimensionalidad</a:t>
            </a:r>
          </a:p>
          <a:p>
            <a:r>
              <a:rPr lang="es-MX" sz="1500" dirty="0"/>
              <a:t>Obtener más ejemplos para el training set (no siempre es posible)</a:t>
            </a:r>
          </a:p>
          <a:p>
            <a:r>
              <a:rPr lang="es-MX" sz="1500" dirty="0"/>
              <a:t>Aplicar técnicas de regularización.</a:t>
            </a:r>
          </a:p>
          <a:p>
            <a:pPr lvl="1"/>
            <a:r>
              <a:rPr lang="es-MX" sz="1500" dirty="0"/>
              <a:t>Básicamente hacen el modelo más simple.</a:t>
            </a:r>
          </a:p>
          <a:p>
            <a:pPr marL="0" indent="0">
              <a:buNone/>
            </a:pPr>
            <a:endParaRPr lang="es-MX" sz="1500" dirty="0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215642EA-80FB-21D0-767B-0D85E4036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53" y="3072734"/>
            <a:ext cx="7559792" cy="323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1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E54DD5-FE23-75B1-3900-27F6EFEB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5400"/>
              <a:t>Dataset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47858B-7F55-B74B-D7CB-48C68DAD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MX" sz="2200"/>
              <a:t>Cortamos el dataset en Train y Test</a:t>
            </a:r>
          </a:p>
          <a:p>
            <a:r>
              <a:rPr lang="es-MX" sz="2200"/>
              <a:t>80% y 20%</a:t>
            </a:r>
          </a:p>
          <a:p>
            <a:endParaRPr lang="es-MX" sz="2200"/>
          </a:p>
        </p:txBody>
      </p:sp>
      <p:pic>
        <p:nvPicPr>
          <p:cNvPr id="1026" name="Picture 2" descr="How the train and test samples are split? | by Rathinavel M.S | Medium">
            <a:extLst>
              <a:ext uri="{FF2B5EF4-FFF2-40B4-BE49-F238E27FC236}">
                <a16:creationId xmlns:a16="http://schemas.microsoft.com/office/drawing/2014/main" id="{272E171F-EA9A-F3E0-60AF-40D42EF15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45070"/>
            <a:ext cx="6903720" cy="396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4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556F0-1363-0061-BA77-199EBC17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Training </a:t>
            </a:r>
            <a:r>
              <a:rPr lang="es-MX" dirty="0" err="1"/>
              <a:t>dataset</a:t>
            </a:r>
            <a:endParaRPr lang="es-MX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00F325-7131-198B-3BD9-C44D7B53D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Utilizado para ajustar el modelo.</a:t>
            </a:r>
          </a:p>
          <a:p>
            <a:r>
              <a:rPr lang="es-MX" dirty="0"/>
              <a:t>El modelo identifica patrones.</a:t>
            </a:r>
          </a:p>
          <a:p>
            <a:r>
              <a:rPr lang="es-MX" dirty="0"/>
              <a:t>Relaciones entre variables</a:t>
            </a:r>
          </a:p>
          <a:p>
            <a:r>
              <a:rPr lang="es-MX" dirty="0"/>
              <a:t>Debería representar la diversidad de escenarios que se espera encontrar.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710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5F072-3A86-6584-FCA9-CF2BF296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Testing</a:t>
            </a:r>
            <a:r>
              <a:rPr lang="es-MX" dirty="0"/>
              <a:t> 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299B82-80D4-E389-42A3-F35EB954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Utilizado para evaluar el modelo con ejemplos que </a:t>
            </a:r>
            <a:r>
              <a:rPr lang="es-MX" dirty="0">
                <a:solidFill>
                  <a:srgbClr val="FF0000"/>
                </a:solidFill>
              </a:rPr>
              <a:t>NO</a:t>
            </a:r>
            <a:r>
              <a:rPr lang="es-MX" dirty="0"/>
              <a:t> utilizó en el entrenamiento.</a:t>
            </a:r>
          </a:p>
          <a:p>
            <a:r>
              <a:rPr lang="es-MX" dirty="0"/>
              <a:t>Debe ser independiente del set de entrenamiento.</a:t>
            </a:r>
          </a:p>
          <a:p>
            <a:r>
              <a:rPr lang="es-MX" dirty="0"/>
              <a:t>Se calculan métricas para estimar el rendimiento del modelo.</a:t>
            </a:r>
          </a:p>
        </p:txBody>
      </p:sp>
    </p:spTree>
    <p:extLst>
      <p:ext uri="{BB962C8B-B14F-4D97-AF65-F5344CB8AC3E}">
        <p14:creationId xmlns:p14="http://schemas.microsoft.com/office/powerpoint/2010/main" val="372911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0F4A19-18B3-019E-6320-919B1FA6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s-MX" dirty="0"/>
              <a:t>Posibles escenarios.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434D9C-B535-0ECE-06CD-410D00D2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s-MX" sz="2000"/>
              <a:t>Bajo error en training, bajo error en testing.</a:t>
            </a:r>
          </a:p>
          <a:p>
            <a:r>
              <a:rPr lang="es-MX" sz="2000"/>
              <a:t>Escenario ideal.</a:t>
            </a:r>
          </a:p>
          <a:p>
            <a:r>
              <a:rPr lang="es-MX" sz="2000"/>
              <a:t>Mi modelo evita el ruido existente en los datos.</a:t>
            </a:r>
          </a:p>
          <a:p>
            <a:r>
              <a:rPr lang="es-MX" sz="2000"/>
              <a:t>Puede generalizar correctamente.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1F9641-B2EF-689E-B658-453352710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603" y="2184914"/>
            <a:ext cx="4108032" cy="375591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4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98E91-1E1A-5C61-D882-C9C656E1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965E57F-880D-5D46-FACC-BA7BE0542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482" y="2302825"/>
            <a:ext cx="3572083" cy="3309644"/>
          </a:xfrm>
        </p:spPr>
      </p:pic>
    </p:spTree>
    <p:extLst>
      <p:ext uri="{BB962C8B-B14F-4D97-AF65-F5344CB8AC3E}">
        <p14:creationId xmlns:p14="http://schemas.microsoft.com/office/powerpoint/2010/main" val="288263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AE30E97-7D5E-8776-71B7-A87B6C804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66198"/>
            <a:ext cx="10905066" cy="452560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0F4A19-18B3-019E-6320-919B1FA6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s-MX" dirty="0"/>
              <a:t>Posibles escenarios.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434D9C-B535-0ECE-06CD-410D00D2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s-MX" sz="2000" dirty="0"/>
              <a:t>Bajo error en training, alto error en </a:t>
            </a:r>
            <a:r>
              <a:rPr lang="es-MX" sz="2000" dirty="0" err="1"/>
              <a:t>testing</a:t>
            </a:r>
            <a:r>
              <a:rPr lang="es-MX" sz="2000" dirty="0"/>
              <a:t>.</a:t>
            </a:r>
          </a:p>
          <a:p>
            <a:r>
              <a:rPr lang="es-MX" sz="2000" dirty="0" err="1"/>
              <a:t>Overfitting</a:t>
            </a:r>
            <a:r>
              <a:rPr lang="es-MX" sz="2000" dirty="0"/>
              <a:t>.</a:t>
            </a:r>
          </a:p>
          <a:p>
            <a:r>
              <a:rPr lang="es-MX" sz="2000" dirty="0"/>
              <a:t>No es capaz de generalizar.</a:t>
            </a:r>
          </a:p>
          <a:p>
            <a:r>
              <a:rPr lang="es-MX" sz="2000" dirty="0"/>
              <a:t>Alta varianza.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56BB6B-56A0-9EF0-10E6-1BF18B89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981" y="2184914"/>
            <a:ext cx="4077276" cy="3755915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1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1C6F2-2233-DF56-11DE-82CFA229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3A8DB4-9F06-67BA-C2FC-ECCDF5A39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CBF4DA-B4D6-99DA-71D0-C929494F5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629" y="2491410"/>
            <a:ext cx="3349984" cy="30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71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323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Tema do Office</vt:lpstr>
      <vt:lpstr>Sesgo y Varianza</vt:lpstr>
      <vt:lpstr>Dataset</vt:lpstr>
      <vt:lpstr>Training dataset</vt:lpstr>
      <vt:lpstr>Testing set</vt:lpstr>
      <vt:lpstr>Posibles escenarios.</vt:lpstr>
      <vt:lpstr>Apresentação do PowerPoint</vt:lpstr>
      <vt:lpstr>Apresentação do PowerPoint</vt:lpstr>
      <vt:lpstr>Posibles escenarios.</vt:lpstr>
      <vt:lpstr>Apresentação do PowerPoint</vt:lpstr>
      <vt:lpstr>Apresentação do PowerPoint</vt:lpstr>
      <vt:lpstr>Posibles escenarios.</vt:lpstr>
      <vt:lpstr>Apresentação do PowerPoint</vt:lpstr>
      <vt:lpstr>Apresentação do PowerPoint</vt:lpstr>
      <vt:lpstr>Bias-Variance tradeoff</vt:lpstr>
      <vt:lpstr>Alto Bias</vt:lpstr>
      <vt:lpstr>¿Cómo evitar un bias alto?</vt:lpstr>
      <vt:lpstr>Alta varianza</vt:lpstr>
      <vt:lpstr>¿Cómo evitar una varianza alta?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Steven Andrey Pacheco Portuguez</dc:creator>
  <cp:lastModifiedBy>Steven Andrey Pacheco Portuguez</cp:lastModifiedBy>
  <cp:revision>1</cp:revision>
  <dcterms:created xsi:type="dcterms:W3CDTF">2024-01-27T01:08:04Z</dcterms:created>
  <dcterms:modified xsi:type="dcterms:W3CDTF">2024-02-27T05:01:31Z</dcterms:modified>
</cp:coreProperties>
</file>