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3" r:id="rId11"/>
    <p:sldId id="294" r:id="rId12"/>
    <p:sldId id="265" r:id="rId13"/>
    <p:sldId id="295" r:id="rId14"/>
    <p:sldId id="307" r:id="rId15"/>
    <p:sldId id="266" r:id="rId16"/>
    <p:sldId id="296" r:id="rId17"/>
    <p:sldId id="297" r:id="rId18"/>
    <p:sldId id="298" r:id="rId19"/>
    <p:sldId id="299" r:id="rId20"/>
    <p:sldId id="267" r:id="rId21"/>
    <p:sldId id="300" r:id="rId22"/>
    <p:sldId id="301" r:id="rId23"/>
    <p:sldId id="302" r:id="rId24"/>
    <p:sldId id="304" r:id="rId25"/>
    <p:sldId id="303" r:id="rId26"/>
    <p:sldId id="308" r:id="rId27"/>
    <p:sldId id="268" r:id="rId28"/>
    <p:sldId id="309" r:id="rId29"/>
    <p:sldId id="269" r:id="rId30"/>
    <p:sldId id="271" r:id="rId31"/>
    <p:sldId id="270" r:id="rId32"/>
    <p:sldId id="272" r:id="rId33"/>
    <p:sldId id="273" r:id="rId34"/>
    <p:sldId id="310" r:id="rId35"/>
    <p:sldId id="305" r:id="rId36"/>
    <p:sldId id="274" r:id="rId37"/>
    <p:sldId id="275" r:id="rId38"/>
    <p:sldId id="311" r:id="rId39"/>
    <p:sldId id="276" r:id="rId40"/>
    <p:sldId id="312" r:id="rId41"/>
    <p:sldId id="313" r:id="rId42"/>
    <p:sldId id="306" r:id="rId43"/>
    <p:sldId id="277" r:id="rId44"/>
    <p:sldId id="278" r:id="rId45"/>
    <p:sldId id="279" r:id="rId46"/>
    <p:sldId id="315" r:id="rId47"/>
    <p:sldId id="280" r:id="rId48"/>
    <p:sldId id="316" r:id="rId49"/>
    <p:sldId id="317" r:id="rId50"/>
    <p:sldId id="285" r:id="rId51"/>
    <p:sldId id="287" r:id="rId52"/>
    <p:sldId id="286" r:id="rId53"/>
    <p:sldId id="289" r:id="rId54"/>
    <p:sldId id="288" r:id="rId55"/>
    <p:sldId id="290" r:id="rId56"/>
    <p:sldId id="292" r:id="rId57"/>
    <p:sldId id="291" r:id="rId58"/>
    <p:sldId id="282" r:id="rId59"/>
    <p:sldId id="284" r:id="rId6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Andrey Pacheco Portuguez" userId="ad40cec1-e87c-4df3-a667-1eb27988b12b" providerId="ADAL" clId="{B8948545-C429-4608-BD7E-007AC1BD1D26}"/>
    <pc:docChg chg="undo custSel addSld delSld modSld sldOrd">
      <pc:chgData name="Steven Andrey Pacheco Portuguez" userId="ad40cec1-e87c-4df3-a667-1eb27988b12b" providerId="ADAL" clId="{B8948545-C429-4608-BD7E-007AC1BD1D26}" dt="2024-03-04T06:00:49.858" v="2195" actId="207"/>
      <pc:docMkLst>
        <pc:docMk/>
      </pc:docMkLst>
      <pc:sldChg chg="modSp mod">
        <pc:chgData name="Steven Andrey Pacheco Portuguez" userId="ad40cec1-e87c-4df3-a667-1eb27988b12b" providerId="ADAL" clId="{B8948545-C429-4608-BD7E-007AC1BD1D26}" dt="2024-02-29T04:25:34.697" v="40" actId="20577"/>
        <pc:sldMkLst>
          <pc:docMk/>
          <pc:sldMk cId="2133865376" sldId="260"/>
        </pc:sldMkLst>
        <pc:spChg chg="mod">
          <ac:chgData name="Steven Andrey Pacheco Portuguez" userId="ad40cec1-e87c-4df3-a667-1eb27988b12b" providerId="ADAL" clId="{B8948545-C429-4608-BD7E-007AC1BD1D26}" dt="2024-02-29T04:25:34.697" v="40" actId="20577"/>
          <ac:spMkLst>
            <pc:docMk/>
            <pc:sldMk cId="2133865376" sldId="260"/>
            <ac:spMk id="3" creationId="{E4321642-D65F-4B2C-FCBF-71E4BA6AF04E}"/>
          </ac:spMkLst>
        </pc:spChg>
      </pc:sldChg>
      <pc:sldChg chg="modSp mod">
        <pc:chgData name="Steven Andrey Pacheco Portuguez" userId="ad40cec1-e87c-4df3-a667-1eb27988b12b" providerId="ADAL" clId="{B8948545-C429-4608-BD7E-007AC1BD1D26}" dt="2024-02-29T04:26:36.652" v="53" actId="20577"/>
        <pc:sldMkLst>
          <pc:docMk/>
          <pc:sldMk cId="3591368551" sldId="261"/>
        </pc:sldMkLst>
        <pc:spChg chg="mod">
          <ac:chgData name="Steven Andrey Pacheco Portuguez" userId="ad40cec1-e87c-4df3-a667-1eb27988b12b" providerId="ADAL" clId="{B8948545-C429-4608-BD7E-007AC1BD1D26}" dt="2024-02-29T04:26:36.652" v="53" actId="20577"/>
          <ac:spMkLst>
            <pc:docMk/>
            <pc:sldMk cId="3591368551" sldId="261"/>
            <ac:spMk id="3" creationId="{DEB728F2-E88A-DFFC-B337-13059AC7E307}"/>
          </ac:spMkLst>
        </pc:spChg>
      </pc:sldChg>
      <pc:sldChg chg="modSp mod">
        <pc:chgData name="Steven Andrey Pacheco Portuguez" userId="ad40cec1-e87c-4df3-a667-1eb27988b12b" providerId="ADAL" clId="{B8948545-C429-4608-BD7E-007AC1BD1D26}" dt="2024-03-04T03:54:40.780" v="833" actId="5793"/>
        <pc:sldMkLst>
          <pc:docMk/>
          <pc:sldMk cId="3923301370" sldId="262"/>
        </pc:sldMkLst>
        <pc:spChg chg="mod">
          <ac:chgData name="Steven Andrey Pacheco Portuguez" userId="ad40cec1-e87c-4df3-a667-1eb27988b12b" providerId="ADAL" clId="{B8948545-C429-4608-BD7E-007AC1BD1D26}" dt="2024-03-04T03:54:40.780" v="833" actId="5793"/>
          <ac:spMkLst>
            <pc:docMk/>
            <pc:sldMk cId="3923301370" sldId="262"/>
            <ac:spMk id="3" creationId="{9FDBBDAE-5B28-E764-FF94-52EB7BBF7C30}"/>
          </ac:spMkLst>
        </pc:spChg>
      </pc:sldChg>
      <pc:sldChg chg="modSp mod">
        <pc:chgData name="Steven Andrey Pacheco Portuguez" userId="ad40cec1-e87c-4df3-a667-1eb27988b12b" providerId="ADAL" clId="{B8948545-C429-4608-BD7E-007AC1BD1D26}" dt="2024-03-04T03:54:57.615" v="834" actId="14100"/>
        <pc:sldMkLst>
          <pc:docMk/>
          <pc:sldMk cId="216744689" sldId="263"/>
        </pc:sldMkLst>
        <pc:spChg chg="mod">
          <ac:chgData name="Steven Andrey Pacheco Portuguez" userId="ad40cec1-e87c-4df3-a667-1eb27988b12b" providerId="ADAL" clId="{B8948545-C429-4608-BD7E-007AC1BD1D26}" dt="2024-03-04T03:54:57.615" v="834" actId="14100"/>
          <ac:spMkLst>
            <pc:docMk/>
            <pc:sldMk cId="216744689" sldId="263"/>
            <ac:spMk id="2" creationId="{0A98FF38-6056-EDAD-BDBE-1DFC169BBF41}"/>
          </ac:spMkLst>
        </pc:spChg>
      </pc:sldChg>
      <pc:sldChg chg="modSp mod">
        <pc:chgData name="Steven Andrey Pacheco Portuguez" userId="ad40cec1-e87c-4df3-a667-1eb27988b12b" providerId="ADAL" clId="{B8948545-C429-4608-BD7E-007AC1BD1D26}" dt="2024-03-04T03:55:30.641" v="835" actId="313"/>
        <pc:sldMkLst>
          <pc:docMk/>
          <pc:sldMk cId="1563778853" sldId="264"/>
        </pc:sldMkLst>
        <pc:spChg chg="mod">
          <ac:chgData name="Steven Andrey Pacheco Portuguez" userId="ad40cec1-e87c-4df3-a667-1eb27988b12b" providerId="ADAL" clId="{B8948545-C429-4608-BD7E-007AC1BD1D26}" dt="2024-03-04T03:55:30.641" v="835" actId="313"/>
          <ac:spMkLst>
            <pc:docMk/>
            <pc:sldMk cId="1563778853" sldId="264"/>
            <ac:spMk id="2" creationId="{77D8D801-9105-F6CF-C50E-C07CE2322245}"/>
          </ac:spMkLst>
        </pc:spChg>
      </pc:sldChg>
      <pc:sldChg chg="modSp">
        <pc:chgData name="Steven Andrey Pacheco Portuguez" userId="ad40cec1-e87c-4df3-a667-1eb27988b12b" providerId="ADAL" clId="{B8948545-C429-4608-BD7E-007AC1BD1D26}" dt="2024-02-29T04:57:30.301" v="150" actId="20577"/>
        <pc:sldMkLst>
          <pc:docMk/>
          <pc:sldMk cId="2274726048" sldId="266"/>
        </pc:sldMkLst>
        <pc:spChg chg="mod">
          <ac:chgData name="Steven Andrey Pacheco Portuguez" userId="ad40cec1-e87c-4df3-a667-1eb27988b12b" providerId="ADAL" clId="{B8948545-C429-4608-BD7E-007AC1BD1D26}" dt="2024-02-29T04:57:30.301" v="150" actId="20577"/>
          <ac:spMkLst>
            <pc:docMk/>
            <pc:sldMk cId="2274726048" sldId="266"/>
            <ac:spMk id="3" creationId="{D8F9576F-FCBB-740A-BB04-79715FCB40A5}"/>
          </ac:spMkLst>
        </pc:spChg>
      </pc:sldChg>
      <pc:sldChg chg="modSp">
        <pc:chgData name="Steven Andrey Pacheco Portuguez" userId="ad40cec1-e87c-4df3-a667-1eb27988b12b" providerId="ADAL" clId="{B8948545-C429-4608-BD7E-007AC1BD1D26}" dt="2024-02-29T05:04:40.209" v="167" actId="20577"/>
        <pc:sldMkLst>
          <pc:docMk/>
          <pc:sldMk cId="2459906509" sldId="267"/>
        </pc:sldMkLst>
        <pc:spChg chg="mod">
          <ac:chgData name="Steven Andrey Pacheco Portuguez" userId="ad40cec1-e87c-4df3-a667-1eb27988b12b" providerId="ADAL" clId="{B8948545-C429-4608-BD7E-007AC1BD1D26}" dt="2024-02-29T05:04:40.209" v="167" actId="20577"/>
          <ac:spMkLst>
            <pc:docMk/>
            <pc:sldMk cId="2459906509" sldId="267"/>
            <ac:spMk id="3" creationId="{EC85BFB1-730F-18AF-90A9-54C0F3984EA6}"/>
          </ac:spMkLst>
        </pc:spChg>
      </pc:sldChg>
      <pc:sldChg chg="addSp modSp mod">
        <pc:chgData name="Steven Andrey Pacheco Portuguez" userId="ad40cec1-e87c-4df3-a667-1eb27988b12b" providerId="ADAL" clId="{B8948545-C429-4608-BD7E-007AC1BD1D26}" dt="2024-02-29T05:14:00.617" v="179" actId="1076"/>
        <pc:sldMkLst>
          <pc:docMk/>
          <pc:sldMk cId="3304119301" sldId="269"/>
        </pc:sldMkLst>
        <pc:spChg chg="add mod">
          <ac:chgData name="Steven Andrey Pacheco Portuguez" userId="ad40cec1-e87c-4df3-a667-1eb27988b12b" providerId="ADAL" clId="{B8948545-C429-4608-BD7E-007AC1BD1D26}" dt="2024-02-29T05:14:00.617" v="179" actId="1076"/>
          <ac:spMkLst>
            <pc:docMk/>
            <pc:sldMk cId="3304119301" sldId="269"/>
            <ac:spMk id="4" creationId="{44FF8C1F-4066-976B-087C-12B04110FAC2}"/>
          </ac:spMkLst>
        </pc:spChg>
      </pc:sldChg>
      <pc:sldChg chg="modSp mod">
        <pc:chgData name="Steven Andrey Pacheco Portuguez" userId="ad40cec1-e87c-4df3-a667-1eb27988b12b" providerId="ADAL" clId="{B8948545-C429-4608-BD7E-007AC1BD1D26}" dt="2024-03-04T04:25:51.533" v="1262" actId="20577"/>
        <pc:sldMkLst>
          <pc:docMk/>
          <pc:sldMk cId="1691851486" sldId="274"/>
        </pc:sldMkLst>
        <pc:spChg chg="mod">
          <ac:chgData name="Steven Andrey Pacheco Portuguez" userId="ad40cec1-e87c-4df3-a667-1eb27988b12b" providerId="ADAL" clId="{B8948545-C429-4608-BD7E-007AC1BD1D26}" dt="2024-03-04T04:24:44.677" v="1203" actId="20577"/>
          <ac:spMkLst>
            <pc:docMk/>
            <pc:sldMk cId="1691851486" sldId="274"/>
            <ac:spMk id="2" creationId="{83AAFEE2-C89C-8157-35A2-437C78CA2A3E}"/>
          </ac:spMkLst>
        </pc:spChg>
        <pc:spChg chg="mod">
          <ac:chgData name="Steven Andrey Pacheco Portuguez" userId="ad40cec1-e87c-4df3-a667-1eb27988b12b" providerId="ADAL" clId="{B8948545-C429-4608-BD7E-007AC1BD1D26}" dt="2024-03-04T04:25:51.533" v="1262" actId="20577"/>
          <ac:spMkLst>
            <pc:docMk/>
            <pc:sldMk cId="1691851486" sldId="274"/>
            <ac:spMk id="3" creationId="{5CBCAF96-D117-EFF4-11F6-F1CC8F88DCE0}"/>
          </ac:spMkLst>
        </pc:spChg>
      </pc:sldChg>
      <pc:sldChg chg="modSp mod">
        <pc:chgData name="Steven Andrey Pacheco Portuguez" userId="ad40cec1-e87c-4df3-a667-1eb27988b12b" providerId="ADAL" clId="{B8948545-C429-4608-BD7E-007AC1BD1D26}" dt="2024-02-29T05:30:15.727" v="545" actId="20577"/>
        <pc:sldMkLst>
          <pc:docMk/>
          <pc:sldMk cId="4101416511" sldId="277"/>
        </pc:sldMkLst>
        <pc:spChg chg="mod">
          <ac:chgData name="Steven Andrey Pacheco Portuguez" userId="ad40cec1-e87c-4df3-a667-1eb27988b12b" providerId="ADAL" clId="{B8948545-C429-4608-BD7E-007AC1BD1D26}" dt="2024-02-29T05:30:15.727" v="545" actId="20577"/>
          <ac:spMkLst>
            <pc:docMk/>
            <pc:sldMk cId="4101416511" sldId="277"/>
            <ac:spMk id="3" creationId="{8A9F6995-F515-52A5-AD26-CFDC8C939440}"/>
          </ac:spMkLst>
        </pc:spChg>
      </pc:sldChg>
      <pc:sldChg chg="modSp mod">
        <pc:chgData name="Steven Andrey Pacheco Portuguez" userId="ad40cec1-e87c-4df3-a667-1eb27988b12b" providerId="ADAL" clId="{B8948545-C429-4608-BD7E-007AC1BD1D26}" dt="2024-02-29T05:33:11.962" v="571" actId="20577"/>
        <pc:sldMkLst>
          <pc:docMk/>
          <pc:sldMk cId="405089165" sldId="278"/>
        </pc:sldMkLst>
        <pc:spChg chg="mod">
          <ac:chgData name="Steven Andrey Pacheco Portuguez" userId="ad40cec1-e87c-4df3-a667-1eb27988b12b" providerId="ADAL" clId="{B8948545-C429-4608-BD7E-007AC1BD1D26}" dt="2024-02-29T05:33:11.962" v="571" actId="20577"/>
          <ac:spMkLst>
            <pc:docMk/>
            <pc:sldMk cId="405089165" sldId="278"/>
            <ac:spMk id="3" creationId="{F7A876F5-D216-E76A-2471-33D27DCDE286}"/>
          </ac:spMkLst>
        </pc:spChg>
      </pc:sldChg>
      <pc:sldChg chg="modSp mod">
        <pc:chgData name="Steven Andrey Pacheco Portuguez" userId="ad40cec1-e87c-4df3-a667-1eb27988b12b" providerId="ADAL" clId="{B8948545-C429-4608-BD7E-007AC1BD1D26}" dt="2024-03-04T05:00:54.014" v="1987"/>
        <pc:sldMkLst>
          <pc:docMk/>
          <pc:sldMk cId="275823645" sldId="279"/>
        </pc:sldMkLst>
        <pc:spChg chg="mod">
          <ac:chgData name="Steven Andrey Pacheco Portuguez" userId="ad40cec1-e87c-4df3-a667-1eb27988b12b" providerId="ADAL" clId="{B8948545-C429-4608-BD7E-007AC1BD1D26}" dt="2024-03-04T05:00:54.014" v="1987"/>
          <ac:spMkLst>
            <pc:docMk/>
            <pc:sldMk cId="275823645" sldId="279"/>
            <ac:spMk id="3" creationId="{92A4DCDF-B9A1-4D69-1794-074F329084D6}"/>
          </ac:spMkLst>
        </pc:spChg>
      </pc:sldChg>
      <pc:sldChg chg="modSp">
        <pc:chgData name="Steven Andrey Pacheco Portuguez" userId="ad40cec1-e87c-4df3-a667-1eb27988b12b" providerId="ADAL" clId="{B8948545-C429-4608-BD7E-007AC1BD1D26}" dt="2024-03-04T05:05:02.965" v="1999" actId="20577"/>
        <pc:sldMkLst>
          <pc:docMk/>
          <pc:sldMk cId="4185625759" sldId="280"/>
        </pc:sldMkLst>
        <pc:spChg chg="mod">
          <ac:chgData name="Steven Andrey Pacheco Portuguez" userId="ad40cec1-e87c-4df3-a667-1eb27988b12b" providerId="ADAL" clId="{B8948545-C429-4608-BD7E-007AC1BD1D26}" dt="2024-03-04T05:05:02.965" v="1999" actId="20577"/>
          <ac:spMkLst>
            <pc:docMk/>
            <pc:sldMk cId="4185625759" sldId="280"/>
            <ac:spMk id="3" creationId="{CE893B0C-0FB5-9E8F-2D58-BBA78DB71B73}"/>
          </ac:spMkLst>
        </pc:spChg>
      </pc:sldChg>
      <pc:sldChg chg="modSp">
        <pc:chgData name="Steven Andrey Pacheco Portuguez" userId="ad40cec1-e87c-4df3-a667-1eb27988b12b" providerId="ADAL" clId="{B8948545-C429-4608-BD7E-007AC1BD1D26}" dt="2024-02-29T06:29:26.284" v="721" actId="20577"/>
        <pc:sldMkLst>
          <pc:docMk/>
          <pc:sldMk cId="955291401" sldId="285"/>
        </pc:sldMkLst>
        <pc:spChg chg="mod">
          <ac:chgData name="Steven Andrey Pacheco Portuguez" userId="ad40cec1-e87c-4df3-a667-1eb27988b12b" providerId="ADAL" clId="{B8948545-C429-4608-BD7E-007AC1BD1D26}" dt="2024-02-29T06:29:26.284" v="721" actId="20577"/>
          <ac:spMkLst>
            <pc:docMk/>
            <pc:sldMk cId="955291401" sldId="285"/>
            <ac:spMk id="3" creationId="{F0ACBC41-BE5C-397F-4706-5AB88B3FADD3}"/>
          </ac:spMkLst>
        </pc:spChg>
      </pc:sldChg>
      <pc:sldChg chg="modSp">
        <pc:chgData name="Steven Andrey Pacheco Portuguez" userId="ad40cec1-e87c-4df3-a667-1eb27988b12b" providerId="ADAL" clId="{B8948545-C429-4608-BD7E-007AC1BD1D26}" dt="2024-02-29T06:33:02.367" v="736" actId="20577"/>
        <pc:sldMkLst>
          <pc:docMk/>
          <pc:sldMk cId="3574457507" sldId="286"/>
        </pc:sldMkLst>
        <pc:spChg chg="mod">
          <ac:chgData name="Steven Andrey Pacheco Portuguez" userId="ad40cec1-e87c-4df3-a667-1eb27988b12b" providerId="ADAL" clId="{B8948545-C429-4608-BD7E-007AC1BD1D26}" dt="2024-02-29T06:33:02.367" v="736" actId="20577"/>
          <ac:spMkLst>
            <pc:docMk/>
            <pc:sldMk cId="3574457507" sldId="286"/>
            <ac:spMk id="3" creationId="{37F2F059-F798-2B1A-8F86-7CB74B1A3804}"/>
          </ac:spMkLst>
        </pc:spChg>
      </pc:sldChg>
      <pc:sldChg chg="addSp modSp mod">
        <pc:chgData name="Steven Andrey Pacheco Portuguez" userId="ad40cec1-e87c-4df3-a667-1eb27988b12b" providerId="ADAL" clId="{B8948545-C429-4608-BD7E-007AC1BD1D26}" dt="2024-02-29T06:32:37.056" v="735" actId="20577"/>
        <pc:sldMkLst>
          <pc:docMk/>
          <pc:sldMk cId="122968962" sldId="287"/>
        </pc:sldMkLst>
        <pc:spChg chg="mod">
          <ac:chgData name="Steven Andrey Pacheco Portuguez" userId="ad40cec1-e87c-4df3-a667-1eb27988b12b" providerId="ADAL" clId="{B8948545-C429-4608-BD7E-007AC1BD1D26}" dt="2024-02-29T06:32:37.056" v="735" actId="20577"/>
          <ac:spMkLst>
            <pc:docMk/>
            <pc:sldMk cId="122968962" sldId="287"/>
            <ac:spMk id="3" creationId="{B26F438F-2B39-F5D1-F845-F34EE97EC3AF}"/>
          </ac:spMkLst>
        </pc:spChg>
        <pc:spChg chg="add mod">
          <ac:chgData name="Steven Andrey Pacheco Portuguez" userId="ad40cec1-e87c-4df3-a667-1eb27988b12b" providerId="ADAL" clId="{B8948545-C429-4608-BD7E-007AC1BD1D26}" dt="2024-02-29T06:31:46.622" v="727" actId="207"/>
          <ac:spMkLst>
            <pc:docMk/>
            <pc:sldMk cId="122968962" sldId="287"/>
            <ac:spMk id="5" creationId="{4B01E7A0-A827-5D01-0D0B-F2109185C416}"/>
          </ac:spMkLst>
        </pc:spChg>
      </pc:sldChg>
      <pc:sldChg chg="addSp delSp modSp mod">
        <pc:chgData name="Steven Andrey Pacheco Portuguez" userId="ad40cec1-e87c-4df3-a667-1eb27988b12b" providerId="ADAL" clId="{B8948545-C429-4608-BD7E-007AC1BD1D26}" dt="2024-03-04T05:58:32.699" v="2191" actId="20577"/>
        <pc:sldMkLst>
          <pc:docMk/>
          <pc:sldMk cId="58333483" sldId="288"/>
        </pc:sldMkLst>
        <pc:spChg chg="mod">
          <ac:chgData name="Steven Andrey Pacheco Portuguez" userId="ad40cec1-e87c-4df3-a667-1eb27988b12b" providerId="ADAL" clId="{B8948545-C429-4608-BD7E-007AC1BD1D26}" dt="2024-03-04T05:58:32.699" v="2191" actId="20577"/>
          <ac:spMkLst>
            <pc:docMk/>
            <pc:sldMk cId="58333483" sldId="288"/>
            <ac:spMk id="3" creationId="{BE639616-DBB9-BE4D-655E-F5BE63F9005E}"/>
          </ac:spMkLst>
        </pc:spChg>
        <pc:spChg chg="add del">
          <ac:chgData name="Steven Andrey Pacheco Portuguez" userId="ad40cec1-e87c-4df3-a667-1eb27988b12b" providerId="ADAL" clId="{B8948545-C429-4608-BD7E-007AC1BD1D26}" dt="2024-03-04T05:54:50.033" v="2162" actId="478"/>
          <ac:spMkLst>
            <pc:docMk/>
            <pc:sldMk cId="58333483" sldId="288"/>
            <ac:spMk id="7" creationId="{CD332BB6-4B4B-884F-6AD1-B9CA25173307}"/>
          </ac:spMkLst>
        </pc:spChg>
        <pc:spChg chg="add del">
          <ac:chgData name="Steven Andrey Pacheco Portuguez" userId="ad40cec1-e87c-4df3-a667-1eb27988b12b" providerId="ADAL" clId="{B8948545-C429-4608-BD7E-007AC1BD1D26}" dt="2024-03-04T05:54:48.282" v="2161" actId="478"/>
          <ac:spMkLst>
            <pc:docMk/>
            <pc:sldMk cId="58333483" sldId="288"/>
            <ac:spMk id="10" creationId="{11F934EA-6ED0-DDEF-A965-9000499B6472}"/>
          </ac:spMkLst>
        </pc:spChg>
      </pc:sldChg>
      <pc:sldChg chg="modSp mod">
        <pc:chgData name="Steven Andrey Pacheco Portuguez" userId="ad40cec1-e87c-4df3-a667-1eb27988b12b" providerId="ADAL" clId="{B8948545-C429-4608-BD7E-007AC1BD1D26}" dt="2024-03-04T05:53:50.880" v="2153" actId="20577"/>
        <pc:sldMkLst>
          <pc:docMk/>
          <pc:sldMk cId="3051108699" sldId="289"/>
        </pc:sldMkLst>
        <pc:spChg chg="mod">
          <ac:chgData name="Steven Andrey Pacheco Portuguez" userId="ad40cec1-e87c-4df3-a667-1eb27988b12b" providerId="ADAL" clId="{B8948545-C429-4608-BD7E-007AC1BD1D26}" dt="2024-03-04T05:53:50.880" v="2153" actId="20577"/>
          <ac:spMkLst>
            <pc:docMk/>
            <pc:sldMk cId="3051108699" sldId="289"/>
            <ac:spMk id="3" creationId="{37F2F059-F798-2B1A-8F86-7CB74B1A3804}"/>
          </ac:spMkLst>
        </pc:spChg>
      </pc:sldChg>
      <pc:sldChg chg="modSp">
        <pc:chgData name="Steven Andrey Pacheco Portuguez" userId="ad40cec1-e87c-4df3-a667-1eb27988b12b" providerId="ADAL" clId="{B8948545-C429-4608-BD7E-007AC1BD1D26}" dt="2024-03-04T06:00:49.858" v="2195" actId="207"/>
        <pc:sldMkLst>
          <pc:docMk/>
          <pc:sldMk cId="3891757340" sldId="292"/>
        </pc:sldMkLst>
        <pc:spChg chg="mod">
          <ac:chgData name="Steven Andrey Pacheco Portuguez" userId="ad40cec1-e87c-4df3-a667-1eb27988b12b" providerId="ADAL" clId="{B8948545-C429-4608-BD7E-007AC1BD1D26}" dt="2024-03-04T06:00:49.858" v="2195" actId="207"/>
          <ac:spMkLst>
            <pc:docMk/>
            <pc:sldMk cId="3891757340" sldId="292"/>
            <ac:spMk id="3" creationId="{37F2F059-F798-2B1A-8F86-7CB74B1A3804}"/>
          </ac:spMkLst>
        </pc:spChg>
      </pc:sldChg>
      <pc:sldChg chg="new del">
        <pc:chgData name="Steven Andrey Pacheco Portuguez" userId="ad40cec1-e87c-4df3-a667-1eb27988b12b" providerId="ADAL" clId="{B8948545-C429-4608-BD7E-007AC1BD1D26}" dt="2024-02-29T04:28:19.731" v="55" actId="47"/>
        <pc:sldMkLst>
          <pc:docMk/>
          <pc:sldMk cId="2355302625" sldId="293"/>
        </pc:sldMkLst>
      </pc:sldChg>
      <pc:sldChg chg="addSp delSp modSp new mod">
        <pc:chgData name="Steven Andrey Pacheco Portuguez" userId="ad40cec1-e87c-4df3-a667-1eb27988b12b" providerId="ADAL" clId="{B8948545-C429-4608-BD7E-007AC1BD1D26}" dt="2024-02-29T04:45:59.737" v="67" actId="1076"/>
        <pc:sldMkLst>
          <pc:docMk/>
          <pc:sldMk cId="2838647910" sldId="293"/>
        </pc:sldMkLst>
        <pc:spChg chg="add">
          <ac:chgData name="Steven Andrey Pacheco Portuguez" userId="ad40cec1-e87c-4df3-a667-1eb27988b12b" providerId="ADAL" clId="{B8948545-C429-4608-BD7E-007AC1BD1D26}" dt="2024-02-29T04:42:02.846" v="57"/>
          <ac:spMkLst>
            <pc:docMk/>
            <pc:sldMk cId="2838647910" sldId="293"/>
            <ac:spMk id="4" creationId="{D528F07B-9FC0-71DF-5B06-499BD9097E77}"/>
          </ac:spMkLst>
        </pc:spChg>
        <pc:spChg chg="add del">
          <ac:chgData name="Steven Andrey Pacheco Portuguez" userId="ad40cec1-e87c-4df3-a667-1eb27988b12b" providerId="ADAL" clId="{B8948545-C429-4608-BD7E-007AC1BD1D26}" dt="2024-02-29T04:42:10.621" v="59" actId="478"/>
          <ac:spMkLst>
            <pc:docMk/>
            <pc:sldMk cId="2838647910" sldId="293"/>
            <ac:spMk id="5" creationId="{51D8B1BF-B743-3869-2990-41E50B8796DC}"/>
          </ac:spMkLst>
        </pc:spChg>
        <pc:spChg chg="add mod">
          <ac:chgData name="Steven Andrey Pacheco Portuguez" userId="ad40cec1-e87c-4df3-a667-1eb27988b12b" providerId="ADAL" clId="{B8948545-C429-4608-BD7E-007AC1BD1D26}" dt="2024-02-29T04:45:54.967" v="66" actId="164"/>
          <ac:spMkLst>
            <pc:docMk/>
            <pc:sldMk cId="2838647910" sldId="293"/>
            <ac:spMk id="8" creationId="{486AB7E2-F649-AB3B-12DE-955CF231981E}"/>
          </ac:spMkLst>
        </pc:spChg>
        <pc:grpChg chg="add mod">
          <ac:chgData name="Steven Andrey Pacheco Portuguez" userId="ad40cec1-e87c-4df3-a667-1eb27988b12b" providerId="ADAL" clId="{B8948545-C429-4608-BD7E-007AC1BD1D26}" dt="2024-02-29T04:45:54.967" v="66" actId="164"/>
          <ac:grpSpMkLst>
            <pc:docMk/>
            <pc:sldMk cId="2838647910" sldId="293"/>
            <ac:grpSpMk id="9" creationId="{20C72565-CFC5-B923-B266-92F98E4BCC35}"/>
          </ac:grpSpMkLst>
        </pc:grpChg>
        <pc:picChg chg="add mod">
          <ac:chgData name="Steven Andrey Pacheco Portuguez" userId="ad40cec1-e87c-4df3-a667-1eb27988b12b" providerId="ADAL" clId="{B8948545-C429-4608-BD7E-007AC1BD1D26}" dt="2024-02-29T04:45:59.737" v="67" actId="1076"/>
          <ac:picMkLst>
            <pc:docMk/>
            <pc:sldMk cId="2838647910" sldId="293"/>
            <ac:picMk id="7" creationId="{BCE1EC53-258F-ED08-E3B1-0B02D6B6FE69}"/>
          </ac:picMkLst>
        </pc:picChg>
      </pc:sldChg>
      <pc:sldChg chg="addSp delSp modSp new mod">
        <pc:chgData name="Steven Andrey Pacheco Portuguez" userId="ad40cec1-e87c-4df3-a667-1eb27988b12b" providerId="ADAL" clId="{B8948545-C429-4608-BD7E-007AC1BD1D26}" dt="2024-02-29T04:50:23.172" v="71" actId="22"/>
        <pc:sldMkLst>
          <pc:docMk/>
          <pc:sldMk cId="4126934398" sldId="294"/>
        </pc:sldMkLst>
        <pc:spChg chg="add del">
          <ac:chgData name="Steven Andrey Pacheco Portuguez" userId="ad40cec1-e87c-4df3-a667-1eb27988b12b" providerId="ADAL" clId="{B8948545-C429-4608-BD7E-007AC1BD1D26}" dt="2024-02-29T04:50:23.172" v="71" actId="22"/>
          <ac:spMkLst>
            <pc:docMk/>
            <pc:sldMk cId="4126934398" sldId="294"/>
            <ac:spMk id="3" creationId="{5633F90E-2972-C759-814C-A9B8A5C2AED6}"/>
          </ac:spMkLst>
        </pc:spChg>
        <pc:spChg chg="add mod">
          <ac:chgData name="Steven Andrey Pacheco Portuguez" userId="ad40cec1-e87c-4df3-a667-1eb27988b12b" providerId="ADAL" clId="{B8948545-C429-4608-BD7E-007AC1BD1D26}" dt="2024-02-29T04:50:14.404" v="70"/>
          <ac:spMkLst>
            <pc:docMk/>
            <pc:sldMk cId="4126934398" sldId="294"/>
            <ac:spMk id="4" creationId="{62030186-450C-721C-3BA2-A22C59A15580}"/>
          </ac:spMkLst>
        </pc:spChg>
        <pc:picChg chg="add mod ord">
          <ac:chgData name="Steven Andrey Pacheco Portuguez" userId="ad40cec1-e87c-4df3-a667-1eb27988b12b" providerId="ADAL" clId="{B8948545-C429-4608-BD7E-007AC1BD1D26}" dt="2024-02-29T04:50:23.172" v="71" actId="22"/>
          <ac:picMkLst>
            <pc:docMk/>
            <pc:sldMk cId="4126934398" sldId="294"/>
            <ac:picMk id="6" creationId="{F89D620D-78D9-AE33-07C1-D2B1CB91509C}"/>
          </ac:picMkLst>
        </pc:picChg>
      </pc:sldChg>
      <pc:sldChg chg="modSp add mod">
        <pc:chgData name="Steven Andrey Pacheco Portuguez" userId="ad40cec1-e87c-4df3-a667-1eb27988b12b" providerId="ADAL" clId="{B8948545-C429-4608-BD7E-007AC1BD1D26}" dt="2024-02-29T04:54:53.005" v="148" actId="20577"/>
        <pc:sldMkLst>
          <pc:docMk/>
          <pc:sldMk cId="187230587" sldId="295"/>
        </pc:sldMkLst>
        <pc:spChg chg="mod">
          <ac:chgData name="Steven Andrey Pacheco Portuguez" userId="ad40cec1-e87c-4df3-a667-1eb27988b12b" providerId="ADAL" clId="{B8948545-C429-4608-BD7E-007AC1BD1D26}" dt="2024-02-29T04:54:53.005" v="148" actId="20577"/>
          <ac:spMkLst>
            <pc:docMk/>
            <pc:sldMk cId="187230587" sldId="295"/>
            <ac:spMk id="3" creationId="{A0A4F04C-C7B7-571A-2439-B51B1FBDA1FC}"/>
          </ac:spMkLst>
        </pc:spChg>
      </pc:sldChg>
      <pc:sldChg chg="modSp add mod">
        <pc:chgData name="Steven Andrey Pacheco Portuguez" userId="ad40cec1-e87c-4df3-a667-1eb27988b12b" providerId="ADAL" clId="{B8948545-C429-4608-BD7E-007AC1BD1D26}" dt="2024-02-29T04:59:05.228" v="160" actId="20577"/>
        <pc:sldMkLst>
          <pc:docMk/>
          <pc:sldMk cId="3299639058" sldId="296"/>
        </pc:sldMkLst>
        <pc:spChg chg="mod">
          <ac:chgData name="Steven Andrey Pacheco Portuguez" userId="ad40cec1-e87c-4df3-a667-1eb27988b12b" providerId="ADAL" clId="{B8948545-C429-4608-BD7E-007AC1BD1D26}" dt="2024-02-29T04:59:05.228" v="160" actId="20577"/>
          <ac:spMkLst>
            <pc:docMk/>
            <pc:sldMk cId="3299639058" sldId="296"/>
            <ac:spMk id="3" creationId="{2C5119D3-3D22-A1C7-8333-2F3A7A0D2FAA}"/>
          </ac:spMkLst>
        </pc:spChg>
      </pc:sldChg>
      <pc:sldChg chg="modSp add ord">
        <pc:chgData name="Steven Andrey Pacheco Portuguez" userId="ad40cec1-e87c-4df3-a667-1eb27988b12b" providerId="ADAL" clId="{B8948545-C429-4608-BD7E-007AC1BD1D26}" dt="2024-02-29T04:59:51.846" v="163" actId="115"/>
        <pc:sldMkLst>
          <pc:docMk/>
          <pc:sldMk cId="3836499836" sldId="297"/>
        </pc:sldMkLst>
        <pc:spChg chg="mod">
          <ac:chgData name="Steven Andrey Pacheco Portuguez" userId="ad40cec1-e87c-4df3-a667-1eb27988b12b" providerId="ADAL" clId="{B8948545-C429-4608-BD7E-007AC1BD1D26}" dt="2024-02-29T04:59:51.846" v="163" actId="115"/>
          <ac:spMkLst>
            <pc:docMk/>
            <pc:sldMk cId="3836499836" sldId="297"/>
            <ac:spMk id="3" creationId="{E3A67DA5-3337-5550-6039-0387F83D4E70}"/>
          </ac:spMkLst>
        </pc:spChg>
      </pc:sldChg>
      <pc:sldChg chg="add del">
        <pc:chgData name="Steven Andrey Pacheco Portuguez" userId="ad40cec1-e87c-4df3-a667-1eb27988b12b" providerId="ADAL" clId="{B8948545-C429-4608-BD7E-007AC1BD1D26}" dt="2024-02-29T04:58:46.318" v="152"/>
        <pc:sldMkLst>
          <pc:docMk/>
          <pc:sldMk cId="4155478990" sldId="297"/>
        </pc:sldMkLst>
      </pc:sldChg>
      <pc:sldChg chg="modSp add">
        <pc:chgData name="Steven Andrey Pacheco Portuguez" userId="ad40cec1-e87c-4df3-a667-1eb27988b12b" providerId="ADAL" clId="{B8948545-C429-4608-BD7E-007AC1BD1D26}" dt="2024-02-29T05:00:03.169" v="165" actId="20577"/>
        <pc:sldMkLst>
          <pc:docMk/>
          <pc:sldMk cId="520877239" sldId="298"/>
        </pc:sldMkLst>
        <pc:spChg chg="mod">
          <ac:chgData name="Steven Andrey Pacheco Portuguez" userId="ad40cec1-e87c-4df3-a667-1eb27988b12b" providerId="ADAL" clId="{B8948545-C429-4608-BD7E-007AC1BD1D26}" dt="2024-02-29T05:00:03.169" v="165" actId="20577"/>
          <ac:spMkLst>
            <pc:docMk/>
            <pc:sldMk cId="520877239" sldId="298"/>
            <ac:spMk id="3" creationId="{81FA83BB-FB6A-7672-8461-E08D065151A6}"/>
          </ac:spMkLst>
        </pc:spChg>
      </pc:sldChg>
      <pc:sldChg chg="add">
        <pc:chgData name="Steven Andrey Pacheco Portuguez" userId="ad40cec1-e87c-4df3-a667-1eb27988b12b" providerId="ADAL" clId="{B8948545-C429-4608-BD7E-007AC1BD1D26}" dt="2024-02-29T04:59:57.305" v="164"/>
        <pc:sldMkLst>
          <pc:docMk/>
          <pc:sldMk cId="2383424013" sldId="299"/>
        </pc:sldMkLst>
      </pc:sldChg>
      <pc:sldChg chg="modSp add">
        <pc:chgData name="Steven Andrey Pacheco Portuguez" userId="ad40cec1-e87c-4df3-a667-1eb27988b12b" providerId="ADAL" clId="{B8948545-C429-4608-BD7E-007AC1BD1D26}" dt="2024-02-29T05:05:08.023" v="169" actId="20577"/>
        <pc:sldMkLst>
          <pc:docMk/>
          <pc:sldMk cId="2811233485" sldId="300"/>
        </pc:sldMkLst>
        <pc:spChg chg="mod">
          <ac:chgData name="Steven Andrey Pacheco Portuguez" userId="ad40cec1-e87c-4df3-a667-1eb27988b12b" providerId="ADAL" clId="{B8948545-C429-4608-BD7E-007AC1BD1D26}" dt="2024-02-29T05:05:08.023" v="169" actId="20577"/>
          <ac:spMkLst>
            <pc:docMk/>
            <pc:sldMk cId="2811233485" sldId="300"/>
            <ac:spMk id="3" creationId="{B2FCD751-1DE9-CED1-C4E0-15A51E52E700}"/>
          </ac:spMkLst>
        </pc:spChg>
      </pc:sldChg>
      <pc:sldChg chg="modSp add">
        <pc:chgData name="Steven Andrey Pacheco Portuguez" userId="ad40cec1-e87c-4df3-a667-1eb27988b12b" providerId="ADAL" clId="{B8948545-C429-4608-BD7E-007AC1BD1D26}" dt="2024-02-29T05:05:42.547" v="171" actId="20577"/>
        <pc:sldMkLst>
          <pc:docMk/>
          <pc:sldMk cId="2995374939" sldId="301"/>
        </pc:sldMkLst>
        <pc:spChg chg="mod">
          <ac:chgData name="Steven Andrey Pacheco Portuguez" userId="ad40cec1-e87c-4df3-a667-1eb27988b12b" providerId="ADAL" clId="{B8948545-C429-4608-BD7E-007AC1BD1D26}" dt="2024-02-29T05:05:42.547" v="171" actId="20577"/>
          <ac:spMkLst>
            <pc:docMk/>
            <pc:sldMk cId="2995374939" sldId="301"/>
            <ac:spMk id="3" creationId="{AE3D86A9-C9E6-E7BB-F257-8D5C39AF243D}"/>
          </ac:spMkLst>
        </pc:spChg>
      </pc:sldChg>
      <pc:sldChg chg="modSp add">
        <pc:chgData name="Steven Andrey Pacheco Portuguez" userId="ad40cec1-e87c-4df3-a667-1eb27988b12b" providerId="ADAL" clId="{B8948545-C429-4608-BD7E-007AC1BD1D26}" dt="2024-02-29T05:07:25.962" v="173" actId="20577"/>
        <pc:sldMkLst>
          <pc:docMk/>
          <pc:sldMk cId="577483323" sldId="302"/>
        </pc:sldMkLst>
        <pc:spChg chg="mod">
          <ac:chgData name="Steven Andrey Pacheco Portuguez" userId="ad40cec1-e87c-4df3-a667-1eb27988b12b" providerId="ADAL" clId="{B8948545-C429-4608-BD7E-007AC1BD1D26}" dt="2024-02-29T05:07:25.962" v="173" actId="20577"/>
          <ac:spMkLst>
            <pc:docMk/>
            <pc:sldMk cId="577483323" sldId="302"/>
            <ac:spMk id="3" creationId="{1E7B26CC-2EB9-9D3E-7609-76CAF49D449A}"/>
          </ac:spMkLst>
        </pc:spChg>
      </pc:sldChg>
      <pc:sldChg chg="add">
        <pc:chgData name="Steven Andrey Pacheco Portuguez" userId="ad40cec1-e87c-4df3-a667-1eb27988b12b" providerId="ADAL" clId="{B8948545-C429-4608-BD7E-007AC1BD1D26}" dt="2024-02-29T05:07:11.177" v="172"/>
        <pc:sldMkLst>
          <pc:docMk/>
          <pc:sldMk cId="1149272866" sldId="303"/>
        </pc:sldMkLst>
      </pc:sldChg>
      <pc:sldChg chg="modSp add ord">
        <pc:chgData name="Steven Andrey Pacheco Portuguez" userId="ad40cec1-e87c-4df3-a667-1eb27988b12b" providerId="ADAL" clId="{B8948545-C429-4608-BD7E-007AC1BD1D26}" dt="2024-02-29T05:10:29.455" v="177"/>
        <pc:sldMkLst>
          <pc:docMk/>
          <pc:sldMk cId="2164337074" sldId="304"/>
        </pc:sldMkLst>
        <pc:spChg chg="mod">
          <ac:chgData name="Steven Andrey Pacheco Portuguez" userId="ad40cec1-e87c-4df3-a667-1eb27988b12b" providerId="ADAL" clId="{B8948545-C429-4608-BD7E-007AC1BD1D26}" dt="2024-02-29T05:10:24.908" v="175" actId="20577"/>
          <ac:spMkLst>
            <pc:docMk/>
            <pc:sldMk cId="2164337074" sldId="304"/>
            <ac:spMk id="3" creationId="{439D69EA-754E-4C83-96E2-797E32FB307B}"/>
          </ac:spMkLst>
        </pc:spChg>
      </pc:sldChg>
      <pc:sldChg chg="modSp new mod">
        <pc:chgData name="Steven Andrey Pacheco Portuguez" userId="ad40cec1-e87c-4df3-a667-1eb27988b12b" providerId="ADAL" clId="{B8948545-C429-4608-BD7E-007AC1BD1D26}" dt="2024-03-04T04:23:37.061" v="1194"/>
        <pc:sldMkLst>
          <pc:docMk/>
          <pc:sldMk cId="3761901655" sldId="305"/>
        </pc:sldMkLst>
        <pc:spChg chg="mod">
          <ac:chgData name="Steven Andrey Pacheco Portuguez" userId="ad40cec1-e87c-4df3-a667-1eb27988b12b" providerId="ADAL" clId="{B8948545-C429-4608-BD7E-007AC1BD1D26}" dt="2024-02-29T05:19:55.166" v="218" actId="20577"/>
          <ac:spMkLst>
            <pc:docMk/>
            <pc:sldMk cId="3761901655" sldId="305"/>
            <ac:spMk id="2" creationId="{00FE4C95-269D-CEB0-67C6-8B8B99D054D0}"/>
          </ac:spMkLst>
        </pc:spChg>
        <pc:spChg chg="mod">
          <ac:chgData name="Steven Andrey Pacheco Portuguez" userId="ad40cec1-e87c-4df3-a667-1eb27988b12b" providerId="ADAL" clId="{B8948545-C429-4608-BD7E-007AC1BD1D26}" dt="2024-03-04T04:23:37.061" v="1194"/>
          <ac:spMkLst>
            <pc:docMk/>
            <pc:sldMk cId="3761901655" sldId="305"/>
            <ac:spMk id="3" creationId="{15D37CC7-B984-4E5A-CA9E-2D0759216A60}"/>
          </ac:spMkLst>
        </pc:spChg>
      </pc:sldChg>
      <pc:sldChg chg="modSp add mod ord">
        <pc:chgData name="Steven Andrey Pacheco Portuguez" userId="ad40cec1-e87c-4df3-a667-1eb27988b12b" providerId="ADAL" clId="{B8948545-C429-4608-BD7E-007AC1BD1D26}" dt="2024-03-04T04:51:24.534" v="1845" actId="20577"/>
        <pc:sldMkLst>
          <pc:docMk/>
          <pc:sldMk cId="2394991834" sldId="306"/>
        </pc:sldMkLst>
        <pc:spChg chg="mod">
          <ac:chgData name="Steven Andrey Pacheco Portuguez" userId="ad40cec1-e87c-4df3-a667-1eb27988b12b" providerId="ADAL" clId="{B8948545-C429-4608-BD7E-007AC1BD1D26}" dt="2024-03-04T04:51:24.534" v="1845" actId="20577"/>
          <ac:spMkLst>
            <pc:docMk/>
            <pc:sldMk cId="2394991834" sldId="306"/>
            <ac:spMk id="3" creationId="{50A90E8E-7583-1B33-B21D-400F3CFBD73E}"/>
          </ac:spMkLst>
        </pc:spChg>
      </pc:sldChg>
      <pc:sldChg chg="add del">
        <pc:chgData name="Steven Andrey Pacheco Portuguez" userId="ad40cec1-e87c-4df3-a667-1eb27988b12b" providerId="ADAL" clId="{B8948545-C429-4608-BD7E-007AC1BD1D26}" dt="2024-02-29T05:29:02.032" v="543" actId="47"/>
        <pc:sldMkLst>
          <pc:docMk/>
          <pc:sldMk cId="1001342452" sldId="307"/>
        </pc:sldMkLst>
      </pc:sldChg>
      <pc:sldChg chg="modSp add mod">
        <pc:chgData name="Steven Andrey Pacheco Portuguez" userId="ad40cec1-e87c-4df3-a667-1eb27988b12b" providerId="ADAL" clId="{B8948545-C429-4608-BD7E-007AC1BD1D26}" dt="2024-03-04T04:01:58.647" v="941" actId="20577"/>
        <pc:sldMkLst>
          <pc:docMk/>
          <pc:sldMk cId="2677706026" sldId="307"/>
        </pc:sldMkLst>
        <pc:spChg chg="mod">
          <ac:chgData name="Steven Andrey Pacheco Portuguez" userId="ad40cec1-e87c-4df3-a667-1eb27988b12b" providerId="ADAL" clId="{B8948545-C429-4608-BD7E-007AC1BD1D26}" dt="2024-03-04T04:01:58.647" v="941" actId="20577"/>
          <ac:spMkLst>
            <pc:docMk/>
            <pc:sldMk cId="2677706026" sldId="307"/>
            <ac:spMk id="3" creationId="{2A8292CC-6354-00EB-45D3-B8E863E06DD4}"/>
          </ac:spMkLst>
        </pc:spChg>
      </pc:sldChg>
      <pc:sldChg chg="add del">
        <pc:chgData name="Steven Andrey Pacheco Portuguez" userId="ad40cec1-e87c-4df3-a667-1eb27988b12b" providerId="ADAL" clId="{B8948545-C429-4608-BD7E-007AC1BD1D26}" dt="2024-02-29T05:28:30.038" v="541"/>
        <pc:sldMkLst>
          <pc:docMk/>
          <pc:sldMk cId="2934989090" sldId="307"/>
        </pc:sldMkLst>
      </pc:sldChg>
      <pc:sldChg chg="addSp delSp modSp new mod">
        <pc:chgData name="Steven Andrey Pacheco Portuguez" userId="ad40cec1-e87c-4df3-a667-1eb27988b12b" providerId="ADAL" clId="{B8948545-C429-4608-BD7E-007AC1BD1D26}" dt="2024-03-04T04:07:31.067" v="982" actId="313"/>
        <pc:sldMkLst>
          <pc:docMk/>
          <pc:sldMk cId="123795048" sldId="308"/>
        </pc:sldMkLst>
        <pc:spChg chg="mod">
          <ac:chgData name="Steven Andrey Pacheco Portuguez" userId="ad40cec1-e87c-4df3-a667-1eb27988b12b" providerId="ADAL" clId="{B8948545-C429-4608-BD7E-007AC1BD1D26}" dt="2024-03-04T04:07:31.067" v="982" actId="313"/>
          <ac:spMkLst>
            <pc:docMk/>
            <pc:sldMk cId="123795048" sldId="308"/>
            <ac:spMk id="2" creationId="{7A6133F5-B44A-1544-C6B9-DA4927EC3D6E}"/>
          </ac:spMkLst>
        </pc:spChg>
        <pc:spChg chg="add del">
          <ac:chgData name="Steven Andrey Pacheco Portuguez" userId="ad40cec1-e87c-4df3-a667-1eb27988b12b" providerId="ADAL" clId="{B8948545-C429-4608-BD7E-007AC1BD1D26}" dt="2024-03-04T04:07:20.132" v="949"/>
          <ac:spMkLst>
            <pc:docMk/>
            <pc:sldMk cId="123795048" sldId="308"/>
            <ac:spMk id="3" creationId="{FF55BB07-F732-E01D-FC74-7931CBE23C60}"/>
          </ac:spMkLst>
        </pc:spChg>
        <pc:spChg chg="add del mod">
          <ac:chgData name="Steven Andrey Pacheco Portuguez" userId="ad40cec1-e87c-4df3-a667-1eb27988b12b" providerId="ADAL" clId="{B8948545-C429-4608-BD7E-007AC1BD1D26}" dt="2024-03-04T04:07:03.054" v="948"/>
          <ac:spMkLst>
            <pc:docMk/>
            <pc:sldMk cId="123795048" sldId="308"/>
            <ac:spMk id="4" creationId="{5B3D1629-5E17-1507-7A99-E9AAA21053AA}"/>
          </ac:spMkLst>
        </pc:spChg>
        <pc:spChg chg="add mod">
          <ac:chgData name="Steven Andrey Pacheco Portuguez" userId="ad40cec1-e87c-4df3-a667-1eb27988b12b" providerId="ADAL" clId="{B8948545-C429-4608-BD7E-007AC1BD1D26}" dt="2024-03-04T04:07:02.685" v="947"/>
          <ac:spMkLst>
            <pc:docMk/>
            <pc:sldMk cId="123795048" sldId="308"/>
            <ac:spMk id="5" creationId="{E25AC336-7BEF-9960-6196-5A2C61174220}"/>
          </ac:spMkLst>
        </pc:spChg>
        <pc:picChg chg="add mod">
          <ac:chgData name="Steven Andrey Pacheco Portuguez" userId="ad40cec1-e87c-4df3-a667-1eb27988b12b" providerId="ADAL" clId="{B8948545-C429-4608-BD7E-007AC1BD1D26}" dt="2024-03-04T04:07:20.132" v="949"/>
          <ac:picMkLst>
            <pc:docMk/>
            <pc:sldMk cId="123795048" sldId="308"/>
            <ac:picMk id="1030" creationId="{514A8E90-54E0-D296-A043-03F451AF91BC}"/>
          </ac:picMkLst>
        </pc:picChg>
      </pc:sldChg>
      <pc:sldChg chg="new del">
        <pc:chgData name="Steven Andrey Pacheco Portuguez" userId="ad40cec1-e87c-4df3-a667-1eb27988b12b" providerId="ADAL" clId="{B8948545-C429-4608-BD7E-007AC1BD1D26}" dt="2024-03-04T04:02:21.740" v="943" actId="47"/>
        <pc:sldMkLst>
          <pc:docMk/>
          <pc:sldMk cId="1304327300" sldId="308"/>
        </pc:sldMkLst>
      </pc:sldChg>
      <pc:sldChg chg="addSp delSp modSp new mod">
        <pc:chgData name="Steven Andrey Pacheco Portuguez" userId="ad40cec1-e87c-4df3-a667-1eb27988b12b" providerId="ADAL" clId="{B8948545-C429-4608-BD7E-007AC1BD1D26}" dt="2024-03-04T04:12:52.562" v="988" actId="1076"/>
        <pc:sldMkLst>
          <pc:docMk/>
          <pc:sldMk cId="2610413952" sldId="309"/>
        </pc:sldMkLst>
        <pc:spChg chg="del">
          <ac:chgData name="Steven Andrey Pacheco Portuguez" userId="ad40cec1-e87c-4df3-a667-1eb27988b12b" providerId="ADAL" clId="{B8948545-C429-4608-BD7E-007AC1BD1D26}" dt="2024-03-04T04:12:35.921" v="984"/>
          <ac:spMkLst>
            <pc:docMk/>
            <pc:sldMk cId="2610413952" sldId="309"/>
            <ac:spMk id="3" creationId="{0100660A-2DD5-631A-B759-A1BCE0D6FA8F}"/>
          </ac:spMkLst>
        </pc:spChg>
        <pc:spChg chg="add del mod">
          <ac:chgData name="Steven Andrey Pacheco Portuguez" userId="ad40cec1-e87c-4df3-a667-1eb27988b12b" providerId="ADAL" clId="{B8948545-C429-4608-BD7E-007AC1BD1D26}" dt="2024-03-04T04:12:47.053" v="985"/>
          <ac:spMkLst>
            <pc:docMk/>
            <pc:sldMk cId="2610413952" sldId="309"/>
            <ac:spMk id="4" creationId="{E1870341-F225-5154-2085-E8909B5B549E}"/>
          </ac:spMkLst>
        </pc:spChg>
        <pc:picChg chg="add mod">
          <ac:chgData name="Steven Andrey Pacheco Portuguez" userId="ad40cec1-e87c-4df3-a667-1eb27988b12b" providerId="ADAL" clId="{B8948545-C429-4608-BD7E-007AC1BD1D26}" dt="2024-03-04T04:12:52.562" v="988" actId="1076"/>
          <ac:picMkLst>
            <pc:docMk/>
            <pc:sldMk cId="2610413952" sldId="309"/>
            <ac:picMk id="5" creationId="{F14FF02B-4832-B12D-B2F6-DB64814B284D}"/>
          </ac:picMkLst>
        </pc:picChg>
      </pc:sldChg>
      <pc:sldChg chg="modSp new mod">
        <pc:chgData name="Steven Andrey Pacheco Portuguez" userId="ad40cec1-e87c-4df3-a667-1eb27988b12b" providerId="ADAL" clId="{B8948545-C429-4608-BD7E-007AC1BD1D26}" dt="2024-03-04T04:22:43.997" v="1186" actId="20577"/>
        <pc:sldMkLst>
          <pc:docMk/>
          <pc:sldMk cId="1241906091" sldId="310"/>
        </pc:sldMkLst>
        <pc:spChg chg="mod">
          <ac:chgData name="Steven Andrey Pacheco Portuguez" userId="ad40cec1-e87c-4df3-a667-1eb27988b12b" providerId="ADAL" clId="{B8948545-C429-4608-BD7E-007AC1BD1D26}" dt="2024-03-04T04:22:20.371" v="1140" actId="27636"/>
          <ac:spMkLst>
            <pc:docMk/>
            <pc:sldMk cId="1241906091" sldId="310"/>
            <ac:spMk id="2" creationId="{73936113-454C-A687-BB6E-528B7504377C}"/>
          </ac:spMkLst>
        </pc:spChg>
        <pc:spChg chg="mod">
          <ac:chgData name="Steven Andrey Pacheco Portuguez" userId="ad40cec1-e87c-4df3-a667-1eb27988b12b" providerId="ADAL" clId="{B8948545-C429-4608-BD7E-007AC1BD1D26}" dt="2024-03-04T04:22:43.997" v="1186" actId="20577"/>
          <ac:spMkLst>
            <pc:docMk/>
            <pc:sldMk cId="1241906091" sldId="310"/>
            <ac:spMk id="3" creationId="{EBF34587-1AD1-14BB-63FD-87481B580EA8}"/>
          </ac:spMkLst>
        </pc:spChg>
      </pc:sldChg>
      <pc:sldChg chg="addSp delSp modSp add mod">
        <pc:chgData name="Steven Andrey Pacheco Portuguez" userId="ad40cec1-e87c-4df3-a667-1eb27988b12b" providerId="ADAL" clId="{B8948545-C429-4608-BD7E-007AC1BD1D26}" dt="2024-03-04T04:46:03.904" v="1654"/>
        <pc:sldMkLst>
          <pc:docMk/>
          <pc:sldMk cId="1812894228" sldId="311"/>
        </pc:sldMkLst>
        <pc:spChg chg="mod">
          <ac:chgData name="Steven Andrey Pacheco Portuguez" userId="ad40cec1-e87c-4df3-a667-1eb27988b12b" providerId="ADAL" clId="{B8948545-C429-4608-BD7E-007AC1BD1D26}" dt="2024-03-04T04:35:32.110" v="1376" actId="20577"/>
          <ac:spMkLst>
            <pc:docMk/>
            <pc:sldMk cId="1812894228" sldId="311"/>
            <ac:spMk id="2" creationId="{D61D7297-1477-09F1-7E8B-4A2C6D2829C3}"/>
          </ac:spMkLst>
        </pc:spChg>
        <pc:spChg chg="mod">
          <ac:chgData name="Steven Andrey Pacheco Portuguez" userId="ad40cec1-e87c-4df3-a667-1eb27988b12b" providerId="ADAL" clId="{B8948545-C429-4608-BD7E-007AC1BD1D26}" dt="2024-03-04T04:46:03.904" v="1654"/>
          <ac:spMkLst>
            <pc:docMk/>
            <pc:sldMk cId="1812894228" sldId="311"/>
            <ac:spMk id="3" creationId="{CED681CC-E5E7-BD36-C539-71E0FA5F16F5}"/>
          </ac:spMkLst>
        </pc:spChg>
        <pc:spChg chg="add mod">
          <ac:chgData name="Steven Andrey Pacheco Portuguez" userId="ad40cec1-e87c-4df3-a667-1eb27988b12b" providerId="ADAL" clId="{B8948545-C429-4608-BD7E-007AC1BD1D26}" dt="2024-03-04T04:45:09.419" v="1638" actId="1076"/>
          <ac:spMkLst>
            <pc:docMk/>
            <pc:sldMk cId="1812894228" sldId="311"/>
            <ac:spMk id="6" creationId="{0865A573-7534-0BE2-11B1-21F8C4559F08}"/>
          </ac:spMkLst>
        </pc:spChg>
        <pc:picChg chg="add del mod">
          <ac:chgData name="Steven Andrey Pacheco Portuguez" userId="ad40cec1-e87c-4df3-a667-1eb27988b12b" providerId="ADAL" clId="{B8948545-C429-4608-BD7E-007AC1BD1D26}" dt="2024-03-04T04:40:58.314" v="1497" actId="14100"/>
          <ac:picMkLst>
            <pc:docMk/>
            <pc:sldMk cId="1812894228" sldId="311"/>
            <ac:picMk id="4" creationId="{8B4E81CA-216D-6F1B-5CF6-1DE8576CCEB4}"/>
          </ac:picMkLst>
        </pc:picChg>
      </pc:sldChg>
      <pc:sldChg chg="addSp modSp add mod ord">
        <pc:chgData name="Steven Andrey Pacheco Portuguez" userId="ad40cec1-e87c-4df3-a667-1eb27988b12b" providerId="ADAL" clId="{B8948545-C429-4608-BD7E-007AC1BD1D26}" dt="2024-03-04T04:48:13.989" v="1701" actId="20577"/>
        <pc:sldMkLst>
          <pc:docMk/>
          <pc:sldMk cId="3480321604" sldId="312"/>
        </pc:sldMkLst>
        <pc:spChg chg="mod">
          <ac:chgData name="Steven Andrey Pacheco Portuguez" userId="ad40cec1-e87c-4df3-a667-1eb27988b12b" providerId="ADAL" clId="{B8948545-C429-4608-BD7E-007AC1BD1D26}" dt="2024-03-04T04:43:39.995" v="1607" actId="207"/>
          <ac:spMkLst>
            <pc:docMk/>
            <pc:sldMk cId="3480321604" sldId="312"/>
            <ac:spMk id="2" creationId="{9775338D-0295-6ADE-01C6-509C79EBAFEB}"/>
          </ac:spMkLst>
        </pc:spChg>
        <pc:spChg chg="mod">
          <ac:chgData name="Steven Andrey Pacheco Portuguez" userId="ad40cec1-e87c-4df3-a667-1eb27988b12b" providerId="ADAL" clId="{B8948545-C429-4608-BD7E-007AC1BD1D26}" dt="2024-03-04T04:48:13.989" v="1701" actId="20577"/>
          <ac:spMkLst>
            <pc:docMk/>
            <pc:sldMk cId="3480321604" sldId="312"/>
            <ac:spMk id="3" creationId="{AF594785-6875-A100-5895-D35EEE5E05D0}"/>
          </ac:spMkLst>
        </pc:spChg>
        <pc:spChg chg="add mod">
          <ac:chgData name="Steven Andrey Pacheco Portuguez" userId="ad40cec1-e87c-4df3-a667-1eb27988b12b" providerId="ADAL" clId="{B8948545-C429-4608-BD7E-007AC1BD1D26}" dt="2024-03-04T04:45:16.819" v="1640" actId="1076"/>
          <ac:spMkLst>
            <pc:docMk/>
            <pc:sldMk cId="3480321604" sldId="312"/>
            <ac:spMk id="6" creationId="{F723FD39-15CB-28C8-FC33-A8188723CC58}"/>
          </ac:spMkLst>
        </pc:spChg>
      </pc:sldChg>
      <pc:sldChg chg="modSp new mod">
        <pc:chgData name="Steven Andrey Pacheco Portuguez" userId="ad40cec1-e87c-4df3-a667-1eb27988b12b" providerId="ADAL" clId="{B8948545-C429-4608-BD7E-007AC1BD1D26}" dt="2024-03-04T04:50:04.258" v="1816" actId="20577"/>
        <pc:sldMkLst>
          <pc:docMk/>
          <pc:sldMk cId="95566488" sldId="313"/>
        </pc:sldMkLst>
        <pc:spChg chg="mod">
          <ac:chgData name="Steven Andrey Pacheco Portuguez" userId="ad40cec1-e87c-4df3-a667-1eb27988b12b" providerId="ADAL" clId="{B8948545-C429-4608-BD7E-007AC1BD1D26}" dt="2024-03-04T04:49:34.608" v="1715" actId="20577"/>
          <ac:spMkLst>
            <pc:docMk/>
            <pc:sldMk cId="95566488" sldId="313"/>
            <ac:spMk id="2" creationId="{300353BB-5F45-BD42-9730-CD05716CA692}"/>
          </ac:spMkLst>
        </pc:spChg>
        <pc:spChg chg="mod">
          <ac:chgData name="Steven Andrey Pacheco Portuguez" userId="ad40cec1-e87c-4df3-a667-1eb27988b12b" providerId="ADAL" clId="{B8948545-C429-4608-BD7E-007AC1BD1D26}" dt="2024-03-04T04:50:04.258" v="1816" actId="20577"/>
          <ac:spMkLst>
            <pc:docMk/>
            <pc:sldMk cId="95566488" sldId="313"/>
            <ac:spMk id="3" creationId="{A43B76A1-7309-E677-DA1B-ED27948C7764}"/>
          </ac:spMkLst>
        </pc:spChg>
      </pc:sldChg>
      <pc:sldChg chg="modSp add del mod">
        <pc:chgData name="Steven Andrey Pacheco Portuguez" userId="ad40cec1-e87c-4df3-a667-1eb27988b12b" providerId="ADAL" clId="{B8948545-C429-4608-BD7E-007AC1BD1D26}" dt="2024-03-04T05:02:04.945" v="1992" actId="47"/>
        <pc:sldMkLst>
          <pc:docMk/>
          <pc:sldMk cId="1093091551" sldId="314"/>
        </pc:sldMkLst>
        <pc:spChg chg="mod">
          <ac:chgData name="Steven Andrey Pacheco Portuguez" userId="ad40cec1-e87c-4df3-a667-1eb27988b12b" providerId="ADAL" clId="{B8948545-C429-4608-BD7E-007AC1BD1D26}" dt="2024-03-04T05:01:57.422" v="1989" actId="21"/>
          <ac:spMkLst>
            <pc:docMk/>
            <pc:sldMk cId="1093091551" sldId="314"/>
            <ac:spMk id="3" creationId="{EFAF240F-851D-7AF2-9DA2-81B26F47B49C}"/>
          </ac:spMkLst>
        </pc:spChg>
      </pc:sldChg>
      <pc:sldChg chg="modSp add mod">
        <pc:chgData name="Steven Andrey Pacheco Portuguez" userId="ad40cec1-e87c-4df3-a667-1eb27988b12b" providerId="ADAL" clId="{B8948545-C429-4608-BD7E-007AC1BD1D26}" dt="2024-03-04T05:02:52.473" v="1997" actId="27636"/>
        <pc:sldMkLst>
          <pc:docMk/>
          <pc:sldMk cId="106112538" sldId="315"/>
        </pc:sldMkLst>
        <pc:spChg chg="mod">
          <ac:chgData name="Steven Andrey Pacheco Portuguez" userId="ad40cec1-e87c-4df3-a667-1eb27988b12b" providerId="ADAL" clId="{B8948545-C429-4608-BD7E-007AC1BD1D26}" dt="2024-03-04T05:02:52.473" v="1997" actId="27636"/>
          <ac:spMkLst>
            <pc:docMk/>
            <pc:sldMk cId="106112538" sldId="315"/>
            <ac:spMk id="3" creationId="{5DCCECF5-444B-3350-DC54-B6C23E05A08F}"/>
          </ac:spMkLst>
        </pc:spChg>
      </pc:sldChg>
      <pc:sldChg chg="addSp delSp modSp new mod setBg">
        <pc:chgData name="Steven Andrey Pacheco Portuguez" userId="ad40cec1-e87c-4df3-a667-1eb27988b12b" providerId="ADAL" clId="{B8948545-C429-4608-BD7E-007AC1BD1D26}" dt="2024-03-04T05:41:00.715" v="2036" actId="14100"/>
        <pc:sldMkLst>
          <pc:docMk/>
          <pc:sldMk cId="1562816298" sldId="316"/>
        </pc:sldMkLst>
        <pc:spChg chg="mod">
          <ac:chgData name="Steven Andrey Pacheco Portuguez" userId="ad40cec1-e87c-4df3-a667-1eb27988b12b" providerId="ADAL" clId="{B8948545-C429-4608-BD7E-007AC1BD1D26}" dt="2024-03-04T05:37:19.953" v="2012" actId="26606"/>
          <ac:spMkLst>
            <pc:docMk/>
            <pc:sldMk cId="1562816298" sldId="316"/>
            <ac:spMk id="2" creationId="{B34D36CB-050C-0AAC-4A4A-A26FC96233D9}"/>
          </ac:spMkLst>
        </pc:spChg>
        <pc:spChg chg="mod">
          <ac:chgData name="Steven Andrey Pacheco Portuguez" userId="ad40cec1-e87c-4df3-a667-1eb27988b12b" providerId="ADAL" clId="{B8948545-C429-4608-BD7E-007AC1BD1D26}" dt="2024-03-04T05:37:34.259" v="2019" actId="1076"/>
          <ac:spMkLst>
            <pc:docMk/>
            <pc:sldMk cId="1562816298" sldId="316"/>
            <ac:spMk id="3" creationId="{A8B0BF6F-A629-77E1-4A4A-0EE208A988CA}"/>
          </ac:spMkLst>
        </pc:spChg>
        <pc:spChg chg="add del">
          <ac:chgData name="Steven Andrey Pacheco Portuguez" userId="ad40cec1-e87c-4df3-a667-1eb27988b12b" providerId="ADAL" clId="{B8948545-C429-4608-BD7E-007AC1BD1D26}" dt="2024-03-04T05:37:19.953" v="2012" actId="26606"/>
          <ac:spMkLst>
            <pc:docMk/>
            <pc:sldMk cId="1562816298" sldId="316"/>
            <ac:spMk id="3079" creationId="{F13C74B1-5B17-4795-BED0-7140497B445A}"/>
          </ac:spMkLst>
        </pc:spChg>
        <pc:spChg chg="add del">
          <ac:chgData name="Steven Andrey Pacheco Portuguez" userId="ad40cec1-e87c-4df3-a667-1eb27988b12b" providerId="ADAL" clId="{B8948545-C429-4608-BD7E-007AC1BD1D26}" dt="2024-03-04T05:37:19.953" v="2012" actId="26606"/>
          <ac:spMkLst>
            <pc:docMk/>
            <pc:sldMk cId="1562816298" sldId="316"/>
            <ac:spMk id="3081" creationId="{D4974D33-8DC5-464E-8C6D-BE58F0669C17}"/>
          </ac:spMkLst>
        </pc:spChg>
        <pc:picChg chg="add del mod">
          <ac:chgData name="Steven Andrey Pacheco Portuguez" userId="ad40cec1-e87c-4df3-a667-1eb27988b12b" providerId="ADAL" clId="{B8948545-C429-4608-BD7E-007AC1BD1D26}" dt="2024-03-04T05:40:32.734" v="2033" actId="478"/>
          <ac:picMkLst>
            <pc:docMk/>
            <pc:sldMk cId="1562816298" sldId="316"/>
            <ac:picMk id="4" creationId="{BF8628AE-E292-9D8D-7FE9-0150AD80B6AD}"/>
          </ac:picMkLst>
        </pc:picChg>
        <pc:picChg chg="add mod">
          <ac:chgData name="Steven Andrey Pacheco Portuguez" userId="ad40cec1-e87c-4df3-a667-1eb27988b12b" providerId="ADAL" clId="{B8948545-C429-4608-BD7E-007AC1BD1D26}" dt="2024-03-04T05:41:00.715" v="2036" actId="14100"/>
          <ac:picMkLst>
            <pc:docMk/>
            <pc:sldMk cId="1562816298" sldId="316"/>
            <ac:picMk id="6" creationId="{8A5F0EB8-0608-1C06-FF19-D767639924BD}"/>
          </ac:picMkLst>
        </pc:picChg>
        <pc:picChg chg="add mod">
          <ac:chgData name="Steven Andrey Pacheco Portuguez" userId="ad40cec1-e87c-4df3-a667-1eb27988b12b" providerId="ADAL" clId="{B8948545-C429-4608-BD7E-007AC1BD1D26}" dt="2024-03-04T05:37:21.354" v="2014" actId="1076"/>
          <ac:picMkLst>
            <pc:docMk/>
            <pc:sldMk cId="1562816298" sldId="316"/>
            <ac:picMk id="3074" creationId="{283F1111-6D74-DCBF-8126-F49916E11665}"/>
          </ac:picMkLst>
        </pc:picChg>
        <pc:picChg chg="add mod">
          <ac:chgData name="Steven Andrey Pacheco Portuguez" userId="ad40cec1-e87c-4df3-a667-1eb27988b12b" providerId="ADAL" clId="{B8948545-C429-4608-BD7E-007AC1BD1D26}" dt="2024-03-04T05:37:34.259" v="2019" actId="1076"/>
          <ac:picMkLst>
            <pc:docMk/>
            <pc:sldMk cId="1562816298" sldId="316"/>
            <ac:picMk id="3076" creationId="{B73801BD-5A16-51CB-64E7-1FAF1E4BF20F}"/>
          </ac:picMkLst>
        </pc:picChg>
      </pc:sldChg>
      <pc:sldChg chg="addSp delSp modSp add mod">
        <pc:chgData name="Steven Andrey Pacheco Portuguez" userId="ad40cec1-e87c-4df3-a667-1eb27988b12b" providerId="ADAL" clId="{B8948545-C429-4608-BD7E-007AC1BD1D26}" dt="2024-03-04T05:40:27.266" v="2032" actId="14100"/>
        <pc:sldMkLst>
          <pc:docMk/>
          <pc:sldMk cId="3292930352" sldId="317"/>
        </pc:sldMkLst>
        <pc:spChg chg="mod">
          <ac:chgData name="Steven Andrey Pacheco Portuguez" userId="ad40cec1-e87c-4df3-a667-1eb27988b12b" providerId="ADAL" clId="{B8948545-C429-4608-BD7E-007AC1BD1D26}" dt="2024-03-04T05:38:55.702" v="2025" actId="20577"/>
          <ac:spMkLst>
            <pc:docMk/>
            <pc:sldMk cId="3292930352" sldId="317"/>
            <ac:spMk id="3" creationId="{A983C402-73BE-2A4E-B519-CB8BB2F89515}"/>
          </ac:spMkLst>
        </pc:spChg>
        <pc:picChg chg="del mod">
          <ac:chgData name="Steven Andrey Pacheco Portuguez" userId="ad40cec1-e87c-4df3-a667-1eb27988b12b" providerId="ADAL" clId="{B8948545-C429-4608-BD7E-007AC1BD1D26}" dt="2024-03-04T05:39:45.873" v="2029" actId="478"/>
          <ac:picMkLst>
            <pc:docMk/>
            <pc:sldMk cId="3292930352" sldId="317"/>
            <ac:picMk id="4" creationId="{B4FBC5E5-8B36-83B0-79A6-55550F31C40F}"/>
          </ac:picMkLst>
        </pc:picChg>
        <pc:picChg chg="add mod">
          <ac:chgData name="Steven Andrey Pacheco Portuguez" userId="ad40cec1-e87c-4df3-a667-1eb27988b12b" providerId="ADAL" clId="{B8948545-C429-4608-BD7E-007AC1BD1D26}" dt="2024-03-04T05:40:27.266" v="2032" actId="14100"/>
          <ac:picMkLst>
            <pc:docMk/>
            <pc:sldMk cId="3292930352" sldId="317"/>
            <ac:picMk id="6" creationId="{1C9BCE3B-C3A1-C7CA-627A-C05632E142F2}"/>
          </ac:picMkLst>
        </pc:picChg>
      </pc:sldChg>
      <pc:sldChg chg="add del">
        <pc:chgData name="Steven Andrey Pacheco Portuguez" userId="ad40cec1-e87c-4df3-a667-1eb27988b12b" providerId="ADAL" clId="{B8948545-C429-4608-BD7E-007AC1BD1D26}" dt="2024-03-04T05:59:03.603" v="2192" actId="47"/>
        <pc:sldMkLst>
          <pc:docMk/>
          <pc:sldMk cId="2886110359" sldId="318"/>
        </pc:sldMkLst>
      </pc:sldChg>
    </pc:docChg>
  </pc:docChgLst>
  <pc:docChgLst>
    <pc:chgData name="Steven Andrey Pacheco Portuguez" userId="ad40cec1-e87c-4df3-a667-1eb27988b12b" providerId="ADAL" clId="{A0FA571B-A8FC-4D4D-A6AC-4F4BC908968E}"/>
    <pc:docChg chg="undo redo custSel addSld delSld modSld sldOrd">
      <pc:chgData name="Steven Andrey Pacheco Portuguez" userId="ad40cec1-e87c-4df3-a667-1eb27988b12b" providerId="ADAL" clId="{A0FA571B-A8FC-4D4D-A6AC-4F4BC908968E}" dt="2024-01-28T02:11:12.954" v="6565"/>
      <pc:docMkLst>
        <pc:docMk/>
      </pc:docMkLst>
      <pc:sldChg chg="addSp delSp modSp mod">
        <pc:chgData name="Steven Andrey Pacheco Portuguez" userId="ad40cec1-e87c-4df3-a667-1eb27988b12b" providerId="ADAL" clId="{A0FA571B-A8FC-4D4D-A6AC-4F4BC908968E}" dt="2024-01-27T14:46:55.610" v="2577"/>
        <pc:sldMkLst>
          <pc:docMk/>
          <pc:sldMk cId="2391937862" sldId="256"/>
        </pc:sldMkLst>
        <pc:spChg chg="mod">
          <ac:chgData name="Steven Andrey Pacheco Portuguez" userId="ad40cec1-e87c-4df3-a667-1eb27988b12b" providerId="ADAL" clId="{A0FA571B-A8FC-4D4D-A6AC-4F4BC908968E}" dt="2024-01-24T05:39:27.922" v="29" actId="20577"/>
          <ac:spMkLst>
            <pc:docMk/>
            <pc:sldMk cId="2391937862" sldId="256"/>
            <ac:spMk id="2" creationId="{8C16F835-449E-C670-C682-6D3E88B0CB2C}"/>
          </ac:spMkLst>
        </pc:spChg>
        <pc:spChg chg="mod">
          <ac:chgData name="Steven Andrey Pacheco Portuguez" userId="ad40cec1-e87c-4df3-a667-1eb27988b12b" providerId="ADAL" clId="{A0FA571B-A8FC-4D4D-A6AC-4F4BC908968E}" dt="2024-01-24T05:39:36.489" v="68" actId="20577"/>
          <ac:spMkLst>
            <pc:docMk/>
            <pc:sldMk cId="2391937862" sldId="256"/>
            <ac:spMk id="3" creationId="{BC65EEF2-B331-3D41-5D3F-BF8F1C628B0B}"/>
          </ac:spMkLst>
        </pc:spChg>
        <pc:spChg chg="add del mod">
          <ac:chgData name="Steven Andrey Pacheco Portuguez" userId="ad40cec1-e87c-4df3-a667-1eb27988b12b" providerId="ADAL" clId="{A0FA571B-A8FC-4D4D-A6AC-4F4BC908968E}" dt="2024-01-27T06:32:11.188" v="1783"/>
          <ac:spMkLst>
            <pc:docMk/>
            <pc:sldMk cId="2391937862" sldId="256"/>
            <ac:spMk id="4" creationId="{09392E24-9620-EF38-C4BC-25B7D796D82E}"/>
          </ac:spMkLst>
        </pc:spChg>
        <pc:spChg chg="add del mod">
          <ac:chgData name="Steven Andrey Pacheco Portuguez" userId="ad40cec1-e87c-4df3-a667-1eb27988b12b" providerId="ADAL" clId="{A0FA571B-A8FC-4D4D-A6AC-4F4BC908968E}" dt="2024-01-27T14:46:55.610" v="2577"/>
          <ac:spMkLst>
            <pc:docMk/>
            <pc:sldMk cId="2391937862" sldId="256"/>
            <ac:spMk id="4" creationId="{255CD196-0258-788D-D424-C68A9844EDA8}"/>
          </ac:spMkLst>
        </pc:spChg>
      </pc:sldChg>
      <pc:sldChg chg="addSp delSp modSp new mod setBg">
        <pc:chgData name="Steven Andrey Pacheco Portuguez" userId="ad40cec1-e87c-4df3-a667-1eb27988b12b" providerId="ADAL" clId="{A0FA571B-A8FC-4D4D-A6AC-4F4BC908968E}" dt="2024-01-27T05:53:58.189" v="139" actId="26606"/>
        <pc:sldMkLst>
          <pc:docMk/>
          <pc:sldMk cId="2190944758" sldId="257"/>
        </pc:sldMkLst>
        <pc:spChg chg="mod">
          <ac:chgData name="Steven Andrey Pacheco Portuguez" userId="ad40cec1-e87c-4df3-a667-1eb27988b12b" providerId="ADAL" clId="{A0FA571B-A8FC-4D4D-A6AC-4F4BC908968E}" dt="2024-01-27T05:53:58.189" v="139" actId="26606"/>
          <ac:spMkLst>
            <pc:docMk/>
            <pc:sldMk cId="2190944758" sldId="257"/>
            <ac:spMk id="2" creationId="{4A8AFAE5-4231-F4EE-5A33-E6D9AC01D1DB}"/>
          </ac:spMkLst>
        </pc:spChg>
        <pc:spChg chg="add del mod">
          <ac:chgData name="Steven Andrey Pacheco Portuguez" userId="ad40cec1-e87c-4df3-a667-1eb27988b12b" providerId="ADAL" clId="{A0FA571B-A8FC-4D4D-A6AC-4F4BC908968E}" dt="2024-01-27T05:53:58.189" v="139" actId="26606"/>
          <ac:spMkLst>
            <pc:docMk/>
            <pc:sldMk cId="2190944758" sldId="257"/>
            <ac:spMk id="3" creationId="{3B96885D-B496-7FCE-B2A5-C68FF30010A0}"/>
          </ac:spMkLst>
        </pc:spChg>
        <pc:spChg chg="add del">
          <ac:chgData name="Steven Andrey Pacheco Portuguez" userId="ad40cec1-e87c-4df3-a667-1eb27988b12b" providerId="ADAL" clId="{A0FA571B-A8FC-4D4D-A6AC-4F4BC908968E}" dt="2024-01-27T05:53:52.295" v="134" actId="26606"/>
          <ac:spMkLst>
            <pc:docMk/>
            <pc:sldMk cId="2190944758" sldId="257"/>
            <ac:spMk id="1035" creationId="{058A14AF-9FB5-4CC7-BA35-E8E85D3EDF0E}"/>
          </ac:spMkLst>
        </pc:spChg>
        <pc:spChg chg="add del">
          <ac:chgData name="Steven Andrey Pacheco Portuguez" userId="ad40cec1-e87c-4df3-a667-1eb27988b12b" providerId="ADAL" clId="{A0FA571B-A8FC-4D4D-A6AC-4F4BC908968E}" dt="2024-01-27T05:53:52.295" v="134" actId="26606"/>
          <ac:spMkLst>
            <pc:docMk/>
            <pc:sldMk cId="2190944758" sldId="257"/>
            <ac:spMk id="1037" creationId="{3A9A4357-BD1D-4622-A4FE-766E6AB8DE84}"/>
          </ac:spMkLst>
        </pc:spChg>
        <pc:spChg chg="add del">
          <ac:chgData name="Steven Andrey Pacheco Portuguez" userId="ad40cec1-e87c-4df3-a667-1eb27988b12b" providerId="ADAL" clId="{A0FA571B-A8FC-4D4D-A6AC-4F4BC908968E}" dt="2024-01-27T05:53:52.295" v="134" actId="26606"/>
          <ac:spMkLst>
            <pc:docMk/>
            <pc:sldMk cId="2190944758" sldId="257"/>
            <ac:spMk id="1039" creationId="{E659831F-0D9A-4C63-9EBB-8435B85A440F}"/>
          </ac:spMkLst>
        </pc:spChg>
        <pc:spChg chg="add del">
          <ac:chgData name="Steven Andrey Pacheco Portuguez" userId="ad40cec1-e87c-4df3-a667-1eb27988b12b" providerId="ADAL" clId="{A0FA571B-A8FC-4D4D-A6AC-4F4BC908968E}" dt="2024-01-27T05:53:52.295" v="134" actId="26606"/>
          <ac:spMkLst>
            <pc:docMk/>
            <pc:sldMk cId="2190944758" sldId="257"/>
            <ac:spMk id="1041" creationId="{E6995CE5-F890-4ABA-82A2-26507CE8D2A3}"/>
          </ac:spMkLst>
        </pc:spChg>
        <pc:spChg chg="add del">
          <ac:chgData name="Steven Andrey Pacheco Portuguez" userId="ad40cec1-e87c-4df3-a667-1eb27988b12b" providerId="ADAL" clId="{A0FA571B-A8FC-4D4D-A6AC-4F4BC908968E}" dt="2024-01-27T05:53:54.812" v="136" actId="26606"/>
          <ac:spMkLst>
            <pc:docMk/>
            <pc:sldMk cId="2190944758" sldId="257"/>
            <ac:spMk id="1043" creationId="{F0DCC097-1DB8-4B6D-85D0-6FBA0E1CA4BA}"/>
          </ac:spMkLst>
        </pc:spChg>
        <pc:spChg chg="add del">
          <ac:chgData name="Steven Andrey Pacheco Portuguez" userId="ad40cec1-e87c-4df3-a667-1eb27988b12b" providerId="ADAL" clId="{A0FA571B-A8FC-4D4D-A6AC-4F4BC908968E}" dt="2024-01-27T05:53:54.812" v="136" actId="26606"/>
          <ac:spMkLst>
            <pc:docMk/>
            <pc:sldMk cId="2190944758" sldId="257"/>
            <ac:spMk id="1044" creationId="{E0B58608-23C8-4441-994D-C6823EEE1DB7}"/>
          </ac:spMkLst>
        </pc:spChg>
        <pc:spChg chg="add del">
          <ac:chgData name="Steven Andrey Pacheco Portuguez" userId="ad40cec1-e87c-4df3-a667-1eb27988b12b" providerId="ADAL" clId="{A0FA571B-A8FC-4D4D-A6AC-4F4BC908968E}" dt="2024-01-27T05:53:58.180" v="138" actId="26606"/>
          <ac:spMkLst>
            <pc:docMk/>
            <pc:sldMk cId="2190944758" sldId="257"/>
            <ac:spMk id="1046" creationId="{058A14AF-9FB5-4CC7-BA35-E8E85D3EDF0E}"/>
          </ac:spMkLst>
        </pc:spChg>
        <pc:spChg chg="add del">
          <ac:chgData name="Steven Andrey Pacheco Portuguez" userId="ad40cec1-e87c-4df3-a667-1eb27988b12b" providerId="ADAL" clId="{A0FA571B-A8FC-4D4D-A6AC-4F4BC908968E}" dt="2024-01-27T05:53:58.180" v="138" actId="26606"/>
          <ac:spMkLst>
            <pc:docMk/>
            <pc:sldMk cId="2190944758" sldId="257"/>
            <ac:spMk id="1047" creationId="{3A9A4357-BD1D-4622-A4FE-766E6AB8DE84}"/>
          </ac:spMkLst>
        </pc:spChg>
        <pc:spChg chg="add del">
          <ac:chgData name="Steven Andrey Pacheco Portuguez" userId="ad40cec1-e87c-4df3-a667-1eb27988b12b" providerId="ADAL" clId="{A0FA571B-A8FC-4D4D-A6AC-4F4BC908968E}" dt="2024-01-27T05:53:58.180" v="138" actId="26606"/>
          <ac:spMkLst>
            <pc:docMk/>
            <pc:sldMk cId="2190944758" sldId="257"/>
            <ac:spMk id="1048" creationId="{E659831F-0D9A-4C63-9EBB-8435B85A440F}"/>
          </ac:spMkLst>
        </pc:spChg>
        <pc:spChg chg="add del">
          <ac:chgData name="Steven Andrey Pacheco Portuguez" userId="ad40cec1-e87c-4df3-a667-1eb27988b12b" providerId="ADAL" clId="{A0FA571B-A8FC-4D4D-A6AC-4F4BC908968E}" dt="2024-01-27T05:53:58.180" v="138" actId="26606"/>
          <ac:spMkLst>
            <pc:docMk/>
            <pc:sldMk cId="2190944758" sldId="257"/>
            <ac:spMk id="1049" creationId="{3B96885D-B496-7FCE-B2A5-C68FF30010A0}"/>
          </ac:spMkLst>
        </pc:spChg>
        <pc:spChg chg="add del">
          <ac:chgData name="Steven Andrey Pacheco Portuguez" userId="ad40cec1-e87c-4df3-a667-1eb27988b12b" providerId="ADAL" clId="{A0FA571B-A8FC-4D4D-A6AC-4F4BC908968E}" dt="2024-01-27T05:53:58.180" v="138" actId="26606"/>
          <ac:spMkLst>
            <pc:docMk/>
            <pc:sldMk cId="2190944758" sldId="257"/>
            <ac:spMk id="1050" creationId="{E6995CE5-F890-4ABA-82A2-26507CE8D2A3}"/>
          </ac:spMkLst>
        </pc:spChg>
        <pc:spChg chg="add">
          <ac:chgData name="Steven Andrey Pacheco Portuguez" userId="ad40cec1-e87c-4df3-a667-1eb27988b12b" providerId="ADAL" clId="{A0FA571B-A8FC-4D4D-A6AC-4F4BC908968E}" dt="2024-01-27T05:53:58.189" v="139" actId="26606"/>
          <ac:spMkLst>
            <pc:docMk/>
            <pc:sldMk cId="2190944758" sldId="257"/>
            <ac:spMk id="1052" creationId="{F0DCC097-1DB8-4B6D-85D0-6FBA0E1CA4BA}"/>
          </ac:spMkLst>
        </pc:spChg>
        <pc:spChg chg="add">
          <ac:chgData name="Steven Andrey Pacheco Portuguez" userId="ad40cec1-e87c-4df3-a667-1eb27988b12b" providerId="ADAL" clId="{A0FA571B-A8FC-4D4D-A6AC-4F4BC908968E}" dt="2024-01-27T05:53:58.189" v="139" actId="26606"/>
          <ac:spMkLst>
            <pc:docMk/>
            <pc:sldMk cId="2190944758" sldId="257"/>
            <ac:spMk id="1053" creationId="{E0B58608-23C8-4441-994D-C6823EEE1DB7}"/>
          </ac:spMkLst>
        </pc:spChg>
        <pc:picChg chg="add mod">
          <ac:chgData name="Steven Andrey Pacheco Portuguez" userId="ad40cec1-e87c-4df3-a667-1eb27988b12b" providerId="ADAL" clId="{A0FA571B-A8FC-4D4D-A6AC-4F4BC908968E}" dt="2024-01-27T05:53:25.814" v="127"/>
          <ac:picMkLst>
            <pc:docMk/>
            <pc:sldMk cId="2190944758" sldId="257"/>
            <ac:picMk id="1026" creationId="{590CE40F-C00A-17EF-23F8-1B712F2715FC}"/>
          </ac:picMkLst>
        </pc:picChg>
        <pc:picChg chg="add mod">
          <ac:chgData name="Steven Andrey Pacheco Portuguez" userId="ad40cec1-e87c-4df3-a667-1eb27988b12b" providerId="ADAL" clId="{A0FA571B-A8FC-4D4D-A6AC-4F4BC908968E}" dt="2024-01-27T05:53:39.869" v="129"/>
          <ac:picMkLst>
            <pc:docMk/>
            <pc:sldMk cId="2190944758" sldId="257"/>
            <ac:picMk id="1028" creationId="{048255C0-6F27-8867-9FD9-184713099BD1}"/>
          </ac:picMkLst>
        </pc:picChg>
        <pc:picChg chg="add mod">
          <ac:chgData name="Steven Andrey Pacheco Portuguez" userId="ad40cec1-e87c-4df3-a667-1eb27988b12b" providerId="ADAL" clId="{A0FA571B-A8FC-4D4D-A6AC-4F4BC908968E}" dt="2024-01-27T05:53:58.189" v="139" actId="26606"/>
          <ac:picMkLst>
            <pc:docMk/>
            <pc:sldMk cId="2190944758" sldId="257"/>
            <ac:picMk id="1030" creationId="{3AB14DB0-0179-EF97-7F63-71B60EC8D109}"/>
          </ac:picMkLst>
        </pc:picChg>
      </pc:sldChg>
      <pc:sldChg chg="new del">
        <pc:chgData name="Steven Andrey Pacheco Portuguez" userId="ad40cec1-e87c-4df3-a667-1eb27988b12b" providerId="ADAL" clId="{A0FA571B-A8FC-4D4D-A6AC-4F4BC908968E}" dt="2024-01-24T05:39:20.610" v="5" actId="680"/>
        <pc:sldMkLst>
          <pc:docMk/>
          <pc:sldMk cId="3174223434" sldId="257"/>
        </pc:sldMkLst>
      </pc:sldChg>
      <pc:sldChg chg="addSp new">
        <pc:chgData name="Steven Andrey Pacheco Portuguez" userId="ad40cec1-e87c-4df3-a667-1eb27988b12b" providerId="ADAL" clId="{A0FA571B-A8FC-4D4D-A6AC-4F4BC908968E}" dt="2024-01-27T05:53:42.541" v="131"/>
        <pc:sldMkLst>
          <pc:docMk/>
          <pc:sldMk cId="893340022" sldId="258"/>
        </pc:sldMkLst>
        <pc:picChg chg="add">
          <ac:chgData name="Steven Andrey Pacheco Portuguez" userId="ad40cec1-e87c-4df3-a667-1eb27988b12b" providerId="ADAL" clId="{A0FA571B-A8FC-4D4D-A6AC-4F4BC908968E}" dt="2024-01-27T05:53:42.541" v="131"/>
          <ac:picMkLst>
            <pc:docMk/>
            <pc:sldMk cId="893340022" sldId="258"/>
            <ac:picMk id="2050" creationId="{A8D62492-BA49-7496-0760-67EF5BF52A6B}"/>
          </ac:picMkLst>
        </pc:picChg>
      </pc:sldChg>
      <pc:sldChg chg="modSp new mod">
        <pc:chgData name="Steven Andrey Pacheco Portuguez" userId="ad40cec1-e87c-4df3-a667-1eb27988b12b" providerId="ADAL" clId="{A0FA571B-A8FC-4D4D-A6AC-4F4BC908968E}" dt="2024-01-27T06:00:25.006" v="404" actId="20577"/>
        <pc:sldMkLst>
          <pc:docMk/>
          <pc:sldMk cId="29462755" sldId="259"/>
        </pc:sldMkLst>
        <pc:spChg chg="mod">
          <ac:chgData name="Steven Andrey Pacheco Portuguez" userId="ad40cec1-e87c-4df3-a667-1eb27988b12b" providerId="ADAL" clId="{A0FA571B-A8FC-4D4D-A6AC-4F4BC908968E}" dt="2024-01-27T06:00:25.006" v="404" actId="20577"/>
          <ac:spMkLst>
            <pc:docMk/>
            <pc:sldMk cId="29462755" sldId="259"/>
            <ac:spMk id="3" creationId="{492705CD-F150-7E84-14FB-362BD91412A6}"/>
          </ac:spMkLst>
        </pc:spChg>
      </pc:sldChg>
      <pc:sldChg chg="addSp delSp modSp new mod setBg">
        <pc:chgData name="Steven Andrey Pacheco Portuguez" userId="ad40cec1-e87c-4df3-a667-1eb27988b12b" providerId="ADAL" clId="{A0FA571B-A8FC-4D4D-A6AC-4F4BC908968E}" dt="2024-01-27T06:06:39.968" v="672" actId="20577"/>
        <pc:sldMkLst>
          <pc:docMk/>
          <pc:sldMk cId="2133865376" sldId="260"/>
        </pc:sldMkLst>
        <pc:spChg chg="mod">
          <ac:chgData name="Steven Andrey Pacheco Portuguez" userId="ad40cec1-e87c-4df3-a667-1eb27988b12b" providerId="ADAL" clId="{A0FA571B-A8FC-4D4D-A6AC-4F4BC908968E}" dt="2024-01-27T06:03:43.871" v="526" actId="26606"/>
          <ac:spMkLst>
            <pc:docMk/>
            <pc:sldMk cId="2133865376" sldId="260"/>
            <ac:spMk id="2" creationId="{27C458AE-DD4F-CCE2-013D-09B2F4D017ED}"/>
          </ac:spMkLst>
        </pc:spChg>
        <pc:spChg chg="mod">
          <ac:chgData name="Steven Andrey Pacheco Portuguez" userId="ad40cec1-e87c-4df3-a667-1eb27988b12b" providerId="ADAL" clId="{A0FA571B-A8FC-4D4D-A6AC-4F4BC908968E}" dt="2024-01-27T06:06:39.968" v="672" actId="20577"/>
          <ac:spMkLst>
            <pc:docMk/>
            <pc:sldMk cId="2133865376" sldId="260"/>
            <ac:spMk id="3" creationId="{E4321642-D65F-4B2C-FCBF-71E4BA6AF04E}"/>
          </ac:spMkLst>
        </pc:spChg>
        <pc:spChg chg="add del">
          <ac:chgData name="Steven Andrey Pacheco Portuguez" userId="ad40cec1-e87c-4df3-a667-1eb27988b12b" providerId="ADAL" clId="{A0FA571B-A8FC-4D4D-A6AC-4F4BC908968E}" dt="2024-01-27T06:03:26.003" v="513" actId="26606"/>
          <ac:spMkLst>
            <pc:docMk/>
            <pc:sldMk cId="2133865376" sldId="260"/>
            <ac:spMk id="3079" creationId="{2B97F24A-32CE-4C1C-A50D-3016B394DCFB}"/>
          </ac:spMkLst>
        </pc:spChg>
        <pc:spChg chg="add del">
          <ac:chgData name="Steven Andrey Pacheco Portuguez" userId="ad40cec1-e87c-4df3-a667-1eb27988b12b" providerId="ADAL" clId="{A0FA571B-A8FC-4D4D-A6AC-4F4BC908968E}" dt="2024-01-27T06:03:26.003" v="513" actId="26606"/>
          <ac:spMkLst>
            <pc:docMk/>
            <pc:sldMk cId="2133865376" sldId="260"/>
            <ac:spMk id="3081" creationId="{6357EC4F-235E-4222-A36F-C7878ACE37F2}"/>
          </ac:spMkLst>
        </pc:spChg>
        <pc:spChg chg="add del">
          <ac:chgData name="Steven Andrey Pacheco Portuguez" userId="ad40cec1-e87c-4df3-a667-1eb27988b12b" providerId="ADAL" clId="{A0FA571B-A8FC-4D4D-A6AC-4F4BC908968E}" dt="2024-01-27T06:03:43.871" v="526" actId="26606"/>
          <ac:spMkLst>
            <pc:docMk/>
            <pc:sldMk cId="2133865376" sldId="260"/>
            <ac:spMk id="3083" creationId="{04812C46-200A-4DEB-A05E-3ED6C68C2387}"/>
          </ac:spMkLst>
        </pc:spChg>
        <pc:spChg chg="add del">
          <ac:chgData name="Steven Andrey Pacheco Portuguez" userId="ad40cec1-e87c-4df3-a667-1eb27988b12b" providerId="ADAL" clId="{A0FA571B-A8FC-4D4D-A6AC-4F4BC908968E}" dt="2024-01-27T06:03:43.871" v="526" actId="26606"/>
          <ac:spMkLst>
            <pc:docMk/>
            <pc:sldMk cId="2133865376" sldId="260"/>
            <ac:spMk id="3084" creationId="{D1EA859B-E555-4109-94F3-6700E046E008}"/>
          </ac:spMkLst>
        </pc:spChg>
        <pc:spChg chg="add del">
          <ac:chgData name="Steven Andrey Pacheco Portuguez" userId="ad40cec1-e87c-4df3-a667-1eb27988b12b" providerId="ADAL" clId="{A0FA571B-A8FC-4D4D-A6AC-4F4BC908968E}" dt="2024-01-27T06:03:39.722" v="517" actId="26606"/>
          <ac:spMkLst>
            <pc:docMk/>
            <pc:sldMk cId="2133865376" sldId="260"/>
            <ac:spMk id="3089" creationId="{45D37F4E-DDB4-456B-97E0-9937730A039F}"/>
          </ac:spMkLst>
        </pc:spChg>
        <pc:spChg chg="add del">
          <ac:chgData name="Steven Andrey Pacheco Portuguez" userId="ad40cec1-e87c-4df3-a667-1eb27988b12b" providerId="ADAL" clId="{A0FA571B-A8FC-4D4D-A6AC-4F4BC908968E}" dt="2024-01-27T06:03:39.722" v="517" actId="26606"/>
          <ac:spMkLst>
            <pc:docMk/>
            <pc:sldMk cId="2133865376" sldId="260"/>
            <ac:spMk id="3091" creationId="{B2DD41CD-8F47-4F56-AD12-4E2FF7696987}"/>
          </ac:spMkLst>
        </pc:spChg>
        <pc:spChg chg="add del">
          <ac:chgData name="Steven Andrey Pacheco Portuguez" userId="ad40cec1-e87c-4df3-a667-1eb27988b12b" providerId="ADAL" clId="{A0FA571B-A8FC-4D4D-A6AC-4F4BC908968E}" dt="2024-01-27T06:03:40.553" v="519" actId="26606"/>
          <ac:spMkLst>
            <pc:docMk/>
            <pc:sldMk cId="2133865376" sldId="260"/>
            <ac:spMk id="3093" creationId="{AEDD7960-4866-4399-BEF6-DD1431AB4E34}"/>
          </ac:spMkLst>
        </pc:spChg>
        <pc:spChg chg="add del">
          <ac:chgData name="Steven Andrey Pacheco Portuguez" userId="ad40cec1-e87c-4df3-a667-1eb27988b12b" providerId="ADAL" clId="{A0FA571B-A8FC-4D4D-A6AC-4F4BC908968E}" dt="2024-01-27T06:03:40.553" v="519" actId="26606"/>
          <ac:spMkLst>
            <pc:docMk/>
            <pc:sldMk cId="2133865376" sldId="260"/>
            <ac:spMk id="3094" creationId="{6B5E2835-4E47-45B3-9CFE-732FF7B05472}"/>
          </ac:spMkLst>
        </pc:spChg>
        <pc:spChg chg="add del">
          <ac:chgData name="Steven Andrey Pacheco Portuguez" userId="ad40cec1-e87c-4df3-a667-1eb27988b12b" providerId="ADAL" clId="{A0FA571B-A8FC-4D4D-A6AC-4F4BC908968E}" dt="2024-01-27T06:03:40.553" v="519" actId="26606"/>
          <ac:spMkLst>
            <pc:docMk/>
            <pc:sldMk cId="2133865376" sldId="260"/>
            <ac:spMk id="3095" creationId="{55D4142C-5077-457F-A6AD-3FECFDB39685}"/>
          </ac:spMkLst>
        </pc:spChg>
        <pc:spChg chg="add del">
          <ac:chgData name="Steven Andrey Pacheco Portuguez" userId="ad40cec1-e87c-4df3-a667-1eb27988b12b" providerId="ADAL" clId="{A0FA571B-A8FC-4D4D-A6AC-4F4BC908968E}" dt="2024-01-27T06:03:40.553" v="519" actId="26606"/>
          <ac:spMkLst>
            <pc:docMk/>
            <pc:sldMk cId="2133865376" sldId="260"/>
            <ac:spMk id="3096" creationId="{5B45AD5D-AA52-4F7B-9362-576A39AD9E09}"/>
          </ac:spMkLst>
        </pc:spChg>
        <pc:spChg chg="add del">
          <ac:chgData name="Steven Andrey Pacheco Portuguez" userId="ad40cec1-e87c-4df3-a667-1eb27988b12b" providerId="ADAL" clId="{A0FA571B-A8FC-4D4D-A6AC-4F4BC908968E}" dt="2024-01-27T06:03:40.553" v="519" actId="26606"/>
          <ac:spMkLst>
            <pc:docMk/>
            <pc:sldMk cId="2133865376" sldId="260"/>
            <ac:spMk id="3097" creationId="{7A5F0580-5EE9-419F-96EE-B6529EF6E7D0}"/>
          </ac:spMkLst>
        </pc:spChg>
        <pc:spChg chg="add del">
          <ac:chgData name="Steven Andrey Pacheco Portuguez" userId="ad40cec1-e87c-4df3-a667-1eb27988b12b" providerId="ADAL" clId="{A0FA571B-A8FC-4D4D-A6AC-4F4BC908968E}" dt="2024-01-27T06:03:40.949" v="521" actId="26606"/>
          <ac:spMkLst>
            <pc:docMk/>
            <pc:sldMk cId="2133865376" sldId="260"/>
            <ac:spMk id="3099" creationId="{F13C74B1-5B17-4795-BED0-7140497B445A}"/>
          </ac:spMkLst>
        </pc:spChg>
        <pc:spChg chg="add del">
          <ac:chgData name="Steven Andrey Pacheco Portuguez" userId="ad40cec1-e87c-4df3-a667-1eb27988b12b" providerId="ADAL" clId="{A0FA571B-A8FC-4D4D-A6AC-4F4BC908968E}" dt="2024-01-27T06:03:40.949" v="521" actId="26606"/>
          <ac:spMkLst>
            <pc:docMk/>
            <pc:sldMk cId="2133865376" sldId="260"/>
            <ac:spMk id="3100" creationId="{D4974D33-8DC5-464E-8C6D-BE58F0669C17}"/>
          </ac:spMkLst>
        </pc:spChg>
        <pc:spChg chg="add del">
          <ac:chgData name="Steven Andrey Pacheco Portuguez" userId="ad40cec1-e87c-4df3-a667-1eb27988b12b" providerId="ADAL" clId="{A0FA571B-A8FC-4D4D-A6AC-4F4BC908968E}" dt="2024-01-27T06:03:41.913" v="523" actId="26606"/>
          <ac:spMkLst>
            <pc:docMk/>
            <pc:sldMk cId="2133865376" sldId="260"/>
            <ac:spMk id="3102" creationId="{04812C46-200A-4DEB-A05E-3ED6C68C2387}"/>
          </ac:spMkLst>
        </pc:spChg>
        <pc:spChg chg="add del">
          <ac:chgData name="Steven Andrey Pacheco Portuguez" userId="ad40cec1-e87c-4df3-a667-1eb27988b12b" providerId="ADAL" clId="{A0FA571B-A8FC-4D4D-A6AC-4F4BC908968E}" dt="2024-01-27T06:03:41.913" v="523" actId="26606"/>
          <ac:spMkLst>
            <pc:docMk/>
            <pc:sldMk cId="2133865376" sldId="260"/>
            <ac:spMk id="3103" creationId="{D1EA859B-E555-4109-94F3-6700E046E008}"/>
          </ac:spMkLst>
        </pc:spChg>
        <pc:spChg chg="add del">
          <ac:chgData name="Steven Andrey Pacheco Portuguez" userId="ad40cec1-e87c-4df3-a667-1eb27988b12b" providerId="ADAL" clId="{A0FA571B-A8FC-4D4D-A6AC-4F4BC908968E}" dt="2024-01-27T06:03:43.867" v="525" actId="26606"/>
          <ac:spMkLst>
            <pc:docMk/>
            <pc:sldMk cId="2133865376" sldId="260"/>
            <ac:spMk id="3105" creationId="{04812C46-200A-4DEB-A05E-3ED6C68C2387}"/>
          </ac:spMkLst>
        </pc:spChg>
        <pc:spChg chg="add del">
          <ac:chgData name="Steven Andrey Pacheco Portuguez" userId="ad40cec1-e87c-4df3-a667-1eb27988b12b" providerId="ADAL" clId="{A0FA571B-A8FC-4D4D-A6AC-4F4BC908968E}" dt="2024-01-27T06:03:43.867" v="525" actId="26606"/>
          <ac:spMkLst>
            <pc:docMk/>
            <pc:sldMk cId="2133865376" sldId="260"/>
            <ac:spMk id="3106" creationId="{D1EA859B-E555-4109-94F3-6700E046E008}"/>
          </ac:spMkLst>
        </pc:spChg>
        <pc:spChg chg="add">
          <ac:chgData name="Steven Andrey Pacheco Portuguez" userId="ad40cec1-e87c-4df3-a667-1eb27988b12b" providerId="ADAL" clId="{A0FA571B-A8FC-4D4D-A6AC-4F4BC908968E}" dt="2024-01-27T06:03:43.871" v="526" actId="26606"/>
          <ac:spMkLst>
            <pc:docMk/>
            <pc:sldMk cId="2133865376" sldId="260"/>
            <ac:spMk id="3108" creationId="{9F79630B-0F0B-446E-A637-38FA8F61D10E}"/>
          </ac:spMkLst>
        </pc:spChg>
        <pc:spChg chg="add">
          <ac:chgData name="Steven Andrey Pacheco Portuguez" userId="ad40cec1-e87c-4df3-a667-1eb27988b12b" providerId="ADAL" clId="{A0FA571B-A8FC-4D4D-A6AC-4F4BC908968E}" dt="2024-01-27T06:03:43.871" v="526" actId="26606"/>
          <ac:spMkLst>
            <pc:docMk/>
            <pc:sldMk cId="2133865376" sldId="260"/>
            <ac:spMk id="3109" creationId="{B3437C99-FC8E-4311-B48A-F0C4C329B154}"/>
          </ac:spMkLst>
        </pc:spChg>
        <pc:picChg chg="add mod ord">
          <ac:chgData name="Steven Andrey Pacheco Portuguez" userId="ad40cec1-e87c-4df3-a667-1eb27988b12b" providerId="ADAL" clId="{A0FA571B-A8FC-4D4D-A6AC-4F4BC908968E}" dt="2024-01-27T06:03:43.871" v="526" actId="26606"/>
          <ac:picMkLst>
            <pc:docMk/>
            <pc:sldMk cId="2133865376" sldId="260"/>
            <ac:picMk id="3074" creationId="{118EBD8F-23D4-9090-816B-EB3E1E5073ED}"/>
          </ac:picMkLst>
        </pc:picChg>
      </pc:sldChg>
      <pc:sldChg chg="addSp modSp new mod">
        <pc:chgData name="Steven Andrey Pacheco Portuguez" userId="ad40cec1-e87c-4df3-a667-1eb27988b12b" providerId="ADAL" clId="{A0FA571B-A8FC-4D4D-A6AC-4F4BC908968E}" dt="2024-01-27T06:11:03.258" v="772" actId="20577"/>
        <pc:sldMkLst>
          <pc:docMk/>
          <pc:sldMk cId="3591368551" sldId="261"/>
        </pc:sldMkLst>
        <pc:spChg chg="mod">
          <ac:chgData name="Steven Andrey Pacheco Portuguez" userId="ad40cec1-e87c-4df3-a667-1eb27988b12b" providerId="ADAL" clId="{A0FA571B-A8FC-4D4D-A6AC-4F4BC908968E}" dt="2024-01-27T06:11:03.258" v="772" actId="20577"/>
          <ac:spMkLst>
            <pc:docMk/>
            <pc:sldMk cId="3591368551" sldId="261"/>
            <ac:spMk id="2" creationId="{72A5B3BD-382D-5A38-1346-EEB77B5A3FB0}"/>
          </ac:spMkLst>
        </pc:spChg>
        <pc:spChg chg="mod">
          <ac:chgData name="Steven Andrey Pacheco Portuguez" userId="ad40cec1-e87c-4df3-a667-1eb27988b12b" providerId="ADAL" clId="{A0FA571B-A8FC-4D4D-A6AC-4F4BC908968E}" dt="2024-01-27T06:10:53.020" v="762" actId="403"/>
          <ac:spMkLst>
            <pc:docMk/>
            <pc:sldMk cId="3591368551" sldId="261"/>
            <ac:spMk id="3" creationId="{DEB728F2-E88A-DFFC-B337-13059AC7E307}"/>
          </ac:spMkLst>
        </pc:spChg>
        <pc:spChg chg="add mod">
          <ac:chgData name="Steven Andrey Pacheco Portuguez" userId="ad40cec1-e87c-4df3-a667-1eb27988b12b" providerId="ADAL" clId="{A0FA571B-A8FC-4D4D-A6AC-4F4BC908968E}" dt="2024-01-27T06:08:34.627" v="689"/>
          <ac:spMkLst>
            <pc:docMk/>
            <pc:sldMk cId="3591368551" sldId="261"/>
            <ac:spMk id="4" creationId="{48263A5B-4B65-1ADA-5588-83BCCDCF5926}"/>
          </ac:spMkLst>
        </pc:spChg>
      </pc:sldChg>
      <pc:sldChg chg="modSp new mod">
        <pc:chgData name="Steven Andrey Pacheco Portuguez" userId="ad40cec1-e87c-4df3-a667-1eb27988b12b" providerId="ADAL" clId="{A0FA571B-A8FC-4D4D-A6AC-4F4BC908968E}" dt="2024-01-27T06:15:57.652" v="1164" actId="20577"/>
        <pc:sldMkLst>
          <pc:docMk/>
          <pc:sldMk cId="3923301370" sldId="262"/>
        </pc:sldMkLst>
        <pc:spChg chg="mod">
          <ac:chgData name="Steven Andrey Pacheco Portuguez" userId="ad40cec1-e87c-4df3-a667-1eb27988b12b" providerId="ADAL" clId="{A0FA571B-A8FC-4D4D-A6AC-4F4BC908968E}" dt="2024-01-27T06:12:39.141" v="813" actId="20577"/>
          <ac:spMkLst>
            <pc:docMk/>
            <pc:sldMk cId="3923301370" sldId="262"/>
            <ac:spMk id="2" creationId="{AEB18F85-9CAA-93E3-CB95-21572C2AA948}"/>
          </ac:spMkLst>
        </pc:spChg>
        <pc:spChg chg="mod">
          <ac:chgData name="Steven Andrey Pacheco Portuguez" userId="ad40cec1-e87c-4df3-a667-1eb27988b12b" providerId="ADAL" clId="{A0FA571B-A8FC-4D4D-A6AC-4F4BC908968E}" dt="2024-01-27T06:15:57.652" v="1164" actId="20577"/>
          <ac:spMkLst>
            <pc:docMk/>
            <pc:sldMk cId="3923301370" sldId="262"/>
            <ac:spMk id="3" creationId="{9FDBBDAE-5B28-E764-FF94-52EB7BBF7C30}"/>
          </ac:spMkLst>
        </pc:spChg>
      </pc:sldChg>
      <pc:sldChg chg="addSp delSp modSp new mod setBg">
        <pc:chgData name="Steven Andrey Pacheco Portuguez" userId="ad40cec1-e87c-4df3-a667-1eb27988b12b" providerId="ADAL" clId="{A0FA571B-A8FC-4D4D-A6AC-4F4BC908968E}" dt="2024-01-27T06:30:15.719" v="1689" actId="20577"/>
        <pc:sldMkLst>
          <pc:docMk/>
          <pc:sldMk cId="216744689" sldId="263"/>
        </pc:sldMkLst>
        <pc:spChg chg="mod">
          <ac:chgData name="Steven Andrey Pacheco Portuguez" userId="ad40cec1-e87c-4df3-a667-1eb27988b12b" providerId="ADAL" clId="{A0FA571B-A8FC-4D4D-A6AC-4F4BC908968E}" dt="2024-01-27T06:19:01.287" v="1316" actId="26606"/>
          <ac:spMkLst>
            <pc:docMk/>
            <pc:sldMk cId="216744689" sldId="263"/>
            <ac:spMk id="2" creationId="{0A98FF38-6056-EDAD-BDBE-1DFC169BBF41}"/>
          </ac:spMkLst>
        </pc:spChg>
        <pc:spChg chg="add del mod">
          <ac:chgData name="Steven Andrey Pacheco Portuguez" userId="ad40cec1-e87c-4df3-a667-1eb27988b12b" providerId="ADAL" clId="{A0FA571B-A8FC-4D4D-A6AC-4F4BC908968E}" dt="2024-01-27T06:30:15.719" v="1689" actId="20577"/>
          <ac:spMkLst>
            <pc:docMk/>
            <pc:sldMk cId="216744689" sldId="263"/>
            <ac:spMk id="3" creationId="{4EB0E00B-4E56-17D4-83F5-81873DC24811}"/>
          </ac:spMkLst>
        </pc:spChg>
        <pc:spChg chg="add del">
          <ac:chgData name="Steven Andrey Pacheco Portuguez" userId="ad40cec1-e87c-4df3-a667-1eb27988b12b" providerId="ADAL" clId="{A0FA571B-A8FC-4D4D-A6AC-4F4BC908968E}" dt="2024-01-27T06:19:01.287" v="1316" actId="26606"/>
          <ac:spMkLst>
            <pc:docMk/>
            <pc:sldMk cId="216744689" sldId="263"/>
            <ac:spMk id="11" creationId="{F13C74B1-5B17-4795-BED0-7140497B445A}"/>
          </ac:spMkLst>
        </pc:spChg>
        <pc:spChg chg="add del">
          <ac:chgData name="Steven Andrey Pacheco Portuguez" userId="ad40cec1-e87c-4df3-a667-1eb27988b12b" providerId="ADAL" clId="{A0FA571B-A8FC-4D4D-A6AC-4F4BC908968E}" dt="2024-01-27T06:19:01.287" v="1316" actId="26606"/>
          <ac:spMkLst>
            <pc:docMk/>
            <pc:sldMk cId="216744689" sldId="263"/>
            <ac:spMk id="13" creationId="{D4974D33-8DC5-464E-8C6D-BE58F0669C17}"/>
          </ac:spMkLst>
        </pc:spChg>
        <pc:spChg chg="add">
          <ac:chgData name="Steven Andrey Pacheco Portuguez" userId="ad40cec1-e87c-4df3-a667-1eb27988b12b" providerId="ADAL" clId="{A0FA571B-A8FC-4D4D-A6AC-4F4BC908968E}" dt="2024-01-27T06:19:01.287" v="1316" actId="26606"/>
          <ac:spMkLst>
            <pc:docMk/>
            <pc:sldMk cId="216744689" sldId="263"/>
            <ac:spMk id="18" creationId="{80DF40B2-80F7-4E71-B46C-284163F3654A}"/>
          </ac:spMkLst>
        </pc:spChg>
        <pc:picChg chg="add mod">
          <ac:chgData name="Steven Andrey Pacheco Portuguez" userId="ad40cec1-e87c-4df3-a667-1eb27988b12b" providerId="ADAL" clId="{A0FA571B-A8FC-4D4D-A6AC-4F4BC908968E}" dt="2024-01-27T06:16:44.766" v="1167"/>
          <ac:picMkLst>
            <pc:docMk/>
            <pc:sldMk cId="216744689" sldId="263"/>
            <ac:picMk id="4" creationId="{68AFDEA1-E1CC-17CA-3BEB-E41111DD61DB}"/>
          </ac:picMkLst>
        </pc:picChg>
        <pc:picChg chg="add mod">
          <ac:chgData name="Steven Andrey Pacheco Portuguez" userId="ad40cec1-e87c-4df3-a667-1eb27988b12b" providerId="ADAL" clId="{A0FA571B-A8FC-4D4D-A6AC-4F4BC908968E}" dt="2024-01-27T06:19:01.287" v="1316" actId="26606"/>
          <ac:picMkLst>
            <pc:docMk/>
            <pc:sldMk cId="216744689" sldId="263"/>
            <ac:picMk id="6" creationId="{CD35F11B-B8DA-E299-B9BF-30B7E7D7AFA0}"/>
          </ac:picMkLst>
        </pc:picChg>
      </pc:sldChg>
      <pc:sldChg chg="modSp new mod">
        <pc:chgData name="Steven Andrey Pacheco Portuguez" userId="ad40cec1-e87c-4df3-a667-1eb27988b12b" providerId="ADAL" clId="{A0FA571B-A8FC-4D4D-A6AC-4F4BC908968E}" dt="2024-01-27T06:25:19.277" v="1640" actId="20577"/>
        <pc:sldMkLst>
          <pc:docMk/>
          <pc:sldMk cId="1563778853" sldId="264"/>
        </pc:sldMkLst>
        <pc:spChg chg="mod">
          <ac:chgData name="Steven Andrey Pacheco Portuguez" userId="ad40cec1-e87c-4df3-a667-1eb27988b12b" providerId="ADAL" clId="{A0FA571B-A8FC-4D4D-A6AC-4F4BC908968E}" dt="2024-01-27T06:22:06.154" v="1456" actId="20577"/>
          <ac:spMkLst>
            <pc:docMk/>
            <pc:sldMk cId="1563778853" sldId="264"/>
            <ac:spMk id="2" creationId="{77D8D801-9105-F6CF-C50E-C07CE2322245}"/>
          </ac:spMkLst>
        </pc:spChg>
        <pc:spChg chg="mod">
          <ac:chgData name="Steven Andrey Pacheco Portuguez" userId="ad40cec1-e87c-4df3-a667-1eb27988b12b" providerId="ADAL" clId="{A0FA571B-A8FC-4D4D-A6AC-4F4BC908968E}" dt="2024-01-27T06:25:19.277" v="1640" actId="20577"/>
          <ac:spMkLst>
            <pc:docMk/>
            <pc:sldMk cId="1563778853" sldId="264"/>
            <ac:spMk id="3" creationId="{701CAC3A-66C3-19C4-A0CA-B98589A4EADD}"/>
          </ac:spMkLst>
        </pc:spChg>
      </pc:sldChg>
      <pc:sldChg chg="modSp new mod">
        <pc:chgData name="Steven Andrey Pacheco Portuguez" userId="ad40cec1-e87c-4df3-a667-1eb27988b12b" providerId="ADAL" clId="{A0FA571B-A8FC-4D4D-A6AC-4F4BC908968E}" dt="2024-01-27T06:33:13.290" v="1870" actId="20577"/>
        <pc:sldMkLst>
          <pc:docMk/>
          <pc:sldMk cId="1887303040" sldId="265"/>
        </pc:sldMkLst>
        <pc:spChg chg="mod">
          <ac:chgData name="Steven Andrey Pacheco Portuguez" userId="ad40cec1-e87c-4df3-a667-1eb27988b12b" providerId="ADAL" clId="{A0FA571B-A8FC-4D4D-A6AC-4F4BC908968E}" dt="2024-01-27T06:31:32.906" v="1728" actId="20577"/>
          <ac:spMkLst>
            <pc:docMk/>
            <pc:sldMk cId="1887303040" sldId="265"/>
            <ac:spMk id="2" creationId="{0EC55AC3-9AEB-3A18-9DA8-27602ABBF97B}"/>
          </ac:spMkLst>
        </pc:spChg>
        <pc:spChg chg="mod">
          <ac:chgData name="Steven Andrey Pacheco Portuguez" userId="ad40cec1-e87c-4df3-a667-1eb27988b12b" providerId="ADAL" clId="{A0FA571B-A8FC-4D4D-A6AC-4F4BC908968E}" dt="2024-01-27T06:33:13.290" v="1870" actId="20577"/>
          <ac:spMkLst>
            <pc:docMk/>
            <pc:sldMk cId="1887303040" sldId="265"/>
            <ac:spMk id="3" creationId="{BC6E835E-96CE-8E11-807A-2D09AFDCB27A}"/>
          </ac:spMkLst>
        </pc:spChg>
      </pc:sldChg>
      <pc:sldChg chg="addSp delSp modSp new mod">
        <pc:chgData name="Steven Andrey Pacheco Portuguez" userId="ad40cec1-e87c-4df3-a667-1eb27988b12b" providerId="ADAL" clId="{A0FA571B-A8FC-4D4D-A6AC-4F4BC908968E}" dt="2024-01-27T06:49:31.694" v="2135" actId="20577"/>
        <pc:sldMkLst>
          <pc:docMk/>
          <pc:sldMk cId="2274726048" sldId="266"/>
        </pc:sldMkLst>
        <pc:spChg chg="mod">
          <ac:chgData name="Steven Andrey Pacheco Portuguez" userId="ad40cec1-e87c-4df3-a667-1eb27988b12b" providerId="ADAL" clId="{A0FA571B-A8FC-4D4D-A6AC-4F4BC908968E}" dt="2024-01-27T06:33:40.894" v="1887" actId="20577"/>
          <ac:spMkLst>
            <pc:docMk/>
            <pc:sldMk cId="2274726048" sldId="266"/>
            <ac:spMk id="2" creationId="{1CDE8D23-DC7B-399F-F255-3D73B0AF89D3}"/>
          </ac:spMkLst>
        </pc:spChg>
        <pc:spChg chg="mod">
          <ac:chgData name="Steven Andrey Pacheco Portuguez" userId="ad40cec1-e87c-4df3-a667-1eb27988b12b" providerId="ADAL" clId="{A0FA571B-A8FC-4D4D-A6AC-4F4BC908968E}" dt="2024-01-27T06:49:31.694" v="2135" actId="20577"/>
          <ac:spMkLst>
            <pc:docMk/>
            <pc:sldMk cId="2274726048" sldId="266"/>
            <ac:spMk id="3" creationId="{D8F9576F-FCBB-740A-BB04-79715FCB40A5}"/>
          </ac:spMkLst>
        </pc:spChg>
        <pc:spChg chg="add del mod">
          <ac:chgData name="Steven Andrey Pacheco Portuguez" userId="ad40cec1-e87c-4df3-a667-1eb27988b12b" providerId="ADAL" clId="{A0FA571B-A8FC-4D4D-A6AC-4F4BC908968E}" dt="2024-01-27T06:34:02.248" v="1892" actId="478"/>
          <ac:spMkLst>
            <pc:docMk/>
            <pc:sldMk cId="2274726048" sldId="266"/>
            <ac:spMk id="4" creationId="{CF1AE370-E7C4-AA41-514D-614A808DF217}"/>
          </ac:spMkLst>
        </pc:spChg>
        <pc:spChg chg="add mod">
          <ac:chgData name="Steven Andrey Pacheco Portuguez" userId="ad40cec1-e87c-4df3-a667-1eb27988b12b" providerId="ADAL" clId="{A0FA571B-A8FC-4D4D-A6AC-4F4BC908968E}" dt="2024-01-27T06:45:37.593" v="2067" actId="20577"/>
          <ac:spMkLst>
            <pc:docMk/>
            <pc:sldMk cId="2274726048" sldId="266"/>
            <ac:spMk id="6" creationId="{6C30DA02-9EC2-283B-4975-450EF62DC403}"/>
          </ac:spMkLst>
        </pc:spChg>
      </pc:sldChg>
      <pc:sldChg chg="addSp modSp new mod">
        <pc:chgData name="Steven Andrey Pacheco Portuguez" userId="ad40cec1-e87c-4df3-a667-1eb27988b12b" providerId="ADAL" clId="{A0FA571B-A8FC-4D4D-A6AC-4F4BC908968E}" dt="2024-01-27T07:15:19.414" v="2341" actId="20577"/>
        <pc:sldMkLst>
          <pc:docMk/>
          <pc:sldMk cId="2459906509" sldId="267"/>
        </pc:sldMkLst>
        <pc:spChg chg="mod">
          <ac:chgData name="Steven Andrey Pacheco Portuguez" userId="ad40cec1-e87c-4df3-a667-1eb27988b12b" providerId="ADAL" clId="{A0FA571B-A8FC-4D4D-A6AC-4F4BC908968E}" dt="2024-01-27T06:49:58.182" v="2158" actId="20577"/>
          <ac:spMkLst>
            <pc:docMk/>
            <pc:sldMk cId="2459906509" sldId="267"/>
            <ac:spMk id="2" creationId="{A201A013-538E-4FEE-8302-240F13CC86F1}"/>
          </ac:spMkLst>
        </pc:spChg>
        <pc:spChg chg="mod">
          <ac:chgData name="Steven Andrey Pacheco Portuguez" userId="ad40cec1-e87c-4df3-a667-1eb27988b12b" providerId="ADAL" clId="{A0FA571B-A8FC-4D4D-A6AC-4F4BC908968E}" dt="2024-01-27T07:15:19.414" v="2341" actId="20577"/>
          <ac:spMkLst>
            <pc:docMk/>
            <pc:sldMk cId="2459906509" sldId="267"/>
            <ac:spMk id="3" creationId="{EC85BFB1-730F-18AF-90A9-54C0F3984EA6}"/>
          </ac:spMkLst>
        </pc:spChg>
        <pc:spChg chg="add mod">
          <ac:chgData name="Steven Andrey Pacheco Portuguez" userId="ad40cec1-e87c-4df3-a667-1eb27988b12b" providerId="ADAL" clId="{A0FA571B-A8FC-4D4D-A6AC-4F4BC908968E}" dt="2024-01-27T07:14:06.258" v="2299" actId="1076"/>
          <ac:spMkLst>
            <pc:docMk/>
            <pc:sldMk cId="2459906509" sldId="267"/>
            <ac:spMk id="5" creationId="{F7EB1656-7DD1-ACF0-748D-A65748F39394}"/>
          </ac:spMkLst>
        </pc:spChg>
      </pc:sldChg>
      <pc:sldChg chg="modSp new mod">
        <pc:chgData name="Steven Andrey Pacheco Portuguez" userId="ad40cec1-e87c-4df3-a667-1eb27988b12b" providerId="ADAL" clId="{A0FA571B-A8FC-4D4D-A6AC-4F4BC908968E}" dt="2024-01-27T14:56:24.479" v="2751" actId="20577"/>
        <pc:sldMkLst>
          <pc:docMk/>
          <pc:sldMk cId="1036138056" sldId="268"/>
        </pc:sldMkLst>
        <pc:spChg chg="mod">
          <ac:chgData name="Steven Andrey Pacheco Portuguez" userId="ad40cec1-e87c-4df3-a667-1eb27988b12b" providerId="ADAL" clId="{A0FA571B-A8FC-4D4D-A6AC-4F4BC908968E}" dt="2024-01-27T14:56:24.479" v="2751" actId="20577"/>
          <ac:spMkLst>
            <pc:docMk/>
            <pc:sldMk cId="1036138056" sldId="268"/>
            <ac:spMk id="2" creationId="{01A9C211-A2A8-10D5-F92F-F90B99ADC187}"/>
          </ac:spMkLst>
        </pc:spChg>
        <pc:spChg chg="mod">
          <ac:chgData name="Steven Andrey Pacheco Portuguez" userId="ad40cec1-e87c-4df3-a667-1eb27988b12b" providerId="ADAL" clId="{A0FA571B-A8FC-4D4D-A6AC-4F4BC908968E}" dt="2024-01-27T14:48:51.172" v="2708" actId="20577"/>
          <ac:spMkLst>
            <pc:docMk/>
            <pc:sldMk cId="1036138056" sldId="268"/>
            <ac:spMk id="3" creationId="{5C4182BB-EDE1-5E70-36FD-5C43AC8B03D7}"/>
          </ac:spMkLst>
        </pc:spChg>
      </pc:sldChg>
      <pc:sldChg chg="addSp delSp modSp new mod setBg">
        <pc:chgData name="Steven Andrey Pacheco Portuguez" userId="ad40cec1-e87c-4df3-a667-1eb27988b12b" providerId="ADAL" clId="{A0FA571B-A8FC-4D4D-A6AC-4F4BC908968E}" dt="2024-01-27T14:57:12.403" v="2813" actId="26606"/>
        <pc:sldMkLst>
          <pc:docMk/>
          <pc:sldMk cId="3304119301" sldId="269"/>
        </pc:sldMkLst>
        <pc:spChg chg="mod">
          <ac:chgData name="Steven Andrey Pacheco Portuguez" userId="ad40cec1-e87c-4df3-a667-1eb27988b12b" providerId="ADAL" clId="{A0FA571B-A8FC-4D4D-A6AC-4F4BC908968E}" dt="2024-01-27T14:57:12.403" v="2813" actId="26606"/>
          <ac:spMkLst>
            <pc:docMk/>
            <pc:sldMk cId="3304119301" sldId="269"/>
            <ac:spMk id="2" creationId="{1DED0B66-CAFC-6849-C476-8FBFB6DA4C2E}"/>
          </ac:spMkLst>
        </pc:spChg>
        <pc:spChg chg="del">
          <ac:chgData name="Steven Andrey Pacheco Portuguez" userId="ad40cec1-e87c-4df3-a667-1eb27988b12b" providerId="ADAL" clId="{A0FA571B-A8FC-4D4D-A6AC-4F4BC908968E}" dt="2024-01-27T14:51:41.998" v="2729" actId="22"/>
          <ac:spMkLst>
            <pc:docMk/>
            <pc:sldMk cId="3304119301" sldId="269"/>
            <ac:spMk id="3" creationId="{A3A2D0BF-1BB8-CC8A-D98A-0D6CFED0D6A5}"/>
          </ac:spMkLst>
        </pc:spChg>
        <pc:spChg chg="add mod">
          <ac:chgData name="Steven Andrey Pacheco Portuguez" userId="ad40cec1-e87c-4df3-a667-1eb27988b12b" providerId="ADAL" clId="{A0FA571B-A8FC-4D4D-A6AC-4F4BC908968E}" dt="2024-01-27T14:57:12.403" v="2813" actId="26606"/>
          <ac:spMkLst>
            <pc:docMk/>
            <pc:sldMk cId="3304119301" sldId="269"/>
            <ac:spMk id="7" creationId="{55059B5D-0154-04EC-9976-F005DAFA324B}"/>
          </ac:spMkLst>
        </pc:spChg>
        <pc:spChg chg="add del">
          <ac:chgData name="Steven Andrey Pacheco Portuguez" userId="ad40cec1-e87c-4df3-a667-1eb27988b12b" providerId="ADAL" clId="{A0FA571B-A8FC-4D4D-A6AC-4F4BC908968E}" dt="2024-01-27T14:57:11.406" v="2810" actId="26606"/>
          <ac:spMkLst>
            <pc:docMk/>
            <pc:sldMk cId="3304119301" sldId="269"/>
            <ac:spMk id="13" creationId="{058A14AF-9FB5-4CC7-BA35-E8E85D3EDF0E}"/>
          </ac:spMkLst>
        </pc:spChg>
        <pc:spChg chg="add del">
          <ac:chgData name="Steven Andrey Pacheco Portuguez" userId="ad40cec1-e87c-4df3-a667-1eb27988b12b" providerId="ADAL" clId="{A0FA571B-A8FC-4D4D-A6AC-4F4BC908968E}" dt="2024-01-27T14:57:11.406" v="2810" actId="26606"/>
          <ac:spMkLst>
            <pc:docMk/>
            <pc:sldMk cId="3304119301" sldId="269"/>
            <ac:spMk id="15" creationId="{3A9A4357-BD1D-4622-A4FE-766E6AB8DE84}"/>
          </ac:spMkLst>
        </pc:spChg>
        <pc:spChg chg="add del">
          <ac:chgData name="Steven Andrey Pacheco Portuguez" userId="ad40cec1-e87c-4df3-a667-1eb27988b12b" providerId="ADAL" clId="{A0FA571B-A8FC-4D4D-A6AC-4F4BC908968E}" dt="2024-01-27T14:57:11.406" v="2810" actId="26606"/>
          <ac:spMkLst>
            <pc:docMk/>
            <pc:sldMk cId="3304119301" sldId="269"/>
            <ac:spMk id="17" creationId="{E659831F-0D9A-4C63-9EBB-8435B85A440F}"/>
          </ac:spMkLst>
        </pc:spChg>
        <pc:spChg chg="add del">
          <ac:chgData name="Steven Andrey Pacheco Portuguez" userId="ad40cec1-e87c-4df3-a667-1eb27988b12b" providerId="ADAL" clId="{A0FA571B-A8FC-4D4D-A6AC-4F4BC908968E}" dt="2024-01-27T14:57:11.406" v="2810" actId="26606"/>
          <ac:spMkLst>
            <pc:docMk/>
            <pc:sldMk cId="3304119301" sldId="269"/>
            <ac:spMk id="19" creationId="{E6995CE5-F890-4ABA-82A2-26507CE8D2A3}"/>
          </ac:spMkLst>
        </pc:spChg>
        <pc:spChg chg="add del">
          <ac:chgData name="Steven Andrey Pacheco Portuguez" userId="ad40cec1-e87c-4df3-a667-1eb27988b12b" providerId="ADAL" clId="{A0FA571B-A8FC-4D4D-A6AC-4F4BC908968E}" dt="2024-01-27T14:57:12.397" v="2812" actId="26606"/>
          <ac:spMkLst>
            <pc:docMk/>
            <pc:sldMk cId="3304119301" sldId="269"/>
            <ac:spMk id="21" creationId="{1A95671B-3CC6-4792-9114-B74FAEA224E6}"/>
          </ac:spMkLst>
        </pc:spChg>
        <pc:spChg chg="add">
          <ac:chgData name="Steven Andrey Pacheco Portuguez" userId="ad40cec1-e87c-4df3-a667-1eb27988b12b" providerId="ADAL" clId="{A0FA571B-A8FC-4D4D-A6AC-4F4BC908968E}" dt="2024-01-27T14:57:12.403" v="2813" actId="26606"/>
          <ac:spMkLst>
            <pc:docMk/>
            <pc:sldMk cId="3304119301" sldId="269"/>
            <ac:spMk id="23" creationId="{2B97F24A-32CE-4C1C-A50D-3016B394DCFB}"/>
          </ac:spMkLst>
        </pc:spChg>
        <pc:spChg chg="add">
          <ac:chgData name="Steven Andrey Pacheco Portuguez" userId="ad40cec1-e87c-4df3-a667-1eb27988b12b" providerId="ADAL" clId="{A0FA571B-A8FC-4D4D-A6AC-4F4BC908968E}" dt="2024-01-27T14:57:12.403" v="2813" actId="26606"/>
          <ac:spMkLst>
            <pc:docMk/>
            <pc:sldMk cId="3304119301" sldId="269"/>
            <ac:spMk id="24" creationId="{CD8B4F24-440B-49E9-B85D-733523DC064B}"/>
          </ac:spMkLst>
        </pc:spChg>
        <pc:picChg chg="add del mod ord">
          <ac:chgData name="Steven Andrey Pacheco Portuguez" userId="ad40cec1-e87c-4df3-a667-1eb27988b12b" providerId="ADAL" clId="{A0FA571B-A8FC-4D4D-A6AC-4F4BC908968E}" dt="2024-01-27T14:56:46.588" v="2753" actId="21"/>
          <ac:picMkLst>
            <pc:docMk/>
            <pc:sldMk cId="3304119301" sldId="269"/>
            <ac:picMk id="5" creationId="{A2DCF527-18D0-AAD8-B2BE-C48159265EE4}"/>
          </ac:picMkLst>
        </pc:picChg>
        <pc:picChg chg="add mod">
          <ac:chgData name="Steven Andrey Pacheco Portuguez" userId="ad40cec1-e87c-4df3-a667-1eb27988b12b" providerId="ADAL" clId="{A0FA571B-A8FC-4D4D-A6AC-4F4BC908968E}" dt="2024-01-27T14:57:12.403" v="2813" actId="26606"/>
          <ac:picMkLst>
            <pc:docMk/>
            <pc:sldMk cId="3304119301" sldId="269"/>
            <ac:picMk id="8" creationId="{A2DCF527-18D0-AAD8-B2BE-C48159265EE4}"/>
          </ac:picMkLst>
        </pc:picChg>
      </pc:sldChg>
      <pc:sldChg chg="addSp delSp modSp new mod">
        <pc:chgData name="Steven Andrey Pacheco Portuguez" userId="ad40cec1-e87c-4df3-a667-1eb27988b12b" providerId="ADAL" clId="{A0FA571B-A8FC-4D4D-A6AC-4F4BC908968E}" dt="2024-01-27T14:59:50.370" v="2853" actId="22"/>
        <pc:sldMkLst>
          <pc:docMk/>
          <pc:sldMk cId="1908202519" sldId="270"/>
        </pc:sldMkLst>
        <pc:spChg chg="mod">
          <ac:chgData name="Steven Andrey Pacheco Portuguez" userId="ad40cec1-e87c-4df3-a667-1eb27988b12b" providerId="ADAL" clId="{A0FA571B-A8FC-4D4D-A6AC-4F4BC908968E}" dt="2024-01-27T14:59:48.783" v="2852" actId="20577"/>
          <ac:spMkLst>
            <pc:docMk/>
            <pc:sldMk cId="1908202519" sldId="270"/>
            <ac:spMk id="2" creationId="{58C96DDF-B6EA-3AB7-32EB-4E208F4068E0}"/>
          </ac:spMkLst>
        </pc:spChg>
        <pc:spChg chg="del">
          <ac:chgData name="Steven Andrey Pacheco Portuguez" userId="ad40cec1-e87c-4df3-a667-1eb27988b12b" providerId="ADAL" clId="{A0FA571B-A8FC-4D4D-A6AC-4F4BC908968E}" dt="2024-01-27T14:59:50.370" v="2853" actId="22"/>
          <ac:spMkLst>
            <pc:docMk/>
            <pc:sldMk cId="1908202519" sldId="270"/>
            <ac:spMk id="3" creationId="{48DEA9F3-3450-6F32-1F95-C14CB5B34058}"/>
          </ac:spMkLst>
        </pc:spChg>
        <pc:picChg chg="add del">
          <ac:chgData name="Steven Andrey Pacheco Portuguez" userId="ad40cec1-e87c-4df3-a667-1eb27988b12b" providerId="ADAL" clId="{A0FA571B-A8FC-4D4D-A6AC-4F4BC908968E}" dt="2024-01-27T14:59:45.239" v="2839" actId="22"/>
          <ac:picMkLst>
            <pc:docMk/>
            <pc:sldMk cId="1908202519" sldId="270"/>
            <ac:picMk id="5" creationId="{8AA5CEA9-7C7B-98B7-E6EE-1EC3A3E5F068}"/>
          </ac:picMkLst>
        </pc:picChg>
        <pc:picChg chg="add mod ord">
          <ac:chgData name="Steven Andrey Pacheco Portuguez" userId="ad40cec1-e87c-4df3-a667-1eb27988b12b" providerId="ADAL" clId="{A0FA571B-A8FC-4D4D-A6AC-4F4BC908968E}" dt="2024-01-27T14:59:50.370" v="2853" actId="22"/>
          <ac:picMkLst>
            <pc:docMk/>
            <pc:sldMk cId="1908202519" sldId="270"/>
            <ac:picMk id="7" creationId="{0796FE17-77B1-DECA-88B5-2B56B3BA4F8B}"/>
          </ac:picMkLst>
        </pc:picChg>
      </pc:sldChg>
      <pc:sldChg chg="addSp delSp modSp add mod">
        <pc:chgData name="Steven Andrey Pacheco Portuguez" userId="ad40cec1-e87c-4df3-a667-1eb27988b12b" providerId="ADAL" clId="{A0FA571B-A8FC-4D4D-A6AC-4F4BC908968E}" dt="2024-01-27T14:58:45.757" v="2837" actId="20577"/>
        <pc:sldMkLst>
          <pc:docMk/>
          <pc:sldMk cId="3135923946" sldId="271"/>
        </pc:sldMkLst>
        <pc:spChg chg="mod">
          <ac:chgData name="Steven Andrey Pacheco Portuguez" userId="ad40cec1-e87c-4df3-a667-1eb27988b12b" providerId="ADAL" clId="{A0FA571B-A8FC-4D4D-A6AC-4F4BC908968E}" dt="2024-01-27T14:58:45.757" v="2837" actId="20577"/>
          <ac:spMkLst>
            <pc:docMk/>
            <pc:sldMk cId="3135923946" sldId="271"/>
            <ac:spMk id="7" creationId="{55059B5D-0154-04EC-9976-F005DAFA324B}"/>
          </ac:spMkLst>
        </pc:spChg>
        <pc:spChg chg="del">
          <ac:chgData name="Steven Andrey Pacheco Portuguez" userId="ad40cec1-e87c-4df3-a667-1eb27988b12b" providerId="ADAL" clId="{A0FA571B-A8FC-4D4D-A6AC-4F4BC908968E}" dt="2024-01-27T14:58:34.278" v="2833" actId="26606"/>
          <ac:spMkLst>
            <pc:docMk/>
            <pc:sldMk cId="3135923946" sldId="271"/>
            <ac:spMk id="23" creationId="{2B97F24A-32CE-4C1C-A50D-3016B394DCFB}"/>
          </ac:spMkLst>
        </pc:spChg>
        <pc:spChg chg="del">
          <ac:chgData name="Steven Andrey Pacheco Portuguez" userId="ad40cec1-e87c-4df3-a667-1eb27988b12b" providerId="ADAL" clId="{A0FA571B-A8FC-4D4D-A6AC-4F4BC908968E}" dt="2024-01-27T14:58:34.278" v="2833" actId="26606"/>
          <ac:spMkLst>
            <pc:docMk/>
            <pc:sldMk cId="3135923946" sldId="271"/>
            <ac:spMk id="24" creationId="{CD8B4F24-440B-49E9-B85D-733523DC064B}"/>
          </ac:spMkLst>
        </pc:spChg>
        <pc:spChg chg="add">
          <ac:chgData name="Steven Andrey Pacheco Portuguez" userId="ad40cec1-e87c-4df3-a667-1eb27988b12b" providerId="ADAL" clId="{A0FA571B-A8FC-4D4D-A6AC-4F4BC908968E}" dt="2024-01-27T14:58:34.278" v="2833" actId="26606"/>
          <ac:spMkLst>
            <pc:docMk/>
            <pc:sldMk cId="3135923946" sldId="271"/>
            <ac:spMk id="29" creationId="{2B97F24A-32CE-4C1C-A50D-3016B394DCFB}"/>
          </ac:spMkLst>
        </pc:spChg>
        <pc:spChg chg="add">
          <ac:chgData name="Steven Andrey Pacheco Portuguez" userId="ad40cec1-e87c-4df3-a667-1eb27988b12b" providerId="ADAL" clId="{A0FA571B-A8FC-4D4D-A6AC-4F4BC908968E}" dt="2024-01-27T14:58:34.278" v="2833" actId="26606"/>
          <ac:spMkLst>
            <pc:docMk/>
            <pc:sldMk cId="3135923946" sldId="271"/>
            <ac:spMk id="31" creationId="{CD8B4F24-440B-49E9-B85D-733523DC064B}"/>
          </ac:spMkLst>
        </pc:spChg>
        <pc:picChg chg="add del">
          <ac:chgData name="Steven Andrey Pacheco Portuguez" userId="ad40cec1-e87c-4df3-a667-1eb27988b12b" providerId="ADAL" clId="{A0FA571B-A8FC-4D4D-A6AC-4F4BC908968E}" dt="2024-01-27T14:58:28.506" v="2830" actId="22"/>
          <ac:picMkLst>
            <pc:docMk/>
            <pc:sldMk cId="3135923946" sldId="271"/>
            <ac:picMk id="4" creationId="{D56BB79A-15EB-A64B-ACED-C69698E32B53}"/>
          </ac:picMkLst>
        </pc:picChg>
        <pc:picChg chg="add mod">
          <ac:chgData name="Steven Andrey Pacheco Portuguez" userId="ad40cec1-e87c-4df3-a667-1eb27988b12b" providerId="ADAL" clId="{A0FA571B-A8FC-4D4D-A6AC-4F4BC908968E}" dt="2024-01-27T14:58:34.278" v="2833" actId="26606"/>
          <ac:picMkLst>
            <pc:docMk/>
            <pc:sldMk cId="3135923946" sldId="271"/>
            <ac:picMk id="6" creationId="{13AD82B1-DFC8-8AB3-1A8F-1B5E78E1EB8C}"/>
          </ac:picMkLst>
        </pc:picChg>
        <pc:picChg chg="del">
          <ac:chgData name="Steven Andrey Pacheco Portuguez" userId="ad40cec1-e87c-4df3-a667-1eb27988b12b" providerId="ADAL" clId="{A0FA571B-A8FC-4D4D-A6AC-4F4BC908968E}" dt="2024-01-27T14:58:29.679" v="2831" actId="478"/>
          <ac:picMkLst>
            <pc:docMk/>
            <pc:sldMk cId="3135923946" sldId="271"/>
            <ac:picMk id="8" creationId="{A2DCF527-18D0-AAD8-B2BE-C48159265EE4}"/>
          </ac:picMkLst>
        </pc:picChg>
      </pc:sldChg>
      <pc:sldChg chg="addSp delSp modSp new mod">
        <pc:chgData name="Steven Andrey Pacheco Portuguez" userId="ad40cec1-e87c-4df3-a667-1eb27988b12b" providerId="ADAL" clId="{A0FA571B-A8FC-4D4D-A6AC-4F4BC908968E}" dt="2024-01-27T15:00:28.760" v="2868" actId="22"/>
        <pc:sldMkLst>
          <pc:docMk/>
          <pc:sldMk cId="1589816131" sldId="272"/>
        </pc:sldMkLst>
        <pc:spChg chg="mod">
          <ac:chgData name="Steven Andrey Pacheco Portuguez" userId="ad40cec1-e87c-4df3-a667-1eb27988b12b" providerId="ADAL" clId="{A0FA571B-A8FC-4D4D-A6AC-4F4BC908968E}" dt="2024-01-27T15:00:27.314" v="2867" actId="20577"/>
          <ac:spMkLst>
            <pc:docMk/>
            <pc:sldMk cId="1589816131" sldId="272"/>
            <ac:spMk id="2" creationId="{86495D4B-6B44-DDA5-91A3-7FF00A95A426}"/>
          </ac:spMkLst>
        </pc:spChg>
        <pc:spChg chg="del">
          <ac:chgData name="Steven Andrey Pacheco Portuguez" userId="ad40cec1-e87c-4df3-a667-1eb27988b12b" providerId="ADAL" clId="{A0FA571B-A8FC-4D4D-A6AC-4F4BC908968E}" dt="2024-01-27T15:00:28.760" v="2868" actId="22"/>
          <ac:spMkLst>
            <pc:docMk/>
            <pc:sldMk cId="1589816131" sldId="272"/>
            <ac:spMk id="3" creationId="{55843132-41EE-FFD5-A518-8DE3D9533D18}"/>
          </ac:spMkLst>
        </pc:spChg>
        <pc:picChg chg="add mod ord">
          <ac:chgData name="Steven Andrey Pacheco Portuguez" userId="ad40cec1-e87c-4df3-a667-1eb27988b12b" providerId="ADAL" clId="{A0FA571B-A8FC-4D4D-A6AC-4F4BC908968E}" dt="2024-01-27T15:00:28.760" v="2868" actId="22"/>
          <ac:picMkLst>
            <pc:docMk/>
            <pc:sldMk cId="1589816131" sldId="272"/>
            <ac:picMk id="5" creationId="{45291188-8747-A745-85E3-89C1DBCEDC67}"/>
          </ac:picMkLst>
        </pc:picChg>
      </pc:sldChg>
      <pc:sldChg chg="addSp delSp modSp new mod">
        <pc:chgData name="Steven Andrey Pacheco Portuguez" userId="ad40cec1-e87c-4df3-a667-1eb27988b12b" providerId="ADAL" clId="{A0FA571B-A8FC-4D4D-A6AC-4F4BC908968E}" dt="2024-01-27T15:01:14.803" v="2901" actId="22"/>
        <pc:sldMkLst>
          <pc:docMk/>
          <pc:sldMk cId="1967232118" sldId="273"/>
        </pc:sldMkLst>
        <pc:spChg chg="mod">
          <ac:chgData name="Steven Andrey Pacheco Portuguez" userId="ad40cec1-e87c-4df3-a667-1eb27988b12b" providerId="ADAL" clId="{A0FA571B-A8FC-4D4D-A6AC-4F4BC908968E}" dt="2024-01-27T15:01:13.975" v="2900" actId="313"/>
          <ac:spMkLst>
            <pc:docMk/>
            <pc:sldMk cId="1967232118" sldId="273"/>
            <ac:spMk id="2" creationId="{11709611-5D2A-5EEA-DA91-9A761F0E7AB3}"/>
          </ac:spMkLst>
        </pc:spChg>
        <pc:spChg chg="del">
          <ac:chgData name="Steven Andrey Pacheco Portuguez" userId="ad40cec1-e87c-4df3-a667-1eb27988b12b" providerId="ADAL" clId="{A0FA571B-A8FC-4D4D-A6AC-4F4BC908968E}" dt="2024-01-27T15:01:14.803" v="2901" actId="22"/>
          <ac:spMkLst>
            <pc:docMk/>
            <pc:sldMk cId="1967232118" sldId="273"/>
            <ac:spMk id="3" creationId="{DCC86B47-9402-04CE-1F8C-BE0FE74F7129}"/>
          </ac:spMkLst>
        </pc:spChg>
        <pc:picChg chg="add del">
          <ac:chgData name="Steven Andrey Pacheco Portuguez" userId="ad40cec1-e87c-4df3-a667-1eb27988b12b" providerId="ADAL" clId="{A0FA571B-A8FC-4D4D-A6AC-4F4BC908968E}" dt="2024-01-27T15:01:03.894" v="2871" actId="22"/>
          <ac:picMkLst>
            <pc:docMk/>
            <pc:sldMk cId="1967232118" sldId="273"/>
            <ac:picMk id="5" creationId="{9AF413F1-CD1F-AB2B-F8AD-2D8E43AE5306}"/>
          </ac:picMkLst>
        </pc:picChg>
        <pc:picChg chg="add mod ord">
          <ac:chgData name="Steven Andrey Pacheco Portuguez" userId="ad40cec1-e87c-4df3-a667-1eb27988b12b" providerId="ADAL" clId="{A0FA571B-A8FC-4D4D-A6AC-4F4BC908968E}" dt="2024-01-27T15:01:14.803" v="2901" actId="22"/>
          <ac:picMkLst>
            <pc:docMk/>
            <pc:sldMk cId="1967232118" sldId="273"/>
            <ac:picMk id="7" creationId="{B72D149E-5443-5C5E-DD5B-68428F1FE57D}"/>
          </ac:picMkLst>
        </pc:picChg>
      </pc:sldChg>
      <pc:sldChg chg="addSp modSp new mod">
        <pc:chgData name="Steven Andrey Pacheco Portuguez" userId="ad40cec1-e87c-4df3-a667-1eb27988b12b" providerId="ADAL" clId="{A0FA571B-A8FC-4D4D-A6AC-4F4BC908968E}" dt="2024-01-27T15:23:39.960" v="3436" actId="20577"/>
        <pc:sldMkLst>
          <pc:docMk/>
          <pc:sldMk cId="1691851486" sldId="274"/>
        </pc:sldMkLst>
        <pc:spChg chg="mod">
          <ac:chgData name="Steven Andrey Pacheco Portuguez" userId="ad40cec1-e87c-4df3-a667-1eb27988b12b" providerId="ADAL" clId="{A0FA571B-A8FC-4D4D-A6AC-4F4BC908968E}" dt="2024-01-27T15:05:50.986" v="2977" actId="20577"/>
          <ac:spMkLst>
            <pc:docMk/>
            <pc:sldMk cId="1691851486" sldId="274"/>
            <ac:spMk id="2" creationId="{83AAFEE2-C89C-8157-35A2-437C78CA2A3E}"/>
          </ac:spMkLst>
        </pc:spChg>
        <pc:spChg chg="mod">
          <ac:chgData name="Steven Andrey Pacheco Portuguez" userId="ad40cec1-e87c-4df3-a667-1eb27988b12b" providerId="ADAL" clId="{A0FA571B-A8FC-4D4D-A6AC-4F4BC908968E}" dt="2024-01-27T15:23:39.960" v="3436" actId="20577"/>
          <ac:spMkLst>
            <pc:docMk/>
            <pc:sldMk cId="1691851486" sldId="274"/>
            <ac:spMk id="3" creationId="{5CBCAF96-D117-EFF4-11F6-F1CC8F88DCE0}"/>
          </ac:spMkLst>
        </pc:spChg>
        <pc:spChg chg="add mod">
          <ac:chgData name="Steven Andrey Pacheco Portuguez" userId="ad40cec1-e87c-4df3-a667-1eb27988b12b" providerId="ADAL" clId="{A0FA571B-A8FC-4D4D-A6AC-4F4BC908968E}" dt="2024-01-27T15:12:31.489" v="3242" actId="1076"/>
          <ac:spMkLst>
            <pc:docMk/>
            <pc:sldMk cId="1691851486" sldId="274"/>
            <ac:spMk id="5" creationId="{F8BF3E39-A40F-3784-3D4F-0612F9F17105}"/>
          </ac:spMkLst>
        </pc:spChg>
      </pc:sldChg>
      <pc:sldChg chg="modSp new del mod">
        <pc:chgData name="Steven Andrey Pacheco Portuguez" userId="ad40cec1-e87c-4df3-a667-1eb27988b12b" providerId="ADAL" clId="{A0FA571B-A8FC-4D4D-A6AC-4F4BC908968E}" dt="2024-01-27T15:04:11.737" v="2940" actId="47"/>
        <pc:sldMkLst>
          <pc:docMk/>
          <pc:sldMk cId="2282417096" sldId="274"/>
        </pc:sldMkLst>
        <pc:spChg chg="mod">
          <ac:chgData name="Steven Andrey Pacheco Portuguez" userId="ad40cec1-e87c-4df3-a667-1eb27988b12b" providerId="ADAL" clId="{A0FA571B-A8FC-4D4D-A6AC-4F4BC908968E}" dt="2024-01-27T15:03:31.577" v="2903"/>
          <ac:spMkLst>
            <pc:docMk/>
            <pc:sldMk cId="2282417096" sldId="274"/>
            <ac:spMk id="2" creationId="{C4512426-088D-308B-3488-A77A1ED38F80}"/>
          </ac:spMkLst>
        </pc:spChg>
        <pc:spChg chg="mod">
          <ac:chgData name="Steven Andrey Pacheco Portuguez" userId="ad40cec1-e87c-4df3-a667-1eb27988b12b" providerId="ADAL" clId="{A0FA571B-A8FC-4D4D-A6AC-4F4BC908968E}" dt="2024-01-27T15:03:58.317" v="2939" actId="20577"/>
          <ac:spMkLst>
            <pc:docMk/>
            <pc:sldMk cId="2282417096" sldId="274"/>
            <ac:spMk id="3" creationId="{574BF341-7352-A30A-8CDF-D42D72D56357}"/>
          </ac:spMkLst>
        </pc:spChg>
      </pc:sldChg>
      <pc:sldChg chg="modSp new mod">
        <pc:chgData name="Steven Andrey Pacheco Portuguez" userId="ad40cec1-e87c-4df3-a667-1eb27988b12b" providerId="ADAL" clId="{A0FA571B-A8FC-4D4D-A6AC-4F4BC908968E}" dt="2024-01-27T15:29:45.247" v="3491" actId="20577"/>
        <pc:sldMkLst>
          <pc:docMk/>
          <pc:sldMk cId="1483869196" sldId="275"/>
        </pc:sldMkLst>
        <pc:spChg chg="mod">
          <ac:chgData name="Steven Andrey Pacheco Portuguez" userId="ad40cec1-e87c-4df3-a667-1eb27988b12b" providerId="ADAL" clId="{A0FA571B-A8FC-4D4D-A6AC-4F4BC908968E}" dt="2024-01-27T15:17:29.040" v="3315" actId="20577"/>
          <ac:spMkLst>
            <pc:docMk/>
            <pc:sldMk cId="1483869196" sldId="275"/>
            <ac:spMk id="2" creationId="{254AD691-1666-6BDE-025A-3EA0DAC12744}"/>
          </ac:spMkLst>
        </pc:spChg>
        <pc:spChg chg="mod">
          <ac:chgData name="Steven Andrey Pacheco Portuguez" userId="ad40cec1-e87c-4df3-a667-1eb27988b12b" providerId="ADAL" clId="{A0FA571B-A8FC-4D4D-A6AC-4F4BC908968E}" dt="2024-01-27T15:29:45.247" v="3491" actId="20577"/>
          <ac:spMkLst>
            <pc:docMk/>
            <pc:sldMk cId="1483869196" sldId="275"/>
            <ac:spMk id="3" creationId="{9070E7E2-640C-3360-A478-7EEDDB23869A}"/>
          </ac:spMkLst>
        </pc:spChg>
      </pc:sldChg>
      <pc:sldChg chg="modSp add mod">
        <pc:chgData name="Steven Andrey Pacheco Portuguez" userId="ad40cec1-e87c-4df3-a667-1eb27988b12b" providerId="ADAL" clId="{A0FA571B-A8FC-4D4D-A6AC-4F4BC908968E}" dt="2024-01-27T15:29:49.057" v="3492" actId="20577"/>
        <pc:sldMkLst>
          <pc:docMk/>
          <pc:sldMk cId="1531233530" sldId="276"/>
        </pc:sldMkLst>
        <pc:spChg chg="mod">
          <ac:chgData name="Steven Andrey Pacheco Portuguez" userId="ad40cec1-e87c-4df3-a667-1eb27988b12b" providerId="ADAL" clId="{A0FA571B-A8FC-4D4D-A6AC-4F4BC908968E}" dt="2024-01-27T15:25:43.859" v="3482" actId="20577"/>
          <ac:spMkLst>
            <pc:docMk/>
            <pc:sldMk cId="1531233530" sldId="276"/>
            <ac:spMk id="2" creationId="{254AD691-1666-6BDE-025A-3EA0DAC12744}"/>
          </ac:spMkLst>
        </pc:spChg>
        <pc:spChg chg="mod">
          <ac:chgData name="Steven Andrey Pacheco Portuguez" userId="ad40cec1-e87c-4df3-a667-1eb27988b12b" providerId="ADAL" clId="{A0FA571B-A8FC-4D4D-A6AC-4F4BC908968E}" dt="2024-01-27T15:29:49.057" v="3492" actId="20577"/>
          <ac:spMkLst>
            <pc:docMk/>
            <pc:sldMk cId="1531233530" sldId="276"/>
            <ac:spMk id="3" creationId="{9070E7E2-640C-3360-A478-7EEDDB23869A}"/>
          </ac:spMkLst>
        </pc:spChg>
      </pc:sldChg>
      <pc:sldChg chg="modSp add del">
        <pc:chgData name="Steven Andrey Pacheco Portuguez" userId="ad40cec1-e87c-4df3-a667-1eb27988b12b" providerId="ADAL" clId="{A0FA571B-A8FC-4D4D-A6AC-4F4BC908968E}" dt="2024-01-27T15:25:38.623" v="3479" actId="47"/>
        <pc:sldMkLst>
          <pc:docMk/>
          <pc:sldMk cId="2278840647" sldId="276"/>
        </pc:sldMkLst>
        <pc:spChg chg="mod">
          <ac:chgData name="Steven Andrey Pacheco Portuguez" userId="ad40cec1-e87c-4df3-a667-1eb27988b12b" providerId="ADAL" clId="{A0FA571B-A8FC-4D4D-A6AC-4F4BC908968E}" dt="2024-01-27T15:20:12.942" v="3371" actId="20577"/>
          <ac:spMkLst>
            <pc:docMk/>
            <pc:sldMk cId="2278840647" sldId="276"/>
            <ac:spMk id="2" creationId="{254AD691-1666-6BDE-025A-3EA0DAC12744}"/>
          </ac:spMkLst>
        </pc:spChg>
        <pc:spChg chg="mod">
          <ac:chgData name="Steven Andrey Pacheco Portuguez" userId="ad40cec1-e87c-4df3-a667-1eb27988b12b" providerId="ADAL" clId="{A0FA571B-A8FC-4D4D-A6AC-4F4BC908968E}" dt="2024-01-27T15:21:00.500" v="3380"/>
          <ac:spMkLst>
            <pc:docMk/>
            <pc:sldMk cId="2278840647" sldId="276"/>
            <ac:spMk id="3" creationId="{9070E7E2-640C-3360-A478-7EEDDB23869A}"/>
          </ac:spMkLst>
        </pc:spChg>
      </pc:sldChg>
      <pc:sldChg chg="modSp new mod">
        <pc:chgData name="Steven Andrey Pacheco Portuguez" userId="ad40cec1-e87c-4df3-a667-1eb27988b12b" providerId="ADAL" clId="{A0FA571B-A8FC-4D4D-A6AC-4F4BC908968E}" dt="2024-01-27T15:36:34.651" v="3686" actId="20577"/>
        <pc:sldMkLst>
          <pc:docMk/>
          <pc:sldMk cId="4101416511" sldId="277"/>
        </pc:sldMkLst>
        <pc:spChg chg="mod">
          <ac:chgData name="Steven Andrey Pacheco Portuguez" userId="ad40cec1-e87c-4df3-a667-1eb27988b12b" providerId="ADAL" clId="{A0FA571B-A8FC-4D4D-A6AC-4F4BC908968E}" dt="2024-01-27T15:32:25.528" v="3521" actId="20577"/>
          <ac:spMkLst>
            <pc:docMk/>
            <pc:sldMk cId="4101416511" sldId="277"/>
            <ac:spMk id="2" creationId="{B2A8F79E-3E66-B242-1119-179E2FAE4462}"/>
          </ac:spMkLst>
        </pc:spChg>
        <pc:spChg chg="mod">
          <ac:chgData name="Steven Andrey Pacheco Portuguez" userId="ad40cec1-e87c-4df3-a667-1eb27988b12b" providerId="ADAL" clId="{A0FA571B-A8FC-4D4D-A6AC-4F4BC908968E}" dt="2024-01-27T15:36:34.651" v="3686" actId="20577"/>
          <ac:spMkLst>
            <pc:docMk/>
            <pc:sldMk cId="4101416511" sldId="277"/>
            <ac:spMk id="3" creationId="{8A9F6995-F515-52A5-AD26-CFDC8C939440}"/>
          </ac:spMkLst>
        </pc:spChg>
      </pc:sldChg>
      <pc:sldChg chg="modSp new mod">
        <pc:chgData name="Steven Andrey Pacheco Portuguez" userId="ad40cec1-e87c-4df3-a667-1eb27988b12b" providerId="ADAL" clId="{A0FA571B-A8FC-4D4D-A6AC-4F4BC908968E}" dt="2024-01-27T15:40:59.351" v="3831" actId="20577"/>
        <pc:sldMkLst>
          <pc:docMk/>
          <pc:sldMk cId="405089165" sldId="278"/>
        </pc:sldMkLst>
        <pc:spChg chg="mod">
          <ac:chgData name="Steven Andrey Pacheco Portuguez" userId="ad40cec1-e87c-4df3-a667-1eb27988b12b" providerId="ADAL" clId="{A0FA571B-A8FC-4D4D-A6AC-4F4BC908968E}" dt="2024-01-27T15:37:08.867" v="3695" actId="20577"/>
          <ac:spMkLst>
            <pc:docMk/>
            <pc:sldMk cId="405089165" sldId="278"/>
            <ac:spMk id="2" creationId="{F9A9926C-3DFD-A9F0-AA9D-7A7A56EDDF04}"/>
          </ac:spMkLst>
        </pc:spChg>
        <pc:spChg chg="mod">
          <ac:chgData name="Steven Andrey Pacheco Portuguez" userId="ad40cec1-e87c-4df3-a667-1eb27988b12b" providerId="ADAL" clId="{A0FA571B-A8FC-4D4D-A6AC-4F4BC908968E}" dt="2024-01-27T15:40:59.351" v="3831" actId="20577"/>
          <ac:spMkLst>
            <pc:docMk/>
            <pc:sldMk cId="405089165" sldId="278"/>
            <ac:spMk id="3" creationId="{F7A876F5-D216-E76A-2471-33D27DCDE286}"/>
          </ac:spMkLst>
        </pc:spChg>
      </pc:sldChg>
      <pc:sldChg chg="addSp modSp new mod">
        <pc:chgData name="Steven Andrey Pacheco Portuguez" userId="ad40cec1-e87c-4df3-a667-1eb27988b12b" providerId="ADAL" clId="{A0FA571B-A8FC-4D4D-A6AC-4F4BC908968E}" dt="2024-01-27T16:21:26.651" v="4099" actId="20577"/>
        <pc:sldMkLst>
          <pc:docMk/>
          <pc:sldMk cId="275823645" sldId="279"/>
        </pc:sldMkLst>
        <pc:spChg chg="mod">
          <ac:chgData name="Steven Andrey Pacheco Portuguez" userId="ad40cec1-e87c-4df3-a667-1eb27988b12b" providerId="ADAL" clId="{A0FA571B-A8FC-4D4D-A6AC-4F4BC908968E}" dt="2024-01-27T16:21:26.651" v="4099" actId="20577"/>
          <ac:spMkLst>
            <pc:docMk/>
            <pc:sldMk cId="275823645" sldId="279"/>
            <ac:spMk id="2" creationId="{3445A0C0-60C3-C974-D6CE-1DC81CECB0B2}"/>
          </ac:spMkLst>
        </pc:spChg>
        <pc:spChg chg="mod">
          <ac:chgData name="Steven Andrey Pacheco Portuguez" userId="ad40cec1-e87c-4df3-a667-1eb27988b12b" providerId="ADAL" clId="{A0FA571B-A8FC-4D4D-A6AC-4F4BC908968E}" dt="2024-01-27T16:03:45.919" v="4055"/>
          <ac:spMkLst>
            <pc:docMk/>
            <pc:sldMk cId="275823645" sldId="279"/>
            <ac:spMk id="3" creationId="{92A4DCDF-B9A1-4D69-1794-074F329084D6}"/>
          </ac:spMkLst>
        </pc:spChg>
        <pc:spChg chg="add mod">
          <ac:chgData name="Steven Andrey Pacheco Portuguez" userId="ad40cec1-e87c-4df3-a667-1eb27988b12b" providerId="ADAL" clId="{A0FA571B-A8FC-4D4D-A6AC-4F4BC908968E}" dt="2024-01-27T15:42:08.897" v="3836" actId="1076"/>
          <ac:spMkLst>
            <pc:docMk/>
            <pc:sldMk cId="275823645" sldId="279"/>
            <ac:spMk id="5" creationId="{F85E2957-24D0-BF03-884E-E03F9DAD1CA2}"/>
          </ac:spMkLst>
        </pc:spChg>
      </pc:sldChg>
      <pc:sldChg chg="modSp new mod">
        <pc:chgData name="Steven Andrey Pacheco Portuguez" userId="ad40cec1-e87c-4df3-a667-1eb27988b12b" providerId="ADAL" clId="{A0FA571B-A8FC-4D4D-A6AC-4F4BC908968E}" dt="2024-01-27T16:45:50.419" v="4493" actId="20577"/>
        <pc:sldMkLst>
          <pc:docMk/>
          <pc:sldMk cId="4185625759" sldId="280"/>
        </pc:sldMkLst>
        <pc:spChg chg="mod">
          <ac:chgData name="Steven Andrey Pacheco Portuguez" userId="ad40cec1-e87c-4df3-a667-1eb27988b12b" providerId="ADAL" clId="{A0FA571B-A8FC-4D4D-A6AC-4F4BC908968E}" dt="2024-01-27T16:29:52.848" v="4331" actId="20577"/>
          <ac:spMkLst>
            <pc:docMk/>
            <pc:sldMk cId="4185625759" sldId="280"/>
            <ac:spMk id="2" creationId="{2FF829E3-04FD-A4D8-3D6D-DD0D7F848F18}"/>
          </ac:spMkLst>
        </pc:spChg>
        <pc:spChg chg="mod">
          <ac:chgData name="Steven Andrey Pacheco Portuguez" userId="ad40cec1-e87c-4df3-a667-1eb27988b12b" providerId="ADAL" clId="{A0FA571B-A8FC-4D4D-A6AC-4F4BC908968E}" dt="2024-01-27T16:45:50.419" v="4493" actId="20577"/>
          <ac:spMkLst>
            <pc:docMk/>
            <pc:sldMk cId="4185625759" sldId="280"/>
            <ac:spMk id="3" creationId="{CE893B0C-0FB5-9E8F-2D58-BBA78DB71B73}"/>
          </ac:spMkLst>
        </pc:spChg>
      </pc:sldChg>
      <pc:sldChg chg="modSp new del mod">
        <pc:chgData name="Steven Andrey Pacheco Portuguez" userId="ad40cec1-e87c-4df3-a667-1eb27988b12b" providerId="ADAL" clId="{A0FA571B-A8FC-4D4D-A6AC-4F4BC908968E}" dt="2024-01-28T02:06:43.857" v="6510" actId="47"/>
        <pc:sldMkLst>
          <pc:docMk/>
          <pc:sldMk cId="1897086431" sldId="281"/>
        </pc:sldMkLst>
        <pc:spChg chg="mod">
          <ac:chgData name="Steven Andrey Pacheco Portuguez" userId="ad40cec1-e87c-4df3-a667-1eb27988b12b" providerId="ADAL" clId="{A0FA571B-A8FC-4D4D-A6AC-4F4BC908968E}" dt="2024-01-27T16:32:59.434" v="4376" actId="20577"/>
          <ac:spMkLst>
            <pc:docMk/>
            <pc:sldMk cId="1897086431" sldId="281"/>
            <ac:spMk id="2" creationId="{DF9BB7A1-AF3B-9093-9754-BE315FD10348}"/>
          </ac:spMkLst>
        </pc:spChg>
        <pc:spChg chg="mod">
          <ac:chgData name="Steven Andrey Pacheco Portuguez" userId="ad40cec1-e87c-4df3-a667-1eb27988b12b" providerId="ADAL" clId="{A0FA571B-A8FC-4D4D-A6AC-4F4BC908968E}" dt="2024-01-27T17:17:09.543" v="4813" actId="20577"/>
          <ac:spMkLst>
            <pc:docMk/>
            <pc:sldMk cId="1897086431" sldId="281"/>
            <ac:spMk id="3" creationId="{BCD619AE-4BD3-2916-5EC1-616F2A894B2F}"/>
          </ac:spMkLst>
        </pc:spChg>
      </pc:sldChg>
      <pc:sldChg chg="modSp add mod">
        <pc:chgData name="Steven Andrey Pacheco Portuguez" userId="ad40cec1-e87c-4df3-a667-1eb27988b12b" providerId="ADAL" clId="{A0FA571B-A8FC-4D4D-A6AC-4F4BC908968E}" dt="2024-01-28T02:07:24.172" v="6518" actId="20577"/>
        <pc:sldMkLst>
          <pc:docMk/>
          <pc:sldMk cId="695555981" sldId="282"/>
        </pc:sldMkLst>
        <pc:spChg chg="mod">
          <ac:chgData name="Steven Andrey Pacheco Portuguez" userId="ad40cec1-e87c-4df3-a667-1eb27988b12b" providerId="ADAL" clId="{A0FA571B-A8FC-4D4D-A6AC-4F4BC908968E}" dt="2024-01-28T02:07:24.172" v="6518" actId="20577"/>
          <ac:spMkLst>
            <pc:docMk/>
            <pc:sldMk cId="695555981" sldId="282"/>
            <ac:spMk id="2" creationId="{F4FD044E-11E8-AEF4-1956-0D90AAA8B3E2}"/>
          </ac:spMkLst>
        </pc:spChg>
      </pc:sldChg>
      <pc:sldChg chg="addSp modSp new del mod">
        <pc:chgData name="Steven Andrey Pacheco Portuguez" userId="ad40cec1-e87c-4df3-a667-1eb27988b12b" providerId="ADAL" clId="{A0FA571B-A8FC-4D4D-A6AC-4F4BC908968E}" dt="2024-01-28T02:06:42.585" v="6509" actId="47"/>
        <pc:sldMkLst>
          <pc:docMk/>
          <pc:sldMk cId="1082620921" sldId="282"/>
        </pc:sldMkLst>
        <pc:spChg chg="mod">
          <ac:chgData name="Steven Andrey Pacheco Portuguez" userId="ad40cec1-e87c-4df3-a667-1eb27988b12b" providerId="ADAL" clId="{A0FA571B-A8FC-4D4D-A6AC-4F4BC908968E}" dt="2024-01-27T17:04:40.615" v="4697"/>
          <ac:spMkLst>
            <pc:docMk/>
            <pc:sldMk cId="1082620921" sldId="282"/>
            <ac:spMk id="3" creationId="{72B669C2-4610-D1CB-8257-3EE2F163B796}"/>
          </ac:spMkLst>
        </pc:spChg>
        <pc:spChg chg="add mod">
          <ac:chgData name="Steven Andrey Pacheco Portuguez" userId="ad40cec1-e87c-4df3-a667-1eb27988b12b" providerId="ADAL" clId="{A0FA571B-A8FC-4D4D-A6AC-4F4BC908968E}" dt="2024-01-27T17:00:01.762" v="4614" actId="1076"/>
          <ac:spMkLst>
            <pc:docMk/>
            <pc:sldMk cId="1082620921" sldId="282"/>
            <ac:spMk id="5" creationId="{B0E9CA33-9E23-EB3D-7979-4542D172ED79}"/>
          </ac:spMkLst>
        </pc:spChg>
      </pc:sldChg>
      <pc:sldChg chg="addSp modSp new del mod">
        <pc:chgData name="Steven Andrey Pacheco Portuguez" userId="ad40cec1-e87c-4df3-a667-1eb27988b12b" providerId="ADAL" clId="{A0FA571B-A8FC-4D4D-A6AC-4F4BC908968E}" dt="2024-01-28T02:06:41.678" v="6508" actId="47"/>
        <pc:sldMkLst>
          <pc:docMk/>
          <pc:sldMk cId="436211742" sldId="283"/>
        </pc:sldMkLst>
        <pc:spChg chg="mod">
          <ac:chgData name="Steven Andrey Pacheco Portuguez" userId="ad40cec1-e87c-4df3-a667-1eb27988b12b" providerId="ADAL" clId="{A0FA571B-A8FC-4D4D-A6AC-4F4BC908968E}" dt="2024-01-27T17:15:33.967" v="4811" actId="20577"/>
          <ac:spMkLst>
            <pc:docMk/>
            <pc:sldMk cId="436211742" sldId="283"/>
            <ac:spMk id="3" creationId="{80F7CF5C-6D0E-C840-3821-377B66D2619E}"/>
          </ac:spMkLst>
        </pc:spChg>
        <pc:spChg chg="add mod">
          <ac:chgData name="Steven Andrey Pacheco Portuguez" userId="ad40cec1-e87c-4df3-a667-1eb27988b12b" providerId="ADAL" clId="{A0FA571B-A8FC-4D4D-A6AC-4F4BC908968E}" dt="2024-01-27T17:05:27.063" v="4700"/>
          <ac:spMkLst>
            <pc:docMk/>
            <pc:sldMk cId="436211742" sldId="283"/>
            <ac:spMk id="4" creationId="{E02C3BB1-857E-C46D-4920-B5A831C20016}"/>
          </ac:spMkLst>
        </pc:spChg>
      </pc:sldChg>
      <pc:sldChg chg="modSp new mod">
        <pc:chgData name="Steven Andrey Pacheco Portuguez" userId="ad40cec1-e87c-4df3-a667-1eb27988b12b" providerId="ADAL" clId="{A0FA571B-A8FC-4D4D-A6AC-4F4BC908968E}" dt="2024-01-27T17:20:47.404" v="4821" actId="115"/>
        <pc:sldMkLst>
          <pc:docMk/>
          <pc:sldMk cId="3215545345" sldId="284"/>
        </pc:sldMkLst>
        <pc:spChg chg="mod">
          <ac:chgData name="Steven Andrey Pacheco Portuguez" userId="ad40cec1-e87c-4df3-a667-1eb27988b12b" providerId="ADAL" clId="{A0FA571B-A8FC-4D4D-A6AC-4F4BC908968E}" dt="2024-01-27T17:20:39.002" v="4820" actId="20577"/>
          <ac:spMkLst>
            <pc:docMk/>
            <pc:sldMk cId="3215545345" sldId="284"/>
            <ac:spMk id="2" creationId="{FB029626-0592-5F09-2DAD-5071FAA8877E}"/>
          </ac:spMkLst>
        </pc:spChg>
        <pc:spChg chg="mod">
          <ac:chgData name="Steven Andrey Pacheco Portuguez" userId="ad40cec1-e87c-4df3-a667-1eb27988b12b" providerId="ADAL" clId="{A0FA571B-A8FC-4D4D-A6AC-4F4BC908968E}" dt="2024-01-27T17:20:47.404" v="4821" actId="115"/>
          <ac:spMkLst>
            <pc:docMk/>
            <pc:sldMk cId="3215545345" sldId="284"/>
            <ac:spMk id="3" creationId="{722F6B41-20A7-171C-DFA0-A29BEE2219E5}"/>
          </ac:spMkLst>
        </pc:spChg>
      </pc:sldChg>
      <pc:sldChg chg="modSp new mod">
        <pc:chgData name="Steven Andrey Pacheco Portuguez" userId="ad40cec1-e87c-4df3-a667-1eb27988b12b" providerId="ADAL" clId="{A0FA571B-A8FC-4D4D-A6AC-4F4BC908968E}" dt="2024-01-28T01:35:48.914" v="6165" actId="20577"/>
        <pc:sldMkLst>
          <pc:docMk/>
          <pc:sldMk cId="955291401" sldId="285"/>
        </pc:sldMkLst>
        <pc:spChg chg="mod">
          <ac:chgData name="Steven Andrey Pacheco Portuguez" userId="ad40cec1-e87c-4df3-a667-1eb27988b12b" providerId="ADAL" clId="{A0FA571B-A8FC-4D4D-A6AC-4F4BC908968E}" dt="2024-01-28T00:16:08.392" v="4848" actId="20577"/>
          <ac:spMkLst>
            <pc:docMk/>
            <pc:sldMk cId="955291401" sldId="285"/>
            <ac:spMk id="2" creationId="{4240ADB8-317E-0071-CA50-592DEDA5346A}"/>
          </ac:spMkLst>
        </pc:spChg>
        <pc:spChg chg="mod">
          <ac:chgData name="Steven Andrey Pacheco Portuguez" userId="ad40cec1-e87c-4df3-a667-1eb27988b12b" providerId="ADAL" clId="{A0FA571B-A8FC-4D4D-A6AC-4F4BC908968E}" dt="2024-01-28T01:35:48.914" v="6165" actId="20577"/>
          <ac:spMkLst>
            <pc:docMk/>
            <pc:sldMk cId="955291401" sldId="285"/>
            <ac:spMk id="3" creationId="{F0ACBC41-BE5C-397F-4706-5AB88B3FADD3}"/>
          </ac:spMkLst>
        </pc:spChg>
      </pc:sldChg>
      <pc:sldChg chg="addSp modSp new mod">
        <pc:chgData name="Steven Andrey Pacheco Portuguez" userId="ad40cec1-e87c-4df3-a667-1eb27988b12b" providerId="ADAL" clId="{A0FA571B-A8FC-4D4D-A6AC-4F4BC908968E}" dt="2024-01-28T01:36:05.750" v="6167" actId="20577"/>
        <pc:sldMkLst>
          <pc:docMk/>
          <pc:sldMk cId="3574457507" sldId="286"/>
        </pc:sldMkLst>
        <pc:spChg chg="mod">
          <ac:chgData name="Steven Andrey Pacheco Portuguez" userId="ad40cec1-e87c-4df3-a667-1eb27988b12b" providerId="ADAL" clId="{A0FA571B-A8FC-4D4D-A6AC-4F4BC908968E}" dt="2024-01-28T00:32:47.353" v="5371" actId="20577"/>
          <ac:spMkLst>
            <pc:docMk/>
            <pc:sldMk cId="3574457507" sldId="286"/>
            <ac:spMk id="2" creationId="{B5E2092B-F5F1-3CFD-19B3-CDC19635BC4E}"/>
          </ac:spMkLst>
        </pc:spChg>
        <pc:spChg chg="mod">
          <ac:chgData name="Steven Andrey Pacheco Portuguez" userId="ad40cec1-e87c-4df3-a667-1eb27988b12b" providerId="ADAL" clId="{A0FA571B-A8FC-4D4D-A6AC-4F4BC908968E}" dt="2024-01-28T01:36:05.750" v="6167" actId="20577"/>
          <ac:spMkLst>
            <pc:docMk/>
            <pc:sldMk cId="3574457507" sldId="286"/>
            <ac:spMk id="3" creationId="{37F2F059-F798-2B1A-8F86-7CB74B1A3804}"/>
          </ac:spMkLst>
        </pc:spChg>
        <pc:spChg chg="add mod">
          <ac:chgData name="Steven Andrey Pacheco Portuguez" userId="ad40cec1-e87c-4df3-a667-1eb27988b12b" providerId="ADAL" clId="{A0FA571B-A8FC-4D4D-A6AC-4F4BC908968E}" dt="2024-01-28T00:35:18.042" v="5397" actId="1076"/>
          <ac:spMkLst>
            <pc:docMk/>
            <pc:sldMk cId="3574457507" sldId="286"/>
            <ac:spMk id="5" creationId="{774741B1-0EA3-AF55-2808-52E8E8637064}"/>
          </ac:spMkLst>
        </pc:spChg>
        <pc:spChg chg="add mod">
          <ac:chgData name="Steven Andrey Pacheco Portuguez" userId="ad40cec1-e87c-4df3-a667-1eb27988b12b" providerId="ADAL" clId="{A0FA571B-A8FC-4D4D-A6AC-4F4BC908968E}" dt="2024-01-28T00:35:00.510" v="5394" actId="1076"/>
          <ac:spMkLst>
            <pc:docMk/>
            <pc:sldMk cId="3574457507" sldId="286"/>
            <ac:spMk id="7" creationId="{B64D8C5B-6DF3-78C9-F9B7-49CC20448B0D}"/>
          </ac:spMkLst>
        </pc:spChg>
      </pc:sldChg>
      <pc:sldChg chg="modSp new mod">
        <pc:chgData name="Steven Andrey Pacheco Portuguez" userId="ad40cec1-e87c-4df3-a667-1eb27988b12b" providerId="ADAL" clId="{A0FA571B-A8FC-4D4D-A6AC-4F4BC908968E}" dt="2024-01-28T02:11:00.225" v="6564" actId="20577"/>
        <pc:sldMkLst>
          <pc:docMk/>
          <pc:sldMk cId="122968962" sldId="287"/>
        </pc:sldMkLst>
        <pc:spChg chg="mod">
          <ac:chgData name="Steven Andrey Pacheco Portuguez" userId="ad40cec1-e87c-4df3-a667-1eb27988b12b" providerId="ADAL" clId="{A0FA571B-A8FC-4D4D-A6AC-4F4BC908968E}" dt="2024-01-28T00:22:29.609" v="5100"/>
          <ac:spMkLst>
            <pc:docMk/>
            <pc:sldMk cId="122968962" sldId="287"/>
            <ac:spMk id="2" creationId="{5CE0A55B-03A0-71AB-8E38-6D81DFD5A426}"/>
          </ac:spMkLst>
        </pc:spChg>
        <pc:spChg chg="mod">
          <ac:chgData name="Steven Andrey Pacheco Portuguez" userId="ad40cec1-e87c-4df3-a667-1eb27988b12b" providerId="ADAL" clId="{A0FA571B-A8FC-4D4D-A6AC-4F4BC908968E}" dt="2024-01-28T02:11:00.225" v="6564" actId="20577"/>
          <ac:spMkLst>
            <pc:docMk/>
            <pc:sldMk cId="122968962" sldId="287"/>
            <ac:spMk id="3" creationId="{B26F438F-2B39-F5D1-F845-F34EE97EC3AF}"/>
          </ac:spMkLst>
        </pc:spChg>
      </pc:sldChg>
      <pc:sldChg chg="addSp delSp modSp new mod">
        <pc:chgData name="Steven Andrey Pacheco Portuguez" userId="ad40cec1-e87c-4df3-a667-1eb27988b12b" providerId="ADAL" clId="{A0FA571B-A8FC-4D4D-A6AC-4F4BC908968E}" dt="2024-01-28T01:56:27.684" v="6369" actId="20577"/>
        <pc:sldMkLst>
          <pc:docMk/>
          <pc:sldMk cId="58333483" sldId="288"/>
        </pc:sldMkLst>
        <pc:spChg chg="mod">
          <ac:chgData name="Steven Andrey Pacheco Portuguez" userId="ad40cec1-e87c-4df3-a667-1eb27988b12b" providerId="ADAL" clId="{A0FA571B-A8FC-4D4D-A6AC-4F4BC908968E}" dt="2024-01-28T01:56:27.684" v="6369" actId="20577"/>
          <ac:spMkLst>
            <pc:docMk/>
            <pc:sldMk cId="58333483" sldId="288"/>
            <ac:spMk id="3" creationId="{BE639616-DBB9-BE4D-655E-F5BE63F9005E}"/>
          </ac:spMkLst>
        </pc:spChg>
        <pc:spChg chg="add mod">
          <ac:chgData name="Steven Andrey Pacheco Portuguez" userId="ad40cec1-e87c-4df3-a667-1eb27988b12b" providerId="ADAL" clId="{A0FA571B-A8FC-4D4D-A6AC-4F4BC908968E}" dt="2024-01-28T01:00:55.794" v="5668"/>
          <ac:spMkLst>
            <pc:docMk/>
            <pc:sldMk cId="58333483" sldId="288"/>
            <ac:spMk id="4" creationId="{B0E8D56E-5D86-60AE-8C0B-9779E73EF66F}"/>
          </ac:spMkLst>
        </pc:spChg>
        <pc:spChg chg="add mod">
          <ac:chgData name="Steven Andrey Pacheco Portuguez" userId="ad40cec1-e87c-4df3-a667-1eb27988b12b" providerId="ADAL" clId="{A0FA571B-A8FC-4D4D-A6AC-4F4BC908968E}" dt="2024-01-28T01:00:59.306" v="5669"/>
          <ac:spMkLst>
            <pc:docMk/>
            <pc:sldMk cId="58333483" sldId="288"/>
            <ac:spMk id="5" creationId="{602D9F82-7A3E-0717-45D3-9F328EAB143A}"/>
          </ac:spMkLst>
        </pc:spChg>
        <pc:spChg chg="add mod">
          <ac:chgData name="Steven Andrey Pacheco Portuguez" userId="ad40cec1-e87c-4df3-a667-1eb27988b12b" providerId="ADAL" clId="{A0FA571B-A8FC-4D4D-A6AC-4F4BC908968E}" dt="2024-01-28T01:15:19.857" v="5898" actId="207"/>
          <ac:spMkLst>
            <pc:docMk/>
            <pc:sldMk cId="58333483" sldId="288"/>
            <ac:spMk id="7" creationId="{CD332BB6-4B4B-884F-6AD1-B9CA25173307}"/>
          </ac:spMkLst>
        </pc:spChg>
        <pc:spChg chg="add del mod">
          <ac:chgData name="Steven Andrey Pacheco Portuguez" userId="ad40cec1-e87c-4df3-a667-1eb27988b12b" providerId="ADAL" clId="{A0FA571B-A8FC-4D4D-A6AC-4F4BC908968E}" dt="2024-01-28T01:12:12.974" v="5841" actId="478"/>
          <ac:spMkLst>
            <pc:docMk/>
            <pc:sldMk cId="58333483" sldId="288"/>
            <ac:spMk id="9" creationId="{929E9AC2-4F02-A63D-7CEB-A89143FB1CD4}"/>
          </ac:spMkLst>
        </pc:spChg>
        <pc:spChg chg="add mod">
          <ac:chgData name="Steven Andrey Pacheco Portuguez" userId="ad40cec1-e87c-4df3-a667-1eb27988b12b" providerId="ADAL" clId="{A0FA571B-A8FC-4D4D-A6AC-4F4BC908968E}" dt="2024-01-28T01:15:28.676" v="5899" actId="207"/>
          <ac:spMkLst>
            <pc:docMk/>
            <pc:sldMk cId="58333483" sldId="288"/>
            <ac:spMk id="10" creationId="{11F934EA-6ED0-DDEF-A965-9000499B6472}"/>
          </ac:spMkLst>
        </pc:spChg>
      </pc:sldChg>
      <pc:sldChg chg="modSp add mod">
        <pc:chgData name="Steven Andrey Pacheco Portuguez" userId="ad40cec1-e87c-4df3-a667-1eb27988b12b" providerId="ADAL" clId="{A0FA571B-A8FC-4D4D-A6AC-4F4BC908968E}" dt="2024-01-28T01:54:12.484" v="6368" actId="115"/>
        <pc:sldMkLst>
          <pc:docMk/>
          <pc:sldMk cId="3051108699" sldId="289"/>
        </pc:sldMkLst>
        <pc:spChg chg="mod">
          <ac:chgData name="Steven Andrey Pacheco Portuguez" userId="ad40cec1-e87c-4df3-a667-1eb27988b12b" providerId="ADAL" clId="{A0FA571B-A8FC-4D4D-A6AC-4F4BC908968E}" dt="2024-01-28T01:54:12.484" v="6368" actId="115"/>
          <ac:spMkLst>
            <pc:docMk/>
            <pc:sldMk cId="3051108699" sldId="289"/>
            <ac:spMk id="3" creationId="{37F2F059-F798-2B1A-8F86-7CB74B1A3804}"/>
          </ac:spMkLst>
        </pc:spChg>
      </pc:sldChg>
      <pc:sldChg chg="addSp delSp modSp new mod">
        <pc:chgData name="Steven Andrey Pacheco Portuguez" userId="ad40cec1-e87c-4df3-a667-1eb27988b12b" providerId="ADAL" clId="{A0FA571B-A8FC-4D4D-A6AC-4F4BC908968E}" dt="2024-01-28T01:18:18.400" v="5936" actId="20577"/>
        <pc:sldMkLst>
          <pc:docMk/>
          <pc:sldMk cId="2341657426" sldId="290"/>
        </pc:sldMkLst>
        <pc:spChg chg="mod">
          <ac:chgData name="Steven Andrey Pacheco Portuguez" userId="ad40cec1-e87c-4df3-a667-1eb27988b12b" providerId="ADAL" clId="{A0FA571B-A8FC-4D4D-A6AC-4F4BC908968E}" dt="2024-01-28T01:18:18.400" v="5936" actId="20577"/>
          <ac:spMkLst>
            <pc:docMk/>
            <pc:sldMk cId="2341657426" sldId="290"/>
            <ac:spMk id="3" creationId="{FAB6BD2F-D314-D9E6-328F-3ED30ADE8B27}"/>
          </ac:spMkLst>
        </pc:spChg>
        <pc:spChg chg="add del mod">
          <ac:chgData name="Steven Andrey Pacheco Portuguez" userId="ad40cec1-e87c-4df3-a667-1eb27988b12b" providerId="ADAL" clId="{A0FA571B-A8FC-4D4D-A6AC-4F4BC908968E}" dt="2024-01-28T01:18:06.807" v="5929" actId="478"/>
          <ac:spMkLst>
            <pc:docMk/>
            <pc:sldMk cId="2341657426" sldId="290"/>
            <ac:spMk id="4" creationId="{B631A9FA-01FA-77D4-7E9A-29BF9EF7ADA2}"/>
          </ac:spMkLst>
        </pc:spChg>
      </pc:sldChg>
      <pc:sldChg chg="modSp new mod">
        <pc:chgData name="Steven Andrey Pacheco Portuguez" userId="ad40cec1-e87c-4df3-a667-1eb27988b12b" providerId="ADAL" clId="{A0FA571B-A8FC-4D4D-A6AC-4F4BC908968E}" dt="2024-01-28T02:11:12.954" v="6565"/>
        <pc:sldMkLst>
          <pc:docMk/>
          <pc:sldMk cId="4234770670" sldId="291"/>
        </pc:sldMkLst>
        <pc:spChg chg="mod">
          <ac:chgData name="Steven Andrey Pacheco Portuguez" userId="ad40cec1-e87c-4df3-a667-1eb27988b12b" providerId="ADAL" clId="{A0FA571B-A8FC-4D4D-A6AC-4F4BC908968E}" dt="2024-01-28T02:11:12.954" v="6565"/>
          <ac:spMkLst>
            <pc:docMk/>
            <pc:sldMk cId="4234770670" sldId="291"/>
            <ac:spMk id="3" creationId="{D551B0E1-AC81-B220-310B-6D2FE1A78416}"/>
          </ac:spMkLst>
        </pc:spChg>
      </pc:sldChg>
      <pc:sldChg chg="delSp modSp add mod ord">
        <pc:chgData name="Steven Andrey Pacheco Portuguez" userId="ad40cec1-e87c-4df3-a667-1eb27988b12b" providerId="ADAL" clId="{A0FA571B-A8FC-4D4D-A6AC-4F4BC908968E}" dt="2024-01-28T02:03:10.400" v="6421" actId="20577"/>
        <pc:sldMkLst>
          <pc:docMk/>
          <pc:sldMk cId="3891757340" sldId="292"/>
        </pc:sldMkLst>
        <pc:spChg chg="mod">
          <ac:chgData name="Steven Andrey Pacheco Portuguez" userId="ad40cec1-e87c-4df3-a667-1eb27988b12b" providerId="ADAL" clId="{A0FA571B-A8FC-4D4D-A6AC-4F4BC908968E}" dt="2024-01-28T02:03:10.400" v="6421" actId="20577"/>
          <ac:spMkLst>
            <pc:docMk/>
            <pc:sldMk cId="3891757340" sldId="292"/>
            <ac:spMk id="3" creationId="{37F2F059-F798-2B1A-8F86-7CB74B1A3804}"/>
          </ac:spMkLst>
        </pc:spChg>
        <pc:spChg chg="del">
          <ac:chgData name="Steven Andrey Pacheco Portuguez" userId="ad40cec1-e87c-4df3-a667-1eb27988b12b" providerId="ADAL" clId="{A0FA571B-A8FC-4D4D-A6AC-4F4BC908968E}" dt="2024-01-28T01:18:54.963" v="5940" actId="478"/>
          <ac:spMkLst>
            <pc:docMk/>
            <pc:sldMk cId="3891757340" sldId="292"/>
            <ac:spMk id="5" creationId="{774741B1-0EA3-AF55-2808-52E8E8637064}"/>
          </ac:spMkLst>
        </pc:spChg>
        <pc:spChg chg="del">
          <ac:chgData name="Steven Andrey Pacheco Portuguez" userId="ad40cec1-e87c-4df3-a667-1eb27988b12b" providerId="ADAL" clId="{A0FA571B-A8FC-4D4D-A6AC-4F4BC908968E}" dt="2024-01-28T01:18:56.498" v="5941" actId="478"/>
          <ac:spMkLst>
            <pc:docMk/>
            <pc:sldMk cId="3891757340" sldId="292"/>
            <ac:spMk id="7" creationId="{B64D8C5B-6DF3-78C9-F9B7-49CC20448B0D}"/>
          </ac:spMkLst>
        </pc:spChg>
      </pc:sldChg>
      <pc:sldChg chg="new del">
        <pc:chgData name="Steven Andrey Pacheco Portuguez" userId="ad40cec1-e87c-4df3-a667-1eb27988b12b" providerId="ADAL" clId="{A0FA571B-A8FC-4D4D-A6AC-4F4BC908968E}" dt="2024-01-28T02:07:09.760" v="6512" actId="47"/>
        <pc:sldMkLst>
          <pc:docMk/>
          <pc:sldMk cId="3252237535" sldId="29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A6D3B-D4A9-C238-0341-A61F01EF2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B51A54-F6EC-0452-5FC2-5206E7C1E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2FA706-EE61-1690-195A-94671C9D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D3F4-72A4-4946-A4A9-24E27C93CA1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C41E1C-8F66-7199-2645-0246CBCA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74F568-86A7-638F-5405-874E1EA4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1EFC-52A0-46DB-B002-61384347CE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950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74442-B058-85B0-EBC4-5D7AF04B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2E406C-F179-075B-D6ED-DFD0831B6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8AFB41-949F-569C-A034-3EAE3381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D3F4-72A4-4946-A4A9-24E27C93CA1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61A95-C71A-C7A9-30C9-C7A48A39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6E18A9-310F-EE4E-7339-DCAC79BF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1EFC-52A0-46DB-B002-61384347CE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09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2E2AB4-C88F-26BB-8854-889347D75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A6872D-5E80-C8F9-C484-770E36508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593965-C77F-ECFD-A2F0-EFFA5E77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D3F4-72A4-4946-A4A9-24E27C93CA1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C1E705-A819-8BA4-75C3-9E967702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2FA761-F702-326F-72AA-74DF696C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1EFC-52A0-46DB-B002-61384347CE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769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844C3-3315-862A-803D-A25CAF77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D7FFF6-B9ED-78BD-88C0-FE9B8952D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D9479B-89C9-BF85-18D0-CE5DDB3BD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D3F4-72A4-4946-A4A9-24E27C93CA1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15FF78-ECC8-7640-800C-53BA1CDB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D47020-F1FB-98F5-03C9-F34082B1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1EFC-52A0-46DB-B002-61384347CE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178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7F33C-56BA-AAE1-B85C-FECAB1E7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7B4BA6-AAC8-EED1-34C1-D5A74FC81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279A9F-81C4-AA96-70DA-ECEB2776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D3F4-72A4-4946-A4A9-24E27C93CA1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80EF5-8B7C-9F4C-EFB8-4D527BB4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820FB9-8C20-FC0E-B133-67A8B9D7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1EFC-52A0-46DB-B002-61384347CE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178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B3409-C2D4-9E08-E044-262350BD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936BE5-3C5B-6A50-D02B-D45A45CE3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26A6A4-C750-4750-91F3-993547903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0DB322-81EE-DEBE-2E6D-32C25246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D3F4-72A4-4946-A4A9-24E27C93CA1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5BEDFD-F03C-0B1F-3A35-2696681D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8D5D1F-B120-FCC5-62ED-094C22B5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1EFC-52A0-46DB-B002-61384347CE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033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136C7-2DD6-2781-9636-D8000926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14A52D-E3D1-61AB-C114-422288F11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6F8D6C-AEAA-C942-DDC9-C513FC2C1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AEF5BF-B4BE-2EC7-84A4-11C8733FA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D01320-E228-D684-2B32-C02A8CB91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AE6BC9-AC8E-9B85-AD93-C80000A0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D3F4-72A4-4946-A4A9-24E27C93CA1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F5A873-A6D5-6100-33E9-693C9A5B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98C509-EF3B-0184-A891-F278C11C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1EFC-52A0-46DB-B002-61384347CE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70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9069E-7B2D-D414-A607-4B5CB5BE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2654CF-1A89-9206-C479-B4D218EF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D3F4-72A4-4946-A4A9-24E27C93CA1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2FC27E-A7E0-951F-9A97-10F60DEA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9A6BA8-CF62-1D66-1FB1-9C8D54B2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1EFC-52A0-46DB-B002-61384347CE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302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8F8B33-8757-C7F8-4271-E5025DC5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D3F4-72A4-4946-A4A9-24E27C93CA1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EFD8-2F87-7121-B5AE-4A7D1995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392FB6-EDA6-C422-F177-59307F79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1EFC-52A0-46DB-B002-61384347CE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800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E512B-F8B1-B107-7B01-48DD7578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B19566-3EF4-FD1C-E516-2634429D5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9FE399-6BEF-5FAD-CE67-D6579DD60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A02E2D-5B4C-7EDC-8DC5-F54B22A3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D3F4-72A4-4946-A4A9-24E27C93CA1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9F3D8C-E8CC-D0EC-2920-FE90A9F9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0323EC-C86A-92B4-B811-D0CE664C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1EFC-52A0-46DB-B002-61384347CE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208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B67B2-7FF7-7EC4-5088-519B2E7E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21E973-B60F-C408-182E-CAE3D60D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874A36-81B9-4E3D-FC24-4E5F8FF3E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61FB3C-8B64-9802-B468-D27BFADA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D3F4-72A4-4946-A4A9-24E27C93CA1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475B4A-3625-AF52-464B-88B3310C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C71B65-07BA-0FAB-21DA-3AF50B18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1EFC-52A0-46DB-B002-61384347CE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793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CF4A18D-B625-8264-A050-BD60D21A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A804FB-7560-65CC-4231-BDC0FADE3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F674DE-5314-C8E2-AE0F-7C9328E45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CD3F4-72A4-4946-A4A9-24E27C93CA1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A3F3E2-3AE4-983A-FF51-6BD6745B3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20EDCF-A519-4B26-5B14-19F46DD4F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D1EFC-52A0-46DB-B002-61384347CE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611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6F835-449E-C670-C682-6D3E88B0C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Regresión Logística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65EEF2-B331-3D41-5D3F-BF8F1C628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/>
              <a:t>Steven Pacheco P.</a:t>
            </a:r>
          </a:p>
        </p:txBody>
      </p:sp>
    </p:spTree>
    <p:extLst>
      <p:ext uri="{BB962C8B-B14F-4D97-AF65-F5344CB8AC3E}">
        <p14:creationId xmlns:p14="http://schemas.microsoft.com/office/powerpoint/2010/main" val="239193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8FF29-D27C-BEC1-EC61-657083CC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57739-1D28-17ED-768E-5B4F99BAA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0C72565-CFC5-B923-B266-92F98E4BCC35}"/>
              </a:ext>
            </a:extLst>
          </p:cNvPr>
          <p:cNvGrpSpPr/>
          <p:nvPr/>
        </p:nvGrpSpPr>
        <p:grpSpPr>
          <a:xfrm>
            <a:off x="1091363" y="1027906"/>
            <a:ext cx="10328609" cy="5257235"/>
            <a:chOff x="1091363" y="1027906"/>
            <a:chExt cx="10328609" cy="5257235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CE1EC53-258F-ED08-E3B1-0B02D6B6F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1363" y="1027906"/>
              <a:ext cx="10328609" cy="5257235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86AB7E2-F649-AB3B-12DE-955CF231981E}"/>
                </a:ext>
              </a:extLst>
            </p:cNvPr>
            <p:cNvSpPr/>
            <p:nvPr/>
          </p:nvSpPr>
          <p:spPr>
            <a:xfrm>
              <a:off x="7606453" y="1469813"/>
              <a:ext cx="3298614" cy="487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83864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A8F11-9B0C-07D4-D5A5-8B653712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89D620D-78D9-AE33-07C1-D2B1CB915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510631"/>
            <a:ext cx="7315200" cy="2981325"/>
          </a:xfrm>
        </p:spPr>
      </p:pic>
    </p:spTree>
    <p:extLst>
      <p:ext uri="{BB962C8B-B14F-4D97-AF65-F5344CB8AC3E}">
        <p14:creationId xmlns:p14="http://schemas.microsoft.com/office/powerpoint/2010/main" val="412693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55AC3-9AEB-3A18-9DA8-27602ABB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Optimización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6E835E-96CE-8E11-807A-2D09AFDCB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/>
                  <a:t>Necesitamos optimizar los pesos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MX"/>
                  <a:t> y b de la regresión lineal.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MX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s-MX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:r>
                  <a:rPr lang="es-MX"/>
                  <a:t>¿Qué necesitamos hacer para actualizar los pesos?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6E835E-96CE-8E11-807A-2D09AFDCB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30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9B897-7FF3-44B8-43AD-7F4D42133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EB73E-6AE7-DCF9-BFE7-62969296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Optimización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A4F04C-C7B7-571A-2439-B51B1FBDA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/>
                  <a:t>Necesitamos optimizar los pesos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MX"/>
                  <a:t> y b de la regresión lineal.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MX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s-MX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:r>
                  <a:rPr lang="es-MX"/>
                  <a:t>¿Qué necesitamos hacer para actualizar los pesos?</a:t>
                </a:r>
              </a:p>
              <a:p>
                <a:pPr lvl="1"/>
                <a:r>
                  <a:rPr lang="es-MX"/>
                  <a:t>Conseguir una función de perdida L que me sirva para probabilidades.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A4F04C-C7B7-571A-2439-B51B1FBDA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3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ED20E-AF29-AA02-82F5-4D57D59C1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93800-2D3A-7017-9975-05FAFCED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Optimización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A8292CC-6354-00EB-45D3-B8E863E06D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/>
                  <a:t>Necesitamos optimizar los pesos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MX"/>
                  <a:t> y b de la regresión lineal.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MX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s-MX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:r>
                  <a:rPr lang="es-MX"/>
                  <a:t>¿Qué necesitamos hacer para actualizar los pesos?</a:t>
                </a:r>
              </a:p>
              <a:p>
                <a:pPr lvl="1"/>
                <a:r>
                  <a:rPr lang="es-MX"/>
                  <a:t>Conseguir una función de perdida L que me sirva para probabilidades.</a:t>
                </a:r>
              </a:p>
              <a:p>
                <a:pPr lvl="1"/>
                <a:r>
                  <a:rPr lang="es-MX"/>
                  <a:t>Derivar la función de perdida L con respecto a w y b, para utilizar el descenso del gradiente.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A8292CC-6354-00EB-45D3-B8E863E06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70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E8D23-DC7B-399F-F255-3D73B0AF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Derivada </a:t>
            </a:r>
            <a:r>
              <a:rPr lang="es-MX" err="1"/>
              <a:t>Sigmoid</a:t>
            </a:r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F9576F-FCBB-740A-BB04-79715FCB4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:endParaRPr lang="es-MX"/>
              </a:p>
              <a:p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F9576F-FCBB-740A-BB04-79715FCB4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C30DA02-9EC2-283B-4975-450EF62DC403}"/>
                  </a:ext>
                </a:extLst>
              </p:cNvPr>
              <p:cNvSpPr txBox="1"/>
              <p:nvPr/>
            </p:nvSpPr>
            <p:spPr>
              <a:xfrm>
                <a:off x="5612431" y="88073"/>
                <a:ext cx="6097002" cy="685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C30DA02-9EC2-283B-4975-450EF62DC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431" y="88073"/>
                <a:ext cx="6097002" cy="6859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72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A20F0-6D63-5C35-3CA8-9D249F80F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5B12A-1935-A3D2-4EF2-5175C2B8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Derivada </a:t>
            </a:r>
            <a:r>
              <a:rPr lang="es-MX" err="1"/>
              <a:t>Sigmoid</a:t>
            </a:r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C5119D3-3D22-A1C7-8333-2F3A7A0D2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s-MX" sz="2800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−(1⋅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C5119D3-3D22-A1C7-8333-2F3A7A0D2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84563E3-731D-2341-D92E-B4EB06F27054}"/>
                  </a:ext>
                </a:extLst>
              </p:cNvPr>
              <p:cNvSpPr txBox="1"/>
              <p:nvPr/>
            </p:nvSpPr>
            <p:spPr>
              <a:xfrm>
                <a:off x="5612431" y="88073"/>
                <a:ext cx="6097002" cy="685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84563E3-731D-2341-D92E-B4EB06F27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431" y="88073"/>
                <a:ext cx="6097002" cy="6859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639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95EAF-2F4A-ED45-0A61-1252AD873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0473F-A503-69CA-889D-87C9E280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Derivada </a:t>
            </a:r>
            <a:r>
              <a:rPr lang="es-MX" err="1"/>
              <a:t>Sigmoid</a:t>
            </a:r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A67DA5-3337-5550-6039-0387F83D4E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s-MX" sz="2800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−(1⋅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−1⋅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:endParaRPr lang="es-MX"/>
              </a:p>
              <a:p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A67DA5-3337-5550-6039-0387F83D4E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49F3209-63C7-8D89-5F3B-653F5BDEADF1}"/>
                  </a:ext>
                </a:extLst>
              </p:cNvPr>
              <p:cNvSpPr txBox="1"/>
              <p:nvPr/>
            </p:nvSpPr>
            <p:spPr>
              <a:xfrm>
                <a:off x="5612431" y="88073"/>
                <a:ext cx="6097002" cy="685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49F3209-63C7-8D89-5F3B-653F5BDEA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431" y="88073"/>
                <a:ext cx="6097002" cy="6859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499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8616C-9733-4094-24FD-C13AB4564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8C0F6-556E-7278-5B25-7690FB4E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Derivada </a:t>
            </a:r>
            <a:r>
              <a:rPr lang="es-MX" err="1"/>
              <a:t>Sigmoid</a:t>
            </a:r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FA83BB-FB6A-7672-8461-E08D065151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s-MX" sz="2800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−(1⋅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−1⋅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0−</m:t>
                            </m:r>
                            <m:sSup>
                              <m:s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:endParaRPr lang="es-MX"/>
              </a:p>
              <a:p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FA83BB-FB6A-7672-8461-E08D065151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969EBFA-AD16-4EA1-DB43-B9E30E3C628E}"/>
                  </a:ext>
                </a:extLst>
              </p:cNvPr>
              <p:cNvSpPr txBox="1"/>
              <p:nvPr/>
            </p:nvSpPr>
            <p:spPr>
              <a:xfrm>
                <a:off x="5612431" y="88073"/>
                <a:ext cx="6097002" cy="685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969EBFA-AD16-4EA1-DB43-B9E30E3C6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431" y="88073"/>
                <a:ext cx="6097002" cy="6859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877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B4C09-A705-A249-E9F8-4B634278C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A3E98-92EA-282A-C237-F233EF2C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Derivada </a:t>
            </a:r>
            <a:r>
              <a:rPr lang="es-MX" err="1"/>
              <a:t>Sigmoid</a:t>
            </a:r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1630FBB-DC6C-E72C-D225-84C3E986B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s-MX" sz="2800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−(1⋅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−1⋅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0−</m:t>
                            </m:r>
                            <m:sSup>
                              <m:s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:endParaRPr lang="es-MX"/>
              </a:p>
              <a:p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1630FBB-DC6C-E72C-D225-84C3E986B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1B6AF0E-4B0E-6378-54B5-483BED7CA19A}"/>
                  </a:ext>
                </a:extLst>
              </p:cNvPr>
              <p:cNvSpPr txBox="1"/>
              <p:nvPr/>
            </p:nvSpPr>
            <p:spPr>
              <a:xfrm>
                <a:off x="5612431" y="88073"/>
                <a:ext cx="6097002" cy="685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1B6AF0E-4B0E-6378-54B5-483BED7CA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431" y="88073"/>
                <a:ext cx="6097002" cy="6859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42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34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Freeform: Shape 1036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8AFAE5-4231-F4EE-5A33-E6D9AC01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Regresión Logisitica != Regresión Lineal</a:t>
            </a:r>
            <a:b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30" name="Picture 6" descr="Linear Regression vs Logistic Regression | by Yasser Alayeari | Dec, 2023 |  Medium">
            <a:extLst>
              <a:ext uri="{FF2B5EF4-FFF2-40B4-BE49-F238E27FC236}">
                <a16:creationId xmlns:a16="http://schemas.microsoft.com/office/drawing/2014/main" id="{3AB14DB0-0179-EF97-7F63-71B60EC8D1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260" y="2354239"/>
            <a:ext cx="7779479" cy="39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944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1A013-538E-4FEE-8302-240F13CC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Derivada </a:t>
            </a:r>
            <a:r>
              <a:rPr lang="es-MX" err="1"/>
              <a:t>Sigmoid</a:t>
            </a:r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85BFB1-730F-18AF-90A9-54C0F3984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85BFB1-730F-18AF-90A9-54C0F3984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7EB1656-7DD1-ACF0-748D-A65748F39394}"/>
                  </a:ext>
                </a:extLst>
              </p:cNvPr>
              <p:cNvSpPr txBox="1"/>
              <p:nvPr/>
            </p:nvSpPr>
            <p:spPr>
              <a:xfrm>
                <a:off x="9485396" y="63689"/>
                <a:ext cx="2755052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18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7EB1656-7DD1-ACF0-748D-A65748F39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396" y="63689"/>
                <a:ext cx="2755052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906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CB222-93AF-F15B-0BC9-84AD3D6F2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2362E-2B8D-BEBF-57B7-42AC0975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Derivada </a:t>
            </a:r>
            <a:r>
              <a:rPr lang="es-MX" err="1"/>
              <a:t>Sigmoid</a:t>
            </a:r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2FCD751-1DE9-CED1-C4E0-15A51E52E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1 −1</m:t>
                        </m:r>
                      </m:num>
                      <m:den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2FCD751-1DE9-CED1-C4E0-15A51E52E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1CB03DD-485F-9C9A-423D-A2589BA192D1}"/>
                  </a:ext>
                </a:extLst>
              </p:cNvPr>
              <p:cNvSpPr txBox="1"/>
              <p:nvPr/>
            </p:nvSpPr>
            <p:spPr>
              <a:xfrm>
                <a:off x="9485396" y="63689"/>
                <a:ext cx="2755052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18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1CB03DD-485F-9C9A-423D-A2589BA19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396" y="63689"/>
                <a:ext cx="2755052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233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CDB43-2DB0-8CF9-3BB0-2945C90FC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7F300-383B-8841-D1B8-35AEB9E1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Derivada </a:t>
            </a:r>
            <a:r>
              <a:rPr lang="es-MX" err="1"/>
              <a:t>Sigmoid</a:t>
            </a:r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E3D86A9-C9E6-E7BB-F257-8D5C39AF24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1 −1</m:t>
                        </m:r>
                      </m:num>
                      <m:den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MX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MX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E3D86A9-C9E6-E7BB-F257-8D5C39AF2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C1885E-F8E9-D40C-77E1-AA18E59A485F}"/>
                  </a:ext>
                </a:extLst>
              </p:cNvPr>
              <p:cNvSpPr txBox="1"/>
              <p:nvPr/>
            </p:nvSpPr>
            <p:spPr>
              <a:xfrm>
                <a:off x="9485396" y="63689"/>
                <a:ext cx="2755052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18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C1885E-F8E9-D40C-77E1-AA18E59A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396" y="63689"/>
                <a:ext cx="2755052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374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80F89-3577-1E8C-CD24-6D2A8A929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1F803-1A89-1097-3C9A-8FDC4F57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Derivada </a:t>
            </a:r>
            <a:r>
              <a:rPr lang="es-MX" err="1"/>
              <a:t>Sigmoid</a:t>
            </a:r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E7B26CC-2EB9-9D3E-7609-76CAF49D4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1 −1</m:t>
                        </m:r>
                      </m:num>
                      <m:den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MX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MX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s-MX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E7B26CC-2EB9-9D3E-7609-76CAF49D4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F79B598-9266-060F-75C5-4DF5481D42B7}"/>
                  </a:ext>
                </a:extLst>
              </p:cNvPr>
              <p:cNvSpPr txBox="1"/>
              <p:nvPr/>
            </p:nvSpPr>
            <p:spPr>
              <a:xfrm>
                <a:off x="9485396" y="63689"/>
                <a:ext cx="2755052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18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F79B598-9266-060F-75C5-4DF5481D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396" y="63689"/>
                <a:ext cx="2755052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483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7C4F3-91D3-65D9-D516-DA1E99F72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4B0A0-D1A4-230B-AE84-3399748F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Derivada </a:t>
            </a:r>
            <a:r>
              <a:rPr lang="es-MX" err="1"/>
              <a:t>Sigmoid</a:t>
            </a:r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39D69EA-754E-4C83-96E2-797E32FB3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1 −1</m:t>
                        </m:r>
                      </m:num>
                      <m:den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MX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MX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s-MX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MX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MX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(1 − 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/>
                  <a:t> Factor común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39D69EA-754E-4C83-96E2-797E32FB3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2B21B1-E988-161A-49B6-AD87EACDF6E7}"/>
                  </a:ext>
                </a:extLst>
              </p:cNvPr>
              <p:cNvSpPr txBox="1"/>
              <p:nvPr/>
            </p:nvSpPr>
            <p:spPr>
              <a:xfrm>
                <a:off x="9485396" y="63689"/>
                <a:ext cx="2755052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18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2B21B1-E988-161A-49B6-AD87EACD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396" y="63689"/>
                <a:ext cx="2755052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337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0BE11-4740-A555-DCAB-BC7047E72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82EFF-8BE1-07F8-B87B-F073138E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Derivada </a:t>
            </a:r>
            <a:r>
              <a:rPr lang="es-MX" err="1"/>
              <a:t>Sigmoid</a:t>
            </a:r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D3DABD-88B5-78AB-0E56-493B17746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1 −1</m:t>
                        </m:r>
                      </m:num>
                      <m:den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MX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MX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s-MX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MX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MX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(1 − 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/>
                  <a:t> Factor común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⋅(1−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D3DABD-88B5-78AB-0E56-493B17746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5D6A2D4-B4D5-5A26-B72F-FAC5F7ED1B38}"/>
                  </a:ext>
                </a:extLst>
              </p:cNvPr>
              <p:cNvSpPr txBox="1"/>
              <p:nvPr/>
            </p:nvSpPr>
            <p:spPr>
              <a:xfrm>
                <a:off x="9485396" y="63689"/>
                <a:ext cx="2755052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18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5D6A2D4-B4D5-5A26-B72F-FAC5F7ED1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396" y="63689"/>
                <a:ext cx="2755052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272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133F5-B44A-1544-C6B9-DA4927EC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Hallar función de pérdida.</a:t>
            </a:r>
          </a:p>
        </p:txBody>
      </p:sp>
      <p:pic>
        <p:nvPicPr>
          <p:cNvPr id="1030" name="Picture 6" descr="Understanding Loss Functions in Computer Vision! | by Sowmya Yellapragada |  ML Cheat Sheet | Medium">
            <a:extLst>
              <a:ext uri="{FF2B5EF4-FFF2-40B4-BE49-F238E27FC236}">
                <a16:creationId xmlns:a16="http://schemas.microsoft.com/office/drawing/2014/main" id="{514A8E90-54E0-D296-A043-03F451AF91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95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9C211-A2A8-10D5-F92F-F90B99AD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Verosimilitud vs MSE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C4182BB-EDE1-5E70-36FD-5C43AC8B03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/>
                  <a:t>No usamos MSE</a:t>
                </a:r>
              </a:p>
              <a:p>
                <a:r>
                  <a:rPr lang="es-MX"/>
                  <a:t>Necesitamos una función de costo relacionada a probabilidades.</a:t>
                </a:r>
              </a:p>
              <a:p>
                <a:r>
                  <a:rPr lang="es-MX"/>
                  <a:t>Verosimilitud.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endChr m:val="|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/>
              </a:p>
              <a:p>
                <a:r>
                  <a:rPr lang="es-MX"/>
                  <a:t>Probabilidad condicional de observar X dado el parámetro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s-MX"/>
              </a:p>
              <a:p>
                <a:r>
                  <a:rPr lang="es-MX"/>
                  <a:t>La probabilidad de observar todos los datos</a:t>
                </a:r>
              </a:p>
              <a:p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endChr m:val="|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/>
              </a:p>
              <a:p>
                <a:endParaRPr lang="es-MX"/>
              </a:p>
              <a:p>
                <a:endParaRPr lang="es-MX" u="sng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C4182BB-EDE1-5E70-36FD-5C43AC8B03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138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D46D1-8344-5490-5647-75DEBDF5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14FF02B-4832-B12D-B2F6-DB64814B2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758" y="1052837"/>
            <a:ext cx="6895232" cy="55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13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ED0B66-CAFC-6849-C476-8FBFB6DA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5000"/>
              <a:t>Distribución normal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5059B5D-0154-04EC-9976-F005DAFA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MX" sz="2200"/>
              <a:t>La probabilidad de observar estos ejemplos es baja.</a:t>
            </a:r>
          </a:p>
          <a:p>
            <a:endParaRPr lang="es-MX" sz="2200"/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A2DCF527-18D0-AAD8-B2BE-C4815926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37588"/>
            <a:ext cx="6903720" cy="33828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4FF8C1F-4066-976B-087C-12B04110FAC2}"/>
                  </a:ext>
                </a:extLst>
              </p:cNvPr>
              <p:cNvSpPr txBox="1"/>
              <p:nvPr/>
            </p:nvSpPr>
            <p:spPr>
              <a:xfrm>
                <a:off x="6096000" y="116123"/>
                <a:ext cx="609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endChr m:val="|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4FF8C1F-4066-976B-087C-12B04110F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6123"/>
                <a:ext cx="609700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11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71BC6-E486-3306-71A0-F1813BE2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5EFE24-D450-194B-CF33-BA598451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 descr="Regresión Logística en Python y R. Machine Learning #02 | by Daniel Tello |  Medium">
            <a:extLst>
              <a:ext uri="{FF2B5EF4-FFF2-40B4-BE49-F238E27FC236}">
                <a16:creationId xmlns:a16="http://schemas.microsoft.com/office/drawing/2014/main" id="{A8D62492-BA49-7496-0760-67EF5BF52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57150"/>
            <a:ext cx="9620250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340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ED0B66-CAFC-6849-C476-8FBFB6DA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5000"/>
              <a:t>Distribución normal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5059B5D-0154-04EC-9976-F005DAFA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MX" sz="2200"/>
              <a:t>La probabilidad de observar estos ejemplos es alta.</a:t>
            </a:r>
          </a:p>
          <a:p>
            <a:endParaRPr lang="es-MX" sz="220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AD82B1-DFC8-8AB3-1A8F-1B5E78E1E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59921"/>
            <a:ext cx="6903720" cy="353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23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6DDF-B6EA-3AB7-32EB-4E208F40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Verosimilitud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796FE17-77B1-DECA-88B5-2B56B3BA4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026" y="1825625"/>
            <a:ext cx="9007948" cy="4351338"/>
          </a:xfrm>
        </p:spPr>
      </p:pic>
    </p:spTree>
    <p:extLst>
      <p:ext uri="{BB962C8B-B14F-4D97-AF65-F5344CB8AC3E}">
        <p14:creationId xmlns:p14="http://schemas.microsoft.com/office/powerpoint/2010/main" val="1908202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95D4B-6B44-DDA5-91A3-7FF00A95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Verosimilitud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5291188-8747-A745-85E3-89C1DBCE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888" y="1825625"/>
            <a:ext cx="8450224" cy="4351338"/>
          </a:xfrm>
        </p:spPr>
      </p:pic>
    </p:spTree>
    <p:extLst>
      <p:ext uri="{BB962C8B-B14F-4D97-AF65-F5344CB8AC3E}">
        <p14:creationId xmlns:p14="http://schemas.microsoft.com/office/powerpoint/2010/main" val="1589816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09611-5D2A-5EEA-DA91-9A761F0E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Máxima verosimilitud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72D149E-5443-5C5E-DD5B-68428F1FE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500" y="1825625"/>
            <a:ext cx="8318999" cy="4351338"/>
          </a:xfrm>
        </p:spPr>
      </p:pic>
    </p:spTree>
    <p:extLst>
      <p:ext uri="{BB962C8B-B14F-4D97-AF65-F5344CB8AC3E}">
        <p14:creationId xmlns:p14="http://schemas.microsoft.com/office/powerpoint/2010/main" val="1967232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36113-454C-A687-BB6E-528B7504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0750" cy="1325563"/>
          </a:xfrm>
        </p:spPr>
        <p:txBody>
          <a:bodyPr>
            <a:normAutofit/>
          </a:bodyPr>
          <a:lstStyle/>
          <a:p>
            <a:br>
              <a:rPr lang="es-MX"/>
            </a:b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F34587-1AD1-14BB-63FD-87481B580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Encontramos una distribución que nos representa los datos de observación que tenemos.</a:t>
            </a:r>
          </a:p>
          <a:p>
            <a:r>
              <a:rPr lang="es-MX"/>
              <a:t>Datos observación = Training Set</a:t>
            </a:r>
          </a:p>
        </p:txBody>
      </p:sp>
    </p:spTree>
    <p:extLst>
      <p:ext uri="{BB962C8B-B14F-4D97-AF65-F5344CB8AC3E}">
        <p14:creationId xmlns:p14="http://schemas.microsoft.com/office/powerpoint/2010/main" val="1241906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E4C95-269D-CEB0-67C6-8B8B99D0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MSE vs </a:t>
            </a:r>
            <a:r>
              <a:rPr lang="es-MX" err="1"/>
              <a:t>Maximize</a:t>
            </a:r>
            <a:r>
              <a:rPr lang="es-MX"/>
              <a:t> </a:t>
            </a:r>
            <a:r>
              <a:rPr lang="es-MX" err="1"/>
              <a:t>Likelihood</a:t>
            </a:r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37CC7-B984-4E5A-CA9E-2D0759216A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/>
                  <a:t>Regresión lineal minimizamos el MSE</a:t>
                </a:r>
              </a:p>
              <a:p>
                <a:r>
                  <a:rPr lang="es-MX"/>
                  <a:t>En su lugar, vamos a maximizar la verosimilitud.</a:t>
                </a:r>
              </a:p>
              <a:p>
                <a:r>
                  <a:rPr lang="es-MX"/>
                  <a:t>Optimizar los parámetros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MX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MX"/>
                  <a:t>, para obtener la máxima verosimilitud.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37CC7-B984-4E5A-CA9E-2D0759216A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901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AFEE2-C89C-8157-35A2-437C78CA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Función de costo – Regresión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CBCAF96-D117-EFF4-11F6-F1CC8F88DC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s-MX"/>
              </a:p>
              <a:p>
                <a:r>
                  <a:rPr lang="es-MX"/>
                  <a:t>La decisión sobre un evento sea la más probable posible.</a:t>
                </a:r>
              </a:p>
              <a:p>
                <a:r>
                  <a:rPr lang="es-MX"/>
                  <a:t>Maximizar la verosimilitud de todo el training set. </a:t>
                </a:r>
              </a:p>
              <a:p>
                <a:r>
                  <a:rPr lang="es-MX"/>
                  <a:t>De acuerdo a los parámetros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MX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/>
                  <a:t>calculamos la probabilidad de cada observación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MX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s-MX" dirty="0"/>
                          <m:t> </m:t>
                        </m:r>
                      </m:e>
                    </m:nary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CBCAF96-D117-EFF4-11F6-F1CC8F88DC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56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8BF3E39-A40F-3784-3D4F-0612F9F17105}"/>
                  </a:ext>
                </a:extLst>
              </p:cNvPr>
              <p:cNvSpPr txBox="1"/>
              <p:nvPr/>
            </p:nvSpPr>
            <p:spPr>
              <a:xfrm>
                <a:off x="9022180" y="58494"/>
                <a:ext cx="3093620" cy="622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MX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8BF3E39-A40F-3784-3D4F-0612F9F17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180" y="58494"/>
                <a:ext cx="3093620" cy="622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851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54AD691-1666-6BDE-025A-3EA0DAC127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MX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MX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54AD691-1666-6BDE-025A-3EA0DAC12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70E7E2-640C-3360-A478-7EEDDB238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s-MX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s-MX"/>
              </a:p>
              <a:p>
                <a:r>
                  <a:rPr lang="es-MX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70E7E2-640C-3360-A478-7EEDDB238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869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67FD3-64D7-05B8-0827-EC1AD4D66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61D7297-1477-09F1-7E8B-4A2C6D2829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MX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/>
                  <a:t>, </a:t>
                </a:r>
                <a:r>
                  <a:rPr lang="es-MX" err="1"/>
                  <a:t>e.g</a:t>
                </a:r>
                <a:r>
                  <a:rPr lang="es-MX"/>
                  <a:t> – Calabaza no es naranja</a:t>
                </a: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61D7297-1477-09F1-7E8B-4A2C6D282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ED681CC-E5E7-BD36-C539-71E0FA5F1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s-MX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MX" i="1" smtClean="0">
                        <a:latin typeface="Cambria Math" panose="02040503050406030204" pitchFamily="18" charset="0"/>
                      </a:rPr>
                      <m:t>=1.458</m:t>
                    </m:r>
                  </m:oMath>
                </a14:m>
                <a:endParaRPr lang="es-MX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m:rPr>
                        <m:nor/>
                      </m:rPr>
                      <a:rPr lang="es-MX" b="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1.458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=0.81</m:t>
                    </m:r>
                  </m:oMath>
                </a14:m>
                <a:endParaRPr lang="es-MX" i="1">
                  <a:latin typeface="Cambria Math" panose="02040503050406030204" pitchFamily="18" charset="0"/>
                </a:endParaRPr>
              </a:p>
              <a:p>
                <a:endParaRPr lang="es-MX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s-MX"/>
              </a:p>
              <a:p>
                <a:r>
                  <a:rPr lang="es-MX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MX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1.458</m:t>
                        </m:r>
                      </m:e>
                    </m:d>
                  </m:oMath>
                </a14:m>
                <a:endParaRPr lang="es-MX"/>
              </a:p>
              <a:p>
                <a:r>
                  <a:rPr lang="es-MX"/>
                  <a:t>=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.81</m:t>
                    </m:r>
                  </m:oMath>
                </a14:m>
                <a:endParaRPr lang="es-MX"/>
              </a:p>
              <a:p>
                <a:endParaRPr lang="es-MX"/>
              </a:p>
              <a:p>
                <a:r>
                  <a:rPr lang="es-MX">
                    <a:latin typeface="Cambria Math" panose="02040503050406030204" pitchFamily="18" charset="0"/>
                  </a:rPr>
                  <a:t>La probabilidad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>
                    <a:latin typeface="Cambria Math" panose="02040503050406030204" pitchFamily="18" charset="0"/>
                  </a:rPr>
                  <a:t>no sea naranja es 0.81</a:t>
                </a:r>
              </a:p>
              <a:p>
                <a:endParaRPr lang="es-MX" i="1">
                  <a:latin typeface="Cambria Math" panose="02040503050406030204" pitchFamily="18" charset="0"/>
                </a:endParaRPr>
              </a:p>
              <a:p>
                <a:endParaRPr lang="es-MX" i="1">
                  <a:latin typeface="Cambria Math" panose="02040503050406030204" pitchFamily="18" charset="0"/>
                </a:endParaRPr>
              </a:p>
              <a:p>
                <a:endParaRPr lang="es-MX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ED681CC-E5E7-BD36-C539-71E0FA5F1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 descr="Linear Regression vs Logistic Regression | by Yasser Alayeari | Dec, 2023 |  Medium">
            <a:extLst>
              <a:ext uri="{FF2B5EF4-FFF2-40B4-BE49-F238E27FC236}">
                <a16:creationId xmlns:a16="http://schemas.microsoft.com/office/drawing/2014/main" id="{8B4E81CA-216D-6F1B-5CF6-1DE8576CC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7" t="19922"/>
          <a:stretch/>
        </p:blipFill>
        <p:spPr bwMode="auto">
          <a:xfrm>
            <a:off x="7632970" y="1825625"/>
            <a:ext cx="4375840" cy="341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65A573-7534-0BE2-11B1-21F8C4559F08}"/>
                  </a:ext>
                </a:extLst>
              </p:cNvPr>
              <p:cNvSpPr txBox="1"/>
              <p:nvPr/>
            </p:nvSpPr>
            <p:spPr>
              <a:xfrm>
                <a:off x="8592764" y="135575"/>
                <a:ext cx="3884579" cy="45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MX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MX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s-MX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65A573-7534-0BE2-11B1-21F8C4559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764" y="135575"/>
                <a:ext cx="3884579" cy="459100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894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54AD691-1666-6BDE-025A-3EA0DAC127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MX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MX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54AD691-1666-6BDE-025A-3EA0DAC12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70E7E2-640C-3360-A478-7EEDDB238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s-MX"/>
              </a:p>
              <a:p>
                <a:r>
                  <a:rPr lang="es-MX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70E7E2-640C-3360-A478-7EEDDB238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23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399E5-4CF4-CEEC-B892-48AC3BB5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92705CD-F150-7E84-14FB-362BD91412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/>
                  <a:t>Clasificación binaria.</a:t>
                </a:r>
              </a:p>
              <a:p>
                <a:r>
                  <a:rPr lang="es-MX"/>
                  <a:t>Predice la probabilidad de ocurrencia de un evento binario.</a:t>
                </a:r>
              </a:p>
              <a:p>
                <a:r>
                  <a:rPr lang="es-MX"/>
                  <a:t>Distribución de Bernoulli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MX"/>
              </a:p>
              <a:p>
                <a:r>
                  <a:rPr lang="es-MX"/>
                  <a:t>Donde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/>
                  <a:t> es el valor que puede tomar (0 o 1) y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/>
                  <a:t> la probabilidad de que ocurra el evento.</a:t>
                </a:r>
              </a:p>
              <a:p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92705CD-F150-7E84-14FB-362BD9141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8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2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4F914-B5E5-3043-4D66-6B7658A6C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9775338D-0295-6ADE-01C6-509C79EBAF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MX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/>
                  <a:t>, </a:t>
                </a:r>
                <a:r>
                  <a:rPr lang="es-MX" err="1"/>
                  <a:t>e.g</a:t>
                </a:r>
                <a:r>
                  <a:rPr lang="es-MX"/>
                  <a:t> – </a:t>
                </a:r>
                <a:r>
                  <a:rPr lang="es-MX">
                    <a:solidFill>
                      <a:schemeClr val="accent2">
                        <a:lumMod val="75000"/>
                      </a:schemeClr>
                    </a:solidFill>
                  </a:rPr>
                  <a:t>Calabaza es naranja</a:t>
                </a: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9775338D-0295-6ADE-01C6-509C79EBA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F594785-6875-A100-5895-D35EEE5E0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s-MX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MX" i="1" smtClean="0">
                        <a:latin typeface="Cambria Math" panose="02040503050406030204" pitchFamily="18" charset="0"/>
                      </a:rPr>
                      <m:t>=−1.32</m:t>
                    </m:r>
                  </m:oMath>
                </a14:m>
                <a:endParaRPr lang="es-MX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m:rPr>
                        <m:nor/>
                      </m:rPr>
                      <a:rPr lang="es-MX" b="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−1.32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=0.21</m:t>
                    </m:r>
                  </m:oMath>
                </a14:m>
                <a:endParaRPr lang="es-MX" i="1">
                  <a:latin typeface="Cambria Math" panose="02040503050406030204" pitchFamily="18" charset="0"/>
                </a:endParaRPr>
              </a:p>
              <a:p>
                <a:endParaRPr lang="es-MX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1−0</m:t>
                        </m:r>
                      </m:sup>
                    </m:sSup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−1.32</m:t>
                            </m:r>
                          </m:e>
                        </m:d>
                      </m:e>
                    </m:d>
                  </m:oMath>
                </a14:m>
                <a:endParaRPr lang="es-MX"/>
              </a:p>
              <a:p>
                <a:r>
                  <a:rPr lang="es-MX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1 – 0.21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=0.79</m:t>
                    </m:r>
                  </m:oMath>
                </a14:m>
                <a:endParaRPr lang="es-MX"/>
              </a:p>
              <a:p>
                <a:r>
                  <a:rPr lang="es-MX">
                    <a:latin typeface="Cambria Math" panose="02040503050406030204" pitchFamily="18" charset="0"/>
                  </a:rPr>
                  <a:t>La probabilidad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>
                    <a:latin typeface="Cambria Math" panose="02040503050406030204" pitchFamily="18" charset="0"/>
                  </a:rPr>
                  <a:t> sea naranja es 0.79</a:t>
                </a:r>
              </a:p>
              <a:p>
                <a:endParaRPr lang="es-MX" i="1">
                  <a:latin typeface="Cambria Math" panose="02040503050406030204" pitchFamily="18" charset="0"/>
                </a:endParaRPr>
              </a:p>
              <a:p>
                <a:endParaRPr lang="es-MX" i="1">
                  <a:latin typeface="Cambria Math" panose="02040503050406030204" pitchFamily="18" charset="0"/>
                </a:endParaRPr>
              </a:p>
              <a:p>
                <a:endParaRPr lang="es-MX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F594785-6875-A100-5895-D35EEE5E0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 descr="Linear Regression vs Logistic Regression | by Yasser Alayeari | Dec, 2023 |  Medium">
            <a:extLst>
              <a:ext uri="{FF2B5EF4-FFF2-40B4-BE49-F238E27FC236}">
                <a16:creationId xmlns:a16="http://schemas.microsoft.com/office/drawing/2014/main" id="{C97C701B-D80D-9E7F-B811-6789636B1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7" t="19922"/>
          <a:stretch/>
        </p:blipFill>
        <p:spPr bwMode="auto">
          <a:xfrm>
            <a:off x="7632970" y="1825625"/>
            <a:ext cx="4375840" cy="341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723FD39-15CB-28C8-FC33-A8188723CC58}"/>
                  </a:ext>
                </a:extLst>
              </p:cNvPr>
              <p:cNvSpPr txBox="1"/>
              <p:nvPr/>
            </p:nvSpPr>
            <p:spPr>
              <a:xfrm>
                <a:off x="7490298" y="68107"/>
                <a:ext cx="6096000" cy="45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MX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MX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s-MX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723FD39-15CB-28C8-FC33-A8188723C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298" y="68107"/>
                <a:ext cx="6096000" cy="459100"/>
              </a:xfrm>
              <a:prstGeom prst="rect">
                <a:avLst/>
              </a:prstGeom>
              <a:blipFill>
                <a:blip r:embed="rId5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321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353BB-5F45-BD42-9730-CD05716C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Resumen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43B76A1-7309-E677-DA1B-ED27948C7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/>
                  <a:t>Obtenemos la probabilidad de que la muestra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/>
                  <a:t> tenga la etiqueta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43B76A1-7309-E677-DA1B-ED27948C7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66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58F38-12EB-FEAD-3527-AB9D353B9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619BE-5FF9-C343-AD4B-8F0D0122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Derivada – Función de Costo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A90E8E-7583-1B33-B21D-400F3CFBD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MX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s-MX" dirty="0"/>
                          <m:t> </m:t>
                        </m:r>
                      </m:e>
                    </m:nary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MX"/>
              </a:p>
              <a:p>
                <a:r>
                  <a:rPr lang="es-MX"/>
                  <a:t>Observe que para calcular la verosimilitud necesita encontrar la probabilidad de observar cada </a:t>
                </a:r>
                <a:r>
                  <a:rPr lang="es-MX" err="1"/>
                  <a:t>sample</a:t>
                </a:r>
                <a:r>
                  <a:rPr lang="es-MX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A90E8E-7583-1B33-B21D-400F3CFBD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991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8F79E-3E66-B242-1119-179E2FAE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Derivada – Función de Costo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A9F6995-F515-52A5-AD26-CFDC8C9394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MX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s-MX" dirty="0"/>
                          <m:t> </m:t>
                        </m:r>
                      </m:e>
                    </m:nary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MX"/>
              </a:p>
              <a:p>
                <a:r>
                  <a:rPr lang="es-MX"/>
                  <a:t>Observe que para calcular la verosimilitud necesita encontrar la probabilidad de observar cada </a:t>
                </a:r>
                <a:r>
                  <a:rPr lang="es-MX" err="1"/>
                  <a:t>sample</a:t>
                </a:r>
                <a:r>
                  <a:rPr lang="es-MX"/>
                  <a:t>.</a:t>
                </a:r>
              </a:p>
              <a:p>
                <a:r>
                  <a:rPr lang="es-MX"/>
                  <a:t>La derivada de una multiplicación se compleja.</a:t>
                </a:r>
              </a:p>
              <a:p>
                <a:r>
                  <a:rPr lang="es-MX"/>
                  <a:t>Vamos a buscar una equivalencia que no tengamos que multiplicar.</a:t>
                </a:r>
              </a:p>
              <a:p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A9F6995-F515-52A5-AD26-CFDC8C9394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416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9926C-3DFD-A9F0-AA9D-7A7A56ED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Logaritmo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A876F5-D216-E76A-2471-33D27DCDE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𝐿𝑛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𝐿𝑛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𝐿𝑛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/>
              </a:p>
              <a:p>
                <a:endParaRPr lang="es-MX"/>
              </a:p>
              <a:p>
                <a:r>
                  <a:rPr lang="es-MX"/>
                  <a:t>Estrictamente creciente.</a:t>
                </a:r>
              </a:p>
              <a:p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A876F5-D216-E76A-2471-33D27DCDE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89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5A0C0-60C3-C974-D6CE-1DC81CEC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Aplicar logaritmo a la verosimilitud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2A4DCDF-B9A1-4D69-1794-074F32908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MX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s-MX" dirty="0"/>
                          <m:t> </m:t>
                        </m:r>
                      </m:e>
                    </m:nary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>
                        <a:latin typeface="Cambria Math" panose="02040503050406030204" pitchFamily="18" charset="0"/>
                      </a:rPr>
                      <m:t>ln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)=∑</m:t>
                    </m:r>
                    <m:func>
                      <m:func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s-MX" i="1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1 − </m:t>
                                    </m:r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s-MX"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MX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MX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MX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  <m:sup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s-MX" i="1">
                        <a:latin typeface="Cambria Math" panose="02040503050406030204" pitchFamily="18" charset="0"/>
                      </a:rPr>
                      <m:t>=∑</m:t>
                    </m:r>
                    <m:func>
                      <m:func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s-MX" i="1">
                        <a:latin typeface="Cambria Math" panose="02040503050406030204" pitchFamily="18" charset="0"/>
                      </a:rPr>
                      <m:t> +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MX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s-MX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2A4DCDF-B9A1-4D69-1794-074F32908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85E2957-24D0-BF03-884E-E03F9DAD1CA2}"/>
                  </a:ext>
                </a:extLst>
              </p:cNvPr>
              <p:cNvSpPr txBox="1"/>
              <p:nvPr/>
            </p:nvSpPr>
            <p:spPr>
              <a:xfrm>
                <a:off x="6501564" y="45522"/>
                <a:ext cx="609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𝐿𝑛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85E2957-24D0-BF03-884E-E03F9DAD1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564" y="45522"/>
                <a:ext cx="609700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23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B8334-3D28-BE12-9EE4-AB71B77AE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B219B-FAD8-B4DC-7FBD-0CDD9DD8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Aplicar logaritmo a la verosimilitud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DCCECF5-444B-3350-DC54-B6C23E05A0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MX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s-MX" dirty="0"/>
                          <m:t> </m:t>
                        </m:r>
                      </m:e>
                    </m:nary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>
                        <a:latin typeface="Cambria Math" panose="02040503050406030204" pitchFamily="18" charset="0"/>
                      </a:rPr>
                      <m:t>ln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)=∑</m:t>
                    </m:r>
                    <m:func>
                      <m:func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s-MX" i="1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1 − </m:t>
                                    </m:r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s-MX"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MX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MX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MX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  <m:sup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s-MX" i="1">
                        <a:latin typeface="Cambria Math" panose="02040503050406030204" pitchFamily="18" charset="0"/>
                      </a:rPr>
                      <m:t>=∑</m:t>
                    </m:r>
                    <m:func>
                      <m:func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s-MX" i="1">
                        <a:latin typeface="Cambria Math" panose="02040503050406030204" pitchFamily="18" charset="0"/>
                      </a:rPr>
                      <m:t> +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MX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s-MX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s-MX"/>
              </a:p>
              <a:p>
                <a:r>
                  <a:rPr lang="es-MX"/>
                  <a:t>Es más fácil de computar (</a:t>
                </a:r>
                <a:r>
                  <a:rPr lang="es-MX" err="1"/>
                  <a:t>NaN</a:t>
                </a:r>
                <a:r>
                  <a:rPr lang="es-MX"/>
                  <a:t>).</a:t>
                </a:r>
              </a:p>
              <a:p>
                <a:r>
                  <a:rPr lang="es-MX"/>
                  <a:t>Es una función más sencilla de derivar.</a:t>
                </a:r>
              </a:p>
              <a:p>
                <a:r>
                  <a:rPr lang="es-MX"/>
                  <a:t>Log-</a:t>
                </a:r>
                <a:r>
                  <a:rPr lang="es-MX" err="1"/>
                  <a:t>Likelihood</a:t>
                </a:r>
                <a:endParaRPr lang="es-MX"/>
              </a:p>
              <a:p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DCCECF5-444B-3350-DC54-B6C23E05A0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024A81D-8D1B-C0F2-3A45-B7635BCA0693}"/>
                  </a:ext>
                </a:extLst>
              </p:cNvPr>
              <p:cNvSpPr txBox="1"/>
              <p:nvPr/>
            </p:nvSpPr>
            <p:spPr>
              <a:xfrm>
                <a:off x="6501564" y="45522"/>
                <a:ext cx="609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𝐿𝑛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024A81D-8D1B-C0F2-3A45-B7635BCA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564" y="45522"/>
                <a:ext cx="609700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125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829E3-04FD-A4D8-3D6D-DD0D7F84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Se puede hacer algo para minimizar maximizando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E893B0C-0FB5-9E8F-2D58-BBA78DB71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/>
                  <a:t>En regresión lineal encontramos un algoritmo para minimizar el MSE.</a:t>
                </a:r>
              </a:p>
              <a:p>
                <a:r>
                  <a:rPr lang="es-MX"/>
                  <a:t>Imaginemos que tenemos todo el código, y solo queremos cambiar la función.</a:t>
                </a:r>
              </a:p>
              <a:p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s-MX"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))+(1−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⁡(1−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[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s-MX" i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s-MX" i="0"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⁡(1−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MX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MX"/>
              </a:p>
              <a:p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E893B0C-0FB5-9E8F-2D58-BBA78DB71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6257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D36CB-050C-0AAC-4A4A-A26FC962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8B0BF6F-A629-77E1-4A4A-0EE208A988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s-MX"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))+(1−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⁡(1−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s-MX"/>
              </a:p>
              <a:p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8B0BF6F-A629-77E1-4A4A-0EE208A988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8A5F0EB8-0608-1C06-FF19-D76763992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382" y="2593718"/>
            <a:ext cx="5480518" cy="27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162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627B7-1FFA-0C13-0DC7-F498185CE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BB5C0-306D-5561-FB9B-998B48B6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983C402-73BE-2A4E-B519-CB8BB2F895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s-MX"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))+(1−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⁡(1−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s-MX"/>
              </a:p>
              <a:p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983C402-73BE-2A4E-B519-CB8BB2F89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1C9BCE3B-C3A1-C7CA-627A-C05632E14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429" y="2613720"/>
            <a:ext cx="5783077" cy="30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3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8" name="Rectangle 3088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9" name="Rectangle 309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C458AE-DD4F-CCE2-013D-09B2F4D0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9600"/>
            <a:ext cx="3595678" cy="1330839"/>
          </a:xfrm>
        </p:spPr>
        <p:txBody>
          <a:bodyPr>
            <a:normAutofit/>
          </a:bodyPr>
          <a:lstStyle/>
          <a:p>
            <a:r>
              <a:rPr lang="es-MX" sz="3700"/>
              <a:t>Sigmoid (Standar Logistic Function)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4321642-D65F-4B2C-FCBF-71E4BA6AF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493" y="2194102"/>
                <a:ext cx="4775199" cy="3908586"/>
              </a:xfrm>
            </p:spPr>
            <p:txBody>
              <a:bodyPr>
                <a:normAutofit/>
              </a:bodyPr>
              <a:lstStyle/>
              <a:p>
                <a:r>
                  <a:rPr lang="es-MX" sz="2000">
                    <a:latin typeface="Cambria Math" panose="02040503050406030204" pitchFamily="18" charset="0"/>
                  </a:rPr>
                  <a:t>Tiene comportamiento no lineal</a:t>
                </a:r>
              </a:p>
              <a:p>
                <a:r>
                  <a:rPr lang="es-MX" sz="2000">
                    <a:latin typeface="Cambria Math" panose="02040503050406030204" pitchFamily="18" charset="0"/>
                  </a:rPr>
                  <a:t>Codominio [0, 1]</a:t>
                </a:r>
              </a:p>
              <a:p>
                <a14:m>
                  <m:oMath xmlns:m="http://schemas.openxmlformats.org/officeDocument/2006/math">
                    <m:r>
                      <a:rPr lang="es-MX" sz="2000" b="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MX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0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0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sz="20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s-MX" sz="2000"/>
              </a:p>
              <a:p>
                <a:r>
                  <a:rPr lang="es-MX" sz="2000"/>
                  <a:t>Note que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2000"/>
                  <a:t> puede ser cualquier número. Incluso el resultado de otra función (Composición de funciones).</a:t>
                </a:r>
              </a:p>
              <a:p>
                <a:r>
                  <a:rPr lang="es-MX" sz="2000"/>
                  <a:t>¿Se puede combinar con regresión lineal?</a:t>
                </a:r>
              </a:p>
              <a:p>
                <a:endParaRPr lang="es-MX" sz="200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4321642-D65F-4B2C-FCBF-71E4BA6AF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493" y="2194102"/>
                <a:ext cx="4775199" cy="3908586"/>
              </a:xfrm>
              <a:blipFill>
                <a:blip r:embed="rId2"/>
                <a:stretch>
                  <a:fillRect l="-1149" t="-17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Sigmoid function - Wikipedia">
            <a:extLst>
              <a:ext uri="{FF2B5EF4-FFF2-40B4-BE49-F238E27FC236}">
                <a16:creationId xmlns:a16="http://schemas.microsoft.com/office/drawing/2014/main" id="{118EBD8F-23D4-9090-816B-EB3E1E5073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2" r="17491" b="-2"/>
          <a:stretch/>
        </p:blipFill>
        <p:spPr bwMode="auto"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8653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0ADB8-317E-0071-CA50-592DEDA5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Derivada función de costo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ACBC41-BE5C-397F-4706-5AB88B3FA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s-MX"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( 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))+(1−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⁡(1−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))+(1−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)⋅</m:t>
                    </m:r>
                    <m:r>
                      <m:rPr>
                        <m:sty m:val="p"/>
                      </m:rPr>
                      <a:rPr lang="es-MX">
                        <a:latin typeface="Cambria Math" panose="02040503050406030204" pitchFamily="18" charset="0"/>
                      </a:rPr>
                      <m:t>ln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⁡(1−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s-MX"/>
                  <a:t> // 1 </a:t>
                </a:r>
                <a:r>
                  <a:rPr lang="es-MX" err="1"/>
                  <a:t>sample</a:t>
                </a:r>
                <a:endParaRPr lang="es-MX"/>
              </a:p>
              <a:p>
                <a:endParaRPr lang="es-MX"/>
              </a:p>
              <a:p>
                <a:r>
                  <a:rPr lang="es-MX"/>
                  <a:t>Para actualizar el parámetro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MX"/>
                  <a:t> necesitamos: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s-MX" b="0"/>
                  <a:t> </a:t>
                </a:r>
              </a:p>
              <a:p>
                <a:endParaRPr lang="es-MX"/>
              </a:p>
              <a:p>
                <a:r>
                  <a:rPr lang="es-MX"/>
                  <a:t>Para actualizar el parámetro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MX"/>
                  <a:t> necesitamos: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ACBC41-BE5C-397F-4706-5AB88B3FA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291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0A55B-03A0-71AB-8E38-6D81DFD5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26F438F-2B39-F5D1-F845-F34EE97EC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))+(1−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)⋅</m:t>
                    </m:r>
                    <m:r>
                      <m:rPr>
                        <m:sty m:val="p"/>
                      </m:rPr>
                      <a:rPr lang="es-MX">
                        <a:latin typeface="Cambria Math" panose="02040503050406030204" pitchFamily="18" charset="0"/>
                      </a:rPr>
                      <m:t>ln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⁡(1−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/>
                  <a:t> =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s-MX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s-MX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d>
                                  <m:d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s-MX"/>
                  <a:t> </a:t>
                </a:r>
              </a:p>
              <a:p>
                <a:endParaRPr lang="es-MX"/>
              </a:p>
              <a:p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26F438F-2B39-F5D1-F845-F34EE97EC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B01E7A0-A827-5D01-0D0B-F2109185C416}"/>
                  </a:ext>
                </a:extLst>
              </p:cNvPr>
              <p:cNvSpPr txBox="1"/>
              <p:nvPr/>
            </p:nvSpPr>
            <p:spPr>
              <a:xfrm>
                <a:off x="9064206" y="58494"/>
                <a:ext cx="3127794" cy="622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MX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s-MX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B01E7A0-A827-5D01-0D0B-F2109185C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206" y="58494"/>
                <a:ext cx="3127794" cy="622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689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2092B-F5F1-3CFD-19B3-CDC19635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Composición de funciones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7F2F059-F798-2B1A-8F86-7CB74B1A3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s-MX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d>
                                  <m:d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s-MX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br>
                  <a:rPr lang="es-MX"/>
                </a:br>
                <a:endParaRPr lang="es-MX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s-MX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s-MX"/>
              </a:p>
              <a:p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7F2F059-F798-2B1A-8F86-7CB74B1A3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74741B1-0EA3-AF55-2808-52E8E8637064}"/>
                  </a:ext>
                </a:extLst>
              </p:cNvPr>
              <p:cNvSpPr txBox="1"/>
              <p:nvPr/>
            </p:nvSpPr>
            <p:spPr>
              <a:xfrm>
                <a:off x="5617242" y="52333"/>
                <a:ext cx="18603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MX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s-MX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74741B1-0EA3-AF55-2808-52E8E8637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242" y="52333"/>
                <a:ext cx="186038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64D8C5B-6DF3-78C9-F9B7-49CC20448B0D}"/>
                  </a:ext>
                </a:extLst>
              </p:cNvPr>
              <p:cNvSpPr txBox="1"/>
              <p:nvPr/>
            </p:nvSpPr>
            <p:spPr>
              <a:xfrm>
                <a:off x="7074568" y="-78486"/>
                <a:ext cx="3478629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64D8C5B-6DF3-78C9-F9B7-49CC2044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568" y="-78486"/>
                <a:ext cx="3478629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4575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2092B-F5F1-3CFD-19B3-CDC19635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Composición de funciones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7F2F059-F798-2B1A-8F86-7CB74B1A3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MX" sz="20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sz="200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s-MX" sz="2000"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d>
                                  <m:d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 sz="20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d>
                                      <m:dPr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s-MX" sz="2000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MX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MX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s-MX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s-MX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MX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s-MX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MX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s-MX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s-MX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MX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1 −</m:t>
                                    </m:r>
                                    <m:r>
                                      <a:rPr lang="es-MX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s-MX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s-MX" sz="2000" b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s-MX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s-MX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MX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s-MX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es-MX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s-MX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8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s-MX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MX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s-MX" sz="2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s-MX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s-MX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s-MX"/>
              </a:p>
              <a:p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7F2F059-F798-2B1A-8F86-7CB74B1A3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74741B1-0EA3-AF55-2808-52E8E8637064}"/>
                  </a:ext>
                </a:extLst>
              </p:cNvPr>
              <p:cNvSpPr txBox="1"/>
              <p:nvPr/>
            </p:nvSpPr>
            <p:spPr>
              <a:xfrm>
                <a:off x="5617242" y="52333"/>
                <a:ext cx="18603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MX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s-MX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74741B1-0EA3-AF55-2808-52E8E8637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242" y="52333"/>
                <a:ext cx="186038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64D8C5B-6DF3-78C9-F9B7-49CC20448B0D}"/>
                  </a:ext>
                </a:extLst>
              </p:cNvPr>
              <p:cNvSpPr txBox="1"/>
              <p:nvPr/>
            </p:nvSpPr>
            <p:spPr>
              <a:xfrm>
                <a:off x="7074568" y="-78486"/>
                <a:ext cx="3478629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64D8C5B-6DF3-78C9-F9B7-49CC2044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568" y="-78486"/>
                <a:ext cx="3478629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1086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CEFF4-9575-87B6-75AB-30EF8FF7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E639616-DBB9-BE4D-655E-F5BE63F90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s-MX" i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s-MX" i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s-MX" i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MX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s-MX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MX"/>
              </a:p>
              <a:p>
                <a:endParaRPr lang="es-MX"/>
              </a:p>
              <a:p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E639616-DBB9-BE4D-655E-F5BE63F90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0E8D56E-5D86-60AE-8C0B-9779E73EF66F}"/>
                  </a:ext>
                </a:extLst>
              </p:cNvPr>
              <p:cNvSpPr txBox="1"/>
              <p:nvPr/>
            </p:nvSpPr>
            <p:spPr>
              <a:xfrm>
                <a:off x="7074568" y="-78486"/>
                <a:ext cx="3478629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0E8D56E-5D86-60AE-8C0B-9779E73EF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568" y="-78486"/>
                <a:ext cx="3478629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02D9F82-7A3E-0717-45D3-9F328EAB143A}"/>
                  </a:ext>
                </a:extLst>
              </p:cNvPr>
              <p:cNvSpPr txBox="1"/>
              <p:nvPr/>
            </p:nvSpPr>
            <p:spPr>
              <a:xfrm>
                <a:off x="5617242" y="52333"/>
                <a:ext cx="18603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MX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s-MX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02D9F82-7A3E-0717-45D3-9F328EAB1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242" y="52333"/>
                <a:ext cx="186038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334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EC0A0-CB69-069F-282C-0CD755D1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AB6BD2F-D314-D9E6-328F-3ED30ADE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s-MX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s-MX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/>
                  <a:t> </a:t>
                </a:r>
              </a:p>
              <a:p>
                <a:endParaRPr lang="es-MX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AB6BD2F-D314-D9E6-328F-3ED30ADE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6574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2092B-F5F1-3CFD-19B3-CDC19635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Composición de funciones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7F2F059-F798-2B1A-8F86-7CB74B1A3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endParaRPr lang="es-MX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s-MX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i="1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s-MX" i="1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i="1">
                                    <a:solidFill>
                                      <a:schemeClr val="tx2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solidFill>
                                      <a:schemeClr val="tx2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s-MX" b="0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MX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s-MX" i="1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MX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s-MX" i="1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s-MX" i="1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s-MX" i="1">
                                    <a:solidFill>
                                      <a:schemeClr val="tx2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solidFill>
                                      <a:schemeClr val="tx2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d>
                                  <m:dPr>
                                    <m:ctrlPr>
                                      <a:rPr lang="es-MX" i="1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i="1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MX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s-MX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MX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s-MX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s-MX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d>
                                  <m:d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s-MX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s-MX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s-MX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d>
                                  <m:dPr>
                                    <m:ctrlPr>
                                      <a:rPr lang="es-MX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i="1" strike="sngStrike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s-MX" i="1" strike="sngStrike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 strike="sngStrike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i="1" strike="sngStrike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 strike="sngStrik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s-MX" b="0" i="1" strike="sngStrik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trike="sngStrike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s-MX" b="0" i="1" strike="sngStrike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b="0" i="1" strike="sngStrike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s-MX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 strike="sngStrik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i="1" strike="sngStrike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s-MX" i="1" strike="sngStrike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 strike="sngStrike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i="1" strike="sngStrike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 strike="sngStrik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s-MX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 strike="sngStrike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s-MX" i="1" strike="sngStrik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 strike="sngStrik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d>
                                  <m:d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s-MX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s-MX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s-MX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d>
                                  <m:dPr>
                                    <m:ctrlPr>
                                      <a:rPr lang="es-MX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MX" b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s-MX" i="1" strike="sngStrike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s-MX" i="1" strike="sngStrike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 strike="sngStrike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i="1" strike="sngStrike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 strike="sngStrik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s-MX" b="0" i="1" strike="sngStrike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i="1" strike="sngStrike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s-MX" b="0" i="1" strike="sngStrike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 strike="sngStrike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 strike="sngStrike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d>
                                  <m:dPr>
                                    <m:ctrlPr>
                                      <a:rPr lang="es-MX" i="1" strike="sngStrike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i="1" strike="sngStrike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MX" b="0" i="1" strike="sngStrike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trike="sngStrike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s-MX" i="1" strike="sngStrike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 strike="sngStrike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i="1" strike="sngStrike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 strike="sngStrike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s-MX" b="0" i="1" strike="sngStrike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s-MX" i="1" strike="sngStrike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s-MX" b="0" i="1" strike="sngStrike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i="1" strike="sngStrike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 strike="sngStrike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d>
                                  <m:dPr>
                                    <m:ctrlPr>
                                      <a:rPr lang="es-MX" i="1" strike="sngStrike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i="1" strike="sngStrike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MX" b="0" i="1" strike="sngStrike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MX" b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s-MX"/>
                </a:br>
                <a:endParaRPr lang="es-MX"/>
              </a:p>
              <a:p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7F2F059-F798-2B1A-8F86-7CB74B1A3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7573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A8DD6-2023-7CC1-A6AA-D8B9C0FD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551B0E1-AC81-B220-310B-6D2FE1A784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s-MX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s-MX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MX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s-MX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s-MX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MX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⋅1</m:t>
                    </m:r>
                  </m:oMath>
                </a14:m>
                <a:endParaRPr lang="es-MX"/>
              </a:p>
              <a:p>
                <a:endParaRPr lang="es-MX"/>
              </a:p>
              <a:p>
                <a:r>
                  <a:rPr lang="es-MX"/>
                  <a:t>Recuerde que </a:t>
                </a: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s-MX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s-MX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s-MX"/>
                  <a:t> = Mi modelo!!</a:t>
                </a:r>
              </a:p>
              <a:p>
                <a:endParaRPr lang="es-MX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/>
                  <a:t> =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s-MX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s-MX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s-MX"/>
              </a:p>
              <a:p>
                <a:endParaRPr lang="es-MX"/>
              </a:p>
              <a:p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551B0E1-AC81-B220-310B-6D2FE1A78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7706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D044E-11E8-AEF4-1956-0D90AAA8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Actualización de parámetros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0A149BF-0765-524B-9124-3726F43B66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s-MX" b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endParaRPr lang="es-MX"/>
              </a:p>
              <a:p>
                <a:endParaRPr lang="es-MX" u="sng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MX">
                    <a:solidFill>
                      <a:schemeClr val="tx1"/>
                    </a:solidFill>
                  </a:rPr>
                  <a:t> es un </a:t>
                </a:r>
                <a:r>
                  <a:rPr lang="es-MX" err="1">
                    <a:solidFill>
                      <a:schemeClr val="tx1"/>
                    </a:solidFill>
                  </a:rPr>
                  <a:t>hiperparámetro</a:t>
                </a:r>
                <a:r>
                  <a:rPr lang="es-MX">
                    <a:solidFill>
                      <a:schemeClr val="tx1"/>
                    </a:solidFill>
                  </a:rPr>
                  <a:t>, (Learning </a:t>
                </a:r>
                <a:r>
                  <a:rPr lang="es-MX" err="1">
                    <a:solidFill>
                      <a:schemeClr val="tx1"/>
                    </a:solidFill>
                  </a:rPr>
                  <a:t>rate</a:t>
                </a:r>
                <a:r>
                  <a:rPr lang="es-MX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s-MX"/>
                  <a:t>Gradiente descendiente</a:t>
                </a:r>
                <a:endParaRPr lang="es-MX">
                  <a:solidFill>
                    <a:schemeClr val="tx1"/>
                  </a:solidFill>
                </a:endParaRPr>
              </a:p>
              <a:p>
                <a:endParaRPr lang="es-MX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0A149BF-0765-524B-9124-3726F43B66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5559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29626-0592-5F09-2DAD-5071FAA8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2F6B41-20A7-171C-DFA0-A29BEE221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u="sng"/>
          </a:p>
        </p:txBody>
      </p:sp>
    </p:spTree>
    <p:extLst>
      <p:ext uri="{BB962C8B-B14F-4D97-AF65-F5344CB8AC3E}">
        <p14:creationId xmlns:p14="http://schemas.microsoft.com/office/powerpoint/2010/main" val="321554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5B3BD-382D-5A38-1346-EEB77B5A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Linealidad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EB728F2-E88A-DFFC-B337-13059AC7E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:pPr marL="0" indent="0">
                  <a:buNone/>
                </a:pPr>
                <a:r>
                  <a:rPr lang="es-MX"/>
                  <a:t>	Resultado no lineal.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s-MX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s-MX" b="0"/>
              </a:p>
              <a:p>
                <a:pPr marL="457200" lvl="1" indent="0">
                  <a:buNone/>
                </a:pPr>
                <a:r>
                  <a:rPr lang="es-MX"/>
                  <a:t>	</a:t>
                </a:r>
                <a:r>
                  <a:rPr lang="es-MX" sz="2800"/>
                  <a:t>Resultado lineal</a:t>
                </a:r>
              </a:p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:pPr lvl="1"/>
                <a:r>
                  <a:rPr lang="es-MX"/>
                  <a:t>Resultado es ¿?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EB728F2-E88A-DFFC-B337-13059AC7E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36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18F85-9CAA-93E3-CB95-21572C2A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¿Por qué queremos hacerlo así?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DBBDAE-5B28-E764-FF94-52EB7BBF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Calcular una función lineal es super simple (Computacionalmente)</a:t>
            </a:r>
          </a:p>
          <a:p>
            <a:r>
              <a:rPr lang="es-MX"/>
              <a:t>Es un método simple para mantener la relación entre variables y pesos.</a:t>
            </a:r>
          </a:p>
          <a:p>
            <a:r>
              <a:rPr lang="es-MX"/>
              <a:t>Obtener comportamiento no lineal con una función sencilla como </a:t>
            </a:r>
            <a:r>
              <a:rPr lang="es-MX" err="1"/>
              <a:t>Sigmoid</a:t>
            </a:r>
            <a:r>
              <a:rPr lang="es-MX"/>
              <a:t>.</a:t>
            </a:r>
          </a:p>
          <a:p>
            <a:r>
              <a:rPr lang="es-MX"/>
              <a:t>Permite modelar problemas con complejidad mayor.</a:t>
            </a:r>
          </a:p>
        </p:txBody>
      </p:sp>
    </p:spTree>
    <p:extLst>
      <p:ext uri="{BB962C8B-B14F-4D97-AF65-F5344CB8AC3E}">
        <p14:creationId xmlns:p14="http://schemas.microsoft.com/office/powerpoint/2010/main" val="392330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98FF38-6056-EDAD-BDBE-1DFC169B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568701" cy="1801036"/>
          </a:xfrm>
        </p:spPr>
        <p:txBody>
          <a:bodyPr>
            <a:normAutofit/>
          </a:bodyPr>
          <a:lstStyle/>
          <a:p>
            <a:r>
              <a:rPr lang="es-MX" sz="4000"/>
              <a:t>Clasificador</a:t>
            </a:r>
            <a:br>
              <a:rPr lang="es-MX" sz="4000"/>
            </a:br>
            <a:endParaRPr lang="es-MX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EB0E00B-4E56-17D4-83F5-81873DC24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962279"/>
                <a:ext cx="3799425" cy="3143241"/>
              </a:xfrm>
            </p:spPr>
            <p:txBody>
              <a:bodyPr>
                <a:normAutofit/>
              </a:bodyPr>
              <a:lstStyle/>
              <a:p>
                <a:r>
                  <a:rPr lang="es-MX" sz="2000"/>
                  <a:t>Si queremos realizar un clasificador, podemos definir un umbral</a:t>
                </a:r>
              </a:p>
              <a:p>
                <a14:m>
                  <m:oMath xmlns:m="http://schemas.openxmlformats.org/officeDocument/2006/math">
                    <m:r>
                      <a:rPr lang="es-MX" sz="20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≥0.5</m:t>
                    </m:r>
                    <m:r>
                      <a:rPr lang="es-MX" sz="2000" b="0" i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MX" sz="2000" b="0"/>
              </a:p>
              <a:p>
                <a14:m>
                  <m:oMath xmlns:m="http://schemas.openxmlformats.org/officeDocument/2006/math">
                    <m:r>
                      <a:rPr lang="es-MX" sz="20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&lt;0.5</m:t>
                    </m:r>
                    <m:r>
                      <a:rPr lang="es-MX" sz="2000" b="0" i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MX" sz="2000"/>
              </a:p>
              <a:p>
                <a:r>
                  <a:rPr lang="es-MX" sz="2000"/>
                  <a:t>El umbral se puede cambiar (0.6, 0.7 ….) Depende del problema.</a:t>
                </a:r>
              </a:p>
              <a:p>
                <a:r>
                  <a:rPr lang="es-MX" sz="2000"/>
                  <a:t>Moneda cargada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EB0E00B-4E56-17D4-83F5-81873DC24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962279"/>
                <a:ext cx="3799425" cy="3143241"/>
              </a:xfrm>
              <a:blipFill>
                <a:blip r:embed="rId2"/>
                <a:stretch>
                  <a:fillRect l="-1445" t="-1938" b="-116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CD35F11B-B8DA-E299-B9BF-30B7E7D7AF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1" r="1" b="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674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8D801-9105-F6CF-C50E-C07CE232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Regresión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01CAC3A-66C3-19C4-A0CA-B98589A4E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s-MX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𝑤𝑥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s-MX"/>
              </a:p>
              <a:p>
                <a:r>
                  <a:rPr lang="es-MX"/>
                  <a:t>Resultado es no lineal</a:t>
                </a:r>
              </a:p>
              <a:p>
                <a:r>
                  <a:rPr lang="es-MX"/>
                  <a:t>[0, 1]</a:t>
                </a:r>
              </a:p>
              <a:p>
                <a:r>
                  <a:rPr lang="es-MX" u="sng"/>
                  <a:t>La relación de los features y pesos se da por la regresión lineal</a:t>
                </a:r>
              </a:p>
              <a:p>
                <a:r>
                  <a:rPr lang="es-MX" u="sng"/>
                  <a:t>Probabilidad de que un evento suceda.</a:t>
                </a:r>
                <a:endParaRPr lang="es-MX"/>
              </a:p>
              <a:p>
                <a:endParaRPr lang="es-MX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01CAC3A-66C3-19C4-A0CA-B98589A4E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778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1611</Words>
  <Application>Microsoft Office PowerPoint</Application>
  <PresentationFormat>Widescreen</PresentationFormat>
  <Paragraphs>268</Paragraphs>
  <Slides>59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4" baseType="lpstr">
      <vt:lpstr>Aptos</vt:lpstr>
      <vt:lpstr>Aptos Display</vt:lpstr>
      <vt:lpstr>Arial</vt:lpstr>
      <vt:lpstr>Cambria Math</vt:lpstr>
      <vt:lpstr>Tema do Office</vt:lpstr>
      <vt:lpstr>Regresión Logística</vt:lpstr>
      <vt:lpstr>Regresión Logisitica != Regresión Lineal </vt:lpstr>
      <vt:lpstr>Apresentação do PowerPoint</vt:lpstr>
      <vt:lpstr>Apresentação do PowerPoint</vt:lpstr>
      <vt:lpstr>Sigmoid (Standar Logistic Function)</vt:lpstr>
      <vt:lpstr>Linealidad</vt:lpstr>
      <vt:lpstr>¿Por qué queremos hacerlo así?</vt:lpstr>
      <vt:lpstr>Clasificador </vt:lpstr>
      <vt:lpstr>Regresión Logística</vt:lpstr>
      <vt:lpstr>Apresentação do PowerPoint</vt:lpstr>
      <vt:lpstr>Apresentação do PowerPoint</vt:lpstr>
      <vt:lpstr>Optimización</vt:lpstr>
      <vt:lpstr>Optimización</vt:lpstr>
      <vt:lpstr>Optimización</vt:lpstr>
      <vt:lpstr>Derivada Sigmoid</vt:lpstr>
      <vt:lpstr>Derivada Sigmoid</vt:lpstr>
      <vt:lpstr>Derivada Sigmoid</vt:lpstr>
      <vt:lpstr>Derivada Sigmoid</vt:lpstr>
      <vt:lpstr>Derivada Sigmoid</vt:lpstr>
      <vt:lpstr>Derivada Sigmoid</vt:lpstr>
      <vt:lpstr>Derivada Sigmoid</vt:lpstr>
      <vt:lpstr>Derivada Sigmoid</vt:lpstr>
      <vt:lpstr>Derivada Sigmoid</vt:lpstr>
      <vt:lpstr>Derivada Sigmoid</vt:lpstr>
      <vt:lpstr>Derivada Sigmoid</vt:lpstr>
      <vt:lpstr>Hallar función de pérdida.</vt:lpstr>
      <vt:lpstr>Verosimilitud vs MSE</vt:lpstr>
      <vt:lpstr>Apresentação do PowerPoint</vt:lpstr>
      <vt:lpstr>Distribución normal</vt:lpstr>
      <vt:lpstr>Distribución normal</vt:lpstr>
      <vt:lpstr>Verosimilitud</vt:lpstr>
      <vt:lpstr>Verosimilitud</vt:lpstr>
      <vt:lpstr>Máxima verosimilitud</vt:lpstr>
      <vt:lpstr> </vt:lpstr>
      <vt:lpstr>MSE vs Maximize Likelihood</vt:lpstr>
      <vt:lpstr>Función de costo – Regresión logística</vt:lpstr>
      <vt:lpstr>Caso y_i=1</vt:lpstr>
      <vt:lpstr>Caso y_i=1, e.g – Calabaza no es naranja</vt:lpstr>
      <vt:lpstr>Caso y_i=0</vt:lpstr>
      <vt:lpstr>Caso y_i=0, e.g – Calabaza es naranja</vt:lpstr>
      <vt:lpstr>Resumen</vt:lpstr>
      <vt:lpstr>Derivada – Función de Costo</vt:lpstr>
      <vt:lpstr>Derivada – Función de Costo</vt:lpstr>
      <vt:lpstr>Logaritmo</vt:lpstr>
      <vt:lpstr>Aplicar logaritmo a la verosimilitud</vt:lpstr>
      <vt:lpstr>Aplicar logaritmo a la verosimilitud</vt:lpstr>
      <vt:lpstr>Se puede hacer algo para minimizar maximizando</vt:lpstr>
      <vt:lpstr>Apresentação do PowerPoint</vt:lpstr>
      <vt:lpstr>Apresentação do PowerPoint</vt:lpstr>
      <vt:lpstr>Derivada función de costo</vt:lpstr>
      <vt:lpstr>Apresentação do PowerPoint</vt:lpstr>
      <vt:lpstr>Composición de funciones</vt:lpstr>
      <vt:lpstr>Composición de funciones</vt:lpstr>
      <vt:lpstr>Apresentação do PowerPoint</vt:lpstr>
      <vt:lpstr>Apresentação do PowerPoint</vt:lpstr>
      <vt:lpstr>Composición de funciones</vt:lpstr>
      <vt:lpstr>Apresentação do PowerPoint</vt:lpstr>
      <vt:lpstr>Actualización de parámetros</vt:lpstr>
      <vt:lpstr>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Regresión Logística</dc:title>
  <dc:creator>Steven Andrey Pacheco Portuguez</dc:creator>
  <cp:lastModifiedBy>Steven Andrey Pacheco Portuguez</cp:lastModifiedBy>
  <cp:revision>1</cp:revision>
  <dcterms:created xsi:type="dcterms:W3CDTF">2024-01-24T05:37:59Z</dcterms:created>
  <dcterms:modified xsi:type="dcterms:W3CDTF">2024-03-07T15:44:59Z</dcterms:modified>
</cp:coreProperties>
</file>