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6" r:id="rId9"/>
    <p:sldId id="262" r:id="rId10"/>
    <p:sldId id="280" r:id="rId11"/>
    <p:sldId id="282" r:id="rId12"/>
    <p:sldId id="265" r:id="rId13"/>
    <p:sldId id="264" r:id="rId14"/>
    <p:sldId id="281" r:id="rId15"/>
    <p:sldId id="275" r:id="rId16"/>
    <p:sldId id="27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2" r:id="rId25"/>
    <p:sldId id="273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279D-19B3-4D3D-8E31-5FB7B7DEBA2F}" v="11" dt="2024-03-11T15:54:2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8E2B395A-9324-44C6-A783-AF55487635C1}"/>
    <pc:docChg chg="undo redo custSel addSld delSld modSld sldOrd">
      <pc:chgData name="Steven Andrey Pacheco Portuguez" userId="ad40cec1-e87c-4df3-a667-1eb27988b12b" providerId="ADAL" clId="{8E2B395A-9324-44C6-A783-AF55487635C1}" dt="2024-01-31T11:30:59.524" v="2566" actId="20577"/>
      <pc:docMkLst>
        <pc:docMk/>
      </pc:docMkLst>
      <pc:sldChg chg="modSp mod">
        <pc:chgData name="Steven Andrey Pacheco Portuguez" userId="ad40cec1-e87c-4df3-a667-1eb27988b12b" providerId="ADAL" clId="{8E2B395A-9324-44C6-A783-AF55487635C1}" dt="2024-01-29T15:25:31.614" v="22" actId="20577"/>
        <pc:sldMkLst>
          <pc:docMk/>
          <pc:sldMk cId="1164703011" sldId="256"/>
        </pc:sldMkLst>
        <pc:spChg chg="mod">
          <ac:chgData name="Steven Andrey Pacheco Portuguez" userId="ad40cec1-e87c-4df3-a667-1eb27988b12b" providerId="ADAL" clId="{8E2B395A-9324-44C6-A783-AF55487635C1}" dt="2024-01-29T15:25:31.614" v="22" actId="20577"/>
          <ac:spMkLst>
            <pc:docMk/>
            <pc:sldMk cId="1164703011" sldId="256"/>
            <ac:spMk id="3" creationId="{8AEBE5D7-B10C-8EDF-FB64-C6A3AEF18103}"/>
          </ac:spMkLst>
        </pc:spChg>
      </pc:sldChg>
      <pc:sldChg chg="modSp new mod">
        <pc:chgData name="Steven Andrey Pacheco Portuguez" userId="ad40cec1-e87c-4df3-a667-1eb27988b12b" providerId="ADAL" clId="{8E2B395A-9324-44C6-A783-AF55487635C1}" dt="2024-01-29T15:31:03.829" v="188" actId="20577"/>
        <pc:sldMkLst>
          <pc:docMk/>
          <pc:sldMk cId="3066321350" sldId="257"/>
        </pc:sldMkLst>
        <pc:spChg chg="mod">
          <ac:chgData name="Steven Andrey Pacheco Portuguez" userId="ad40cec1-e87c-4df3-a667-1eb27988b12b" providerId="ADAL" clId="{8E2B395A-9324-44C6-A783-AF55487635C1}" dt="2024-01-29T15:25:44.411" v="41" actId="20577"/>
          <ac:spMkLst>
            <pc:docMk/>
            <pc:sldMk cId="3066321350" sldId="257"/>
            <ac:spMk id="2" creationId="{77E1B630-E145-0024-0073-9DE8E4789BBE}"/>
          </ac:spMkLst>
        </pc:spChg>
        <pc:spChg chg="mod">
          <ac:chgData name="Steven Andrey Pacheco Portuguez" userId="ad40cec1-e87c-4df3-a667-1eb27988b12b" providerId="ADAL" clId="{8E2B395A-9324-44C6-A783-AF55487635C1}" dt="2024-01-29T15:31:03.829" v="188" actId="20577"/>
          <ac:spMkLst>
            <pc:docMk/>
            <pc:sldMk cId="3066321350" sldId="257"/>
            <ac:spMk id="3" creationId="{5E9C7F24-6783-C1E0-0CC9-A0332C621109}"/>
          </ac:spMkLst>
        </pc:spChg>
      </pc:sldChg>
      <pc:sldChg chg="addSp delSp modSp new mod setBg">
        <pc:chgData name="Steven Andrey Pacheco Portuguez" userId="ad40cec1-e87c-4df3-a667-1eb27988b12b" providerId="ADAL" clId="{8E2B395A-9324-44C6-A783-AF55487635C1}" dt="2024-01-29T15:38:38.857" v="256" actId="313"/>
        <pc:sldMkLst>
          <pc:docMk/>
          <pc:sldMk cId="512539880" sldId="258"/>
        </pc:sldMkLst>
        <pc:spChg chg="mod">
          <ac:chgData name="Steven Andrey Pacheco Portuguez" userId="ad40cec1-e87c-4df3-a667-1eb27988b12b" providerId="ADAL" clId="{8E2B395A-9324-44C6-A783-AF55487635C1}" dt="2024-01-29T15:38:38.857" v="256" actId="313"/>
          <ac:spMkLst>
            <pc:docMk/>
            <pc:sldMk cId="512539880" sldId="258"/>
            <ac:spMk id="2" creationId="{2890AD7E-4B27-9712-831E-535B94E8983E}"/>
          </ac:spMkLst>
        </pc:spChg>
        <pc:spChg chg="add del mod">
          <ac:chgData name="Steven Andrey Pacheco Portuguez" userId="ad40cec1-e87c-4df3-a667-1eb27988b12b" providerId="ADAL" clId="{8E2B395A-9324-44C6-A783-AF55487635C1}" dt="2024-01-29T15:35:53.124" v="255" actId="20577"/>
          <ac:spMkLst>
            <pc:docMk/>
            <pc:sldMk cId="512539880" sldId="258"/>
            <ac:spMk id="3" creationId="{F0B0B7BF-5AC5-7B41-3395-15BE2CE85975}"/>
          </ac:spMkLst>
        </pc:spChg>
        <pc:spChg chg="add del">
          <ac:chgData name="Steven Andrey Pacheco Portuguez" userId="ad40cec1-e87c-4df3-a667-1eb27988b12b" providerId="ADAL" clId="{8E2B395A-9324-44C6-A783-AF55487635C1}" dt="2024-01-29T15:33:18.654" v="218" actId="26606"/>
          <ac:spMkLst>
            <pc:docMk/>
            <pc:sldMk cId="512539880" sldId="258"/>
            <ac:spMk id="12" creationId="{F13C74B1-5B17-4795-BED0-7140497B445A}"/>
          </ac:spMkLst>
        </pc:spChg>
        <pc:spChg chg="add del">
          <ac:chgData name="Steven Andrey Pacheco Portuguez" userId="ad40cec1-e87c-4df3-a667-1eb27988b12b" providerId="ADAL" clId="{8E2B395A-9324-44C6-A783-AF55487635C1}" dt="2024-01-29T15:33:18.654" v="218" actId="26606"/>
          <ac:spMkLst>
            <pc:docMk/>
            <pc:sldMk cId="512539880" sldId="258"/>
            <ac:spMk id="14" creationId="{D4974D33-8DC5-464E-8C6D-BE58F0669C17}"/>
          </ac:spMkLst>
        </pc:spChg>
        <pc:spChg chg="add del">
          <ac:chgData name="Steven Andrey Pacheco Portuguez" userId="ad40cec1-e87c-4df3-a667-1eb27988b12b" providerId="ADAL" clId="{8E2B395A-9324-44C6-A783-AF55487635C1}" dt="2024-01-29T15:33:21.739" v="220" actId="26606"/>
          <ac:spMkLst>
            <pc:docMk/>
            <pc:sldMk cId="512539880" sldId="258"/>
            <ac:spMk id="16" creationId="{D07DD2DE-F619-49DD-B5E7-03A290FF4ED1}"/>
          </ac:spMkLst>
        </pc:spChg>
        <pc:spChg chg="add del">
          <ac:chgData name="Steven Andrey Pacheco Portuguez" userId="ad40cec1-e87c-4df3-a667-1eb27988b12b" providerId="ADAL" clId="{8E2B395A-9324-44C6-A783-AF55487635C1}" dt="2024-01-29T15:33:21.739" v="220" actId="26606"/>
          <ac:spMkLst>
            <pc:docMk/>
            <pc:sldMk cId="512539880" sldId="258"/>
            <ac:spMk id="17" creationId="{A8384FB5-9ADC-4DDC-881B-597D56F5B15D}"/>
          </ac:spMkLst>
        </pc:spChg>
        <pc:spChg chg="add del">
          <ac:chgData name="Steven Andrey Pacheco Portuguez" userId="ad40cec1-e87c-4df3-a667-1eb27988b12b" providerId="ADAL" clId="{8E2B395A-9324-44C6-A783-AF55487635C1}" dt="2024-01-29T15:33:21.739" v="220" actId="26606"/>
          <ac:spMkLst>
            <pc:docMk/>
            <pc:sldMk cId="512539880" sldId="258"/>
            <ac:spMk id="18" creationId="{85149191-5F60-4A28-AAFF-039F96B0F3EC}"/>
          </ac:spMkLst>
        </pc:spChg>
        <pc:spChg chg="add del">
          <ac:chgData name="Steven Andrey Pacheco Portuguez" userId="ad40cec1-e87c-4df3-a667-1eb27988b12b" providerId="ADAL" clId="{8E2B395A-9324-44C6-A783-AF55487635C1}" dt="2024-01-29T15:33:21.739" v="220" actId="26606"/>
          <ac:spMkLst>
            <pc:docMk/>
            <pc:sldMk cId="512539880" sldId="258"/>
            <ac:spMk id="19" creationId="{91E5A9A7-95C6-4F4F-B00E-C82E07FE62EF}"/>
          </ac:spMkLst>
        </pc:spChg>
        <pc:spChg chg="add del">
          <ac:chgData name="Steven Andrey Pacheco Portuguez" userId="ad40cec1-e87c-4df3-a667-1eb27988b12b" providerId="ADAL" clId="{8E2B395A-9324-44C6-A783-AF55487635C1}" dt="2024-01-29T15:33:21.739" v="220" actId="26606"/>
          <ac:spMkLst>
            <pc:docMk/>
            <pc:sldMk cId="512539880" sldId="258"/>
            <ac:spMk id="20" creationId="{F8260ED5-17F7-4158-B241-D51DD4CF1B7E}"/>
          </ac:spMkLst>
        </pc:spChg>
        <pc:grpChg chg="add">
          <ac:chgData name="Steven Andrey Pacheco Portuguez" userId="ad40cec1-e87c-4df3-a667-1eb27988b12b" providerId="ADAL" clId="{8E2B395A-9324-44C6-A783-AF55487635C1}" dt="2024-01-29T15:33:21.744" v="221" actId="26606"/>
          <ac:grpSpMkLst>
            <pc:docMk/>
            <pc:sldMk cId="512539880" sldId="258"/>
            <ac:grpSpMk id="22" creationId="{1FD67D68-9B83-C338-8342-3348D8F22347}"/>
          </ac:grpSpMkLst>
        </pc:grpChg>
        <pc:picChg chg="add del mod ord">
          <ac:chgData name="Steven Andrey Pacheco Portuguez" userId="ad40cec1-e87c-4df3-a667-1eb27988b12b" providerId="ADAL" clId="{8E2B395A-9324-44C6-A783-AF55487635C1}" dt="2024-01-29T15:33:06.175" v="210" actId="22"/>
          <ac:picMkLst>
            <pc:docMk/>
            <pc:sldMk cId="512539880" sldId="258"/>
            <ac:picMk id="5" creationId="{B2EC4EB2-830F-357F-3E15-E8402C749E68}"/>
          </ac:picMkLst>
        </pc:picChg>
        <pc:picChg chg="add mod">
          <ac:chgData name="Steven Andrey Pacheco Portuguez" userId="ad40cec1-e87c-4df3-a667-1eb27988b12b" providerId="ADAL" clId="{8E2B395A-9324-44C6-A783-AF55487635C1}" dt="2024-01-29T15:34:05.523" v="225"/>
          <ac:picMkLst>
            <pc:docMk/>
            <pc:sldMk cId="512539880" sldId="258"/>
            <ac:picMk id="7" creationId="{33A73A20-19E1-D7B7-CF66-E9C8D303D516}"/>
          </ac:picMkLst>
        </pc:picChg>
      </pc:sldChg>
      <pc:sldChg chg="addSp delSp modSp new mod setBg">
        <pc:chgData name="Steven Andrey Pacheco Portuguez" userId="ad40cec1-e87c-4df3-a667-1eb27988b12b" providerId="ADAL" clId="{8E2B395A-9324-44C6-A783-AF55487635C1}" dt="2024-01-29T15:39:16.454" v="259" actId="26606"/>
        <pc:sldMkLst>
          <pc:docMk/>
          <pc:sldMk cId="1513958868" sldId="259"/>
        </pc:sldMkLst>
        <pc:spChg chg="del">
          <ac:chgData name="Steven Andrey Pacheco Portuguez" userId="ad40cec1-e87c-4df3-a667-1eb27988b12b" providerId="ADAL" clId="{8E2B395A-9324-44C6-A783-AF55487635C1}" dt="2024-01-29T15:39:16.454" v="259" actId="26606"/>
          <ac:spMkLst>
            <pc:docMk/>
            <pc:sldMk cId="1513958868" sldId="259"/>
            <ac:spMk id="2" creationId="{4CF321B1-744E-7AD8-1C74-3B8AE68576DA}"/>
          </ac:spMkLst>
        </pc:spChg>
        <pc:spChg chg="del">
          <ac:chgData name="Steven Andrey Pacheco Portuguez" userId="ad40cec1-e87c-4df3-a667-1eb27988b12b" providerId="ADAL" clId="{8E2B395A-9324-44C6-A783-AF55487635C1}" dt="2024-01-29T15:39:16.454" v="259" actId="26606"/>
          <ac:spMkLst>
            <pc:docMk/>
            <pc:sldMk cId="1513958868" sldId="259"/>
            <ac:spMk id="3" creationId="{57F141ED-91C3-3611-90BC-D028030C7BCD}"/>
          </ac:spMkLst>
        </pc:spChg>
        <pc:spChg chg="add">
          <ac:chgData name="Steven Andrey Pacheco Portuguez" userId="ad40cec1-e87c-4df3-a667-1eb27988b12b" providerId="ADAL" clId="{8E2B395A-9324-44C6-A783-AF55487635C1}" dt="2024-01-29T15:39:16.454" v="259" actId="26606"/>
          <ac:spMkLst>
            <pc:docMk/>
            <pc:sldMk cId="1513958868" sldId="259"/>
            <ac:spMk id="10" creationId="{E722B2DD-E14D-4972-9D98-5D6E61B1B2D2}"/>
          </ac:spMkLst>
        </pc:spChg>
        <pc:spChg chg="add">
          <ac:chgData name="Steven Andrey Pacheco Portuguez" userId="ad40cec1-e87c-4df3-a667-1eb27988b12b" providerId="ADAL" clId="{8E2B395A-9324-44C6-A783-AF55487635C1}" dt="2024-01-29T15:39:16.454" v="259" actId="26606"/>
          <ac:spMkLst>
            <pc:docMk/>
            <pc:sldMk cId="1513958868" sldId="259"/>
            <ac:spMk id="12" creationId="{0CFB124C-4B0C-4A81-8633-17257B151642}"/>
          </ac:spMkLst>
        </pc:spChg>
        <pc:picChg chg="add mod">
          <ac:chgData name="Steven Andrey Pacheco Portuguez" userId="ad40cec1-e87c-4df3-a667-1eb27988b12b" providerId="ADAL" clId="{8E2B395A-9324-44C6-A783-AF55487635C1}" dt="2024-01-29T15:39:16.454" v="259" actId="26606"/>
          <ac:picMkLst>
            <pc:docMk/>
            <pc:sldMk cId="1513958868" sldId="259"/>
            <ac:picMk id="5" creationId="{FF792A7B-FCDA-A7F6-6077-CA01EE992274}"/>
          </ac:picMkLst>
        </pc:picChg>
      </pc:sldChg>
      <pc:sldChg chg="addSp modSp new mod setBg">
        <pc:chgData name="Steven Andrey Pacheco Portuguez" userId="ad40cec1-e87c-4df3-a667-1eb27988b12b" providerId="ADAL" clId="{8E2B395A-9324-44C6-A783-AF55487635C1}" dt="2024-01-29T15:41:09.579" v="269" actId="26606"/>
        <pc:sldMkLst>
          <pc:docMk/>
          <pc:sldMk cId="2696689755" sldId="260"/>
        </pc:sldMkLst>
        <pc:spChg chg="mo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2" creationId="{A8E5F057-1943-D51B-4230-C9B90D45377A}"/>
          </ac:spMkLst>
        </pc:spChg>
        <pc:spChg chg="mo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3" creationId="{13DA52D2-9F39-0130-A610-F7D74D77D3B0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8" creationId="{09588DA8-065E-4F6F-8EFD-43104AB2E0CF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10" creationId="{C4285719-470E-454C-AF62-8323075F1F5B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12" creationId="{CD9FE4EF-C4D8-49A0-B2FF-81D8DB7D8A24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14" creationId="{4300840D-0A0B-4512-BACA-B439D5B9C57C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16" creationId="{D2B78728-A580-49A7-84F9-6EF6F583ADE0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18" creationId="{38FAA1A1-D861-433F-88FA-1E9D6FD31D11}"/>
          </ac:spMkLst>
        </pc:spChg>
        <pc:spChg chg="add">
          <ac:chgData name="Steven Andrey Pacheco Portuguez" userId="ad40cec1-e87c-4df3-a667-1eb27988b12b" providerId="ADAL" clId="{8E2B395A-9324-44C6-A783-AF55487635C1}" dt="2024-01-29T15:41:09.579" v="269" actId="26606"/>
          <ac:spMkLst>
            <pc:docMk/>
            <pc:sldMk cId="2696689755" sldId="260"/>
            <ac:spMk id="20" creationId="{8D71EDA1-87BF-4D5D-AB79-F346FD19278A}"/>
          </ac:spMkLst>
        </pc:spChg>
      </pc:sldChg>
      <pc:sldChg chg="modSp new mod">
        <pc:chgData name="Steven Andrey Pacheco Portuguez" userId="ad40cec1-e87c-4df3-a667-1eb27988b12b" providerId="ADAL" clId="{8E2B395A-9324-44C6-A783-AF55487635C1}" dt="2024-01-29T15:45:07.963" v="554" actId="20577"/>
        <pc:sldMkLst>
          <pc:docMk/>
          <pc:sldMk cId="1583598084" sldId="261"/>
        </pc:sldMkLst>
        <pc:spChg chg="mod">
          <ac:chgData name="Steven Andrey Pacheco Portuguez" userId="ad40cec1-e87c-4df3-a667-1eb27988b12b" providerId="ADAL" clId="{8E2B395A-9324-44C6-A783-AF55487635C1}" dt="2024-01-29T15:42:18.372" v="280" actId="1076"/>
          <ac:spMkLst>
            <pc:docMk/>
            <pc:sldMk cId="1583598084" sldId="261"/>
            <ac:spMk id="2" creationId="{917A8EDE-87EB-8B41-2C2D-CFDD4B04A318}"/>
          </ac:spMkLst>
        </pc:spChg>
        <pc:spChg chg="mod">
          <ac:chgData name="Steven Andrey Pacheco Portuguez" userId="ad40cec1-e87c-4df3-a667-1eb27988b12b" providerId="ADAL" clId="{8E2B395A-9324-44C6-A783-AF55487635C1}" dt="2024-01-29T15:45:07.963" v="554" actId="20577"/>
          <ac:spMkLst>
            <pc:docMk/>
            <pc:sldMk cId="1583598084" sldId="261"/>
            <ac:spMk id="3" creationId="{DE34C7CF-598B-88EA-0FA2-EAD800F02874}"/>
          </ac:spMkLst>
        </pc:spChg>
      </pc:sldChg>
      <pc:sldChg chg="addSp modSp new mod">
        <pc:chgData name="Steven Andrey Pacheco Portuguez" userId="ad40cec1-e87c-4df3-a667-1eb27988b12b" providerId="ADAL" clId="{8E2B395A-9324-44C6-A783-AF55487635C1}" dt="2024-01-29T16:38:58.401" v="923" actId="20577"/>
        <pc:sldMkLst>
          <pc:docMk/>
          <pc:sldMk cId="221855743" sldId="262"/>
        </pc:sldMkLst>
        <pc:spChg chg="mod">
          <ac:chgData name="Steven Andrey Pacheco Portuguez" userId="ad40cec1-e87c-4df3-a667-1eb27988b12b" providerId="ADAL" clId="{8E2B395A-9324-44C6-A783-AF55487635C1}" dt="2024-01-29T16:28:38.986" v="577" actId="20577"/>
          <ac:spMkLst>
            <pc:docMk/>
            <pc:sldMk cId="221855743" sldId="262"/>
            <ac:spMk id="2" creationId="{04C09A17-5B0B-E624-05F1-8744E12E7EA5}"/>
          </ac:spMkLst>
        </pc:spChg>
        <pc:spChg chg="mod">
          <ac:chgData name="Steven Andrey Pacheco Portuguez" userId="ad40cec1-e87c-4df3-a667-1eb27988b12b" providerId="ADAL" clId="{8E2B395A-9324-44C6-A783-AF55487635C1}" dt="2024-01-29T16:38:58.401" v="923" actId="20577"/>
          <ac:spMkLst>
            <pc:docMk/>
            <pc:sldMk cId="221855743" sldId="262"/>
            <ac:spMk id="3" creationId="{F0B0B319-BE67-C4C8-B4A2-962325EFC0F6}"/>
          </ac:spMkLst>
        </pc:spChg>
        <pc:picChg chg="add mod">
          <ac:chgData name="Steven Andrey Pacheco Portuguez" userId="ad40cec1-e87c-4df3-a667-1eb27988b12b" providerId="ADAL" clId="{8E2B395A-9324-44C6-A783-AF55487635C1}" dt="2024-01-29T16:29:23.676" v="604" actId="14100"/>
          <ac:picMkLst>
            <pc:docMk/>
            <pc:sldMk cId="221855743" sldId="262"/>
            <ac:picMk id="5" creationId="{D420315E-37B7-B642-E14C-7CC842E2825D}"/>
          </ac:picMkLst>
        </pc:picChg>
      </pc:sldChg>
      <pc:sldChg chg="addSp delSp modSp new del mod setBg">
        <pc:chgData name="Steven Andrey Pacheco Portuguez" userId="ad40cec1-e87c-4df3-a667-1eb27988b12b" providerId="ADAL" clId="{8E2B395A-9324-44C6-A783-AF55487635C1}" dt="2024-01-29T16:33:19.558" v="750" actId="47"/>
        <pc:sldMkLst>
          <pc:docMk/>
          <pc:sldMk cId="3204733984" sldId="263"/>
        </pc:sldMkLst>
        <pc:spChg chg="mod">
          <ac:chgData name="Steven Andrey Pacheco Portuguez" userId="ad40cec1-e87c-4df3-a667-1eb27988b12b" providerId="ADAL" clId="{8E2B395A-9324-44C6-A783-AF55487635C1}" dt="2024-01-29T16:33:17.655" v="749" actId="21"/>
          <ac:spMkLst>
            <pc:docMk/>
            <pc:sldMk cId="3204733984" sldId="263"/>
            <ac:spMk id="2" creationId="{1BC7A931-D04C-9522-0486-8C1BDC799511}"/>
          </ac:spMkLst>
        </pc:spChg>
        <pc:spChg chg="mo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3" creationId="{3C3958F8-7948-929A-817E-555DF77282CE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5" creationId="{DEE2AD96-B495-4E06-9291-B71706F728CB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6" creationId="{53CF6D67-C5A8-4ADD-9E8E-1E38CA1D3166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7" creationId="{86909FA0-B515-4681-B7A8-FA281D133B94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8" creationId="{DEE2AD96-B495-4E06-9291-B71706F728CB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9" creationId="{21C9FE86-FCC3-4A31-AA1C-C882262B7FE7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10" creationId="{53CF6D67-C5A8-4ADD-9E8E-1E38CA1D3166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11" creationId="{7D96243B-ECED-4B71-8E06-AE9A285EAD20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12" creationId="{86909FA0-B515-4681-B7A8-FA281D133B94}"/>
          </ac:spMkLst>
        </pc:spChg>
        <pc:spChg chg="add">
          <ac:chgData name="Steven Andrey Pacheco Portuguez" userId="ad40cec1-e87c-4df3-a667-1eb27988b12b" providerId="ADAL" clId="{8E2B395A-9324-44C6-A783-AF55487635C1}" dt="2024-01-29T15:47:15.902" v="566" actId="26606"/>
          <ac:spMkLst>
            <pc:docMk/>
            <pc:sldMk cId="3204733984" sldId="263"/>
            <ac:spMk id="13" creationId="{A09989E4-EFDC-4A90-A633-E0525FB4139E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14" creationId="{21C9FE86-FCC3-4A31-AA1C-C882262B7FE7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16" creationId="{7D96243B-ECED-4B71-8E06-AE9A285EAD20}"/>
          </ac:spMkLst>
        </pc:spChg>
        <pc:spChg chg="add del">
          <ac:chgData name="Steven Andrey Pacheco Portuguez" userId="ad40cec1-e87c-4df3-a667-1eb27988b12b" providerId="ADAL" clId="{8E2B395A-9324-44C6-A783-AF55487635C1}" dt="2024-01-29T15:47:07.186" v="565" actId="26606"/>
          <ac:spMkLst>
            <pc:docMk/>
            <pc:sldMk cId="3204733984" sldId="263"/>
            <ac:spMk id="18" creationId="{A09989E4-EFDC-4A90-A633-E0525FB4139E}"/>
          </ac:spMkLst>
        </pc:spChg>
      </pc:sldChg>
      <pc:sldChg chg="addSp modSp new mod">
        <pc:chgData name="Steven Andrey Pacheco Portuguez" userId="ad40cec1-e87c-4df3-a667-1eb27988b12b" providerId="ADAL" clId="{8E2B395A-9324-44C6-A783-AF55487635C1}" dt="2024-01-29T16:36:51.895" v="919" actId="5793"/>
        <pc:sldMkLst>
          <pc:docMk/>
          <pc:sldMk cId="2896857656" sldId="264"/>
        </pc:sldMkLst>
        <pc:spChg chg="mod">
          <ac:chgData name="Steven Andrey Pacheco Portuguez" userId="ad40cec1-e87c-4df3-a667-1eb27988b12b" providerId="ADAL" clId="{8E2B395A-9324-44C6-A783-AF55487635C1}" dt="2024-01-29T16:34:14.500" v="798" actId="20577"/>
          <ac:spMkLst>
            <pc:docMk/>
            <pc:sldMk cId="2896857656" sldId="264"/>
            <ac:spMk id="2" creationId="{BABFC411-E790-C718-3DEF-6B7C0B846B27}"/>
          </ac:spMkLst>
        </pc:spChg>
        <pc:spChg chg="mod">
          <ac:chgData name="Steven Andrey Pacheco Portuguez" userId="ad40cec1-e87c-4df3-a667-1eb27988b12b" providerId="ADAL" clId="{8E2B395A-9324-44C6-A783-AF55487635C1}" dt="2024-01-29T16:36:51.895" v="919" actId="5793"/>
          <ac:spMkLst>
            <pc:docMk/>
            <pc:sldMk cId="2896857656" sldId="264"/>
            <ac:spMk id="3" creationId="{F7705652-A46B-9685-0DF1-A56182E7E97F}"/>
          </ac:spMkLst>
        </pc:spChg>
        <pc:picChg chg="add mod">
          <ac:chgData name="Steven Andrey Pacheco Portuguez" userId="ad40cec1-e87c-4df3-a667-1eb27988b12b" providerId="ADAL" clId="{8E2B395A-9324-44C6-A783-AF55487635C1}" dt="2024-01-29T16:33:55.563" v="779" actId="1076"/>
          <ac:picMkLst>
            <pc:docMk/>
            <pc:sldMk cId="2896857656" sldId="264"/>
            <ac:picMk id="5" creationId="{E506538B-9223-643D-7B24-4CA2DD82DB1F}"/>
          </ac:picMkLst>
        </pc:picChg>
      </pc:sldChg>
      <pc:sldChg chg="modSp add mod ord">
        <pc:chgData name="Steven Andrey Pacheco Portuguez" userId="ad40cec1-e87c-4df3-a667-1eb27988b12b" providerId="ADAL" clId="{8E2B395A-9324-44C6-A783-AF55487635C1}" dt="2024-01-29T16:33:08.211" v="745" actId="20577"/>
        <pc:sldMkLst>
          <pc:docMk/>
          <pc:sldMk cId="4208991253" sldId="265"/>
        </pc:sldMkLst>
        <pc:spChg chg="mod">
          <ac:chgData name="Steven Andrey Pacheco Portuguez" userId="ad40cec1-e87c-4df3-a667-1eb27988b12b" providerId="ADAL" clId="{8E2B395A-9324-44C6-A783-AF55487635C1}" dt="2024-01-29T16:33:08.211" v="745" actId="20577"/>
          <ac:spMkLst>
            <pc:docMk/>
            <pc:sldMk cId="4208991253" sldId="265"/>
            <ac:spMk id="2" creationId="{A8E5F057-1943-D51B-4230-C9B90D45377A}"/>
          </ac:spMkLst>
        </pc:spChg>
      </pc:sldChg>
      <pc:sldChg chg="modSp add mod ord">
        <pc:chgData name="Steven Andrey Pacheco Portuguez" userId="ad40cec1-e87c-4df3-a667-1eb27988b12b" providerId="ADAL" clId="{8E2B395A-9324-44C6-A783-AF55487635C1}" dt="2024-01-29T16:33:21.850" v="751"/>
        <pc:sldMkLst>
          <pc:docMk/>
          <pc:sldMk cId="3951584558" sldId="266"/>
        </pc:sldMkLst>
        <pc:spChg chg="mod">
          <ac:chgData name="Steven Andrey Pacheco Portuguez" userId="ad40cec1-e87c-4df3-a667-1eb27988b12b" providerId="ADAL" clId="{8E2B395A-9324-44C6-A783-AF55487635C1}" dt="2024-01-29T16:33:21.850" v="751"/>
          <ac:spMkLst>
            <pc:docMk/>
            <pc:sldMk cId="3951584558" sldId="266"/>
            <ac:spMk id="2" creationId="{A8E5F057-1943-D51B-4230-C9B90D45377A}"/>
          </ac:spMkLst>
        </pc:spChg>
      </pc:sldChg>
      <pc:sldChg chg="modSp new mod">
        <pc:chgData name="Steven Andrey Pacheco Portuguez" userId="ad40cec1-e87c-4df3-a667-1eb27988b12b" providerId="ADAL" clId="{8E2B395A-9324-44C6-A783-AF55487635C1}" dt="2024-01-29T20:17:29.297" v="1077" actId="20577"/>
        <pc:sldMkLst>
          <pc:docMk/>
          <pc:sldMk cId="3765930783" sldId="267"/>
        </pc:sldMkLst>
        <pc:spChg chg="mod">
          <ac:chgData name="Steven Andrey Pacheco Portuguez" userId="ad40cec1-e87c-4df3-a667-1eb27988b12b" providerId="ADAL" clId="{8E2B395A-9324-44C6-A783-AF55487635C1}" dt="2024-01-29T20:17:29.297" v="1077" actId="20577"/>
          <ac:spMkLst>
            <pc:docMk/>
            <pc:sldMk cId="3765930783" sldId="267"/>
            <ac:spMk id="2" creationId="{401B48D2-02A9-114B-3840-6A1AC14BDE4F}"/>
          </ac:spMkLst>
        </pc:spChg>
        <pc:spChg chg="mod">
          <ac:chgData name="Steven Andrey Pacheco Portuguez" userId="ad40cec1-e87c-4df3-a667-1eb27988b12b" providerId="ADAL" clId="{8E2B395A-9324-44C6-A783-AF55487635C1}" dt="2024-01-29T17:52:01.061" v="959" actId="115"/>
          <ac:spMkLst>
            <pc:docMk/>
            <pc:sldMk cId="3765930783" sldId="267"/>
            <ac:spMk id="3" creationId="{A70493A7-3086-C26C-607C-0940122056C9}"/>
          </ac:spMkLst>
        </pc:spChg>
      </pc:sldChg>
      <pc:sldChg chg="addSp delSp modSp new mod">
        <pc:chgData name="Steven Andrey Pacheco Portuguez" userId="ad40cec1-e87c-4df3-a667-1eb27988b12b" providerId="ADAL" clId="{8E2B395A-9324-44C6-A783-AF55487635C1}" dt="2024-01-29T20:17:32.459" v="1078"/>
        <pc:sldMkLst>
          <pc:docMk/>
          <pc:sldMk cId="4109666514" sldId="268"/>
        </pc:sldMkLst>
        <pc:spChg chg="mod">
          <ac:chgData name="Steven Andrey Pacheco Portuguez" userId="ad40cec1-e87c-4df3-a667-1eb27988b12b" providerId="ADAL" clId="{8E2B395A-9324-44C6-A783-AF55487635C1}" dt="2024-01-29T20:17:32.459" v="1078"/>
          <ac:spMkLst>
            <pc:docMk/>
            <pc:sldMk cId="4109666514" sldId="268"/>
            <ac:spMk id="2" creationId="{B9657907-A55D-18AC-61D4-2F6D7C99CBD3}"/>
          </ac:spMkLst>
        </pc:spChg>
        <pc:spChg chg="add del mod">
          <ac:chgData name="Steven Andrey Pacheco Portuguez" userId="ad40cec1-e87c-4df3-a667-1eb27988b12b" providerId="ADAL" clId="{8E2B395A-9324-44C6-A783-AF55487635C1}" dt="2024-01-29T20:05:43.430" v="983" actId="20577"/>
          <ac:spMkLst>
            <pc:docMk/>
            <pc:sldMk cId="4109666514" sldId="268"/>
            <ac:spMk id="3" creationId="{CD37B321-4DB3-22D2-025C-1524AB8FDC28}"/>
          </ac:spMkLst>
        </pc:spChg>
        <pc:graphicFrameChg chg="add del mod ord modGraphic">
          <ac:chgData name="Steven Andrey Pacheco Portuguez" userId="ad40cec1-e87c-4df3-a667-1eb27988b12b" providerId="ADAL" clId="{8E2B395A-9324-44C6-A783-AF55487635C1}" dt="2024-01-29T20:05:24.939" v="965" actId="3680"/>
          <ac:graphicFrameMkLst>
            <pc:docMk/>
            <pc:sldMk cId="4109666514" sldId="268"/>
            <ac:graphicFrameMk id="4" creationId="{E6C46D9D-9B8A-6DFC-53AE-3F5ABFF30FD3}"/>
          </ac:graphicFrameMkLst>
        </pc:graphicFrameChg>
      </pc:sldChg>
      <pc:sldChg chg="addSp delSp modSp new mod setBg">
        <pc:chgData name="Steven Andrey Pacheco Portuguez" userId="ad40cec1-e87c-4df3-a667-1eb27988b12b" providerId="ADAL" clId="{8E2B395A-9324-44C6-A783-AF55487635C1}" dt="2024-01-29T20:17:19.004" v="1076" actId="20577"/>
        <pc:sldMkLst>
          <pc:docMk/>
          <pc:sldMk cId="1812978370" sldId="269"/>
        </pc:sldMkLst>
        <pc:spChg chg="mod">
          <ac:chgData name="Steven Andrey Pacheco Portuguez" userId="ad40cec1-e87c-4df3-a667-1eb27988b12b" providerId="ADAL" clId="{8E2B395A-9324-44C6-A783-AF55487635C1}" dt="2024-01-29T20:17:19.004" v="1076" actId="20577"/>
          <ac:spMkLst>
            <pc:docMk/>
            <pc:sldMk cId="1812978370" sldId="269"/>
            <ac:spMk id="2" creationId="{2DDEC5B1-C60D-BC8F-0774-FB76FC618037}"/>
          </ac:spMkLst>
        </pc:spChg>
        <pc:spChg chg="del">
          <ac:chgData name="Steven Andrey Pacheco Portuguez" userId="ad40cec1-e87c-4df3-a667-1eb27988b12b" providerId="ADAL" clId="{8E2B395A-9324-44C6-A783-AF55487635C1}" dt="2024-01-29T20:08:45.170" v="985" actId="3680"/>
          <ac:spMkLst>
            <pc:docMk/>
            <pc:sldMk cId="1812978370" sldId="269"/>
            <ac:spMk id="3" creationId="{B5685BA3-2098-3E92-089A-D4079DDFF7C8}"/>
          </ac:spMkLst>
        </pc:spChg>
        <pc:spChg chg="add del">
          <ac:chgData name="Steven Andrey Pacheco Portuguez" userId="ad40cec1-e87c-4df3-a667-1eb27988b12b" providerId="ADAL" clId="{8E2B395A-9324-44C6-A783-AF55487635C1}" dt="2024-01-29T20:17:10.875" v="1054" actId="26606"/>
          <ac:spMkLst>
            <pc:docMk/>
            <pc:sldMk cId="1812978370" sldId="269"/>
            <ac:spMk id="9" creationId="{BACC6370-2D7E-4714-9D71-7542949D7D5D}"/>
          </ac:spMkLst>
        </pc:spChg>
        <pc:spChg chg="add del">
          <ac:chgData name="Steven Andrey Pacheco Portuguez" userId="ad40cec1-e87c-4df3-a667-1eb27988b12b" providerId="ADAL" clId="{8E2B395A-9324-44C6-A783-AF55487635C1}" dt="2024-01-29T20:17:10.875" v="1054" actId="26606"/>
          <ac:spMkLst>
            <pc:docMk/>
            <pc:sldMk cId="1812978370" sldId="269"/>
            <ac:spMk id="11" creationId="{F68B3F68-107C-434F-AA38-110D5EA91B85}"/>
          </ac:spMkLst>
        </pc:spChg>
        <pc:spChg chg="add del">
          <ac:chgData name="Steven Andrey Pacheco Portuguez" userId="ad40cec1-e87c-4df3-a667-1eb27988b12b" providerId="ADAL" clId="{8E2B395A-9324-44C6-A783-AF55487635C1}" dt="2024-01-29T20:17:10.875" v="1054" actId="26606"/>
          <ac:spMkLst>
            <pc:docMk/>
            <pc:sldMk cId="1812978370" sldId="269"/>
            <ac:spMk id="13" creationId="{AAD0DBB9-1A4B-4391-81D4-CB19F9AB918A}"/>
          </ac:spMkLst>
        </pc:spChg>
        <pc:spChg chg="add del">
          <ac:chgData name="Steven Andrey Pacheco Portuguez" userId="ad40cec1-e87c-4df3-a667-1eb27988b12b" providerId="ADAL" clId="{8E2B395A-9324-44C6-A783-AF55487635C1}" dt="2024-01-29T20:17:10.875" v="1054" actId="26606"/>
          <ac:spMkLst>
            <pc:docMk/>
            <pc:sldMk cId="1812978370" sldId="269"/>
            <ac:spMk id="15" creationId="{063BBA22-50EA-4C4D-BE05-F1CE4E63AA56}"/>
          </ac:spMkLst>
        </pc:spChg>
        <pc:spChg chg="add">
          <ac:chgData name="Steven Andrey Pacheco Portuguez" userId="ad40cec1-e87c-4df3-a667-1eb27988b12b" providerId="ADAL" clId="{8E2B395A-9324-44C6-A783-AF55487635C1}" dt="2024-01-29T20:17:10.894" v="1055" actId="26606"/>
          <ac:spMkLst>
            <pc:docMk/>
            <pc:sldMk cId="1812978370" sldId="269"/>
            <ac:spMk id="17" creationId="{924D84CD-5280-4B52-B96E-8EDAA2B20C51}"/>
          </ac:spMkLst>
        </pc:spChg>
        <pc:spChg chg="add">
          <ac:chgData name="Steven Andrey Pacheco Portuguez" userId="ad40cec1-e87c-4df3-a667-1eb27988b12b" providerId="ADAL" clId="{8E2B395A-9324-44C6-A783-AF55487635C1}" dt="2024-01-29T20:17:10.894" v="1055" actId="26606"/>
          <ac:spMkLst>
            <pc:docMk/>
            <pc:sldMk cId="1812978370" sldId="269"/>
            <ac:spMk id="18" creationId="{3E65D517-46E4-8037-A63D-629DE1253A89}"/>
          </ac:spMkLst>
        </pc:spChg>
        <pc:graphicFrameChg chg="add mod ord modGraphic">
          <ac:chgData name="Steven Andrey Pacheco Portuguez" userId="ad40cec1-e87c-4df3-a667-1eb27988b12b" providerId="ADAL" clId="{8E2B395A-9324-44C6-A783-AF55487635C1}" dt="2024-01-29T20:17:10.894" v="1055" actId="26606"/>
          <ac:graphicFrameMkLst>
            <pc:docMk/>
            <pc:sldMk cId="1812978370" sldId="269"/>
            <ac:graphicFrameMk id="4" creationId="{F7569A6E-63FB-F260-5285-0E74064A20F7}"/>
          </ac:graphicFrameMkLst>
        </pc:graphicFrameChg>
      </pc:sldChg>
      <pc:sldChg chg="addSp modSp new mod">
        <pc:chgData name="Steven Andrey Pacheco Portuguez" userId="ad40cec1-e87c-4df3-a667-1eb27988b12b" providerId="ADAL" clId="{8E2B395A-9324-44C6-A783-AF55487635C1}" dt="2024-01-31T11:18:54.200" v="2099"/>
        <pc:sldMkLst>
          <pc:docMk/>
          <pc:sldMk cId="3726084370" sldId="270"/>
        </pc:sldMkLst>
        <pc:spChg chg="mod">
          <ac:chgData name="Steven Andrey Pacheco Portuguez" userId="ad40cec1-e87c-4df3-a667-1eb27988b12b" providerId="ADAL" clId="{8E2B395A-9324-44C6-A783-AF55487635C1}" dt="2024-01-29T20:22:53.735" v="1243" actId="20577"/>
          <ac:spMkLst>
            <pc:docMk/>
            <pc:sldMk cId="3726084370" sldId="270"/>
            <ac:spMk id="2" creationId="{D390DEA3-6A23-5FD1-689F-D9542C70F673}"/>
          </ac:spMkLst>
        </pc:spChg>
        <pc:spChg chg="mod">
          <ac:chgData name="Steven Andrey Pacheco Portuguez" userId="ad40cec1-e87c-4df3-a667-1eb27988b12b" providerId="ADAL" clId="{8E2B395A-9324-44C6-A783-AF55487635C1}" dt="2024-01-29T20:24:10.296" v="1433" actId="20577"/>
          <ac:spMkLst>
            <pc:docMk/>
            <pc:sldMk cId="3726084370" sldId="270"/>
            <ac:spMk id="3" creationId="{CF986BF8-222E-FC6D-91FE-CC2874790D81}"/>
          </ac:spMkLst>
        </pc:spChg>
        <pc:graphicFrameChg chg="add mod modGraphic">
          <ac:chgData name="Steven Andrey Pacheco Portuguez" userId="ad40cec1-e87c-4df3-a667-1eb27988b12b" providerId="ADAL" clId="{8E2B395A-9324-44C6-A783-AF55487635C1}" dt="2024-01-31T11:18:26.200" v="2096" actId="1076"/>
          <ac:graphicFrameMkLst>
            <pc:docMk/>
            <pc:sldMk cId="3726084370" sldId="270"/>
            <ac:graphicFrameMk id="4" creationId="{02C7ED24-482D-79C6-8DD4-36857878713B}"/>
          </ac:graphicFrameMkLst>
        </pc:graphicFrameChg>
        <pc:graphicFrameChg chg="add mod">
          <ac:chgData name="Steven Andrey Pacheco Portuguez" userId="ad40cec1-e87c-4df3-a667-1eb27988b12b" providerId="ADAL" clId="{8E2B395A-9324-44C6-A783-AF55487635C1}" dt="2024-01-31T11:18:54.200" v="2099"/>
          <ac:graphicFrameMkLst>
            <pc:docMk/>
            <pc:sldMk cId="3726084370" sldId="270"/>
            <ac:graphicFrameMk id="5" creationId="{B6A2D1E3-9EE0-96D2-D89B-A0D945C741F5}"/>
          </ac:graphicFrameMkLst>
        </pc:graphicFrameChg>
      </pc:sldChg>
      <pc:sldChg chg="addSp delSp modSp new mod">
        <pc:chgData name="Steven Andrey Pacheco Portuguez" userId="ad40cec1-e87c-4df3-a667-1eb27988b12b" providerId="ADAL" clId="{8E2B395A-9324-44C6-A783-AF55487635C1}" dt="2024-01-31T11:19:09.709" v="2103" actId="478"/>
        <pc:sldMkLst>
          <pc:docMk/>
          <pc:sldMk cId="3595716550" sldId="271"/>
        </pc:sldMkLst>
        <pc:spChg chg="mod">
          <ac:chgData name="Steven Andrey Pacheco Portuguez" userId="ad40cec1-e87c-4df3-a667-1eb27988b12b" providerId="ADAL" clId="{8E2B395A-9324-44C6-A783-AF55487635C1}" dt="2024-01-29T20:24:18.135" v="1440" actId="20577"/>
          <ac:spMkLst>
            <pc:docMk/>
            <pc:sldMk cId="3595716550" sldId="271"/>
            <ac:spMk id="2" creationId="{A2A54646-3867-0336-6255-A27B90882A03}"/>
          </ac:spMkLst>
        </pc:spChg>
        <pc:spChg chg="mod">
          <ac:chgData name="Steven Andrey Pacheco Portuguez" userId="ad40cec1-e87c-4df3-a667-1eb27988b12b" providerId="ADAL" clId="{8E2B395A-9324-44C6-A783-AF55487635C1}" dt="2024-01-29T21:13:22.678" v="1705" actId="114"/>
          <ac:spMkLst>
            <pc:docMk/>
            <pc:sldMk cId="3595716550" sldId="271"/>
            <ac:spMk id="3" creationId="{9CFF2A3E-14BB-95ED-77BE-B00EA8A5C3AD}"/>
          </ac:spMkLst>
        </pc:spChg>
        <pc:spChg chg="add del mod">
          <ac:chgData name="Steven Andrey Pacheco Portuguez" userId="ad40cec1-e87c-4df3-a667-1eb27988b12b" providerId="ADAL" clId="{8E2B395A-9324-44C6-A783-AF55487635C1}" dt="2024-01-31T11:19:09.709" v="2103" actId="478"/>
          <ac:spMkLst>
            <pc:docMk/>
            <pc:sldMk cId="3595716550" sldId="271"/>
            <ac:spMk id="5" creationId="{0FE6A821-3A32-A156-19CF-2E0CF61B2739}"/>
          </ac:spMkLst>
        </pc:spChg>
        <pc:spChg chg="add del">
          <ac:chgData name="Steven Andrey Pacheco Portuguez" userId="ad40cec1-e87c-4df3-a667-1eb27988b12b" providerId="ADAL" clId="{8E2B395A-9324-44C6-A783-AF55487635C1}" dt="2024-01-31T11:18:49.673" v="2098" actId="22"/>
          <ac:spMkLst>
            <pc:docMk/>
            <pc:sldMk cId="3595716550" sldId="271"/>
            <ac:spMk id="6" creationId="{7EBF0B57-3685-F4EF-20FF-33E302CF8337}"/>
          </ac:spMkLst>
        </pc:spChg>
        <pc:graphicFrameChg chg="add mod">
          <ac:chgData name="Steven Andrey Pacheco Portuguez" userId="ad40cec1-e87c-4df3-a667-1eb27988b12b" providerId="ADAL" clId="{8E2B395A-9324-44C6-A783-AF55487635C1}" dt="2024-01-31T11:18:56.831" v="2100"/>
          <ac:graphicFrameMkLst>
            <pc:docMk/>
            <pc:sldMk cId="3595716550" sldId="271"/>
            <ac:graphicFrameMk id="7" creationId="{5C8F3CEC-139D-AED2-A294-F339558EBE4E}"/>
          </ac:graphicFrameMkLst>
        </pc:graphicFrameChg>
      </pc:sldChg>
      <pc:sldChg chg="addSp delSp modSp new mod setBg">
        <pc:chgData name="Steven Andrey Pacheco Portuguez" userId="ad40cec1-e87c-4df3-a667-1eb27988b12b" providerId="ADAL" clId="{8E2B395A-9324-44C6-A783-AF55487635C1}" dt="2024-01-29T21:15:37.216" v="1797" actId="20577"/>
        <pc:sldMkLst>
          <pc:docMk/>
          <pc:sldMk cId="3310263365" sldId="272"/>
        </pc:sldMkLst>
        <pc:spChg chg="mod">
          <ac:chgData name="Steven Andrey Pacheco Portuguez" userId="ad40cec1-e87c-4df3-a667-1eb27988b12b" providerId="ADAL" clId="{8E2B395A-9324-44C6-A783-AF55487635C1}" dt="2024-01-29T21:15:13.043" v="1729" actId="26606"/>
          <ac:spMkLst>
            <pc:docMk/>
            <pc:sldMk cId="3310263365" sldId="272"/>
            <ac:spMk id="2" creationId="{56BF2226-70D5-7763-51BD-14D4F16C8AB1}"/>
          </ac:spMkLst>
        </pc:spChg>
        <pc:spChg chg="del">
          <ac:chgData name="Steven Andrey Pacheco Portuguez" userId="ad40cec1-e87c-4df3-a667-1eb27988b12b" providerId="ADAL" clId="{8E2B395A-9324-44C6-A783-AF55487635C1}" dt="2024-01-29T21:14:41.394" v="1716" actId="22"/>
          <ac:spMkLst>
            <pc:docMk/>
            <pc:sldMk cId="3310263365" sldId="272"/>
            <ac:spMk id="3" creationId="{3B079079-C820-475C-D09E-908DB56373B2}"/>
          </ac:spMkLst>
        </pc:spChg>
        <pc:spChg chg="add del">
          <ac:chgData name="Steven Andrey Pacheco Portuguez" userId="ad40cec1-e87c-4df3-a667-1eb27988b12b" providerId="ADAL" clId="{8E2B395A-9324-44C6-A783-AF55487635C1}" dt="2024-01-29T21:15:13.043" v="1729" actId="26606"/>
          <ac:spMkLst>
            <pc:docMk/>
            <pc:sldMk cId="3310263365" sldId="272"/>
            <ac:spMk id="7" creationId="{F13C74B1-5B17-4795-BED0-7140497B445A}"/>
          </ac:spMkLst>
        </pc:spChg>
        <pc:spChg chg="add del">
          <ac:chgData name="Steven Andrey Pacheco Portuguez" userId="ad40cec1-e87c-4df3-a667-1eb27988b12b" providerId="ADAL" clId="{8E2B395A-9324-44C6-A783-AF55487635C1}" dt="2024-01-29T21:15:13.043" v="1729" actId="26606"/>
          <ac:spMkLst>
            <pc:docMk/>
            <pc:sldMk cId="3310263365" sldId="272"/>
            <ac:spMk id="8" creationId="{D4974D33-8DC5-464E-8C6D-BE58F0669C17}"/>
          </ac:spMkLst>
        </pc:spChg>
        <pc:spChg chg="add mod">
          <ac:chgData name="Steven Andrey Pacheco Portuguez" userId="ad40cec1-e87c-4df3-a667-1eb27988b12b" providerId="ADAL" clId="{8E2B395A-9324-44C6-A783-AF55487635C1}" dt="2024-01-29T21:15:37.216" v="1797" actId="20577"/>
          <ac:spMkLst>
            <pc:docMk/>
            <pc:sldMk cId="3310263365" sldId="272"/>
            <ac:spMk id="9" creationId="{20CDD744-D752-B397-CFC5-565432279F77}"/>
          </ac:spMkLst>
        </pc:spChg>
        <pc:spChg chg="add del">
          <ac:chgData name="Steven Andrey Pacheco Portuguez" userId="ad40cec1-e87c-4df3-a667-1eb27988b12b" providerId="ADAL" clId="{8E2B395A-9324-44C6-A783-AF55487635C1}" dt="2024-01-29T21:14:48.263" v="1718" actId="26606"/>
          <ac:spMkLst>
            <pc:docMk/>
            <pc:sldMk cId="3310263365" sldId="272"/>
            <ac:spMk id="10" creationId="{AA857166-A416-4C5E-8AA9-5D5D1E13D151}"/>
          </ac:spMkLst>
        </pc:spChg>
        <pc:spChg chg="add del">
          <ac:chgData name="Steven Andrey Pacheco Portuguez" userId="ad40cec1-e87c-4df3-a667-1eb27988b12b" providerId="ADAL" clId="{8E2B395A-9324-44C6-A783-AF55487635C1}" dt="2024-01-29T21:15:11.048" v="1726" actId="26606"/>
          <ac:spMkLst>
            <pc:docMk/>
            <pc:sldMk cId="3310263365" sldId="272"/>
            <ac:spMk id="11" creationId="{73C994B4-9721-4148-9EEC-6793CECDE8DD}"/>
          </ac:spMkLst>
        </pc:spChg>
        <pc:spChg chg="add del">
          <ac:chgData name="Steven Andrey Pacheco Portuguez" userId="ad40cec1-e87c-4df3-a667-1eb27988b12b" providerId="ADAL" clId="{8E2B395A-9324-44C6-A783-AF55487635C1}" dt="2024-01-29T21:14:48.263" v="1718" actId="26606"/>
          <ac:spMkLst>
            <pc:docMk/>
            <pc:sldMk cId="3310263365" sldId="272"/>
            <ac:spMk id="12" creationId="{13A48C6C-3CC4-4EE5-A773-EC1EB7F59CD4}"/>
          </ac:spMkLst>
        </pc:spChg>
        <pc:spChg chg="add del">
          <ac:chgData name="Steven Andrey Pacheco Portuguez" userId="ad40cec1-e87c-4df3-a667-1eb27988b12b" providerId="ADAL" clId="{8E2B395A-9324-44C6-A783-AF55487635C1}" dt="2024-01-29T21:14:48.263" v="1718" actId="26606"/>
          <ac:spMkLst>
            <pc:docMk/>
            <pc:sldMk cId="3310263365" sldId="272"/>
            <ac:spMk id="14" creationId="{F489C2E0-4895-4B72-85EA-7EE9FAFFDC7E}"/>
          </ac:spMkLst>
        </pc:spChg>
        <pc:spChg chg="add del">
          <ac:chgData name="Steven Andrey Pacheco Portuguez" userId="ad40cec1-e87c-4df3-a667-1eb27988b12b" providerId="ADAL" clId="{8E2B395A-9324-44C6-A783-AF55487635C1}" dt="2024-01-29T21:15:11.048" v="1726" actId="26606"/>
          <ac:spMkLst>
            <pc:docMk/>
            <pc:sldMk cId="3310263365" sldId="272"/>
            <ac:spMk id="16" creationId="{F9D95E49-763A-4886-B038-82F734740554}"/>
          </ac:spMkLst>
        </pc:spChg>
        <pc:spChg chg="add del">
          <ac:chgData name="Steven Andrey Pacheco Portuguez" userId="ad40cec1-e87c-4df3-a667-1eb27988b12b" providerId="ADAL" clId="{8E2B395A-9324-44C6-A783-AF55487635C1}" dt="2024-01-29T21:15:11.048" v="1726" actId="26606"/>
          <ac:spMkLst>
            <pc:docMk/>
            <pc:sldMk cId="3310263365" sldId="272"/>
            <ac:spMk id="18" creationId="{34E33693-FE80-4917-AEA7-483376DB73F5}"/>
          </ac:spMkLst>
        </pc:spChg>
        <pc:spChg chg="add del">
          <ac:chgData name="Steven Andrey Pacheco Portuguez" userId="ad40cec1-e87c-4df3-a667-1eb27988b12b" providerId="ADAL" clId="{8E2B395A-9324-44C6-A783-AF55487635C1}" dt="2024-01-29T21:15:11.048" v="1726" actId="26606"/>
          <ac:spMkLst>
            <pc:docMk/>
            <pc:sldMk cId="3310263365" sldId="272"/>
            <ac:spMk id="20" creationId="{571D9C16-36A8-460D-9F4C-BE495BA3C42E}"/>
          </ac:spMkLst>
        </pc:spChg>
        <pc:spChg chg="add del">
          <ac:chgData name="Steven Andrey Pacheco Portuguez" userId="ad40cec1-e87c-4df3-a667-1eb27988b12b" providerId="ADAL" clId="{8E2B395A-9324-44C6-A783-AF55487635C1}" dt="2024-01-29T21:15:11.048" v="1726" actId="26606"/>
          <ac:spMkLst>
            <pc:docMk/>
            <pc:sldMk cId="3310263365" sldId="272"/>
            <ac:spMk id="22" creationId="{C411D842-D027-45A2-981F-6B76E11EE24F}"/>
          </ac:spMkLst>
        </pc:spChg>
        <pc:spChg chg="add del">
          <ac:chgData name="Steven Andrey Pacheco Portuguez" userId="ad40cec1-e87c-4df3-a667-1eb27988b12b" providerId="ADAL" clId="{8E2B395A-9324-44C6-A783-AF55487635C1}" dt="2024-01-29T21:15:13.039" v="1728" actId="26606"/>
          <ac:spMkLst>
            <pc:docMk/>
            <pc:sldMk cId="3310263365" sldId="272"/>
            <ac:spMk id="28" creationId="{F1655C47-7AD7-12C1-D144-5C01155B107F}"/>
          </ac:spMkLst>
        </pc:spChg>
        <pc:spChg chg="add del">
          <ac:chgData name="Steven Andrey Pacheco Portuguez" userId="ad40cec1-e87c-4df3-a667-1eb27988b12b" providerId="ADAL" clId="{8E2B395A-9324-44C6-A783-AF55487635C1}" dt="2024-01-29T21:15:13.039" v="1728" actId="26606"/>
          <ac:spMkLst>
            <pc:docMk/>
            <pc:sldMk cId="3310263365" sldId="272"/>
            <ac:spMk id="29" creationId="{13A48C6C-3CC4-4EE5-A773-EC1EB7F59CD4}"/>
          </ac:spMkLst>
        </pc:spChg>
        <pc:spChg chg="add">
          <ac:chgData name="Steven Andrey Pacheco Portuguez" userId="ad40cec1-e87c-4df3-a667-1eb27988b12b" providerId="ADAL" clId="{8E2B395A-9324-44C6-A783-AF55487635C1}" dt="2024-01-29T21:15:13.043" v="1729" actId="26606"/>
          <ac:spMkLst>
            <pc:docMk/>
            <pc:sldMk cId="3310263365" sldId="272"/>
            <ac:spMk id="31" creationId="{743AA782-23D1-4521-8CAD-47662984AA08}"/>
          </ac:spMkLst>
        </pc:spChg>
        <pc:spChg chg="add">
          <ac:chgData name="Steven Andrey Pacheco Portuguez" userId="ad40cec1-e87c-4df3-a667-1eb27988b12b" providerId="ADAL" clId="{8E2B395A-9324-44C6-A783-AF55487635C1}" dt="2024-01-29T21:15:13.043" v="1729" actId="26606"/>
          <ac:spMkLst>
            <pc:docMk/>
            <pc:sldMk cId="3310263365" sldId="272"/>
            <ac:spMk id="32" creationId="{650D18FE-0824-4A46-B22C-A86B52E5780A}"/>
          </ac:spMkLst>
        </pc:spChg>
        <pc:picChg chg="add mod ord">
          <ac:chgData name="Steven Andrey Pacheco Portuguez" userId="ad40cec1-e87c-4df3-a667-1eb27988b12b" providerId="ADAL" clId="{8E2B395A-9324-44C6-A783-AF55487635C1}" dt="2024-01-29T21:15:13.043" v="1729" actId="26606"/>
          <ac:picMkLst>
            <pc:docMk/>
            <pc:sldMk cId="3310263365" sldId="272"/>
            <ac:picMk id="5" creationId="{36D98F90-0DAD-258A-9E5B-58F27F6EDC1C}"/>
          </ac:picMkLst>
        </pc:picChg>
        <pc:cxnChg chg="add del">
          <ac:chgData name="Steven Andrey Pacheco Portuguez" userId="ad40cec1-e87c-4df3-a667-1eb27988b12b" providerId="ADAL" clId="{8E2B395A-9324-44C6-A783-AF55487635C1}" dt="2024-01-29T21:15:11.048" v="1726" actId="26606"/>
          <ac:cxnSpMkLst>
            <pc:docMk/>
            <pc:sldMk cId="3310263365" sldId="272"/>
            <ac:cxnSpMk id="24" creationId="{3EFADC67-92A1-44FB-8691-D8CD71A21EFA}"/>
          </ac:cxnSpMkLst>
        </pc:cxnChg>
        <pc:cxnChg chg="add del">
          <ac:chgData name="Steven Andrey Pacheco Portuguez" userId="ad40cec1-e87c-4df3-a667-1eb27988b12b" providerId="ADAL" clId="{8E2B395A-9324-44C6-A783-AF55487635C1}" dt="2024-01-29T21:15:11.048" v="1726" actId="26606"/>
          <ac:cxnSpMkLst>
            <pc:docMk/>
            <pc:sldMk cId="3310263365" sldId="272"/>
            <ac:cxnSpMk id="26" creationId="{EE9C6408-AA0E-411D-A5D2-E5F13306F898}"/>
          </ac:cxnSpMkLst>
        </pc:cxnChg>
      </pc:sldChg>
      <pc:sldChg chg="addSp new mod">
        <pc:chgData name="Steven Andrey Pacheco Portuguez" userId="ad40cec1-e87c-4df3-a667-1eb27988b12b" providerId="ADAL" clId="{8E2B395A-9324-44C6-A783-AF55487635C1}" dt="2024-01-29T21:22:12.859" v="1799" actId="22"/>
        <pc:sldMkLst>
          <pc:docMk/>
          <pc:sldMk cId="1375643170" sldId="273"/>
        </pc:sldMkLst>
        <pc:picChg chg="add">
          <ac:chgData name="Steven Andrey Pacheco Portuguez" userId="ad40cec1-e87c-4df3-a667-1eb27988b12b" providerId="ADAL" clId="{8E2B395A-9324-44C6-A783-AF55487635C1}" dt="2024-01-29T21:22:12.859" v="1799" actId="22"/>
          <ac:picMkLst>
            <pc:docMk/>
            <pc:sldMk cId="1375643170" sldId="273"/>
            <ac:picMk id="5" creationId="{3749CF08-255E-B35A-BA79-0D3ED1AD500F}"/>
          </ac:picMkLst>
        </pc:picChg>
      </pc:sldChg>
      <pc:sldChg chg="modSp new del mod">
        <pc:chgData name="Steven Andrey Pacheco Portuguez" userId="ad40cec1-e87c-4df3-a667-1eb27988b12b" providerId="ADAL" clId="{8E2B395A-9324-44C6-A783-AF55487635C1}" dt="2024-01-31T11:12:32.692" v="1812" actId="47"/>
        <pc:sldMkLst>
          <pc:docMk/>
          <pc:sldMk cId="2412445140" sldId="274"/>
        </pc:sldMkLst>
        <pc:spChg chg="mod">
          <ac:chgData name="Steven Andrey Pacheco Portuguez" userId="ad40cec1-e87c-4df3-a667-1eb27988b12b" providerId="ADAL" clId="{8E2B395A-9324-44C6-A783-AF55487635C1}" dt="2024-01-31T11:12:19.545" v="1808" actId="20577"/>
          <ac:spMkLst>
            <pc:docMk/>
            <pc:sldMk cId="2412445140" sldId="274"/>
            <ac:spMk id="2" creationId="{0D231CF1-A641-CF98-8F72-73ACD62E32ED}"/>
          </ac:spMkLst>
        </pc:spChg>
      </pc:sldChg>
      <pc:sldChg chg="modSp add mod ord">
        <pc:chgData name="Steven Andrey Pacheco Portuguez" userId="ad40cec1-e87c-4df3-a667-1eb27988b12b" providerId="ADAL" clId="{8E2B395A-9324-44C6-A783-AF55487635C1}" dt="2024-01-31T11:12:36.632" v="1820" actId="20577"/>
        <pc:sldMkLst>
          <pc:docMk/>
          <pc:sldMk cId="2226180496" sldId="275"/>
        </pc:sldMkLst>
        <pc:spChg chg="mod">
          <ac:chgData name="Steven Andrey Pacheco Portuguez" userId="ad40cec1-e87c-4df3-a667-1eb27988b12b" providerId="ADAL" clId="{8E2B395A-9324-44C6-A783-AF55487635C1}" dt="2024-01-31T11:12:36.632" v="1820" actId="20577"/>
          <ac:spMkLst>
            <pc:docMk/>
            <pc:sldMk cId="2226180496" sldId="275"/>
            <ac:spMk id="2" creationId="{A8E5F057-1943-D51B-4230-C9B90D45377A}"/>
          </ac:spMkLst>
        </pc:spChg>
      </pc:sldChg>
      <pc:sldChg chg="addSp delSp modSp new mod setBg">
        <pc:chgData name="Steven Andrey Pacheco Portuguez" userId="ad40cec1-e87c-4df3-a667-1eb27988b12b" providerId="ADAL" clId="{8E2B395A-9324-44C6-A783-AF55487635C1}" dt="2024-01-31T11:16:00.618" v="2058" actId="26606"/>
        <pc:sldMkLst>
          <pc:docMk/>
          <pc:sldMk cId="2493745380" sldId="276"/>
        </pc:sldMkLst>
        <pc:spChg chg="mod">
          <ac:chgData name="Steven Andrey Pacheco Portuguez" userId="ad40cec1-e87c-4df3-a667-1eb27988b12b" providerId="ADAL" clId="{8E2B395A-9324-44C6-A783-AF55487635C1}" dt="2024-01-31T11:16:00.618" v="2058" actId="26606"/>
          <ac:spMkLst>
            <pc:docMk/>
            <pc:sldMk cId="2493745380" sldId="276"/>
            <ac:spMk id="2" creationId="{9539050F-9956-B2C6-3805-53F1B5571A65}"/>
          </ac:spMkLst>
        </pc:spChg>
        <pc:spChg chg="mod">
          <ac:chgData name="Steven Andrey Pacheco Portuguez" userId="ad40cec1-e87c-4df3-a667-1eb27988b12b" providerId="ADAL" clId="{8E2B395A-9324-44C6-A783-AF55487635C1}" dt="2024-01-31T11:16:00.618" v="2058" actId="26606"/>
          <ac:spMkLst>
            <pc:docMk/>
            <pc:sldMk cId="2493745380" sldId="276"/>
            <ac:spMk id="3" creationId="{47A3D227-6362-0C26-D013-6D28E6DEB470}"/>
          </ac:spMkLst>
        </pc:spChg>
        <pc:spChg chg="add del">
          <ac:chgData name="Steven Andrey Pacheco Portuguez" userId="ad40cec1-e87c-4df3-a667-1eb27988b12b" providerId="ADAL" clId="{8E2B395A-9324-44C6-A783-AF55487635C1}" dt="2024-01-31T11:16:00.607" v="2057" actId="26606"/>
          <ac:spMkLst>
            <pc:docMk/>
            <pc:sldMk cId="2493745380" sldId="276"/>
            <ac:spMk id="1031" creationId="{28D31E1B-0407-4223-9642-0B642CBF57D9}"/>
          </ac:spMkLst>
        </pc:spChg>
        <pc:spChg chg="add del">
          <ac:chgData name="Steven Andrey Pacheco Portuguez" userId="ad40cec1-e87c-4df3-a667-1eb27988b12b" providerId="ADAL" clId="{8E2B395A-9324-44C6-A783-AF55487635C1}" dt="2024-01-31T11:16:00.607" v="2057" actId="26606"/>
          <ac:spMkLst>
            <pc:docMk/>
            <pc:sldMk cId="2493745380" sldId="276"/>
            <ac:spMk id="1038" creationId="{D5B0017B-2ECA-49AF-B397-DC140825DF8D}"/>
          </ac:spMkLst>
        </pc:spChg>
        <pc:spChg chg="add del">
          <ac:chgData name="Steven Andrey Pacheco Portuguez" userId="ad40cec1-e87c-4df3-a667-1eb27988b12b" providerId="ADAL" clId="{8E2B395A-9324-44C6-A783-AF55487635C1}" dt="2024-01-31T11:16:00.607" v="2057" actId="26606"/>
          <ac:spMkLst>
            <pc:docMk/>
            <pc:sldMk cId="2493745380" sldId="276"/>
            <ac:spMk id="1040" creationId="{70E96339-907C-46C3-99AC-31179B6F0EBD}"/>
          </ac:spMkLst>
        </pc:spChg>
        <pc:spChg chg="add">
          <ac:chgData name="Steven Andrey Pacheco Portuguez" userId="ad40cec1-e87c-4df3-a667-1eb27988b12b" providerId="ADAL" clId="{8E2B395A-9324-44C6-A783-AF55487635C1}" dt="2024-01-31T11:16:00.618" v="2058" actId="26606"/>
          <ac:spMkLst>
            <pc:docMk/>
            <pc:sldMk cId="2493745380" sldId="276"/>
            <ac:spMk id="1044" creationId="{D1D34770-47A8-402C-AF23-2B653F2D88C1}"/>
          </ac:spMkLst>
        </pc:spChg>
        <pc:grpChg chg="add del">
          <ac:chgData name="Steven Andrey Pacheco Portuguez" userId="ad40cec1-e87c-4df3-a667-1eb27988b12b" providerId="ADAL" clId="{8E2B395A-9324-44C6-A783-AF55487635C1}" dt="2024-01-31T11:16:00.607" v="2057" actId="26606"/>
          <ac:grpSpMkLst>
            <pc:docMk/>
            <pc:sldMk cId="2493745380" sldId="276"/>
            <ac:grpSpMk id="1033" creationId="{AE1C45F0-260A-458C-96ED-C1F6D2151219}"/>
          </ac:grpSpMkLst>
        </pc:grpChg>
        <pc:picChg chg="add mod">
          <ac:chgData name="Steven Andrey Pacheco Portuguez" userId="ad40cec1-e87c-4df3-a667-1eb27988b12b" providerId="ADAL" clId="{8E2B395A-9324-44C6-A783-AF55487635C1}" dt="2024-01-31T11:16:00.618" v="2058" actId="26606"/>
          <ac:picMkLst>
            <pc:docMk/>
            <pc:sldMk cId="2493745380" sldId="276"/>
            <ac:picMk id="1026" creationId="{4FFC83C2-84D6-74AF-EE0A-03E244F624E1}"/>
          </ac:picMkLst>
        </pc:picChg>
        <pc:cxnChg chg="add del">
          <ac:chgData name="Steven Andrey Pacheco Portuguez" userId="ad40cec1-e87c-4df3-a667-1eb27988b12b" providerId="ADAL" clId="{8E2B395A-9324-44C6-A783-AF55487635C1}" dt="2024-01-31T11:16:00.607" v="2057" actId="26606"/>
          <ac:cxnSpMkLst>
            <pc:docMk/>
            <pc:sldMk cId="2493745380" sldId="276"/>
            <ac:cxnSpMk id="1042" creationId="{6CF1BAF6-AD41-4082-B212-8A1F9A2E8779}"/>
          </ac:cxnSpMkLst>
        </pc:cxnChg>
      </pc:sldChg>
      <pc:sldChg chg="addSp modSp new mod">
        <pc:chgData name="Steven Andrey Pacheco Portuguez" userId="ad40cec1-e87c-4df3-a667-1eb27988b12b" providerId="ADAL" clId="{8E2B395A-9324-44C6-A783-AF55487635C1}" dt="2024-01-31T11:24:18.212" v="2299" actId="20577"/>
        <pc:sldMkLst>
          <pc:docMk/>
          <pc:sldMk cId="4253598091" sldId="277"/>
        </pc:sldMkLst>
        <pc:spChg chg="mod">
          <ac:chgData name="Steven Andrey Pacheco Portuguez" userId="ad40cec1-e87c-4df3-a667-1eb27988b12b" providerId="ADAL" clId="{8E2B395A-9324-44C6-A783-AF55487635C1}" dt="2024-01-31T11:16:47.829" v="2068" actId="20577"/>
          <ac:spMkLst>
            <pc:docMk/>
            <pc:sldMk cId="4253598091" sldId="277"/>
            <ac:spMk id="2" creationId="{152FCBDB-69BF-A0A0-FB7A-919D6B0280AA}"/>
          </ac:spMkLst>
        </pc:spChg>
        <pc:spChg chg="mod">
          <ac:chgData name="Steven Andrey Pacheco Portuguez" userId="ad40cec1-e87c-4df3-a667-1eb27988b12b" providerId="ADAL" clId="{8E2B395A-9324-44C6-A783-AF55487635C1}" dt="2024-01-31T11:24:18.212" v="2299" actId="20577"/>
          <ac:spMkLst>
            <pc:docMk/>
            <pc:sldMk cId="4253598091" sldId="277"/>
            <ac:spMk id="3" creationId="{989AF56D-F26D-DA2C-1163-DED1BD8130A8}"/>
          </ac:spMkLst>
        </pc:spChg>
        <pc:graphicFrameChg chg="add mod">
          <ac:chgData name="Steven Andrey Pacheco Portuguez" userId="ad40cec1-e87c-4df3-a667-1eb27988b12b" providerId="ADAL" clId="{8E2B395A-9324-44C6-A783-AF55487635C1}" dt="2024-01-31T11:19:44.830" v="2104"/>
          <ac:graphicFrameMkLst>
            <pc:docMk/>
            <pc:sldMk cId="4253598091" sldId="277"/>
            <ac:graphicFrameMk id="4" creationId="{B2329BEF-8A6B-2D29-6503-80ECF2715B62}"/>
          </ac:graphicFrameMkLst>
        </pc:graphicFrameChg>
      </pc:sldChg>
      <pc:sldChg chg="addSp modSp new mod">
        <pc:chgData name="Steven Andrey Pacheco Portuguez" userId="ad40cec1-e87c-4df3-a667-1eb27988b12b" providerId="ADAL" clId="{8E2B395A-9324-44C6-A783-AF55487635C1}" dt="2024-01-31T11:30:59.524" v="2566" actId="20577"/>
        <pc:sldMkLst>
          <pc:docMk/>
          <pc:sldMk cId="3569973652" sldId="278"/>
        </pc:sldMkLst>
        <pc:spChg chg="mod">
          <ac:chgData name="Steven Andrey Pacheco Portuguez" userId="ad40cec1-e87c-4df3-a667-1eb27988b12b" providerId="ADAL" clId="{8E2B395A-9324-44C6-A783-AF55487635C1}" dt="2024-01-31T11:24:30.167" v="2308" actId="20577"/>
          <ac:spMkLst>
            <pc:docMk/>
            <pc:sldMk cId="3569973652" sldId="278"/>
            <ac:spMk id="2" creationId="{5C93F082-B0BB-3A5D-5C7B-0A3649E0A1AD}"/>
          </ac:spMkLst>
        </pc:spChg>
        <pc:spChg chg="mod">
          <ac:chgData name="Steven Andrey Pacheco Portuguez" userId="ad40cec1-e87c-4df3-a667-1eb27988b12b" providerId="ADAL" clId="{8E2B395A-9324-44C6-A783-AF55487635C1}" dt="2024-01-31T11:30:59.524" v="2566" actId="20577"/>
          <ac:spMkLst>
            <pc:docMk/>
            <pc:sldMk cId="3569973652" sldId="278"/>
            <ac:spMk id="3" creationId="{77101D39-A95D-60D8-1EF9-95DD04A6E8D3}"/>
          </ac:spMkLst>
        </pc:spChg>
        <pc:spChg chg="add mod">
          <ac:chgData name="Steven Andrey Pacheco Portuguez" userId="ad40cec1-e87c-4df3-a667-1eb27988b12b" providerId="ADAL" clId="{8E2B395A-9324-44C6-A783-AF55487635C1}" dt="2024-01-31T11:26:06.001" v="2324" actId="1076"/>
          <ac:spMkLst>
            <pc:docMk/>
            <pc:sldMk cId="3569973652" sldId="278"/>
            <ac:spMk id="5" creationId="{8B1D0659-5AAF-2E5B-9A28-E52CC5DEC3AA}"/>
          </ac:spMkLst>
        </pc:spChg>
        <pc:spChg chg="add mod">
          <ac:chgData name="Steven Andrey Pacheco Portuguez" userId="ad40cec1-e87c-4df3-a667-1eb27988b12b" providerId="ADAL" clId="{8E2B395A-9324-44C6-A783-AF55487635C1}" dt="2024-01-31T11:26:27.218" v="2341" actId="20577"/>
          <ac:spMkLst>
            <pc:docMk/>
            <pc:sldMk cId="3569973652" sldId="278"/>
            <ac:spMk id="6" creationId="{91A57091-2E2C-8674-A776-6939CB061B9E}"/>
          </ac:spMkLst>
        </pc:spChg>
      </pc:sldChg>
    </pc:docChg>
  </pc:docChgLst>
  <pc:docChgLst>
    <pc:chgData name="Steven Andrey Pacheco Portuguez" userId="ad40cec1-e87c-4df3-a667-1eb27988b12b" providerId="ADAL" clId="{3863279D-19B3-4D3D-8E31-5FB7B7DEBA2F}"/>
    <pc:docChg chg="custSel addSld modSld">
      <pc:chgData name="Steven Andrey Pacheco Portuguez" userId="ad40cec1-e87c-4df3-a667-1eb27988b12b" providerId="ADAL" clId="{3863279D-19B3-4D3D-8E31-5FB7B7DEBA2F}" dt="2024-03-11T16:06:46.611" v="162" actId="207"/>
      <pc:docMkLst>
        <pc:docMk/>
      </pc:docMkLst>
      <pc:sldChg chg="modSp mod">
        <pc:chgData name="Steven Andrey Pacheco Portuguez" userId="ad40cec1-e87c-4df3-a667-1eb27988b12b" providerId="ADAL" clId="{3863279D-19B3-4D3D-8E31-5FB7B7DEBA2F}" dt="2024-03-11T15:28:18.995" v="140" actId="20577"/>
        <pc:sldMkLst>
          <pc:docMk/>
          <pc:sldMk cId="1583598084" sldId="261"/>
        </pc:sldMkLst>
        <pc:spChg chg="mod">
          <ac:chgData name="Steven Andrey Pacheco Portuguez" userId="ad40cec1-e87c-4df3-a667-1eb27988b12b" providerId="ADAL" clId="{3863279D-19B3-4D3D-8E31-5FB7B7DEBA2F}" dt="2024-03-11T15:28:18.995" v="140" actId="20577"/>
          <ac:spMkLst>
            <pc:docMk/>
            <pc:sldMk cId="1583598084" sldId="261"/>
            <ac:spMk id="3" creationId="{DE34C7CF-598B-88EA-0FA2-EAD800F02874}"/>
          </ac:spMkLst>
        </pc:spChg>
      </pc:sldChg>
      <pc:sldChg chg="modSp mod">
        <pc:chgData name="Steven Andrey Pacheco Portuguez" userId="ad40cec1-e87c-4df3-a667-1eb27988b12b" providerId="ADAL" clId="{3863279D-19B3-4D3D-8E31-5FB7B7DEBA2F}" dt="2024-03-11T16:06:28.968" v="160" actId="207"/>
        <pc:sldMkLst>
          <pc:docMk/>
          <pc:sldMk cId="3595716550" sldId="271"/>
        </pc:sldMkLst>
        <pc:graphicFrameChg chg="modGraphic">
          <ac:chgData name="Steven Andrey Pacheco Portuguez" userId="ad40cec1-e87c-4df3-a667-1eb27988b12b" providerId="ADAL" clId="{3863279D-19B3-4D3D-8E31-5FB7B7DEBA2F}" dt="2024-03-11T16:06:28.968" v="160" actId="207"/>
          <ac:graphicFrameMkLst>
            <pc:docMk/>
            <pc:sldMk cId="3595716550" sldId="271"/>
            <ac:graphicFrameMk id="7" creationId="{5C8F3CEC-139D-AED2-A294-F339558EBE4E}"/>
          </ac:graphicFrameMkLst>
        </pc:graphicFrameChg>
      </pc:sldChg>
      <pc:sldChg chg="modSp mod">
        <pc:chgData name="Steven Andrey Pacheco Portuguez" userId="ad40cec1-e87c-4df3-a667-1eb27988b12b" providerId="ADAL" clId="{3863279D-19B3-4D3D-8E31-5FB7B7DEBA2F}" dt="2024-03-11T16:06:46.611" v="162" actId="207"/>
        <pc:sldMkLst>
          <pc:docMk/>
          <pc:sldMk cId="4253598091" sldId="277"/>
        </pc:sldMkLst>
        <pc:graphicFrameChg chg="modGraphic">
          <ac:chgData name="Steven Andrey Pacheco Portuguez" userId="ad40cec1-e87c-4df3-a667-1eb27988b12b" providerId="ADAL" clId="{3863279D-19B3-4D3D-8E31-5FB7B7DEBA2F}" dt="2024-03-11T16:06:46.611" v="162" actId="207"/>
          <ac:graphicFrameMkLst>
            <pc:docMk/>
            <pc:sldMk cId="4253598091" sldId="277"/>
            <ac:graphicFrameMk id="4" creationId="{B2329BEF-8A6B-2D29-6503-80ECF2715B62}"/>
          </ac:graphicFrameMkLst>
        </pc:graphicFrameChg>
      </pc:sldChg>
      <pc:sldChg chg="addSp new">
        <pc:chgData name="Steven Andrey Pacheco Portuguez" userId="ad40cec1-e87c-4df3-a667-1eb27988b12b" providerId="ADAL" clId="{3863279D-19B3-4D3D-8E31-5FB7B7DEBA2F}" dt="2024-03-11T15:25:27.520" v="1"/>
        <pc:sldMkLst>
          <pc:docMk/>
          <pc:sldMk cId="1687907064" sldId="279"/>
        </pc:sldMkLst>
        <pc:picChg chg="add">
          <ac:chgData name="Steven Andrey Pacheco Portuguez" userId="ad40cec1-e87c-4df3-a667-1eb27988b12b" providerId="ADAL" clId="{3863279D-19B3-4D3D-8E31-5FB7B7DEBA2F}" dt="2024-03-11T15:25:27.520" v="1"/>
          <ac:picMkLst>
            <pc:docMk/>
            <pc:sldMk cId="1687907064" sldId="279"/>
            <ac:picMk id="1026" creationId="{C7EDB7F7-0D64-435F-B160-829FFCC3C7D5}"/>
          </ac:picMkLst>
        </pc:picChg>
      </pc:sldChg>
      <pc:sldChg chg="addSp delSp new">
        <pc:chgData name="Steven Andrey Pacheco Portuguez" userId="ad40cec1-e87c-4df3-a667-1eb27988b12b" providerId="ADAL" clId="{3863279D-19B3-4D3D-8E31-5FB7B7DEBA2F}" dt="2024-03-11T15:48:29.868" v="144"/>
        <pc:sldMkLst>
          <pc:docMk/>
          <pc:sldMk cId="1733657138" sldId="280"/>
        </pc:sldMkLst>
        <pc:picChg chg="add del">
          <ac:chgData name="Steven Andrey Pacheco Portuguez" userId="ad40cec1-e87c-4df3-a667-1eb27988b12b" providerId="ADAL" clId="{3863279D-19B3-4D3D-8E31-5FB7B7DEBA2F}" dt="2024-03-11T15:42:03.668" v="143" actId="478"/>
          <ac:picMkLst>
            <pc:docMk/>
            <pc:sldMk cId="1733657138" sldId="280"/>
            <ac:picMk id="2050" creationId="{944B07BA-8C0E-C16C-74BB-C284CBD1913E}"/>
          </ac:picMkLst>
        </pc:picChg>
        <pc:picChg chg="add">
          <ac:chgData name="Steven Andrey Pacheco Portuguez" userId="ad40cec1-e87c-4df3-a667-1eb27988b12b" providerId="ADAL" clId="{3863279D-19B3-4D3D-8E31-5FB7B7DEBA2F}" dt="2024-03-11T15:48:29.868" v="144"/>
          <ac:picMkLst>
            <pc:docMk/>
            <pc:sldMk cId="1733657138" sldId="280"/>
            <ac:picMk id="2052" creationId="{AB835256-87BF-F41A-FA5E-A57D165E004E}"/>
          </ac:picMkLst>
        </pc:picChg>
      </pc:sldChg>
      <pc:sldChg chg="addSp delSp modSp new mod">
        <pc:chgData name="Steven Andrey Pacheco Portuguez" userId="ad40cec1-e87c-4df3-a667-1eb27988b12b" providerId="ADAL" clId="{3863279D-19B3-4D3D-8E31-5FB7B7DEBA2F}" dt="2024-03-11T15:54:46.081" v="158" actId="1076"/>
        <pc:sldMkLst>
          <pc:docMk/>
          <pc:sldMk cId="1144487732" sldId="281"/>
        </pc:sldMkLst>
        <pc:spChg chg="add del">
          <ac:chgData name="Steven Andrey Pacheco Portuguez" userId="ad40cec1-e87c-4df3-a667-1eb27988b12b" providerId="ADAL" clId="{3863279D-19B3-4D3D-8E31-5FB7B7DEBA2F}" dt="2024-03-11T15:54:22.370" v="155"/>
          <ac:spMkLst>
            <pc:docMk/>
            <pc:sldMk cId="1144487732" sldId="281"/>
            <ac:spMk id="3" creationId="{EF45B5D0-69CB-2B82-F00B-7CEB48C389F9}"/>
          </ac:spMkLst>
        </pc:spChg>
        <pc:spChg chg="add mod">
          <ac:chgData name="Steven Andrey Pacheco Portuguez" userId="ad40cec1-e87c-4df3-a667-1eb27988b12b" providerId="ADAL" clId="{3863279D-19B3-4D3D-8E31-5FB7B7DEBA2F}" dt="2024-03-11T15:54:46.081" v="158" actId="1076"/>
          <ac:spMkLst>
            <pc:docMk/>
            <pc:sldMk cId="1144487732" sldId="281"/>
            <ac:spMk id="7" creationId="{D56372A2-CCC4-F804-15F9-26D067013717}"/>
          </ac:spMkLst>
        </pc:spChg>
        <pc:picChg chg="add mod">
          <ac:chgData name="Steven Andrey Pacheco Portuguez" userId="ad40cec1-e87c-4df3-a667-1eb27988b12b" providerId="ADAL" clId="{3863279D-19B3-4D3D-8E31-5FB7B7DEBA2F}" dt="2024-03-11T15:54:22.370" v="155"/>
          <ac:picMkLst>
            <pc:docMk/>
            <pc:sldMk cId="1144487732" sldId="281"/>
            <ac:picMk id="4" creationId="{0C0B0A21-8367-B708-149E-EBB8427448F5}"/>
          </ac:picMkLst>
        </pc:picChg>
        <pc:picChg chg="add mod">
          <ac:chgData name="Steven Andrey Pacheco Portuguez" userId="ad40cec1-e87c-4df3-a667-1eb27988b12b" providerId="ADAL" clId="{3863279D-19B3-4D3D-8E31-5FB7B7DEBA2F}" dt="2024-03-11T15:54:24.013" v="156"/>
          <ac:picMkLst>
            <pc:docMk/>
            <pc:sldMk cId="1144487732" sldId="281"/>
            <ac:picMk id="5" creationId="{994CB1A2-62FF-F6A0-C85F-6D698239F442}"/>
          </ac:picMkLst>
        </pc:picChg>
      </pc:sldChg>
      <pc:sldChg chg="addSp delSp modSp new mod">
        <pc:chgData name="Steven Andrey Pacheco Portuguez" userId="ad40cec1-e87c-4df3-a667-1eb27988b12b" providerId="ADAL" clId="{3863279D-19B3-4D3D-8E31-5FB7B7DEBA2F}" dt="2024-03-11T15:53:36.385" v="153" actId="1076"/>
        <pc:sldMkLst>
          <pc:docMk/>
          <pc:sldMk cId="2514599171" sldId="282"/>
        </pc:sldMkLst>
        <pc:spChg chg="add del">
          <ac:chgData name="Steven Andrey Pacheco Portuguez" userId="ad40cec1-e87c-4df3-a667-1eb27988b12b" providerId="ADAL" clId="{3863279D-19B3-4D3D-8E31-5FB7B7DEBA2F}" dt="2024-03-11T15:53:03.539" v="148"/>
          <ac:spMkLst>
            <pc:docMk/>
            <pc:sldMk cId="2514599171" sldId="282"/>
            <ac:spMk id="3" creationId="{7C486537-C349-DBC8-A05C-3E26A56928C2}"/>
          </ac:spMkLst>
        </pc:spChg>
        <pc:spChg chg="add mod">
          <ac:chgData name="Steven Andrey Pacheco Portuguez" userId="ad40cec1-e87c-4df3-a667-1eb27988b12b" providerId="ADAL" clId="{3863279D-19B3-4D3D-8E31-5FB7B7DEBA2F}" dt="2024-03-11T15:53:36.385" v="153" actId="1076"/>
          <ac:spMkLst>
            <pc:docMk/>
            <pc:sldMk cId="2514599171" sldId="282"/>
            <ac:spMk id="5" creationId="{32EC9AF5-AA47-6D17-CF2B-94EDFAE13888}"/>
          </ac:spMkLst>
        </pc:spChg>
        <pc:picChg chg="add mod">
          <ac:chgData name="Steven Andrey Pacheco Portuguez" userId="ad40cec1-e87c-4df3-a667-1eb27988b12b" providerId="ADAL" clId="{3863279D-19B3-4D3D-8E31-5FB7B7DEBA2F}" dt="2024-03-11T15:53:03.539" v="148"/>
          <ac:picMkLst>
            <pc:docMk/>
            <pc:sldMk cId="2514599171" sldId="282"/>
            <ac:picMk id="3074" creationId="{0E76E3E9-2A6B-D641-1E75-06ED7424FA3E}"/>
          </ac:picMkLst>
        </pc:picChg>
        <pc:picChg chg="add mod">
          <ac:chgData name="Steven Andrey Pacheco Portuguez" userId="ad40cec1-e87c-4df3-a667-1eb27988b12b" providerId="ADAL" clId="{3863279D-19B3-4D3D-8E31-5FB7B7DEBA2F}" dt="2024-03-11T15:53:22.017" v="150" actId="14100"/>
          <ac:picMkLst>
            <pc:docMk/>
            <pc:sldMk cId="2514599171" sldId="282"/>
            <ac:picMk id="3076" creationId="{EFCC3C08-2D86-1A38-B3BE-7CD7D432BA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FD2D-2B50-C191-B7FE-2C5457BA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E578D-46C4-945D-9312-4B6173A7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CE7862-BE54-DDCA-ED5A-4ACAC38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089F-FF2F-4D6E-6814-F9EB7147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90529-F274-3BA6-9B6C-21BD3CBF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72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60D15-C4B2-0E25-5BDB-895B560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33A6E5-06B6-29B0-EFBC-0C3954E7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A9682-674E-2A09-4BE0-06BE89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69B0B-DC90-DDD9-EE8D-C9DD986E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CDEF8-FD1F-0D61-FEE4-04952296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D0B6A-E251-9C8F-D8CD-94F2017CA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0500C3-5694-7CF6-3269-BCD08AA6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64B42-4B25-7678-3E96-F5A4A834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4CD72-E790-DF5C-7E51-581DAA04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431261-E5FD-3719-4339-485861D1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9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3D227-3ED2-8347-ABEB-3765E1D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4ED01-1ED4-6AB8-6284-5E097C4D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E96D0-3E7F-B55A-BDC4-41197514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9A60D-DEC2-5F00-F044-0B434D2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FAEDC-9678-A0EB-798B-CCFD204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9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7EE8-8F60-89E5-3375-E1D4A4D4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D43715-764E-C9DB-2408-7B648570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2E355-CAD6-B9AD-8271-EF231499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4714F-4984-FE3E-61B4-BAC93372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D12B6-6051-0B47-FE89-305C7FE6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5AA5-D8E0-BDEF-50F6-CC1B08BD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CBD9D-EADE-AD8F-1E71-F00FEC80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78E4C-2963-769D-96AA-0B05B3FEC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E9CC2-DA01-F935-E5AC-9B72D027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C7AAA-8A33-7456-F8CD-BB2401EE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6921E5-359C-7068-FB4E-8F5DC289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0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B40ED-0C19-B3C0-3B17-3320D4D5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790331-8C29-DA13-928A-A6728472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11CFC6-5A92-D796-995D-8E09CACF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25A108-E8BA-72C8-A22E-C628DE065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A50C21-8A62-EE1D-6C70-E083F63C1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4401D3-96E1-29D2-F844-8B3E9D0A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14983E-B97B-1847-CA90-5B792CA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139BCA-8EAF-6F2C-730F-9F85754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5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5E502-2851-AF9F-6EC0-645596B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C43C9F-F343-BBF8-D75F-9385E9F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03EE58-0A19-D85C-0355-1B76B3A7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CC43C3-8BC0-B66C-6617-BF8A492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4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0A047A-B880-C6AA-0E41-5C30C2D9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2EF04F-EC4F-0B07-29EC-41EC188B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FC29B1-FD00-59A3-9843-19782B3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9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38213-4E2A-0885-05F2-85D9A0B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7F121-7EC8-AEE8-64E5-4F472622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3B499B-27CC-43EB-B5D3-9FCE039B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10BE-22F4-2F3D-A2E8-963CC2A9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D850B-5C05-AA57-3E34-A6C7CA80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49F9C-AC94-03F6-7CA3-4A0742FD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4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EE75-C616-4BDC-3C8D-731C86E1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458FEB-3161-B4A3-0226-23F5A47D6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7921BF-EFE3-7945-0CEA-8CFDED6D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D3541-BF18-81C8-4D2B-5E6BD5A5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CAFF4-A30B-0AAC-FD0F-A56B786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517A3-ED90-D9DE-0D95-25953FA7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76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45FEC-03E7-1A1E-EAB5-2E66C78B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73B699-CC52-7FF6-9B03-9384DA2A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48B58-B749-657C-8136-0C09D987A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E94A-CC70-4F4E-BD12-5BB0FB46613C}" type="datetimeFigureOut">
              <a:rPr lang="es-MX" smtClean="0"/>
              <a:t>11/03/2024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7216D-15D6-037A-3353-C360CCAEB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AD8B5-4480-2687-D762-464C45942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5030-B6AC-4D70-BE80-299DE70E3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46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32A9-464B-C599-337D-748F9BD96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Metricas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BE5D7-B10C-8EDF-FB64-C6A3AEF18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Steven Pacheco P.</a:t>
            </a:r>
          </a:p>
        </p:txBody>
      </p:sp>
    </p:spTree>
    <p:extLst>
      <p:ext uri="{BB962C8B-B14F-4D97-AF65-F5344CB8AC3E}">
        <p14:creationId xmlns:p14="http://schemas.microsoft.com/office/powerpoint/2010/main" val="11647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56B2-BC38-2AA4-50EA-C6553CA6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CF911-9477-66B6-4396-B9A9C384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2" name="Picture 4" descr="Precision and Recall — A Comprehensive Guide With Practical Examples | by  Wouter van Heeswijk, PhD | Towards Data Science">
            <a:extLst>
              <a:ext uri="{FF2B5EF4-FFF2-40B4-BE49-F238E27FC236}">
                <a16:creationId xmlns:a16="http://schemas.microsoft.com/office/drawing/2014/main" id="{AB835256-87BF-F41A-FA5E-A57D165E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8"/>
            <a:ext cx="12192000" cy="6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6F40-4523-84D2-EB09-017BDBD3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86537-C349-DBC8-A05C-3E26A569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6" name="Picture 4" descr="Comparing model predictions against the true labels">
            <a:extLst>
              <a:ext uri="{FF2B5EF4-FFF2-40B4-BE49-F238E27FC236}">
                <a16:creationId xmlns:a16="http://schemas.microsoft.com/office/drawing/2014/main" id="{EFCC3C08-2D86-1A38-B3BE-7CD7D432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064972"/>
            <a:ext cx="10293350" cy="57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2EC9AF5-AA47-6D17-CF2B-94EDFAE13888}"/>
                  </a:ext>
                </a:extLst>
              </p:cNvPr>
              <p:cNvSpPr txBox="1"/>
              <p:nvPr/>
            </p:nvSpPr>
            <p:spPr>
              <a:xfrm>
                <a:off x="7024979" y="314545"/>
                <a:ext cx="6134100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2EC9AF5-AA47-6D17-CF2B-94EDFAE1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79" y="314545"/>
                <a:ext cx="6134100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59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5F057-1943-D51B-4230-C9B90D4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 err="1">
                <a:solidFill>
                  <a:srgbClr val="FFFFFF"/>
                </a:solidFill>
              </a:rPr>
              <a:t>Recall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52D2-9F39-0130-A610-F7D74D77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420899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FC411-E790-C718-3DEF-6B7C0B8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Recall</a:t>
            </a:r>
            <a:r>
              <a:rPr lang="es-MX" dirty="0"/>
              <a:t> (</a:t>
            </a:r>
            <a:r>
              <a:rPr lang="es-MX" dirty="0" err="1"/>
              <a:t>Sensivity</a:t>
            </a:r>
            <a:r>
              <a:rPr lang="es-MX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705652-A46B-9685-0DF1-A56182E7E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Mide los errores tipo II</a:t>
                </a:r>
              </a:p>
              <a:p>
                <a:r>
                  <a:rPr lang="es-MX" dirty="0"/>
                  <a:t>La tasa de predicciones correctas entre todos los ejemplos positivos del conjunto de datos.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705652-A46B-9685-0DF1-A56182E7E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506538B-9223-643D-7B24-4CA2DD82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821" y="0"/>
            <a:ext cx="2876179" cy="18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7110-8308-DDA3-58F6-2D2D136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5B5D0-69CB-2B82-F00B-7CEB48C3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 descr="Comparing model predictions against the true labels">
            <a:extLst>
              <a:ext uri="{FF2B5EF4-FFF2-40B4-BE49-F238E27FC236}">
                <a16:creationId xmlns:a16="http://schemas.microsoft.com/office/drawing/2014/main" id="{994CB1A2-62FF-F6A0-C85F-6D698239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064972"/>
            <a:ext cx="10293350" cy="57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6372A2-CCC4-F804-15F9-26D067013717}"/>
                  </a:ext>
                </a:extLst>
              </p:cNvPr>
              <p:cNvSpPr txBox="1"/>
              <p:nvPr/>
            </p:nvSpPr>
            <p:spPr>
              <a:xfrm>
                <a:off x="7041502" y="365125"/>
                <a:ext cx="6096000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6372A2-CCC4-F804-15F9-26D06701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02" y="365125"/>
                <a:ext cx="6096000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48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5F057-1943-D51B-4230-C9B90D4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F1-Score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52D2-9F39-0130-A610-F7D74D77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22618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9050F-9956-B2C6-3805-53F1B557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MX" sz="4000"/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A3D227-6362-0C26-D013-6D28E6DEB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680" y="2405067"/>
                <a:ext cx="6002110" cy="3729034"/>
              </a:xfrm>
            </p:spPr>
            <p:txBody>
              <a:bodyPr>
                <a:normAutofit/>
              </a:bodyPr>
              <a:lstStyle/>
              <a:p>
                <a:r>
                  <a:rPr lang="es-MX" sz="2000" dirty="0"/>
                  <a:t>Métrica comúnmente usada en problemas de clasificación, especialmente cuando tenemos desequilibrio de clases.</a:t>
                </a:r>
              </a:p>
              <a:p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7A3D227-6362-0C26-D013-6D28E6DEB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680" y="2405067"/>
                <a:ext cx="6002110" cy="3729034"/>
              </a:xfrm>
              <a:blipFill>
                <a:blip r:embed="rId2"/>
                <a:stretch>
                  <a:fillRect l="-914" t="-18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FFC83C2-84D6-74AF-EE0A-03E244F62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448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B48D2-02A9-114B-3840-6A1AC14B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493A7-3086-C26C-607C-09401220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Total de pacientes: 1000</a:t>
            </a:r>
          </a:p>
          <a:p>
            <a:r>
              <a:rPr lang="es-MX" dirty="0"/>
              <a:t>Pacientes con cáncer (Clase Positiva): 30</a:t>
            </a:r>
          </a:p>
          <a:p>
            <a:r>
              <a:rPr lang="es-MX" dirty="0"/>
              <a:t>Pacientes sin cáncer (Clase Negativa): 970</a:t>
            </a:r>
          </a:p>
          <a:p>
            <a:endParaRPr lang="es-MX"/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376593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7907-A55D-18AC-61D4-2F6D7C9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7B321-4DB3-22D2-025C-1524AB8F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TP: 25 pacientes con cáncer correctamente identificados.</a:t>
            </a:r>
          </a:p>
          <a:p>
            <a:r>
              <a:rPr lang="es-MX" dirty="0"/>
              <a:t>FN: 5 pacientes con cáncer que el modelo clasificó incorrectamente como no cancerosos.</a:t>
            </a:r>
          </a:p>
          <a:p>
            <a:r>
              <a:rPr lang="es-MX" dirty="0"/>
              <a:t>TN: 950 pacientes sin cáncer correctamente identificados.</a:t>
            </a:r>
          </a:p>
          <a:p>
            <a:r>
              <a:rPr lang="es-MX" dirty="0"/>
              <a:t>FP: 20 pacientes sin cáncer que el modelo clasificó incorrectamente como con cáncer.</a:t>
            </a:r>
          </a:p>
        </p:txBody>
      </p:sp>
    </p:spTree>
    <p:extLst>
      <p:ext uri="{BB962C8B-B14F-4D97-AF65-F5344CB8AC3E}">
        <p14:creationId xmlns:p14="http://schemas.microsoft.com/office/powerpoint/2010/main" val="410966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DEC5B1-C60D-BC8F-0774-FB76FC61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s-MX" sz="4000" dirty="0"/>
              <a:t>Matriz de confusión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7569A6E-63FB-F260-5285-0E74064A2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71261"/>
              </p:ext>
            </p:extLst>
          </p:nvPr>
        </p:nvGraphicFramePr>
        <p:xfrm>
          <a:off x="1795568" y="2953630"/>
          <a:ext cx="8600864" cy="221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344">
                  <a:extLst>
                    <a:ext uri="{9D8B030D-6E8A-4147-A177-3AD203B41FA5}">
                      <a16:colId xmlns:a16="http://schemas.microsoft.com/office/drawing/2014/main" val="1342625067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4377822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30241756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s-MX" sz="3300" dirty="0"/>
                        <a:t>Predicción/Objetivo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/>
                        <a:t>No cáncer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658177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3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/>
                        <a:t>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5302165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300"/>
                        <a:t>No 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3300" dirty="0"/>
                        <a:t>950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049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B630-E145-0024-0073-9DE8E47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métricas?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C7F24-6783-C1E0-0CC9-A0332C62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Medidas utilizadas para indicar el rendimiento de un modelo predictivo.</a:t>
            </a:r>
          </a:p>
          <a:p>
            <a:r>
              <a:rPr lang="es-MX" dirty="0"/>
              <a:t>La forma más objetiva de evaluar y comparar un modelo.</a:t>
            </a:r>
          </a:p>
        </p:txBody>
      </p:sp>
    </p:spTree>
    <p:extLst>
      <p:ext uri="{BB962C8B-B14F-4D97-AF65-F5344CB8AC3E}">
        <p14:creationId xmlns:p14="http://schemas.microsoft.com/office/powerpoint/2010/main" val="306632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DEA3-6A23-5FD1-689F-D9542C70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Accuracy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986BF8-222E-FC6D-91FE-CC2874790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𝑃𝐴𝐶𝐼𝐸𝑁𝑇𝐸𝑆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25+950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=0.975=97.5%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Parece un buen modelo con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97.5%</m:t>
                    </m:r>
                  </m:oMath>
                </a14:m>
                <a:endParaRPr lang="es-MX" dirty="0"/>
              </a:p>
              <a:p>
                <a:r>
                  <a:rPr lang="es-MX" dirty="0"/>
                  <a:t>Nuestro modelo tiene el objetivo de diagnosticar correctamente los pacientes con cáncer.</a:t>
                </a:r>
              </a:p>
              <a:p>
                <a:r>
                  <a:rPr lang="es-MX" dirty="0"/>
                  <a:t>¿Cómo nos fue con esta tarea?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986BF8-222E-FC6D-91FE-CC287479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2C7ED24-482D-79C6-8DD4-368578787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7104"/>
              </p:ext>
            </p:extLst>
          </p:nvPr>
        </p:nvGraphicFramePr>
        <p:xfrm>
          <a:off x="8406922" y="178117"/>
          <a:ext cx="33358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701">
                  <a:extLst>
                    <a:ext uri="{9D8B030D-6E8A-4147-A177-3AD203B41FA5}">
                      <a16:colId xmlns:a16="http://schemas.microsoft.com/office/drawing/2014/main" val="1342625067"/>
                    </a:ext>
                  </a:extLst>
                </a:gridCol>
                <a:gridCol w="747732">
                  <a:extLst>
                    <a:ext uri="{9D8B030D-6E8A-4147-A177-3AD203B41FA5}">
                      <a16:colId xmlns:a16="http://schemas.microsoft.com/office/drawing/2014/main" val="43778225"/>
                    </a:ext>
                  </a:extLst>
                </a:gridCol>
                <a:gridCol w="964466">
                  <a:extLst>
                    <a:ext uri="{9D8B030D-6E8A-4147-A177-3AD203B41FA5}">
                      <a16:colId xmlns:a16="http://schemas.microsoft.com/office/drawing/2014/main" val="3024175670"/>
                    </a:ext>
                  </a:extLst>
                </a:gridCol>
              </a:tblGrid>
              <a:tr h="294452">
                <a:tc>
                  <a:txBody>
                    <a:bodyPr/>
                    <a:lstStyle/>
                    <a:p>
                      <a:r>
                        <a:rPr lang="es-MX" sz="1100" dirty="0"/>
                        <a:t>Predicción/Objetivo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6581778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53021655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950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049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8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4646-3867-0336-6255-A27B9088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Recall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FF2A3E-14BB-95ED-77BE-B00EA8A5C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25+5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=0.833=83.3%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En este caso tenemos una visión específica del modelo identificando la clase cáncer.</a:t>
                </a:r>
              </a:p>
              <a:p>
                <a:r>
                  <a:rPr lang="es-MX" dirty="0"/>
                  <a:t>A pesar de tener alto </a:t>
                </a:r>
                <a:r>
                  <a:rPr lang="es-MX" i="1" dirty="0" err="1"/>
                  <a:t>accuracy</a:t>
                </a:r>
                <a:r>
                  <a:rPr lang="es-MX" dirty="0"/>
                  <a:t>, el </a:t>
                </a:r>
                <a:r>
                  <a:rPr lang="es-MX" i="1" dirty="0" err="1"/>
                  <a:t>recall</a:t>
                </a:r>
                <a:r>
                  <a:rPr lang="es-MX" dirty="0"/>
                  <a:t> nos indica que hay espacio de mejora.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FF2A3E-14BB-95ED-77BE-B00EA8A5C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5C8F3CEC-139D-AED2-A294-F339558EB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96079"/>
              </p:ext>
            </p:extLst>
          </p:nvPr>
        </p:nvGraphicFramePr>
        <p:xfrm>
          <a:off x="8406922" y="178117"/>
          <a:ext cx="33358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701">
                  <a:extLst>
                    <a:ext uri="{9D8B030D-6E8A-4147-A177-3AD203B41FA5}">
                      <a16:colId xmlns:a16="http://schemas.microsoft.com/office/drawing/2014/main" val="1342625067"/>
                    </a:ext>
                  </a:extLst>
                </a:gridCol>
                <a:gridCol w="747732">
                  <a:extLst>
                    <a:ext uri="{9D8B030D-6E8A-4147-A177-3AD203B41FA5}">
                      <a16:colId xmlns:a16="http://schemas.microsoft.com/office/drawing/2014/main" val="43778225"/>
                    </a:ext>
                  </a:extLst>
                </a:gridCol>
                <a:gridCol w="964466">
                  <a:extLst>
                    <a:ext uri="{9D8B030D-6E8A-4147-A177-3AD203B41FA5}">
                      <a16:colId xmlns:a16="http://schemas.microsoft.com/office/drawing/2014/main" val="3024175670"/>
                    </a:ext>
                  </a:extLst>
                </a:gridCol>
              </a:tblGrid>
              <a:tr h="294452">
                <a:tc>
                  <a:txBody>
                    <a:bodyPr/>
                    <a:lstStyle/>
                    <a:p>
                      <a:r>
                        <a:rPr lang="es-MX" sz="1100" dirty="0"/>
                        <a:t>Predicción/Objetivo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6581778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53021655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950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049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71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CBDB-69BF-A0A0-FB7A-919D6B02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9AF56D-F26D-DA2C-1163-DED1BD813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25+20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=0.55=55%</m:t>
                    </m:r>
                  </m:oMath>
                </a14:m>
                <a:endParaRPr lang="es-MX" dirty="0"/>
              </a:p>
              <a:p>
                <a:r>
                  <a:rPr lang="es-MX" dirty="0"/>
                  <a:t>Tenemos una baja precision en el modelo</a:t>
                </a:r>
              </a:p>
              <a:p>
                <a:pPr algn="just"/>
                <a:r>
                  <a:rPr lang="es-MX" dirty="0"/>
                  <a:t>¿Es tolerable este valor de precision?</a:t>
                </a:r>
              </a:p>
              <a:p>
                <a:pPr algn="just"/>
                <a:r>
                  <a:rPr lang="es-MX" dirty="0"/>
                  <a:t>De igual forma nos indica un espacio de mejora en el modelo.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9AF56D-F26D-DA2C-1163-DED1BD813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2329BEF-8A6B-2D29-6503-80ECF2715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643165"/>
              </p:ext>
            </p:extLst>
          </p:nvPr>
        </p:nvGraphicFramePr>
        <p:xfrm>
          <a:off x="8406922" y="178117"/>
          <a:ext cx="33358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701">
                  <a:extLst>
                    <a:ext uri="{9D8B030D-6E8A-4147-A177-3AD203B41FA5}">
                      <a16:colId xmlns:a16="http://schemas.microsoft.com/office/drawing/2014/main" val="1342625067"/>
                    </a:ext>
                  </a:extLst>
                </a:gridCol>
                <a:gridCol w="747732">
                  <a:extLst>
                    <a:ext uri="{9D8B030D-6E8A-4147-A177-3AD203B41FA5}">
                      <a16:colId xmlns:a16="http://schemas.microsoft.com/office/drawing/2014/main" val="43778225"/>
                    </a:ext>
                  </a:extLst>
                </a:gridCol>
                <a:gridCol w="964466">
                  <a:extLst>
                    <a:ext uri="{9D8B030D-6E8A-4147-A177-3AD203B41FA5}">
                      <a16:colId xmlns:a16="http://schemas.microsoft.com/office/drawing/2014/main" val="3024175670"/>
                    </a:ext>
                  </a:extLst>
                </a:gridCol>
              </a:tblGrid>
              <a:tr h="294452">
                <a:tc>
                  <a:txBody>
                    <a:bodyPr/>
                    <a:lstStyle/>
                    <a:p>
                      <a:r>
                        <a:rPr lang="es-MX" sz="1100" dirty="0"/>
                        <a:t>Predicción/Objetivo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6581778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53021655"/>
                  </a:ext>
                </a:extLst>
              </a:tr>
              <a:tr h="334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/>
                        <a:t>No cáncer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950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049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9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3F082-B0BB-3A5D-5C7B-0A3649E0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101D39-A95D-60D8-1EF9-95DD04A6E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s-MX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800" b="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2⋅0.55⋅0.833</m:t>
                        </m:r>
                      </m:num>
                      <m:den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0.55+0.833</m:t>
                        </m:r>
                      </m:den>
                    </m:f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0.9163</m:t>
                        </m:r>
                      </m:num>
                      <m:den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1.383</m:t>
                        </m:r>
                      </m:den>
                    </m:f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=0.662=66.2% </m:t>
                    </m:r>
                  </m:oMath>
                </a14:m>
                <a:endParaRPr lang="es-MX" u="sng" dirty="0"/>
              </a:p>
              <a:p>
                <a:r>
                  <a:rPr lang="es-MX" dirty="0"/>
                  <a:t>La capacidad del modelo de clasificar correctamente las </a:t>
                </a:r>
                <a:r>
                  <a:rPr lang="es-MX"/>
                  <a:t>clases minoritarias no es buena.</a:t>
                </a:r>
                <a:endParaRPr lang="es-MX" sz="280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101D39-A95D-60D8-1EF9-95DD04A6E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B1D0659-5AAF-2E5B-9A28-E52CC5DEC3AA}"/>
                  </a:ext>
                </a:extLst>
              </p:cNvPr>
              <p:cNvSpPr txBox="1"/>
              <p:nvPr/>
            </p:nvSpPr>
            <p:spPr>
              <a:xfrm>
                <a:off x="7806989" y="112991"/>
                <a:ext cx="2076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B1D0659-5AAF-2E5B-9A28-E52CC5DE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989" y="112991"/>
                <a:ext cx="20769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1A57091-2E2C-8674-A776-6939CB061B9E}"/>
                  </a:ext>
                </a:extLst>
              </p:cNvPr>
              <p:cNvSpPr txBox="1"/>
              <p:nvPr/>
            </p:nvSpPr>
            <p:spPr>
              <a:xfrm>
                <a:off x="9709983" y="112991"/>
                <a:ext cx="2076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1A57091-2E2C-8674-A776-6939CB0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83" y="112991"/>
                <a:ext cx="20769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97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BF2226-70D5-7763-51BD-14D4F16C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400"/>
              <a:t>ROC y AUC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DD744-D752-B397-CFC5-56543227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Receiver Operating Characteristic</a:t>
            </a:r>
          </a:p>
          <a:p>
            <a:r>
              <a:rPr lang="en-US" sz="2200" dirty="0"/>
              <a:t>Area under the curve</a:t>
            </a:r>
          </a:p>
          <a:p>
            <a:endParaRPr lang="en-US" sz="22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D98F90-0DAD-258A-9E5B-58F27F6ED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1" r="13546" b="2"/>
          <a:stretch/>
        </p:blipFill>
        <p:spPr>
          <a:xfrm>
            <a:off x="6099048" y="707753"/>
            <a:ext cx="5458968" cy="54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554D6-9636-5644-BFC5-354EA908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6D793-12DF-E617-F93B-B21FFF61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49CF08-255E-B35A-BA79-0D3ED1AD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676275"/>
            <a:ext cx="69056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0AD7E-4B27-9712-831E-535B94E8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s-MX" sz="3200" dirty="0"/>
              <a:t>Matriz de confusión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0B7BF-5AC5-7B41-3395-15BE2CE8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 fontScale="85000" lnSpcReduction="10000"/>
          </a:bodyPr>
          <a:lstStyle/>
          <a:p>
            <a:r>
              <a:rPr lang="es-MX" sz="2000" dirty="0"/>
              <a:t>Problema de clasificación binaria donde tenemos un evento positivo (1) y un evento negativo (0)</a:t>
            </a:r>
          </a:p>
          <a:p>
            <a:r>
              <a:rPr lang="es-MX" sz="2000" dirty="0"/>
              <a:t>El modelo predice la clase P(1) y efectivamente eran de la clase P(1)</a:t>
            </a:r>
          </a:p>
          <a:p>
            <a:r>
              <a:rPr lang="es-MX" sz="2000" dirty="0"/>
              <a:t>El modelo predice la clase N(0) y efectivamente eran de la clase N(0)</a:t>
            </a:r>
          </a:p>
          <a:p>
            <a:r>
              <a:rPr lang="es-MX" sz="2000" dirty="0"/>
              <a:t>El modelo predice la clase P(1) cuando tenía que predecir la clase N(0) - En pruebas de hipótesis se le conoce como error tipo 1.</a:t>
            </a:r>
          </a:p>
          <a:p>
            <a:r>
              <a:rPr lang="es-MX" sz="2000" dirty="0"/>
              <a:t>El modelo predice la clase N(0) cuando tenía que predecir la clase P(1) - En pruebas de hipótesis se le conoce como error tipo 2.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A73A20-19E1-D7B7-CF66-E9C8D303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02924"/>
            <a:ext cx="5319062" cy="3577069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53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792A7B-FCDA-A7F6-6077-CA01EE992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5F057-1943-D51B-4230-C9B90D4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Accuracy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52D2-9F39-0130-A610-F7D74D77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9668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8EDE-87EB-8B41-2C2D-CFDD4B04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42"/>
            <a:ext cx="10515600" cy="1325563"/>
          </a:xfrm>
        </p:spPr>
        <p:txBody>
          <a:bodyPr/>
          <a:lstStyle/>
          <a:p>
            <a:r>
              <a:rPr lang="es-MX" dirty="0" err="1"/>
              <a:t>Accuracy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34C7CF-598B-88EA-0FA2-EAD800F02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 clasificación correcta entre todos los intentos.</a:t>
                </a:r>
                <a:br>
                  <a:rPr lang="es-MX" dirty="0"/>
                </a:b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br>
                  <a:rPr lang="es-MX" b="0" dirty="0"/>
                </a:br>
                <a:endParaRPr lang="es-MX" dirty="0"/>
              </a:p>
              <a:p>
                <a:r>
                  <a:rPr lang="es-MX" dirty="0"/>
                  <a:t>Es útil cuando los errores por clase son igual de importantes.</a:t>
                </a:r>
              </a:p>
              <a:p>
                <a:r>
                  <a:rPr lang="es-MX" dirty="0"/>
                  <a:t>Otorga importancia igual a todas las clases. (Clases no balanceadas) </a:t>
                </a:r>
              </a:p>
              <a:p>
                <a:r>
                  <a:rPr lang="es-MX" dirty="0"/>
                  <a:t>Puede no ser suficiente.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E34C7CF-598B-88EA-0FA2-EAD800F02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9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8E2D0-4AF4-4906-2FDA-400A1CF8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79442-9D45-C001-CA67-E56FB876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Accuracy vs. precision vs. recall in machine learning: what's the  difference?">
            <a:extLst>
              <a:ext uri="{FF2B5EF4-FFF2-40B4-BE49-F238E27FC236}">
                <a16:creationId xmlns:a16="http://schemas.microsoft.com/office/drawing/2014/main" id="{C7EDB7F7-0D64-435F-B160-829FFCC3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0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5F057-1943-D51B-4230-C9B90D4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Precision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52D2-9F39-0130-A610-F7D74D77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95158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9A17-5B0B-E624-05F1-8744E12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B0B319-BE67-C4C8-B4A2-962325EFC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Mide los errores tipo 1</a:t>
                </a:r>
              </a:p>
              <a:p>
                <a:r>
                  <a:rPr lang="es-MX" dirty="0"/>
                  <a:t>La tasa de predicciones positivas correctas entre todas las predicciones positivas.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B0B319-BE67-C4C8-B4A2-962325EFC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420315E-37B7-B642-E14C-7CC842E2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908" y="18256"/>
            <a:ext cx="2548092" cy="16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564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do Office</vt:lpstr>
      <vt:lpstr>Metricas</vt:lpstr>
      <vt:lpstr>¿Qué son métricas?</vt:lpstr>
      <vt:lpstr>Matriz de confusión</vt:lpstr>
      <vt:lpstr>Apresentação do PowerPoint</vt:lpstr>
      <vt:lpstr>Accuracy</vt:lpstr>
      <vt:lpstr>Accuracy</vt:lpstr>
      <vt:lpstr>Apresentação do PowerPoint</vt:lpstr>
      <vt:lpstr>Precision</vt:lpstr>
      <vt:lpstr>Precision</vt:lpstr>
      <vt:lpstr>Apresentação do PowerPoint</vt:lpstr>
      <vt:lpstr>Apresentação do PowerPoint</vt:lpstr>
      <vt:lpstr>Recall</vt:lpstr>
      <vt:lpstr>Recall (Sensivity)</vt:lpstr>
      <vt:lpstr>Apresentação do PowerPoint</vt:lpstr>
      <vt:lpstr>F1-Score</vt:lpstr>
      <vt:lpstr>F1-Score</vt:lpstr>
      <vt:lpstr>Caso de estudio</vt:lpstr>
      <vt:lpstr>Caso de estudio</vt:lpstr>
      <vt:lpstr>Matriz de confusión</vt:lpstr>
      <vt:lpstr>Accuracy</vt:lpstr>
      <vt:lpstr>Recall</vt:lpstr>
      <vt:lpstr>Precision</vt:lpstr>
      <vt:lpstr>F1-Score</vt:lpstr>
      <vt:lpstr>ROC y AUC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Metricas</dc:title>
  <dc:creator>Steven Andrey Pacheco Portuguez</dc:creator>
  <cp:lastModifiedBy>Steven Andrey Pacheco Portuguez</cp:lastModifiedBy>
  <cp:revision>1</cp:revision>
  <dcterms:created xsi:type="dcterms:W3CDTF">2024-01-29T03:09:41Z</dcterms:created>
  <dcterms:modified xsi:type="dcterms:W3CDTF">2024-03-11T16:06:50Z</dcterms:modified>
</cp:coreProperties>
</file>