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58" r:id="rId9"/>
    <p:sldId id="259" r:id="rId10"/>
    <p:sldId id="260" r:id="rId11"/>
    <p:sldId id="263" r:id="rId12"/>
    <p:sldId id="261" r:id="rId13"/>
    <p:sldId id="262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C27460-4665-429A-9A94-4F0A2A068703}" v="53" dt="2024-03-19T21:35:14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Andrey Pacheco Portuguez" userId="ad40cec1-e87c-4df3-a667-1eb27988b12b" providerId="ADAL" clId="{83C27460-4665-429A-9A94-4F0A2A068703}"/>
    <pc:docChg chg="undo custSel addSld modSld">
      <pc:chgData name="Steven Andrey Pacheco Portuguez" userId="ad40cec1-e87c-4df3-a667-1eb27988b12b" providerId="ADAL" clId="{83C27460-4665-429A-9A94-4F0A2A068703}" dt="2024-03-19T21:57:13.098" v="1448" actId="22"/>
      <pc:docMkLst>
        <pc:docMk/>
      </pc:docMkLst>
      <pc:sldChg chg="modSp mod">
        <pc:chgData name="Steven Andrey Pacheco Portuguez" userId="ad40cec1-e87c-4df3-a667-1eb27988b12b" providerId="ADAL" clId="{83C27460-4665-429A-9A94-4F0A2A068703}" dt="2024-03-19T20:10:18.617" v="90" actId="20577"/>
        <pc:sldMkLst>
          <pc:docMk/>
          <pc:sldMk cId="2602363708" sldId="256"/>
        </pc:sldMkLst>
        <pc:spChg chg="mod">
          <ac:chgData name="Steven Andrey Pacheco Portuguez" userId="ad40cec1-e87c-4df3-a667-1eb27988b12b" providerId="ADAL" clId="{83C27460-4665-429A-9A94-4F0A2A068703}" dt="2024-03-19T20:10:03.687" v="33" actId="115"/>
          <ac:spMkLst>
            <pc:docMk/>
            <pc:sldMk cId="2602363708" sldId="256"/>
            <ac:spMk id="2" creationId="{F6FB8A9A-49FD-A859-8253-F9A86EDB200E}"/>
          </ac:spMkLst>
        </pc:spChg>
        <pc:spChg chg="mod">
          <ac:chgData name="Steven Andrey Pacheco Portuguez" userId="ad40cec1-e87c-4df3-a667-1eb27988b12b" providerId="ADAL" clId="{83C27460-4665-429A-9A94-4F0A2A068703}" dt="2024-03-19T20:10:18.617" v="90" actId="20577"/>
          <ac:spMkLst>
            <pc:docMk/>
            <pc:sldMk cId="2602363708" sldId="256"/>
            <ac:spMk id="3" creationId="{E42CFF7F-6D88-0B87-9E62-BD92C8193529}"/>
          </ac:spMkLst>
        </pc:spChg>
      </pc:sldChg>
      <pc:sldChg chg="addSp modSp new mod">
        <pc:chgData name="Steven Andrey Pacheco Portuguez" userId="ad40cec1-e87c-4df3-a667-1eb27988b12b" providerId="ADAL" clId="{83C27460-4665-429A-9A94-4F0A2A068703}" dt="2024-03-19T20:48:59.991" v="188" actId="20577"/>
        <pc:sldMkLst>
          <pc:docMk/>
          <pc:sldMk cId="3511925235" sldId="257"/>
        </pc:sldMkLst>
        <pc:spChg chg="mod">
          <ac:chgData name="Steven Andrey Pacheco Portuguez" userId="ad40cec1-e87c-4df3-a667-1eb27988b12b" providerId="ADAL" clId="{83C27460-4665-429A-9A94-4F0A2A068703}" dt="2024-03-19T20:45:53.964" v="112" actId="20577"/>
          <ac:spMkLst>
            <pc:docMk/>
            <pc:sldMk cId="3511925235" sldId="257"/>
            <ac:spMk id="2" creationId="{1570DFEE-14DA-A267-BE76-9C368E4FBAF9}"/>
          </ac:spMkLst>
        </pc:spChg>
        <pc:spChg chg="mod">
          <ac:chgData name="Steven Andrey Pacheco Portuguez" userId="ad40cec1-e87c-4df3-a667-1eb27988b12b" providerId="ADAL" clId="{83C27460-4665-429A-9A94-4F0A2A068703}" dt="2024-03-19T20:48:59.991" v="188" actId="20577"/>
          <ac:spMkLst>
            <pc:docMk/>
            <pc:sldMk cId="3511925235" sldId="257"/>
            <ac:spMk id="3" creationId="{019320E9-DD8B-F5A1-9275-C6B65E5144C0}"/>
          </ac:spMkLst>
        </pc:spChg>
        <pc:picChg chg="add mod">
          <ac:chgData name="Steven Andrey Pacheco Portuguez" userId="ad40cec1-e87c-4df3-a667-1eb27988b12b" providerId="ADAL" clId="{83C27460-4665-429A-9A94-4F0A2A068703}" dt="2024-03-19T20:48:30.010" v="182" actId="1076"/>
          <ac:picMkLst>
            <pc:docMk/>
            <pc:sldMk cId="3511925235" sldId="257"/>
            <ac:picMk id="5" creationId="{2362D191-0177-154B-1D46-DC9D5542E853}"/>
          </ac:picMkLst>
        </pc:picChg>
        <pc:picChg chg="add mod">
          <ac:chgData name="Steven Andrey Pacheco Portuguez" userId="ad40cec1-e87c-4df3-a667-1eb27988b12b" providerId="ADAL" clId="{83C27460-4665-429A-9A94-4F0A2A068703}" dt="2024-03-19T20:48:38.373" v="184" actId="1076"/>
          <ac:picMkLst>
            <pc:docMk/>
            <pc:sldMk cId="3511925235" sldId="257"/>
            <ac:picMk id="7" creationId="{9BD6C745-A6D9-FC6B-6787-E2F589F69BFE}"/>
          </ac:picMkLst>
        </pc:picChg>
      </pc:sldChg>
      <pc:sldChg chg="modSp new mod">
        <pc:chgData name="Steven Andrey Pacheco Portuguez" userId="ad40cec1-e87c-4df3-a667-1eb27988b12b" providerId="ADAL" clId="{83C27460-4665-429A-9A94-4F0A2A068703}" dt="2024-03-19T21:39:57.991" v="961" actId="20577"/>
        <pc:sldMkLst>
          <pc:docMk/>
          <pc:sldMk cId="4209355342" sldId="258"/>
        </pc:sldMkLst>
        <pc:spChg chg="mod">
          <ac:chgData name="Steven Andrey Pacheco Portuguez" userId="ad40cec1-e87c-4df3-a667-1eb27988b12b" providerId="ADAL" clId="{83C27460-4665-429A-9A94-4F0A2A068703}" dt="2024-03-19T20:50:38.682" v="217" actId="20577"/>
          <ac:spMkLst>
            <pc:docMk/>
            <pc:sldMk cId="4209355342" sldId="258"/>
            <ac:spMk id="2" creationId="{7166EA77-A0E1-9E00-EADC-9F6C35405BFA}"/>
          </ac:spMkLst>
        </pc:spChg>
        <pc:spChg chg="mod">
          <ac:chgData name="Steven Andrey Pacheco Portuguez" userId="ad40cec1-e87c-4df3-a667-1eb27988b12b" providerId="ADAL" clId="{83C27460-4665-429A-9A94-4F0A2A068703}" dt="2024-03-19T21:39:57.991" v="961" actId="20577"/>
          <ac:spMkLst>
            <pc:docMk/>
            <pc:sldMk cId="4209355342" sldId="258"/>
            <ac:spMk id="3" creationId="{C34D7866-EBD0-05EF-C446-07A1BF0D0E6F}"/>
          </ac:spMkLst>
        </pc:spChg>
      </pc:sldChg>
      <pc:sldChg chg="addSp delSp modSp new mod">
        <pc:chgData name="Steven Andrey Pacheco Portuguez" userId="ad40cec1-e87c-4df3-a667-1eb27988b12b" providerId="ADAL" clId="{83C27460-4665-429A-9A94-4F0A2A068703}" dt="2024-03-19T21:32:15.995" v="428" actId="14100"/>
        <pc:sldMkLst>
          <pc:docMk/>
          <pc:sldMk cId="21229687" sldId="259"/>
        </pc:sldMkLst>
        <pc:spChg chg="mod">
          <ac:chgData name="Steven Andrey Pacheco Portuguez" userId="ad40cec1-e87c-4df3-a667-1eb27988b12b" providerId="ADAL" clId="{83C27460-4665-429A-9A94-4F0A2A068703}" dt="2024-03-19T21:02:22.969" v="417"/>
          <ac:spMkLst>
            <pc:docMk/>
            <pc:sldMk cId="21229687" sldId="259"/>
            <ac:spMk id="2" creationId="{1C48EBE5-674A-B708-41F4-6A8E67C9695D}"/>
          </ac:spMkLst>
        </pc:spChg>
        <pc:spChg chg="del mod">
          <ac:chgData name="Steven Andrey Pacheco Portuguez" userId="ad40cec1-e87c-4df3-a667-1eb27988b12b" providerId="ADAL" clId="{83C27460-4665-429A-9A94-4F0A2A068703}" dt="2024-03-19T21:31:43.136" v="422" actId="22"/>
          <ac:spMkLst>
            <pc:docMk/>
            <pc:sldMk cId="21229687" sldId="259"/>
            <ac:spMk id="3" creationId="{EA54FFCB-24E8-00BE-A13B-CEC8C24E61B9}"/>
          </ac:spMkLst>
        </pc:spChg>
        <pc:spChg chg="add mod">
          <ac:chgData name="Steven Andrey Pacheco Portuguez" userId="ad40cec1-e87c-4df3-a667-1eb27988b12b" providerId="ADAL" clId="{83C27460-4665-429A-9A94-4F0A2A068703}" dt="2024-03-19T21:02:33.070" v="421" actId="1076"/>
          <ac:spMkLst>
            <pc:docMk/>
            <pc:sldMk cId="21229687" sldId="259"/>
            <ac:spMk id="5" creationId="{D725A4EE-806A-0643-3C3D-D7B345A55D27}"/>
          </ac:spMkLst>
        </pc:spChg>
        <pc:picChg chg="add mod ord">
          <ac:chgData name="Steven Andrey Pacheco Portuguez" userId="ad40cec1-e87c-4df3-a667-1eb27988b12b" providerId="ADAL" clId="{83C27460-4665-429A-9A94-4F0A2A068703}" dt="2024-03-19T21:31:48.516" v="424" actId="1076"/>
          <ac:picMkLst>
            <pc:docMk/>
            <pc:sldMk cId="21229687" sldId="259"/>
            <ac:picMk id="7" creationId="{FD1A57EC-E6EB-EA52-FC03-E00D6E130CF9}"/>
          </ac:picMkLst>
        </pc:picChg>
        <pc:picChg chg="add mod">
          <ac:chgData name="Steven Andrey Pacheco Portuguez" userId="ad40cec1-e87c-4df3-a667-1eb27988b12b" providerId="ADAL" clId="{83C27460-4665-429A-9A94-4F0A2A068703}" dt="2024-03-19T21:32:15.995" v="428" actId="14100"/>
          <ac:picMkLst>
            <pc:docMk/>
            <pc:sldMk cId="21229687" sldId="259"/>
            <ac:picMk id="9" creationId="{BA5BDB25-5BF5-384A-B29B-4B2901AF773C}"/>
          </ac:picMkLst>
        </pc:picChg>
      </pc:sldChg>
      <pc:sldChg chg="addSp delSp modSp new mod">
        <pc:chgData name="Steven Andrey Pacheco Portuguez" userId="ad40cec1-e87c-4df3-a667-1eb27988b12b" providerId="ADAL" clId="{83C27460-4665-429A-9A94-4F0A2A068703}" dt="2024-03-19T21:35:41.390" v="558" actId="20577"/>
        <pc:sldMkLst>
          <pc:docMk/>
          <pc:sldMk cId="335517662" sldId="260"/>
        </pc:sldMkLst>
        <pc:spChg chg="mod">
          <ac:chgData name="Steven Andrey Pacheco Portuguez" userId="ad40cec1-e87c-4df3-a667-1eb27988b12b" providerId="ADAL" clId="{83C27460-4665-429A-9A94-4F0A2A068703}" dt="2024-03-19T21:32:43.584" v="454" actId="20577"/>
          <ac:spMkLst>
            <pc:docMk/>
            <pc:sldMk cId="335517662" sldId="260"/>
            <ac:spMk id="2" creationId="{76C78307-D93F-EBB0-420E-23641B448585}"/>
          </ac:spMkLst>
        </pc:spChg>
        <pc:spChg chg="mod">
          <ac:chgData name="Steven Andrey Pacheco Portuguez" userId="ad40cec1-e87c-4df3-a667-1eb27988b12b" providerId="ADAL" clId="{83C27460-4665-429A-9A94-4F0A2A068703}" dt="2024-03-19T21:35:41.390" v="558" actId="20577"/>
          <ac:spMkLst>
            <pc:docMk/>
            <pc:sldMk cId="335517662" sldId="260"/>
            <ac:spMk id="3" creationId="{0EC49623-A50D-07BB-C47D-C37F1F5C5234}"/>
          </ac:spMkLst>
        </pc:spChg>
        <pc:spChg chg="add del mod">
          <ac:chgData name="Steven Andrey Pacheco Portuguez" userId="ad40cec1-e87c-4df3-a667-1eb27988b12b" providerId="ADAL" clId="{83C27460-4665-429A-9A94-4F0A2A068703}" dt="2024-03-19T21:35:26.034" v="555" actId="478"/>
          <ac:spMkLst>
            <pc:docMk/>
            <pc:sldMk cId="335517662" sldId="260"/>
            <ac:spMk id="4" creationId="{9D12B4D7-977D-1766-927A-F4441F66FEE8}"/>
          </ac:spMkLst>
        </pc:spChg>
        <pc:picChg chg="add mod">
          <ac:chgData name="Steven Andrey Pacheco Portuguez" userId="ad40cec1-e87c-4df3-a667-1eb27988b12b" providerId="ADAL" clId="{83C27460-4665-429A-9A94-4F0A2A068703}" dt="2024-03-19T21:35:38.929" v="557" actId="1076"/>
          <ac:picMkLst>
            <pc:docMk/>
            <pc:sldMk cId="335517662" sldId="260"/>
            <ac:picMk id="6" creationId="{ABDBD638-99FA-A7B9-B45D-4A2B99FEE867}"/>
          </ac:picMkLst>
        </pc:picChg>
      </pc:sldChg>
      <pc:sldChg chg="modSp new mod">
        <pc:chgData name="Steven Andrey Pacheco Portuguez" userId="ad40cec1-e87c-4df3-a667-1eb27988b12b" providerId="ADAL" clId="{83C27460-4665-429A-9A94-4F0A2A068703}" dt="2024-03-19T21:40:44.558" v="1063" actId="20577"/>
        <pc:sldMkLst>
          <pc:docMk/>
          <pc:sldMk cId="1080820705" sldId="261"/>
        </pc:sldMkLst>
        <pc:spChg chg="mod">
          <ac:chgData name="Steven Andrey Pacheco Portuguez" userId="ad40cec1-e87c-4df3-a667-1eb27988b12b" providerId="ADAL" clId="{83C27460-4665-429A-9A94-4F0A2A068703}" dt="2024-03-19T21:37:26.543" v="582" actId="20577"/>
          <ac:spMkLst>
            <pc:docMk/>
            <pc:sldMk cId="1080820705" sldId="261"/>
            <ac:spMk id="2" creationId="{9897DF86-0B47-81FD-F74C-877DF7F0D841}"/>
          </ac:spMkLst>
        </pc:spChg>
        <pc:spChg chg="mod">
          <ac:chgData name="Steven Andrey Pacheco Portuguez" userId="ad40cec1-e87c-4df3-a667-1eb27988b12b" providerId="ADAL" clId="{83C27460-4665-429A-9A94-4F0A2A068703}" dt="2024-03-19T21:40:44.558" v="1063" actId="20577"/>
          <ac:spMkLst>
            <pc:docMk/>
            <pc:sldMk cId="1080820705" sldId="261"/>
            <ac:spMk id="3" creationId="{8CC5CF3B-03EE-BEA9-5DA8-36A31BB314F9}"/>
          </ac:spMkLst>
        </pc:spChg>
      </pc:sldChg>
      <pc:sldChg chg="modSp new mod">
        <pc:chgData name="Steven Andrey Pacheco Portuguez" userId="ad40cec1-e87c-4df3-a667-1eb27988b12b" providerId="ADAL" clId="{83C27460-4665-429A-9A94-4F0A2A068703}" dt="2024-03-19T21:45:12.939" v="1372" actId="20577"/>
        <pc:sldMkLst>
          <pc:docMk/>
          <pc:sldMk cId="3243479539" sldId="262"/>
        </pc:sldMkLst>
        <pc:spChg chg="mod">
          <ac:chgData name="Steven Andrey Pacheco Portuguez" userId="ad40cec1-e87c-4df3-a667-1eb27988b12b" providerId="ADAL" clId="{83C27460-4665-429A-9A94-4F0A2A068703}" dt="2024-03-19T21:42:35.110" v="1098" actId="20577"/>
          <ac:spMkLst>
            <pc:docMk/>
            <pc:sldMk cId="3243479539" sldId="262"/>
            <ac:spMk id="2" creationId="{0FD08503-51C2-7486-8854-72E209A9E4FA}"/>
          </ac:spMkLst>
        </pc:spChg>
        <pc:spChg chg="mod">
          <ac:chgData name="Steven Andrey Pacheco Portuguez" userId="ad40cec1-e87c-4df3-a667-1eb27988b12b" providerId="ADAL" clId="{83C27460-4665-429A-9A94-4F0A2A068703}" dt="2024-03-19T21:45:12.939" v="1372" actId="20577"/>
          <ac:spMkLst>
            <pc:docMk/>
            <pc:sldMk cId="3243479539" sldId="262"/>
            <ac:spMk id="3" creationId="{722D1924-DE9C-E916-28DB-C9E3ADB2D0EF}"/>
          </ac:spMkLst>
        </pc:spChg>
      </pc:sldChg>
      <pc:sldChg chg="addSp delSp modSp new mod">
        <pc:chgData name="Steven Andrey Pacheco Portuguez" userId="ad40cec1-e87c-4df3-a667-1eb27988b12b" providerId="ADAL" clId="{83C27460-4665-429A-9A94-4F0A2A068703}" dt="2024-03-19T21:52:33.718" v="1379" actId="14100"/>
        <pc:sldMkLst>
          <pc:docMk/>
          <pc:sldMk cId="2771228992" sldId="263"/>
        </pc:sldMkLst>
        <pc:spChg chg="del">
          <ac:chgData name="Steven Andrey Pacheco Portuguez" userId="ad40cec1-e87c-4df3-a667-1eb27988b12b" providerId="ADAL" clId="{83C27460-4665-429A-9A94-4F0A2A068703}" dt="2024-03-19T21:46:04.202" v="1374" actId="22"/>
          <ac:spMkLst>
            <pc:docMk/>
            <pc:sldMk cId="2771228992" sldId="263"/>
            <ac:spMk id="3" creationId="{30876504-F72B-74E0-0879-8E59B5E658F9}"/>
          </ac:spMkLst>
        </pc:spChg>
        <pc:picChg chg="add mod ord">
          <ac:chgData name="Steven Andrey Pacheco Portuguez" userId="ad40cec1-e87c-4df3-a667-1eb27988b12b" providerId="ADAL" clId="{83C27460-4665-429A-9A94-4F0A2A068703}" dt="2024-03-19T21:46:06.850" v="1375" actId="1076"/>
          <ac:picMkLst>
            <pc:docMk/>
            <pc:sldMk cId="2771228992" sldId="263"/>
            <ac:picMk id="5" creationId="{6A15E402-B7DB-9D97-85E2-204EF81FDF33}"/>
          </ac:picMkLst>
        </pc:picChg>
        <pc:picChg chg="add mod">
          <ac:chgData name="Steven Andrey Pacheco Portuguez" userId="ad40cec1-e87c-4df3-a667-1eb27988b12b" providerId="ADAL" clId="{83C27460-4665-429A-9A94-4F0A2A068703}" dt="2024-03-19T21:52:33.718" v="1379" actId="14100"/>
          <ac:picMkLst>
            <pc:docMk/>
            <pc:sldMk cId="2771228992" sldId="263"/>
            <ac:picMk id="7" creationId="{D0E1847A-0315-9104-E66D-C8646C288BC0}"/>
          </ac:picMkLst>
        </pc:picChg>
      </pc:sldChg>
      <pc:sldChg chg="addSp delSp modSp new mod">
        <pc:chgData name="Steven Andrey Pacheco Portuguez" userId="ad40cec1-e87c-4df3-a667-1eb27988b12b" providerId="ADAL" clId="{83C27460-4665-429A-9A94-4F0A2A068703}" dt="2024-03-19T21:55:14.174" v="1438" actId="20577"/>
        <pc:sldMkLst>
          <pc:docMk/>
          <pc:sldMk cId="2306172316" sldId="264"/>
        </pc:sldMkLst>
        <pc:spChg chg="mod">
          <ac:chgData name="Steven Andrey Pacheco Portuguez" userId="ad40cec1-e87c-4df3-a667-1eb27988b12b" providerId="ADAL" clId="{83C27460-4665-429A-9A94-4F0A2A068703}" dt="2024-03-19T21:55:14.174" v="1438" actId="20577"/>
          <ac:spMkLst>
            <pc:docMk/>
            <pc:sldMk cId="2306172316" sldId="264"/>
            <ac:spMk id="2" creationId="{1279EBDC-98B3-024D-2371-A95D9EE3D3F2}"/>
          </ac:spMkLst>
        </pc:spChg>
        <pc:spChg chg="del">
          <ac:chgData name="Steven Andrey Pacheco Portuguez" userId="ad40cec1-e87c-4df3-a667-1eb27988b12b" providerId="ADAL" clId="{83C27460-4665-429A-9A94-4F0A2A068703}" dt="2024-03-19T21:54:42.124" v="1381" actId="22"/>
          <ac:spMkLst>
            <pc:docMk/>
            <pc:sldMk cId="2306172316" sldId="264"/>
            <ac:spMk id="3" creationId="{C8D1417F-DE04-A959-05E0-6D3E0CE52A54}"/>
          </ac:spMkLst>
        </pc:spChg>
        <pc:picChg chg="add mod ord">
          <ac:chgData name="Steven Andrey Pacheco Portuguez" userId="ad40cec1-e87c-4df3-a667-1eb27988b12b" providerId="ADAL" clId="{83C27460-4665-429A-9A94-4F0A2A068703}" dt="2024-03-19T21:54:42.124" v="1381" actId="22"/>
          <ac:picMkLst>
            <pc:docMk/>
            <pc:sldMk cId="2306172316" sldId="264"/>
            <ac:picMk id="5" creationId="{4E1672F9-E7F6-55E3-428E-9D3B04D5620F}"/>
          </ac:picMkLst>
        </pc:picChg>
      </pc:sldChg>
      <pc:sldChg chg="addSp modSp new mod">
        <pc:chgData name="Steven Andrey Pacheco Portuguez" userId="ad40cec1-e87c-4df3-a667-1eb27988b12b" providerId="ADAL" clId="{83C27460-4665-429A-9A94-4F0A2A068703}" dt="2024-03-19T21:55:52.564" v="1440" actId="1076"/>
        <pc:sldMkLst>
          <pc:docMk/>
          <pc:sldMk cId="2554811476" sldId="265"/>
        </pc:sldMkLst>
        <pc:picChg chg="add mod">
          <ac:chgData name="Steven Andrey Pacheco Portuguez" userId="ad40cec1-e87c-4df3-a667-1eb27988b12b" providerId="ADAL" clId="{83C27460-4665-429A-9A94-4F0A2A068703}" dt="2024-03-19T21:55:52.564" v="1440" actId="1076"/>
          <ac:picMkLst>
            <pc:docMk/>
            <pc:sldMk cId="2554811476" sldId="265"/>
            <ac:picMk id="5" creationId="{B282F625-17A7-DA65-169A-0BAAC5406FF2}"/>
          </ac:picMkLst>
        </pc:picChg>
      </pc:sldChg>
      <pc:sldChg chg="addSp modSp new mod">
        <pc:chgData name="Steven Andrey Pacheco Portuguez" userId="ad40cec1-e87c-4df3-a667-1eb27988b12b" providerId="ADAL" clId="{83C27460-4665-429A-9A94-4F0A2A068703}" dt="2024-03-19T21:56:27.363" v="1443" actId="1076"/>
        <pc:sldMkLst>
          <pc:docMk/>
          <pc:sldMk cId="2750520491" sldId="266"/>
        </pc:sldMkLst>
        <pc:picChg chg="add mod">
          <ac:chgData name="Steven Andrey Pacheco Portuguez" userId="ad40cec1-e87c-4df3-a667-1eb27988b12b" providerId="ADAL" clId="{83C27460-4665-429A-9A94-4F0A2A068703}" dt="2024-03-19T21:56:27.363" v="1443" actId="1076"/>
          <ac:picMkLst>
            <pc:docMk/>
            <pc:sldMk cId="2750520491" sldId="266"/>
            <ac:picMk id="5" creationId="{A714DD17-4759-29C7-2029-96630AFF1638}"/>
          </ac:picMkLst>
        </pc:picChg>
      </pc:sldChg>
      <pc:sldChg chg="addSp modSp new mod">
        <pc:chgData name="Steven Andrey Pacheco Portuguez" userId="ad40cec1-e87c-4df3-a667-1eb27988b12b" providerId="ADAL" clId="{83C27460-4665-429A-9A94-4F0A2A068703}" dt="2024-03-19T21:56:43.662" v="1446" actId="1076"/>
        <pc:sldMkLst>
          <pc:docMk/>
          <pc:sldMk cId="2944879791" sldId="267"/>
        </pc:sldMkLst>
        <pc:picChg chg="add mod">
          <ac:chgData name="Steven Andrey Pacheco Portuguez" userId="ad40cec1-e87c-4df3-a667-1eb27988b12b" providerId="ADAL" clId="{83C27460-4665-429A-9A94-4F0A2A068703}" dt="2024-03-19T21:56:43.662" v="1446" actId="1076"/>
          <ac:picMkLst>
            <pc:docMk/>
            <pc:sldMk cId="2944879791" sldId="267"/>
            <ac:picMk id="5" creationId="{56FCF195-7423-CDB7-FA69-9A2D70AA6A2E}"/>
          </ac:picMkLst>
        </pc:picChg>
      </pc:sldChg>
      <pc:sldChg chg="addSp delSp modSp new mod">
        <pc:chgData name="Steven Andrey Pacheco Portuguez" userId="ad40cec1-e87c-4df3-a667-1eb27988b12b" providerId="ADAL" clId="{83C27460-4665-429A-9A94-4F0A2A068703}" dt="2024-03-19T21:57:13.098" v="1448" actId="22"/>
        <pc:sldMkLst>
          <pc:docMk/>
          <pc:sldMk cId="1838098860" sldId="268"/>
        </pc:sldMkLst>
        <pc:spChg chg="del">
          <ac:chgData name="Steven Andrey Pacheco Portuguez" userId="ad40cec1-e87c-4df3-a667-1eb27988b12b" providerId="ADAL" clId="{83C27460-4665-429A-9A94-4F0A2A068703}" dt="2024-03-19T21:57:13.098" v="1448" actId="22"/>
          <ac:spMkLst>
            <pc:docMk/>
            <pc:sldMk cId="1838098860" sldId="268"/>
            <ac:spMk id="3" creationId="{975A76BE-CD57-3A3C-E482-A5DBB7B82CF9}"/>
          </ac:spMkLst>
        </pc:spChg>
        <pc:picChg chg="add mod ord">
          <ac:chgData name="Steven Andrey Pacheco Portuguez" userId="ad40cec1-e87c-4df3-a667-1eb27988b12b" providerId="ADAL" clId="{83C27460-4665-429A-9A94-4F0A2A068703}" dt="2024-03-19T21:57:13.098" v="1448" actId="22"/>
          <ac:picMkLst>
            <pc:docMk/>
            <pc:sldMk cId="1838098860" sldId="268"/>
            <ac:picMk id="5" creationId="{763C9B40-B473-F257-BA71-031742CE289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D3141-3D77-AAE4-1981-7FA0337CB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C6D5F6-DB10-D42A-8C15-5FF7E3EC8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FA378E-C246-92FC-4A60-96EC4A76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1D3F-83F7-469F-AA71-080F51469A89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9022EC-5A43-DEBF-6FB1-C6B602CB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12A3F6-C94D-9198-4F2E-CF363032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157B-00E5-43D2-990E-40724679AC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486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1DCBE-B99E-77EF-92F9-C74EE0DB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ED1018-7D77-D796-AC7E-D844D0B5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F28450-6DF4-A035-0DF0-0B110EB8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1D3F-83F7-469F-AA71-080F51469A89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0AB1B2-CC0D-7BBA-992E-2FCEB8DF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61D430-5A99-23E5-4EE3-1B6E245E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157B-00E5-43D2-990E-40724679AC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573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959160-ECC9-0108-4AB0-188DACF19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64F69B-0F10-430D-22CD-5D7E94D30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8FCF8E-3E99-2CE0-82C2-E70AB8D5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1D3F-83F7-469F-AA71-080F51469A89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61C6C5-FFE9-8A7D-E822-AE94AAAF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814F36-931C-41C5-FCA5-46C3E8B1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157B-00E5-43D2-990E-40724679AC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989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8D225-0F8F-B73E-4D77-26D6ED75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D36068-9DF2-20DA-A29C-DFCAF27E4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6FE002-61FA-D2B9-A9E4-6FDE8F02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1D3F-83F7-469F-AA71-080F51469A89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3A48AD-A968-BD5D-A3B2-71032975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C00F42-12D1-3877-3ED5-8C61C5EB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157B-00E5-43D2-990E-40724679AC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060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04D03-DA4E-0BA3-1B76-121DF7E2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4C6490-3924-C873-BDD0-E8C2BC42A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D661D6-42AC-1A8B-75D9-824EA39B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1D3F-83F7-469F-AA71-080F51469A89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B7D3C2-B703-AF61-200C-A30F4F40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93CD6E-8CB8-4386-E4A8-837C4763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157B-00E5-43D2-990E-40724679AC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64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4BE9D-E0CF-052B-B2B1-C671A3CB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17035C-191D-541D-B19D-43839A18C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866D1D-6A81-D9F5-1083-019898F6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820371-1DE6-06A6-957D-D4862976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1D3F-83F7-469F-AA71-080F51469A89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7149DE-0199-71CA-26B5-F3AB5B8E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4FCD60-B497-BEAC-5E48-78665513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157B-00E5-43D2-990E-40724679AC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773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184DE-2E77-4A15-5AAD-2022F35A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D7ED4E-DCC1-0349-3B4D-4DB1705AD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06F33C-B789-305B-F69A-B17FA71AC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CA4F899-D891-6F7B-CA19-336F3ADFF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2B2519-DD8E-7503-0AB9-7C4C9E6C2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61CD59F-0A63-B45B-D0E7-DD24ED07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1D3F-83F7-469F-AA71-080F51469A89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97B0E3-B197-132E-F793-E9E3264E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500A33-EB1C-A685-9D3F-1F8448AD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157B-00E5-43D2-990E-40724679AC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363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C2337-77C6-5688-13FE-E0A983DE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F884198-8DA6-8D29-7834-06AF910C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1D3F-83F7-469F-AA71-080F51469A89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5588F4-8C94-B8C1-CB49-A5A95AC1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C8A4AB-6AA7-494A-F2BC-56688A73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157B-00E5-43D2-990E-40724679AC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528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BB6367A-EB5E-A4F6-10CC-C1E2BCCF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1D3F-83F7-469F-AA71-080F51469A89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61396F0-2FB0-CA5B-5213-48A9AAA3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E0DAC3-D52D-2AFA-B5B0-5FDAE6D9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157B-00E5-43D2-990E-40724679AC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548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FD298-EDA0-64FD-8426-16332C5D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337F30-DF1F-5F0B-4FB3-92F0BDFF2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A15AC-8974-A050-5FFC-589C5BB60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693753-9A01-7056-6A2D-0C26FC35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1D3F-83F7-469F-AA71-080F51469A89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3E3D66-EFB2-6854-BF85-CB238BE6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2410AE-2B0C-8B32-F851-293BDA56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157B-00E5-43D2-990E-40724679AC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391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76410-106B-D18A-EF54-C3AFA632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DC3219-55C0-953A-7F9C-96F4E528A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00AC3D-350B-7C68-03DC-05DE8C247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443AB0-49EE-7CA9-A795-B08BA8ED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1D3F-83F7-469F-AA71-080F51469A89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D5E5C8-2A7D-D1B3-7D6F-B48A5968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54567E-5975-9DA8-2878-0853DD5F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157B-00E5-43D2-990E-40724679AC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821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0E4846-372C-7F6D-7C05-CC0228491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C3D450-D56F-3893-0CA5-6F03530EF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EC6A53-2E4B-7C3D-65EC-65B2E1FB8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EC1D3F-83F7-469F-AA71-080F51469A89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15F42-7A2B-70A1-EC6A-C18F390ED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ADDD9E-8C35-257B-B7A8-6000EB8B7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68157B-00E5-43D2-990E-40724679AC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947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B8A9A-49FD-A859-8253-F9A86EDB2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Normalización y Estandarización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2CFF7F-6D88-0B87-9E62-BD92C8193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MSc</a:t>
            </a:r>
            <a:r>
              <a:rPr lang="es-MX" dirty="0"/>
              <a:t>. Steven Pacheco Portuguez</a:t>
            </a:r>
          </a:p>
        </p:txBody>
      </p:sp>
    </p:spTree>
    <p:extLst>
      <p:ext uri="{BB962C8B-B14F-4D97-AF65-F5344CB8AC3E}">
        <p14:creationId xmlns:p14="http://schemas.microsoft.com/office/powerpoint/2010/main" val="2602363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78307-D93F-EBB0-420E-23641B44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Standardization</a:t>
            </a:r>
            <a:endParaRPr lang="es-MX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C49623-A50D-07BB-C47D-C37F1F5C5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Transforma los datos a tener una media de 0 y desviación estándar de 1 (Z-score)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BDBD638-99FA-A7B9-B45D-4A2B99FEE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050" y="47124"/>
            <a:ext cx="21717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22E97-0325-9C8E-7323-FF44C656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A15E402-B7DB-9D97-85E2-204EF81FD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010" y="1849689"/>
            <a:ext cx="4356221" cy="435133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E1847A-0315-9104-E66D-C8646C288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250" y="1946227"/>
            <a:ext cx="4469190" cy="446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28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7DF86-0B47-81FD-F74C-877DF7F0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¿Cuándo usarlas?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C5CF3B-03EE-BEA9-5DA8-36A31BB31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Escalado de features (</a:t>
            </a:r>
            <a:r>
              <a:rPr lang="es-MX" dirty="0" err="1"/>
              <a:t>standardization</a:t>
            </a:r>
            <a:r>
              <a:rPr lang="es-MX" dirty="0"/>
              <a:t> o </a:t>
            </a:r>
            <a:r>
              <a:rPr lang="es-MX" dirty="0" err="1"/>
              <a:t>normalization</a:t>
            </a:r>
            <a:r>
              <a:rPr lang="es-MX" dirty="0"/>
              <a:t>), es requerido por </a:t>
            </a:r>
            <a:r>
              <a:rPr lang="es-MX" dirty="0" err="1"/>
              <a:t>algoritos</a:t>
            </a:r>
            <a:r>
              <a:rPr lang="es-MX" dirty="0"/>
              <a:t> que requieren cálculos de gradiente.</a:t>
            </a:r>
          </a:p>
          <a:p>
            <a:r>
              <a:rPr lang="es-MX" dirty="0"/>
              <a:t>Regresión Logística, redes neuronales</a:t>
            </a:r>
          </a:p>
          <a:p>
            <a:r>
              <a:rPr lang="es-MX" dirty="0"/>
              <a:t>Tener diferentes escalas puede otorgar diferentes tamaños en los </a:t>
            </a:r>
            <a:r>
              <a:rPr lang="es-MX" dirty="0" err="1"/>
              <a:t>steps</a:t>
            </a:r>
            <a:r>
              <a:rPr lang="es-MX" dirty="0"/>
              <a:t> de entrenamiento, el cual retarda la convergencia.</a:t>
            </a:r>
          </a:p>
          <a:p>
            <a:r>
              <a:rPr lang="es-MX" dirty="0"/>
              <a:t>Escalado no es requerido para algoritmos basados en distancias (K-</a:t>
            </a:r>
            <a:r>
              <a:rPr lang="es-MX" dirty="0" err="1"/>
              <a:t>means</a:t>
            </a:r>
            <a:r>
              <a:rPr lang="es-MX" dirty="0"/>
              <a:t>, KNN, </a:t>
            </a:r>
            <a:r>
              <a:rPr lang="es-MX" dirty="0" err="1"/>
              <a:t>Decision</a:t>
            </a:r>
            <a:r>
              <a:rPr lang="es-MX" dirty="0"/>
              <a:t> </a:t>
            </a:r>
            <a:r>
              <a:rPr lang="es-MX" dirty="0" err="1"/>
              <a:t>Tress</a:t>
            </a:r>
            <a:r>
              <a:rPr lang="es-MX" dirty="0"/>
              <a:t>, SVM)</a:t>
            </a:r>
          </a:p>
        </p:txBody>
      </p:sp>
    </p:spTree>
    <p:extLst>
      <p:ext uri="{BB962C8B-B14F-4D97-AF65-F5344CB8AC3E}">
        <p14:creationId xmlns:p14="http://schemas.microsoft.com/office/powerpoint/2010/main" val="1080820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08503-51C2-7486-8854-72E209A9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Standardization</a:t>
            </a:r>
            <a:r>
              <a:rPr lang="es-MX" dirty="0"/>
              <a:t> vs </a:t>
            </a:r>
            <a:r>
              <a:rPr lang="es-MX" dirty="0" err="1"/>
              <a:t>Normalization</a:t>
            </a:r>
            <a:endParaRPr lang="es-MX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2D1924-DE9C-E916-28DB-C9E3ADB2D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 hay respuesta correcta.</a:t>
            </a:r>
          </a:p>
          <a:p>
            <a:r>
              <a:rPr lang="es-MX" dirty="0"/>
              <a:t>Si no quiere asumir la distribución de los datos, es preferible utilizar </a:t>
            </a:r>
            <a:r>
              <a:rPr lang="es-MX" dirty="0" err="1"/>
              <a:t>normalization</a:t>
            </a:r>
            <a:r>
              <a:rPr lang="es-MX" dirty="0"/>
              <a:t>.</a:t>
            </a:r>
          </a:p>
          <a:p>
            <a:r>
              <a:rPr lang="es-MX" dirty="0" err="1"/>
              <a:t>Standardization</a:t>
            </a:r>
            <a:r>
              <a:rPr lang="es-MX" dirty="0"/>
              <a:t> es preferible cuando los datos siguen una distribución </a:t>
            </a:r>
            <a:r>
              <a:rPr lang="es-MX" dirty="0" err="1"/>
              <a:t>Gausiana</a:t>
            </a:r>
            <a:r>
              <a:rPr lang="es-MX" dirty="0"/>
              <a:t>, o cuando existen grandes </a:t>
            </a:r>
            <a:r>
              <a:rPr lang="es-MX" dirty="0" err="1"/>
              <a:t>outliers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347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0DFEE-14DA-A267-BE76-9C368E4F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Feature </a:t>
            </a:r>
            <a:r>
              <a:rPr lang="es-MX" dirty="0" err="1"/>
              <a:t>Scaling</a:t>
            </a:r>
            <a:endParaRPr lang="es-MX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320E9-DD8B-F5A1-9275-C6B65E5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Asegura que los features se encuentran en la misma escala.</a:t>
            </a:r>
          </a:p>
          <a:p>
            <a:endParaRPr lang="es-MX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62D191-0177-154B-1D46-DC9D5542E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68" y="2465493"/>
            <a:ext cx="3538198" cy="392853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BD6C745-A6D9-FC6B-6787-E2F589F69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955" y="2241126"/>
            <a:ext cx="52482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2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9EBDC-98B3-024D-2371-A95D9EE3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¿Por qué hacer escalado?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E1672F9-E7F6-55E3-428E-9D3B04D56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7612" y="2724944"/>
            <a:ext cx="4676775" cy="2552700"/>
          </a:xfrm>
        </p:spPr>
      </p:pic>
    </p:spTree>
    <p:extLst>
      <p:ext uri="{BB962C8B-B14F-4D97-AF65-F5344CB8AC3E}">
        <p14:creationId xmlns:p14="http://schemas.microsoft.com/office/powerpoint/2010/main" val="230617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94C38-5682-562D-BB4C-E1479845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311ECC-FA06-70A1-3FBF-B2A58D8A6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282F625-17A7-DA65-169A-0BAAC5406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2347807"/>
            <a:ext cx="65341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1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8ADA9-2B6F-F50F-5DBE-B3C987B5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996173-E88B-8CB4-1F11-D3EDE7F82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14DD17-4759-29C7-2029-96630AFF1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1825625"/>
            <a:ext cx="75342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2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CFC60-8D56-1B1E-CF20-DA137086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92B5B-4C5E-53A1-9B32-3CD2B9B90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FCF195-7423-CDB7-FA69-9A2D70AA6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2129631"/>
            <a:ext cx="68008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7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0ABA7-6041-B377-E57A-084E5986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63C9B40-B473-F257-BA71-031742CE2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2886869"/>
            <a:ext cx="2895600" cy="2228850"/>
          </a:xfrm>
        </p:spPr>
      </p:pic>
    </p:spTree>
    <p:extLst>
      <p:ext uri="{BB962C8B-B14F-4D97-AF65-F5344CB8AC3E}">
        <p14:creationId xmlns:p14="http://schemas.microsoft.com/office/powerpoint/2010/main" val="183809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6EA77-A0E1-9E00-EADC-9F6C3540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Normalization</a:t>
            </a:r>
            <a:endParaRPr lang="es-MX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4D7866-EBD0-05EF-C446-07A1BF0D0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normalización es un proceso utilizado en análisis de datos para ajustar las escalas de diferentes variables.</a:t>
            </a:r>
          </a:p>
          <a:p>
            <a:r>
              <a:rPr lang="es-MX" dirty="0"/>
              <a:t>Consiste en </a:t>
            </a:r>
            <a:r>
              <a:rPr lang="es-MX" dirty="0" err="1"/>
              <a:t>reescalar</a:t>
            </a:r>
            <a:r>
              <a:rPr lang="es-MX" dirty="0"/>
              <a:t> los valores de las variables para que estén en un rango específico, como entre 0 y 1 o -1 y 1.</a:t>
            </a:r>
          </a:p>
        </p:txBody>
      </p:sp>
    </p:spTree>
    <p:extLst>
      <p:ext uri="{BB962C8B-B14F-4D97-AF65-F5344CB8AC3E}">
        <p14:creationId xmlns:p14="http://schemas.microsoft.com/office/powerpoint/2010/main" val="420935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8EBE5-674A-B708-41F4-6A8E67C9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Normalization</a:t>
            </a:r>
            <a:endParaRPr lang="es-MX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FD1A57EC-E6EB-EA52-FC03-E00D6E130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019" y="1690688"/>
            <a:ext cx="4322167" cy="43513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725A4EE-806A-0643-3C3D-D7B345A55D27}"/>
                  </a:ext>
                </a:extLst>
              </p:cNvPr>
              <p:cNvSpPr txBox="1"/>
              <p:nvPr/>
            </p:nvSpPr>
            <p:spPr>
              <a:xfrm>
                <a:off x="9579242" y="127920"/>
                <a:ext cx="2612758" cy="669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725A4EE-806A-0643-3C3D-D7B345A55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242" y="127920"/>
                <a:ext cx="2612758" cy="669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BA5BDB25-5BF5-384A-B29B-4B2901AF7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239" y="1623679"/>
            <a:ext cx="5033382" cy="44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200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Tema do Office</vt:lpstr>
      <vt:lpstr>Normalización y Estandarización</vt:lpstr>
      <vt:lpstr>Feature Scaling</vt:lpstr>
      <vt:lpstr>¿Por qué hacer escalado?</vt:lpstr>
      <vt:lpstr>Apresentação do PowerPoint</vt:lpstr>
      <vt:lpstr>Apresentação do PowerPoint</vt:lpstr>
      <vt:lpstr>Apresentação do PowerPoint</vt:lpstr>
      <vt:lpstr>Apresentação do PowerPoint</vt:lpstr>
      <vt:lpstr>Normalization</vt:lpstr>
      <vt:lpstr>Normalization</vt:lpstr>
      <vt:lpstr>Standardization</vt:lpstr>
      <vt:lpstr>Apresentação do PowerPoint</vt:lpstr>
      <vt:lpstr>¿Cuándo usarlas?</vt:lpstr>
      <vt:lpstr>Standardization vs Normalization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Steven Andrey Pacheco Portuguez</dc:creator>
  <cp:lastModifiedBy>Steven Andrey Pacheco Portuguez</cp:lastModifiedBy>
  <cp:revision>1</cp:revision>
  <dcterms:created xsi:type="dcterms:W3CDTF">2024-03-19T20:09:16Z</dcterms:created>
  <dcterms:modified xsi:type="dcterms:W3CDTF">2024-03-19T21:57:20Z</dcterms:modified>
</cp:coreProperties>
</file>