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4" r:id="rId26"/>
    <p:sldId id="285" r:id="rId27"/>
    <p:sldId id="281" r:id="rId28"/>
    <p:sldId id="283" r:id="rId29"/>
    <p:sldId id="282" r:id="rId30"/>
    <p:sldId id="292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5967667E-4E76-48EC-8E2A-EF942A6E0ECC}"/>
    <pc:docChg chg="delSld">
      <pc:chgData name="Steven Andrey Pacheco Portuguez" userId="ad40cec1-e87c-4df3-a667-1eb27988b12b" providerId="ADAL" clId="{5967667E-4E76-48EC-8E2A-EF942A6E0ECC}" dt="2024-03-19T22:00:42.790" v="0" actId="47"/>
      <pc:docMkLst>
        <pc:docMk/>
      </pc:docMkLst>
      <pc:sldChg chg="del">
        <pc:chgData name="Steven Andrey Pacheco Portuguez" userId="ad40cec1-e87c-4df3-a667-1eb27988b12b" providerId="ADAL" clId="{5967667E-4E76-48EC-8E2A-EF942A6E0ECC}" dt="2024-03-19T22:00:42.790" v="0" actId="47"/>
        <pc:sldMkLst>
          <pc:docMk/>
          <pc:sldMk cId="1897498706" sldId="271"/>
        </pc:sldMkLst>
      </pc:sldChg>
    </pc:docChg>
  </pc:docChgLst>
  <pc:docChgLst>
    <pc:chgData name="Steven Andrey Pacheco Portuguez" userId="ad40cec1-e87c-4df3-a667-1eb27988b12b" providerId="ADAL" clId="{AE46DE7A-CC6A-431E-AEAE-2A23BCEEF413}"/>
    <pc:docChg chg="undo custSel addSld delSld modSld sldOrd">
      <pc:chgData name="Steven Andrey Pacheco Portuguez" userId="ad40cec1-e87c-4df3-a667-1eb27988b12b" providerId="ADAL" clId="{AE46DE7A-CC6A-431E-AEAE-2A23BCEEF413}" dt="2024-02-08T10:50:13.706" v="3994" actId="27636"/>
      <pc:docMkLst>
        <pc:docMk/>
      </pc:docMkLst>
      <pc:sldChg chg="addSp delSp modSp mod">
        <pc:chgData name="Steven Andrey Pacheco Portuguez" userId="ad40cec1-e87c-4df3-a667-1eb27988b12b" providerId="ADAL" clId="{AE46DE7A-CC6A-431E-AEAE-2A23BCEEF413}" dt="2024-02-03T17:10:22.426" v="710"/>
        <pc:sldMkLst>
          <pc:docMk/>
          <pc:sldMk cId="759329876" sldId="256"/>
        </pc:sldMkLst>
        <pc:spChg chg="mod">
          <ac:chgData name="Steven Andrey Pacheco Portuguez" userId="ad40cec1-e87c-4df3-a667-1eb27988b12b" providerId="ADAL" clId="{AE46DE7A-CC6A-431E-AEAE-2A23BCEEF413}" dt="2024-02-03T16:28:32.963" v="63" actId="20577"/>
          <ac:spMkLst>
            <pc:docMk/>
            <pc:sldMk cId="759329876" sldId="256"/>
            <ac:spMk id="2" creationId="{56D1DA38-B073-E8E8-6137-B01FBDA7D177}"/>
          </ac:spMkLst>
        </pc:spChg>
        <pc:spChg chg="mod">
          <ac:chgData name="Steven Andrey Pacheco Portuguez" userId="ad40cec1-e87c-4df3-a667-1eb27988b12b" providerId="ADAL" clId="{AE46DE7A-CC6A-431E-AEAE-2A23BCEEF413}" dt="2024-02-03T16:28:40.831" v="93" actId="20577"/>
          <ac:spMkLst>
            <pc:docMk/>
            <pc:sldMk cId="759329876" sldId="256"/>
            <ac:spMk id="3" creationId="{8ACDD28F-160A-3512-31FC-0CA3DDB75662}"/>
          </ac:spMkLst>
        </pc:spChg>
        <pc:spChg chg="add del mod">
          <ac:chgData name="Steven Andrey Pacheco Portuguez" userId="ad40cec1-e87c-4df3-a667-1eb27988b12b" providerId="ADAL" clId="{AE46DE7A-CC6A-431E-AEAE-2A23BCEEF413}" dt="2024-02-03T17:10:22.426" v="710"/>
          <ac:spMkLst>
            <pc:docMk/>
            <pc:sldMk cId="759329876" sldId="256"/>
            <ac:spMk id="4" creationId="{4D087621-2CFC-C02C-BE41-5AD475011ADA}"/>
          </ac:spMkLst>
        </pc:spChg>
      </pc:sldChg>
      <pc:sldChg chg="addSp delSp modSp new mod setBg">
        <pc:chgData name="Steven Andrey Pacheco Portuguez" userId="ad40cec1-e87c-4df3-a667-1eb27988b12b" providerId="ADAL" clId="{AE46DE7A-CC6A-431E-AEAE-2A23BCEEF413}" dt="2024-02-03T17:10:50.936" v="720" actId="20577"/>
        <pc:sldMkLst>
          <pc:docMk/>
          <pc:sldMk cId="82843659" sldId="257"/>
        </pc:sldMkLst>
        <pc:spChg chg="mod">
          <ac:chgData name="Steven Andrey Pacheco Portuguez" userId="ad40cec1-e87c-4df3-a667-1eb27988b12b" providerId="ADAL" clId="{AE46DE7A-CC6A-431E-AEAE-2A23BCEEF413}" dt="2024-02-03T16:38:48.438" v="224" actId="20577"/>
          <ac:spMkLst>
            <pc:docMk/>
            <pc:sldMk cId="82843659" sldId="257"/>
            <ac:spMk id="2" creationId="{B37798DA-EF2A-FDC9-7B76-CA0301940515}"/>
          </ac:spMkLst>
        </pc:spChg>
        <pc:spChg chg="mod ord">
          <ac:chgData name="Steven Andrey Pacheco Portuguez" userId="ad40cec1-e87c-4df3-a667-1eb27988b12b" providerId="ADAL" clId="{AE46DE7A-CC6A-431E-AEAE-2A23BCEEF413}" dt="2024-02-03T17:10:50.936" v="720" actId="20577"/>
          <ac:spMkLst>
            <pc:docMk/>
            <pc:sldMk cId="82843659" sldId="257"/>
            <ac:spMk id="3" creationId="{D4B4F47B-807C-CAEA-7C61-60B9CC271189}"/>
          </ac:spMkLst>
        </pc:spChg>
        <pc:spChg chg="add">
          <ac:chgData name="Steven Andrey Pacheco Portuguez" userId="ad40cec1-e87c-4df3-a667-1eb27988b12b" providerId="ADAL" clId="{AE46DE7A-CC6A-431E-AEAE-2A23BCEEF413}" dt="2024-02-03T16:35:40.843" v="99" actId="26606"/>
          <ac:spMkLst>
            <pc:docMk/>
            <pc:sldMk cId="82843659" sldId="257"/>
            <ac:spMk id="1035" creationId="{72D05657-94EE-4B2D-BC1B-A1D065063658}"/>
          </ac:spMkLst>
        </pc:spChg>
        <pc:spChg chg="add">
          <ac:chgData name="Steven Andrey Pacheco Portuguez" userId="ad40cec1-e87c-4df3-a667-1eb27988b12b" providerId="ADAL" clId="{AE46DE7A-CC6A-431E-AEAE-2A23BCEEF413}" dt="2024-02-03T16:35:40.843" v="99" actId="26606"/>
          <ac:spMkLst>
            <pc:docMk/>
            <pc:sldMk cId="82843659" sldId="257"/>
            <ac:spMk id="1037" creationId="{7586665A-47B3-4AEE-BC94-15D89FF706B3}"/>
          </ac:spMkLst>
        </pc:spChg>
        <pc:picChg chg="add del">
          <ac:chgData name="Steven Andrey Pacheco Portuguez" userId="ad40cec1-e87c-4df3-a667-1eb27988b12b" providerId="ADAL" clId="{AE46DE7A-CC6A-431E-AEAE-2A23BCEEF413}" dt="2024-02-03T16:35:08.635" v="96" actId="478"/>
          <ac:picMkLst>
            <pc:docMk/>
            <pc:sldMk cId="82843659" sldId="257"/>
            <ac:picMk id="1026" creationId="{69296A32-BCC0-7653-FC6C-A0A02862F77F}"/>
          </ac:picMkLst>
        </pc:picChg>
        <pc:picChg chg="add mod ord">
          <ac:chgData name="Steven Andrey Pacheco Portuguez" userId="ad40cec1-e87c-4df3-a667-1eb27988b12b" providerId="ADAL" clId="{AE46DE7A-CC6A-431E-AEAE-2A23BCEEF413}" dt="2024-02-03T16:35:40.843" v="99" actId="26606"/>
          <ac:picMkLst>
            <pc:docMk/>
            <pc:sldMk cId="82843659" sldId="257"/>
            <ac:picMk id="1028" creationId="{B07F615A-4777-37BB-CC5D-9A2065A40D77}"/>
          </ac:picMkLst>
        </pc:picChg>
        <pc:picChg chg="add mod">
          <ac:chgData name="Steven Andrey Pacheco Portuguez" userId="ad40cec1-e87c-4df3-a667-1eb27988b12b" providerId="ADAL" clId="{AE46DE7A-CC6A-431E-AEAE-2A23BCEEF413}" dt="2024-02-03T16:35:40.843" v="99" actId="26606"/>
          <ac:picMkLst>
            <pc:docMk/>
            <pc:sldMk cId="82843659" sldId="257"/>
            <ac:picMk id="1030" creationId="{730951E3-B19C-15D6-3A48-4F64CF00F67B}"/>
          </ac:picMkLst>
        </pc:picChg>
      </pc:sldChg>
      <pc:sldChg chg="addSp delSp modSp new mod">
        <pc:chgData name="Steven Andrey Pacheco Portuguez" userId="ad40cec1-e87c-4df3-a667-1eb27988b12b" providerId="ADAL" clId="{AE46DE7A-CC6A-431E-AEAE-2A23BCEEF413}" dt="2024-02-03T16:58:01.348" v="484" actId="20577"/>
        <pc:sldMkLst>
          <pc:docMk/>
          <pc:sldMk cId="2653226978" sldId="258"/>
        </pc:sldMkLst>
        <pc:spChg chg="mod">
          <ac:chgData name="Steven Andrey Pacheco Portuguez" userId="ad40cec1-e87c-4df3-a667-1eb27988b12b" providerId="ADAL" clId="{AE46DE7A-CC6A-431E-AEAE-2A23BCEEF413}" dt="2024-02-03T16:58:01.348" v="484" actId="20577"/>
          <ac:spMkLst>
            <pc:docMk/>
            <pc:sldMk cId="2653226978" sldId="258"/>
            <ac:spMk id="2" creationId="{77A85FBD-0E23-5DA6-74C1-C5E7BD325396}"/>
          </ac:spMkLst>
        </pc:spChg>
        <pc:spChg chg="add mod">
          <ac:chgData name="Steven Andrey Pacheco Portuguez" userId="ad40cec1-e87c-4df3-a667-1eb27988b12b" providerId="ADAL" clId="{AE46DE7A-CC6A-431E-AEAE-2A23BCEEF413}" dt="2024-02-03T16:45:50.372" v="342" actId="1076"/>
          <ac:spMkLst>
            <pc:docMk/>
            <pc:sldMk cId="2653226978" sldId="258"/>
            <ac:spMk id="6" creationId="{20F80390-03C4-EB4E-E7A3-4F324638AE9D}"/>
          </ac:spMkLst>
        </pc:spChg>
        <pc:spChg chg="add mod">
          <ac:chgData name="Steven Andrey Pacheco Portuguez" userId="ad40cec1-e87c-4df3-a667-1eb27988b12b" providerId="ADAL" clId="{AE46DE7A-CC6A-431E-AEAE-2A23BCEEF413}" dt="2024-02-03T16:54:17.758" v="384" actId="20577"/>
          <ac:spMkLst>
            <pc:docMk/>
            <pc:sldMk cId="2653226978" sldId="258"/>
            <ac:spMk id="12" creationId="{7CCD3D21-B95D-1E56-E7FA-1A522E564BD5}"/>
          </ac:spMkLst>
        </pc:spChg>
        <pc:spChg chg="add mod">
          <ac:chgData name="Steven Andrey Pacheco Portuguez" userId="ad40cec1-e87c-4df3-a667-1eb27988b12b" providerId="ADAL" clId="{AE46DE7A-CC6A-431E-AEAE-2A23BCEEF413}" dt="2024-02-03T16:54:43.286" v="408" actId="20577"/>
          <ac:spMkLst>
            <pc:docMk/>
            <pc:sldMk cId="2653226978" sldId="258"/>
            <ac:spMk id="13" creationId="{AA889A5F-5F13-C277-6F1D-4945FA53904F}"/>
          </ac:spMkLst>
        </pc:spChg>
        <pc:spChg chg="add mod">
          <ac:chgData name="Steven Andrey Pacheco Portuguez" userId="ad40cec1-e87c-4df3-a667-1eb27988b12b" providerId="ADAL" clId="{AE46DE7A-CC6A-431E-AEAE-2A23BCEEF413}" dt="2024-02-03T16:56:06.199" v="455" actId="20577"/>
          <ac:spMkLst>
            <pc:docMk/>
            <pc:sldMk cId="2653226978" sldId="258"/>
            <ac:spMk id="14" creationId="{659D06C6-8EB9-C96B-159B-E3AE8E67CCCE}"/>
          </ac:spMkLst>
        </pc:spChg>
        <pc:grpChg chg="add mod">
          <ac:chgData name="Steven Andrey Pacheco Portuguez" userId="ad40cec1-e87c-4df3-a667-1eb27988b12b" providerId="ADAL" clId="{AE46DE7A-CC6A-431E-AEAE-2A23BCEEF413}" dt="2024-02-03T16:53:14.103" v="359" actId="1076"/>
          <ac:grpSpMkLst>
            <pc:docMk/>
            <pc:sldMk cId="2653226978" sldId="258"/>
            <ac:grpSpMk id="11" creationId="{7A1D5244-359F-118E-4ACB-78CF0BF499A0}"/>
          </ac:grpSpMkLst>
        </pc:grpChg>
        <pc:picChg chg="add mod">
          <ac:chgData name="Steven Andrey Pacheco Portuguez" userId="ad40cec1-e87c-4df3-a667-1eb27988b12b" providerId="ADAL" clId="{AE46DE7A-CC6A-431E-AEAE-2A23BCEEF413}" dt="2024-02-03T16:57:11.107" v="458" actId="1076"/>
          <ac:picMkLst>
            <pc:docMk/>
            <pc:sldMk cId="2653226978" sldId="258"/>
            <ac:picMk id="4" creationId="{F1C16CFE-02A3-E05B-858F-F07BD4AEE84D}"/>
          </ac:picMkLst>
        </pc:picChg>
        <pc:picChg chg="add mod">
          <ac:chgData name="Steven Andrey Pacheco Portuguez" userId="ad40cec1-e87c-4df3-a667-1eb27988b12b" providerId="ADAL" clId="{AE46DE7A-CC6A-431E-AEAE-2A23BCEEF413}" dt="2024-02-03T16:52:56.010" v="356" actId="1076"/>
          <ac:picMkLst>
            <pc:docMk/>
            <pc:sldMk cId="2653226978" sldId="258"/>
            <ac:picMk id="8" creationId="{F571476B-8751-A7BA-157C-0CD8E4D03E53}"/>
          </ac:picMkLst>
        </pc:picChg>
        <pc:picChg chg="add mod">
          <ac:chgData name="Steven Andrey Pacheco Portuguez" userId="ad40cec1-e87c-4df3-a667-1eb27988b12b" providerId="ADAL" clId="{AE46DE7A-CC6A-431E-AEAE-2A23BCEEF413}" dt="2024-02-03T16:52:53.809" v="354" actId="164"/>
          <ac:picMkLst>
            <pc:docMk/>
            <pc:sldMk cId="2653226978" sldId="258"/>
            <ac:picMk id="10" creationId="{6AA1C2B2-3343-59F3-B580-830506EEA5A5}"/>
          </ac:picMkLst>
        </pc:picChg>
        <pc:cxnChg chg="add del">
          <ac:chgData name="Steven Andrey Pacheco Portuguez" userId="ad40cec1-e87c-4df3-a667-1eb27988b12b" providerId="ADAL" clId="{AE46DE7A-CC6A-431E-AEAE-2A23BCEEF413}" dt="2024-02-03T16:57:49.153" v="460" actId="11529"/>
          <ac:cxnSpMkLst>
            <pc:docMk/>
            <pc:sldMk cId="2653226978" sldId="258"/>
            <ac:cxnSpMk id="16" creationId="{265C3B9B-6FA7-C0D6-4AB0-306750AD8E0D}"/>
          </ac:cxnSpMkLst>
        </pc:cxnChg>
      </pc:sldChg>
      <pc:sldChg chg="modSp add mod">
        <pc:chgData name="Steven Andrey Pacheco Portuguez" userId="ad40cec1-e87c-4df3-a667-1eb27988b12b" providerId="ADAL" clId="{AE46DE7A-CC6A-431E-AEAE-2A23BCEEF413}" dt="2024-02-03T16:59:01.620" v="533" actId="20577"/>
        <pc:sldMkLst>
          <pc:docMk/>
          <pc:sldMk cId="279408468" sldId="259"/>
        </pc:sldMkLst>
        <pc:spChg chg="mod">
          <ac:chgData name="Steven Andrey Pacheco Portuguez" userId="ad40cec1-e87c-4df3-a667-1eb27988b12b" providerId="ADAL" clId="{AE46DE7A-CC6A-431E-AEAE-2A23BCEEF413}" dt="2024-02-03T16:59:01.620" v="533" actId="20577"/>
          <ac:spMkLst>
            <pc:docMk/>
            <pc:sldMk cId="279408468" sldId="259"/>
            <ac:spMk id="2" creationId="{77A85FBD-0E23-5DA6-74C1-C5E7BD325396}"/>
          </ac:spMkLst>
        </pc:spChg>
      </pc:sldChg>
      <pc:sldChg chg="addSp delSp modSp new mod setBg">
        <pc:chgData name="Steven Andrey Pacheco Portuguez" userId="ad40cec1-e87c-4df3-a667-1eb27988b12b" providerId="ADAL" clId="{AE46DE7A-CC6A-431E-AEAE-2A23BCEEF413}" dt="2024-02-03T17:04:39.204" v="638" actId="26606"/>
        <pc:sldMkLst>
          <pc:docMk/>
          <pc:sldMk cId="3232390653" sldId="260"/>
        </pc:sldMkLst>
        <pc:spChg chg="mo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2" creationId="{0C3477EA-F4A5-6383-3B9E-EFDD0D745004}"/>
          </ac:spMkLst>
        </pc:spChg>
        <pc:spChg chg="mod or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3" creationId="{7994C8B2-650C-69F3-9570-60024C0A8497}"/>
          </ac:spMkLst>
        </pc:spChg>
        <pc:spChg chg="add del">
          <ac:chgData name="Steven Andrey Pacheco Portuguez" userId="ad40cec1-e87c-4df3-a667-1eb27988b12b" providerId="ADAL" clId="{AE46DE7A-CC6A-431E-AEAE-2A23BCEEF413}" dt="2024-02-03T17:04:33.956" v="637" actId="26606"/>
          <ac:spMkLst>
            <pc:docMk/>
            <pc:sldMk cId="3232390653" sldId="260"/>
            <ac:spMk id="9" creationId="{2EB492CD-616E-47F8-933B-5E2D952A0593}"/>
          </ac:spMkLst>
        </pc:spChg>
        <pc:spChg chg="add del">
          <ac:chgData name="Steven Andrey Pacheco Portuguez" userId="ad40cec1-e87c-4df3-a667-1eb27988b12b" providerId="ADAL" clId="{AE46DE7A-CC6A-431E-AEAE-2A23BCEEF413}" dt="2024-02-03T17:04:33.956" v="637" actId="26606"/>
          <ac:spMkLst>
            <pc:docMk/>
            <pc:sldMk cId="3232390653" sldId="260"/>
            <ac:spMk id="11" creationId="{59383CF9-23B5-4335-9B21-1791C4CF1C75}"/>
          </ac:spMkLst>
        </pc:spChg>
        <pc:spChg chg="add del">
          <ac:chgData name="Steven Andrey Pacheco Portuguez" userId="ad40cec1-e87c-4df3-a667-1eb27988b12b" providerId="ADAL" clId="{AE46DE7A-CC6A-431E-AEAE-2A23BCEEF413}" dt="2024-02-03T17:04:33.956" v="637" actId="26606"/>
          <ac:spMkLst>
            <pc:docMk/>
            <pc:sldMk cId="3232390653" sldId="260"/>
            <ac:spMk id="13" creationId="{0007FE00-9498-4706-B255-6437B0252C02}"/>
          </ac:spMkLst>
        </pc:spChg>
        <pc:spChg chg="add del">
          <ac:chgData name="Steven Andrey Pacheco Portuguez" userId="ad40cec1-e87c-4df3-a667-1eb27988b12b" providerId="ADAL" clId="{AE46DE7A-CC6A-431E-AEAE-2A23BCEEF413}" dt="2024-02-03T17:04:22.992" v="630" actId="26606"/>
          <ac:spMkLst>
            <pc:docMk/>
            <pc:sldMk cId="3232390653" sldId="260"/>
            <ac:spMk id="18" creationId="{F13C74B1-5B17-4795-BED0-7140497B445A}"/>
          </ac:spMkLst>
        </pc:spChg>
        <pc:spChg chg="add del">
          <ac:chgData name="Steven Andrey Pacheco Portuguez" userId="ad40cec1-e87c-4df3-a667-1eb27988b12b" providerId="ADAL" clId="{AE46DE7A-CC6A-431E-AEAE-2A23BCEEF413}" dt="2024-02-03T17:04:22.992" v="630" actId="26606"/>
          <ac:spMkLst>
            <pc:docMk/>
            <pc:sldMk cId="3232390653" sldId="260"/>
            <ac:spMk id="20" creationId="{D4974D33-8DC5-464E-8C6D-BE58F0669C17}"/>
          </ac:spMkLst>
        </pc:spChg>
        <pc:spChg chg="add del">
          <ac:chgData name="Steven Andrey Pacheco Portuguez" userId="ad40cec1-e87c-4df3-a667-1eb27988b12b" providerId="ADAL" clId="{AE46DE7A-CC6A-431E-AEAE-2A23BCEEF413}" dt="2024-02-03T17:04:33.950" v="636" actId="26606"/>
          <ac:spMkLst>
            <pc:docMk/>
            <pc:sldMk cId="3232390653" sldId="260"/>
            <ac:spMk id="22" creationId="{A7B99495-F43F-4D80-A44F-2CB4764EB90B}"/>
          </ac:spMkLst>
        </pc:spChg>
        <pc:spChg chg="add del">
          <ac:chgData name="Steven Andrey Pacheco Portuguez" userId="ad40cec1-e87c-4df3-a667-1eb27988b12b" providerId="ADAL" clId="{AE46DE7A-CC6A-431E-AEAE-2A23BCEEF413}" dt="2024-02-03T17:04:26.462" v="632" actId="26606"/>
          <ac:spMkLst>
            <pc:docMk/>
            <pc:sldMk cId="3232390653" sldId="260"/>
            <ac:spMk id="23" creationId="{201CC55D-ED54-4C5C-95E6-10947BD1103B}"/>
          </ac:spMkLst>
        </pc:spChg>
        <pc:spChg chg="add del">
          <ac:chgData name="Steven Andrey Pacheco Portuguez" userId="ad40cec1-e87c-4df3-a667-1eb27988b12b" providerId="ADAL" clId="{AE46DE7A-CC6A-431E-AEAE-2A23BCEEF413}" dt="2024-02-03T17:04:26.462" v="632" actId="26606"/>
          <ac:spMkLst>
            <pc:docMk/>
            <pc:sldMk cId="3232390653" sldId="260"/>
            <ac:spMk id="24" creationId="{3873B707-463F-40B0-8227-E8CC6C67EB25}"/>
          </ac:spMkLst>
        </pc:spChg>
        <pc:spChg chg="add del">
          <ac:chgData name="Steven Andrey Pacheco Portuguez" userId="ad40cec1-e87c-4df3-a667-1eb27988b12b" providerId="ADAL" clId="{AE46DE7A-CC6A-431E-AEAE-2A23BCEEF413}" dt="2024-02-03T17:04:26.462" v="632" actId="26606"/>
          <ac:spMkLst>
            <pc:docMk/>
            <pc:sldMk cId="3232390653" sldId="260"/>
            <ac:spMk id="26" creationId="{C13237C8-E62C-4F0D-A318-BD6FB6C2D138}"/>
          </ac:spMkLst>
        </pc:spChg>
        <pc:spChg chg="add del">
          <ac:chgData name="Steven Andrey Pacheco Portuguez" userId="ad40cec1-e87c-4df3-a667-1eb27988b12b" providerId="ADAL" clId="{AE46DE7A-CC6A-431E-AEAE-2A23BCEEF413}" dt="2024-02-03T17:04:26.462" v="632" actId="26606"/>
          <ac:spMkLst>
            <pc:docMk/>
            <pc:sldMk cId="3232390653" sldId="260"/>
            <ac:spMk id="28" creationId="{19C9EAEA-39D0-4B0E-A0EB-51E7B26740B1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0" creationId="{C4285719-470E-454C-AF62-8323075F1F5B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1" creationId="{CD9FE4EF-C4D8-49A0-B2FF-81D8DB7D8A24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2" creationId="{4300840D-0A0B-4512-BACA-B439D5B9C57C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3" creationId="{D2B78728-A580-49A7-84F9-6EF6F583ADE0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4" creationId="{38FAA1A1-D861-433F-88FA-1E9D6FD31D11}"/>
          </ac:spMkLst>
        </pc:spChg>
        <pc:spChg chg="add del">
          <ac:chgData name="Steven Andrey Pacheco Portuguez" userId="ad40cec1-e87c-4df3-a667-1eb27988b12b" providerId="ADAL" clId="{AE46DE7A-CC6A-431E-AEAE-2A23BCEEF413}" dt="2024-02-03T17:04:30.298" v="634" actId="26606"/>
          <ac:spMkLst>
            <pc:docMk/>
            <pc:sldMk cId="3232390653" sldId="260"/>
            <ac:spMk id="35" creationId="{8D71EDA1-87BF-4D5D-AB79-F346FD19278A}"/>
          </ac:spMkLst>
        </pc:spChg>
        <pc:spChg chg="add del">
          <ac:chgData name="Steven Andrey Pacheco Portuguez" userId="ad40cec1-e87c-4df3-a667-1eb27988b12b" providerId="ADAL" clId="{AE46DE7A-CC6A-431E-AEAE-2A23BCEEF413}" dt="2024-02-03T17:04:33.950" v="636" actId="26606"/>
          <ac:spMkLst>
            <pc:docMk/>
            <pc:sldMk cId="3232390653" sldId="260"/>
            <ac:spMk id="37" creationId="{4F7EBAE4-9945-4473-9E34-B2C66EA0F03D}"/>
          </ac:spMkLst>
        </pc:spChg>
        <pc:spChg chg="add del">
          <ac:chgData name="Steven Andrey Pacheco Portuguez" userId="ad40cec1-e87c-4df3-a667-1eb27988b12b" providerId="ADAL" clId="{AE46DE7A-CC6A-431E-AEAE-2A23BCEEF413}" dt="2024-02-03T17:04:33.950" v="636" actId="26606"/>
          <ac:spMkLst>
            <pc:docMk/>
            <pc:sldMk cId="3232390653" sldId="260"/>
            <ac:spMk id="38" creationId="{70BEB1E7-2F88-40BC-B73D-42E5B6F80BFC}"/>
          </ac:spMkLst>
        </pc:spChg>
        <pc:spChg chg="add del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40" creationId="{F13C74B1-5B17-4795-BED0-7140497B445A}"/>
          </ac:spMkLst>
        </pc:spChg>
        <pc:spChg chg="add del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41" creationId="{D4974D33-8DC5-464E-8C6D-BE58F0669C17}"/>
          </ac:spMkLst>
        </pc:spChg>
        <pc:spChg chg="ad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46" creationId="{201CC55D-ED54-4C5C-95E6-10947BD1103B}"/>
          </ac:spMkLst>
        </pc:spChg>
        <pc:spChg chg="ad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52" creationId="{3873B707-463F-40B0-8227-E8CC6C67EB25}"/>
          </ac:spMkLst>
        </pc:spChg>
        <pc:spChg chg="ad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54" creationId="{C13237C8-E62C-4F0D-A318-BD6FB6C2D138}"/>
          </ac:spMkLst>
        </pc:spChg>
        <pc:spChg chg="add">
          <ac:chgData name="Steven Andrey Pacheco Portuguez" userId="ad40cec1-e87c-4df3-a667-1eb27988b12b" providerId="ADAL" clId="{AE46DE7A-CC6A-431E-AEAE-2A23BCEEF413}" dt="2024-02-03T17:04:39.204" v="638" actId="26606"/>
          <ac:spMkLst>
            <pc:docMk/>
            <pc:sldMk cId="3232390653" sldId="260"/>
            <ac:spMk id="56" creationId="{19C9EAEA-39D0-4B0E-A0EB-51E7B26740B1}"/>
          </ac:spMkLst>
        </pc:spChg>
        <pc:grpChg chg="add del">
          <ac:chgData name="Steven Andrey Pacheco Portuguez" userId="ad40cec1-e87c-4df3-a667-1eb27988b12b" providerId="ADAL" clId="{AE46DE7A-CC6A-431E-AEAE-2A23BCEEF413}" dt="2024-02-03T17:04:26.462" v="632" actId="26606"/>
          <ac:grpSpMkLst>
            <pc:docMk/>
            <pc:sldMk cId="3232390653" sldId="260"/>
            <ac:grpSpMk id="25" creationId="{1DE889C7-FAD6-4397-98E2-05D503484459}"/>
          </ac:grpSpMkLst>
        </pc:grpChg>
        <pc:grpChg chg="add">
          <ac:chgData name="Steven Andrey Pacheco Portuguez" userId="ad40cec1-e87c-4df3-a667-1eb27988b12b" providerId="ADAL" clId="{AE46DE7A-CC6A-431E-AEAE-2A23BCEEF413}" dt="2024-02-03T17:04:39.204" v="638" actId="26606"/>
          <ac:grpSpMkLst>
            <pc:docMk/>
            <pc:sldMk cId="3232390653" sldId="260"/>
            <ac:grpSpMk id="48" creationId="{1DE889C7-FAD6-4397-98E2-05D503484459}"/>
          </ac:grpSpMkLst>
        </pc:grpChg>
        <pc:picChg chg="add mod ord">
          <ac:chgData name="Steven Andrey Pacheco Portuguez" userId="ad40cec1-e87c-4df3-a667-1eb27988b12b" providerId="ADAL" clId="{AE46DE7A-CC6A-431E-AEAE-2A23BCEEF413}" dt="2024-02-03T17:04:39.204" v="638" actId="26606"/>
          <ac:picMkLst>
            <pc:docMk/>
            <pc:sldMk cId="3232390653" sldId="260"/>
            <ac:picMk id="4" creationId="{048A5E29-6A12-CF90-E4A9-C63FFC3F8D9A}"/>
          </ac:picMkLst>
        </pc:picChg>
      </pc:sldChg>
      <pc:sldChg chg="addSp delSp modSp new mod">
        <pc:chgData name="Steven Andrey Pacheco Portuguez" userId="ad40cec1-e87c-4df3-a667-1eb27988b12b" providerId="ADAL" clId="{AE46DE7A-CC6A-431E-AEAE-2A23BCEEF413}" dt="2024-02-03T17:07:19.922" v="692" actId="1076"/>
        <pc:sldMkLst>
          <pc:docMk/>
          <pc:sldMk cId="1258024472" sldId="261"/>
        </pc:sldMkLst>
        <pc:spChg chg="mod">
          <ac:chgData name="Steven Andrey Pacheco Portuguez" userId="ad40cec1-e87c-4df3-a667-1eb27988b12b" providerId="ADAL" clId="{AE46DE7A-CC6A-431E-AEAE-2A23BCEEF413}" dt="2024-02-03T17:05:21.137" v="682" actId="20577"/>
          <ac:spMkLst>
            <pc:docMk/>
            <pc:sldMk cId="1258024472" sldId="261"/>
            <ac:spMk id="2" creationId="{A7FF0951-F322-4D51-3831-5F15942996EA}"/>
          </ac:spMkLst>
        </pc:spChg>
        <pc:spChg chg="del">
          <ac:chgData name="Steven Andrey Pacheco Portuguez" userId="ad40cec1-e87c-4df3-a667-1eb27988b12b" providerId="ADAL" clId="{AE46DE7A-CC6A-431E-AEAE-2A23BCEEF413}" dt="2024-02-03T17:05:41.092" v="683"/>
          <ac:spMkLst>
            <pc:docMk/>
            <pc:sldMk cId="1258024472" sldId="261"/>
            <ac:spMk id="3" creationId="{0F02CCB5-F805-5E36-ACFF-A7B8EDC9FED9}"/>
          </ac:spMkLst>
        </pc:spChg>
        <pc:spChg chg="add">
          <ac:chgData name="Steven Andrey Pacheco Portuguez" userId="ad40cec1-e87c-4df3-a667-1eb27988b12b" providerId="ADAL" clId="{AE46DE7A-CC6A-431E-AEAE-2A23BCEEF413}" dt="2024-02-03T17:07:02.603" v="688"/>
          <ac:spMkLst>
            <pc:docMk/>
            <pc:sldMk cId="1258024472" sldId="261"/>
            <ac:spMk id="5" creationId="{D753A754-5382-7CF6-5725-944D9C4F09A2}"/>
          </ac:spMkLst>
        </pc:spChg>
        <pc:spChg chg="add">
          <ac:chgData name="Steven Andrey Pacheco Portuguez" userId="ad40cec1-e87c-4df3-a667-1eb27988b12b" providerId="ADAL" clId="{AE46DE7A-CC6A-431E-AEAE-2A23BCEEF413}" dt="2024-02-03T17:07:08.635" v="689"/>
          <ac:spMkLst>
            <pc:docMk/>
            <pc:sldMk cId="1258024472" sldId="261"/>
            <ac:spMk id="6" creationId="{91ECC8B4-F5F6-744A-3CD2-C7E79D06CD6D}"/>
          </ac:spMkLst>
        </pc:spChg>
        <pc:picChg chg="add mod">
          <ac:chgData name="Steven Andrey Pacheco Portuguez" userId="ad40cec1-e87c-4df3-a667-1eb27988b12b" providerId="ADAL" clId="{AE46DE7A-CC6A-431E-AEAE-2A23BCEEF413}" dt="2024-02-03T17:05:50.736" v="687" actId="1076"/>
          <ac:picMkLst>
            <pc:docMk/>
            <pc:sldMk cId="1258024472" sldId="261"/>
            <ac:picMk id="4" creationId="{BBF35DD2-796A-5227-2953-9E5B7E90701B}"/>
          </ac:picMkLst>
        </pc:picChg>
        <pc:picChg chg="add mod">
          <ac:chgData name="Steven Andrey Pacheco Portuguez" userId="ad40cec1-e87c-4df3-a667-1eb27988b12b" providerId="ADAL" clId="{AE46DE7A-CC6A-431E-AEAE-2A23BCEEF413}" dt="2024-02-03T17:07:19.922" v="692" actId="1076"/>
          <ac:picMkLst>
            <pc:docMk/>
            <pc:sldMk cId="1258024472" sldId="261"/>
            <ac:picMk id="8" creationId="{B2029381-AD69-6FE6-DB9A-18CDC7150FE7}"/>
          </ac:picMkLst>
        </pc:picChg>
      </pc:sldChg>
      <pc:sldChg chg="delSp add del setBg delDesignElem">
        <pc:chgData name="Steven Andrey Pacheco Portuguez" userId="ad40cec1-e87c-4df3-a667-1eb27988b12b" providerId="ADAL" clId="{AE46DE7A-CC6A-431E-AEAE-2A23BCEEF413}" dt="2024-02-03T17:04:14.778" v="628" actId="2696"/>
        <pc:sldMkLst>
          <pc:docMk/>
          <pc:sldMk cId="1327110135" sldId="261"/>
        </pc:sldMkLst>
        <pc:spChg chg="del">
          <ac:chgData name="Steven Andrey Pacheco Portuguez" userId="ad40cec1-e87c-4df3-a667-1eb27988b12b" providerId="ADAL" clId="{AE46DE7A-CC6A-431E-AEAE-2A23BCEEF413}" dt="2024-02-03T17:04:12.917" v="627"/>
          <ac:spMkLst>
            <pc:docMk/>
            <pc:sldMk cId="1327110135" sldId="261"/>
            <ac:spMk id="9" creationId="{2EB492CD-616E-47F8-933B-5E2D952A0593}"/>
          </ac:spMkLst>
        </pc:spChg>
        <pc:spChg chg="del">
          <ac:chgData name="Steven Andrey Pacheco Portuguez" userId="ad40cec1-e87c-4df3-a667-1eb27988b12b" providerId="ADAL" clId="{AE46DE7A-CC6A-431E-AEAE-2A23BCEEF413}" dt="2024-02-03T17:04:12.917" v="627"/>
          <ac:spMkLst>
            <pc:docMk/>
            <pc:sldMk cId="1327110135" sldId="261"/>
            <ac:spMk id="11" creationId="{59383CF9-23B5-4335-9B21-1791C4CF1C75}"/>
          </ac:spMkLst>
        </pc:spChg>
        <pc:spChg chg="del">
          <ac:chgData name="Steven Andrey Pacheco Portuguez" userId="ad40cec1-e87c-4df3-a667-1eb27988b12b" providerId="ADAL" clId="{AE46DE7A-CC6A-431E-AEAE-2A23BCEEF413}" dt="2024-02-03T17:04:12.917" v="627"/>
          <ac:spMkLst>
            <pc:docMk/>
            <pc:sldMk cId="1327110135" sldId="261"/>
            <ac:spMk id="13" creationId="{0007FE00-9498-4706-B255-6437B0252C02}"/>
          </ac:spMkLst>
        </pc:spChg>
      </pc:sldChg>
      <pc:sldChg chg="new del">
        <pc:chgData name="Steven Andrey Pacheco Portuguez" userId="ad40cec1-e87c-4df3-a667-1eb27988b12b" providerId="ADAL" clId="{AE46DE7A-CC6A-431E-AEAE-2A23BCEEF413}" dt="2024-02-03T17:09:19.767" v="695" actId="47"/>
        <pc:sldMkLst>
          <pc:docMk/>
          <pc:sldMk cId="1700948986" sldId="262"/>
        </pc:sldMkLst>
      </pc:sldChg>
      <pc:sldChg chg="addSp delSp modSp add mod">
        <pc:chgData name="Steven Andrey Pacheco Portuguez" userId="ad40cec1-e87c-4df3-a667-1eb27988b12b" providerId="ADAL" clId="{AE46DE7A-CC6A-431E-AEAE-2A23BCEEF413}" dt="2024-02-03T17:11:02.538" v="727"/>
        <pc:sldMkLst>
          <pc:docMk/>
          <pc:sldMk cId="2967260808" sldId="263"/>
        </pc:sldMkLst>
        <pc:spChg chg="mod">
          <ac:chgData name="Steven Andrey Pacheco Portuguez" userId="ad40cec1-e87c-4df3-a667-1eb27988b12b" providerId="ADAL" clId="{AE46DE7A-CC6A-431E-AEAE-2A23BCEEF413}" dt="2024-02-03T17:09:24.030" v="696" actId="20577"/>
          <ac:spMkLst>
            <pc:docMk/>
            <pc:sldMk cId="2967260808" sldId="263"/>
            <ac:spMk id="2" creationId="{77A85FBD-0E23-5DA6-74C1-C5E7BD325396}"/>
          </ac:spMkLst>
        </pc:spChg>
        <pc:spChg chg="add mod">
          <ac:chgData name="Steven Andrey Pacheco Portuguez" userId="ad40cec1-e87c-4df3-a667-1eb27988b12b" providerId="ADAL" clId="{AE46DE7A-CC6A-431E-AEAE-2A23BCEEF413}" dt="2024-02-03T17:10:05.043" v="703" actId="1076"/>
          <ac:spMkLst>
            <pc:docMk/>
            <pc:sldMk cId="2967260808" sldId="263"/>
            <ac:spMk id="5" creationId="{655E3194-ABFB-7147-FC3D-7874B2B5F747}"/>
          </ac:spMkLst>
        </pc:spChg>
        <pc:spChg chg="add del mod">
          <ac:chgData name="Steven Andrey Pacheco Portuguez" userId="ad40cec1-e87c-4df3-a667-1eb27988b12b" providerId="ADAL" clId="{AE46DE7A-CC6A-431E-AEAE-2A23BCEEF413}" dt="2024-02-03T17:11:02.538" v="727"/>
          <ac:spMkLst>
            <pc:docMk/>
            <pc:sldMk cId="2967260808" sldId="263"/>
            <ac:spMk id="7" creationId="{367FF707-ABDE-5DBE-16FF-77FB20CED23C}"/>
          </ac:spMkLst>
        </pc:spChg>
        <pc:spChg chg="add mod">
          <ac:chgData name="Steven Andrey Pacheco Portuguez" userId="ad40cec1-e87c-4df3-a667-1eb27988b12b" providerId="ADAL" clId="{AE46DE7A-CC6A-431E-AEAE-2A23BCEEF413}" dt="2024-02-03T17:11:00.845" v="725" actId="20577"/>
          <ac:spMkLst>
            <pc:docMk/>
            <pc:sldMk cId="2967260808" sldId="263"/>
            <ac:spMk id="9" creationId="{42523AB2-FFA6-8E97-07AA-D62A382C7721}"/>
          </ac:spMkLst>
        </pc:spChg>
        <pc:grpChg chg="mod">
          <ac:chgData name="Steven Andrey Pacheco Portuguez" userId="ad40cec1-e87c-4df3-a667-1eb27988b12b" providerId="ADAL" clId="{AE46DE7A-CC6A-431E-AEAE-2A23BCEEF413}" dt="2024-02-03T17:09:28.488" v="697" actId="1076"/>
          <ac:grpSpMkLst>
            <pc:docMk/>
            <pc:sldMk cId="2967260808" sldId="263"/>
            <ac:grpSpMk id="11" creationId="{7A1D5244-359F-118E-4ACB-78CF0BF499A0}"/>
          </ac:grpSpMkLst>
        </pc:grpChg>
      </pc:sldChg>
      <pc:sldChg chg="modSp add del mod ord">
        <pc:chgData name="Steven Andrey Pacheco Portuguez" userId="ad40cec1-e87c-4df3-a667-1eb27988b12b" providerId="ADAL" clId="{AE46DE7A-CC6A-431E-AEAE-2A23BCEEF413}" dt="2024-02-03T17:18:08.102" v="732" actId="47"/>
        <pc:sldMkLst>
          <pc:docMk/>
          <pc:sldMk cId="2500193188" sldId="264"/>
        </pc:sldMkLst>
        <pc:spChg chg="mod">
          <ac:chgData name="Steven Andrey Pacheco Portuguez" userId="ad40cec1-e87c-4df3-a667-1eb27988b12b" providerId="ADAL" clId="{AE46DE7A-CC6A-431E-AEAE-2A23BCEEF413}" dt="2024-02-03T17:17:50.820" v="731" actId="20577"/>
          <ac:spMkLst>
            <pc:docMk/>
            <pc:sldMk cId="2500193188" sldId="264"/>
            <ac:spMk id="2" creationId="{77A85FBD-0E23-5DA6-74C1-C5E7BD325396}"/>
          </ac:spMkLst>
        </pc:spChg>
      </pc:sldChg>
      <pc:sldChg chg="modSp new mod">
        <pc:chgData name="Steven Andrey Pacheco Portuguez" userId="ad40cec1-e87c-4df3-a667-1eb27988b12b" providerId="ADAL" clId="{AE46DE7A-CC6A-431E-AEAE-2A23BCEEF413}" dt="2024-02-03T17:28:15.405" v="918" actId="20577"/>
        <pc:sldMkLst>
          <pc:docMk/>
          <pc:sldMk cId="2994910941" sldId="264"/>
        </pc:sldMkLst>
        <pc:spChg chg="mod">
          <ac:chgData name="Steven Andrey Pacheco Portuguez" userId="ad40cec1-e87c-4df3-a667-1eb27988b12b" providerId="ADAL" clId="{AE46DE7A-CC6A-431E-AEAE-2A23BCEEF413}" dt="2024-02-03T17:24:05.678" v="783" actId="313"/>
          <ac:spMkLst>
            <pc:docMk/>
            <pc:sldMk cId="2994910941" sldId="264"/>
            <ac:spMk id="2" creationId="{0F3FD717-613E-3E7D-FBDC-39722D40BB25}"/>
          </ac:spMkLst>
        </pc:spChg>
        <pc:spChg chg="mod">
          <ac:chgData name="Steven Andrey Pacheco Portuguez" userId="ad40cec1-e87c-4df3-a667-1eb27988b12b" providerId="ADAL" clId="{AE46DE7A-CC6A-431E-AEAE-2A23BCEEF413}" dt="2024-02-03T17:28:15.405" v="918" actId="20577"/>
          <ac:spMkLst>
            <pc:docMk/>
            <pc:sldMk cId="2994910941" sldId="264"/>
            <ac:spMk id="3" creationId="{651F4011-F8E3-0CA2-436B-37439C31922B}"/>
          </ac:spMkLst>
        </pc:spChg>
      </pc:sldChg>
      <pc:sldChg chg="addSp delSp modSp new mod ord">
        <pc:chgData name="Steven Andrey Pacheco Portuguez" userId="ad40cec1-e87c-4df3-a667-1eb27988b12b" providerId="ADAL" clId="{AE46DE7A-CC6A-431E-AEAE-2A23BCEEF413}" dt="2024-02-03T17:27:17.081" v="805"/>
        <pc:sldMkLst>
          <pc:docMk/>
          <pc:sldMk cId="2011922593" sldId="265"/>
        </pc:sldMkLst>
        <pc:spChg chg="mod">
          <ac:chgData name="Steven Andrey Pacheco Portuguez" userId="ad40cec1-e87c-4df3-a667-1eb27988b12b" providerId="ADAL" clId="{AE46DE7A-CC6A-431E-AEAE-2A23BCEEF413}" dt="2024-02-03T17:25:59.996" v="802" actId="20577"/>
          <ac:spMkLst>
            <pc:docMk/>
            <pc:sldMk cId="2011922593" sldId="265"/>
            <ac:spMk id="2" creationId="{E45CA57D-9745-CEBE-1ECE-E011A53A0EEC}"/>
          </ac:spMkLst>
        </pc:spChg>
        <pc:spChg chg="del">
          <ac:chgData name="Steven Andrey Pacheco Portuguez" userId="ad40cec1-e87c-4df3-a667-1eb27988b12b" providerId="ADAL" clId="{AE46DE7A-CC6A-431E-AEAE-2A23BCEEF413}" dt="2024-02-03T17:26:54.708" v="803" actId="22"/>
          <ac:spMkLst>
            <pc:docMk/>
            <pc:sldMk cId="2011922593" sldId="265"/>
            <ac:spMk id="3" creationId="{A1A2649D-1B27-55D8-5CDB-8EFAA66B3684}"/>
          </ac:spMkLst>
        </pc:spChg>
        <pc:picChg chg="add mod ord">
          <ac:chgData name="Steven Andrey Pacheco Portuguez" userId="ad40cec1-e87c-4df3-a667-1eb27988b12b" providerId="ADAL" clId="{AE46DE7A-CC6A-431E-AEAE-2A23BCEEF413}" dt="2024-02-03T17:26:54.708" v="803" actId="22"/>
          <ac:picMkLst>
            <pc:docMk/>
            <pc:sldMk cId="2011922593" sldId="265"/>
            <ac:picMk id="5" creationId="{4A4AD3D0-A668-3BB5-A3A4-35459C612181}"/>
          </ac:picMkLst>
        </pc:picChg>
      </pc:sldChg>
      <pc:sldChg chg="addSp delSp modSp new mod setBg">
        <pc:chgData name="Steven Andrey Pacheco Portuguez" userId="ad40cec1-e87c-4df3-a667-1eb27988b12b" providerId="ADAL" clId="{AE46DE7A-CC6A-431E-AEAE-2A23BCEEF413}" dt="2024-02-03T17:30:42.941" v="935" actId="1076"/>
        <pc:sldMkLst>
          <pc:docMk/>
          <pc:sldMk cId="3804669631" sldId="266"/>
        </pc:sldMkLst>
        <pc:spChg chg="mod">
          <ac:chgData name="Steven Andrey Pacheco Portuguez" userId="ad40cec1-e87c-4df3-a667-1eb27988b12b" providerId="ADAL" clId="{AE46DE7A-CC6A-431E-AEAE-2A23BCEEF413}" dt="2024-02-03T17:29:48.254" v="929" actId="26606"/>
          <ac:spMkLst>
            <pc:docMk/>
            <pc:sldMk cId="3804669631" sldId="266"/>
            <ac:spMk id="2" creationId="{B9F96C51-D294-5AEF-E8F0-EBF6147D37F8}"/>
          </ac:spMkLst>
        </pc:spChg>
        <pc:spChg chg="mod ord">
          <ac:chgData name="Steven Andrey Pacheco Portuguez" userId="ad40cec1-e87c-4df3-a667-1eb27988b12b" providerId="ADAL" clId="{AE46DE7A-CC6A-431E-AEAE-2A23BCEEF413}" dt="2024-02-03T17:29:48.254" v="929" actId="26606"/>
          <ac:spMkLst>
            <pc:docMk/>
            <pc:sldMk cId="3804669631" sldId="266"/>
            <ac:spMk id="3" creationId="{A99187CC-C328-D13A-5BF4-FA12659DE9E4}"/>
          </ac:spMkLst>
        </pc:spChg>
        <pc:spChg chg="add del">
          <ac:chgData name="Steven Andrey Pacheco Portuguez" userId="ad40cec1-e87c-4df3-a667-1eb27988b12b" providerId="ADAL" clId="{AE46DE7A-CC6A-431E-AEAE-2A23BCEEF413}" dt="2024-02-03T17:29:45.229" v="924" actId="26606"/>
          <ac:spMkLst>
            <pc:docMk/>
            <pc:sldMk cId="3804669631" sldId="266"/>
            <ac:spMk id="7177" creationId="{149FB5C3-7336-4FE0-A30C-CC0A3646D499}"/>
          </ac:spMkLst>
        </pc:spChg>
        <pc:spChg chg="add del">
          <ac:chgData name="Steven Andrey Pacheco Portuguez" userId="ad40cec1-e87c-4df3-a667-1eb27988b12b" providerId="ADAL" clId="{AE46DE7A-CC6A-431E-AEAE-2A23BCEEF413}" dt="2024-02-03T17:29:48.250" v="928" actId="26606"/>
          <ac:spMkLst>
            <pc:docMk/>
            <pc:sldMk cId="3804669631" sldId="266"/>
            <ac:spMk id="7181" creationId="{70BEB1E7-2F88-40BC-B73D-42E5B6F80BFC}"/>
          </ac:spMkLst>
        </pc:spChg>
        <pc:spChg chg="add del">
          <ac:chgData name="Steven Andrey Pacheco Portuguez" userId="ad40cec1-e87c-4df3-a667-1eb27988b12b" providerId="ADAL" clId="{AE46DE7A-CC6A-431E-AEAE-2A23BCEEF413}" dt="2024-02-03T17:29:45.229" v="924" actId="26606"/>
          <ac:spMkLst>
            <pc:docMk/>
            <pc:sldMk cId="3804669631" sldId="266"/>
            <ac:spMk id="7183" creationId="{0DA909B4-15FF-46A6-8A7F-7AEF977FE9ED}"/>
          </ac:spMkLst>
        </pc:spChg>
        <pc:spChg chg="add del">
          <ac:chgData name="Steven Andrey Pacheco Portuguez" userId="ad40cec1-e87c-4df3-a667-1eb27988b12b" providerId="ADAL" clId="{AE46DE7A-CC6A-431E-AEAE-2A23BCEEF413}" dt="2024-02-03T17:29:45.229" v="924" actId="26606"/>
          <ac:spMkLst>
            <pc:docMk/>
            <pc:sldMk cId="3804669631" sldId="266"/>
            <ac:spMk id="7185" creationId="{1382A32C-5B0C-4B1C-A074-76C6DBCC9F87}"/>
          </ac:spMkLst>
        </pc:spChg>
        <pc:spChg chg="add del">
          <ac:chgData name="Steven Andrey Pacheco Portuguez" userId="ad40cec1-e87c-4df3-a667-1eb27988b12b" providerId="ADAL" clId="{AE46DE7A-CC6A-431E-AEAE-2A23BCEEF413}" dt="2024-02-03T17:29:47.736" v="926" actId="26606"/>
          <ac:spMkLst>
            <pc:docMk/>
            <pc:sldMk cId="3804669631" sldId="266"/>
            <ac:spMk id="7187" creationId="{352BEC0E-22F8-46D0-9632-375DB541B06C}"/>
          </ac:spMkLst>
        </pc:spChg>
        <pc:spChg chg="add del">
          <ac:chgData name="Steven Andrey Pacheco Portuguez" userId="ad40cec1-e87c-4df3-a667-1eb27988b12b" providerId="ADAL" clId="{AE46DE7A-CC6A-431E-AEAE-2A23BCEEF413}" dt="2024-02-03T17:29:47.736" v="926" actId="26606"/>
          <ac:spMkLst>
            <pc:docMk/>
            <pc:sldMk cId="3804669631" sldId="266"/>
            <ac:spMk id="7188" creationId="{3FCFB1DE-0B7E-48CC-BA90-B2AB0889F9D6}"/>
          </ac:spMkLst>
        </pc:spChg>
        <pc:spChg chg="add del">
          <ac:chgData name="Steven Andrey Pacheco Portuguez" userId="ad40cec1-e87c-4df3-a667-1eb27988b12b" providerId="ADAL" clId="{AE46DE7A-CC6A-431E-AEAE-2A23BCEEF413}" dt="2024-02-03T17:29:48.250" v="928" actId="26606"/>
          <ac:spMkLst>
            <pc:docMk/>
            <pc:sldMk cId="3804669631" sldId="266"/>
            <ac:spMk id="7190" creationId="{D2B783EE-0239-4717-BBEA-8C9EAC61C824}"/>
          </ac:spMkLst>
        </pc:spChg>
        <pc:spChg chg="add del">
          <ac:chgData name="Steven Andrey Pacheco Portuguez" userId="ad40cec1-e87c-4df3-a667-1eb27988b12b" providerId="ADAL" clId="{AE46DE7A-CC6A-431E-AEAE-2A23BCEEF413}" dt="2024-02-03T17:29:48.250" v="928" actId="26606"/>
          <ac:spMkLst>
            <pc:docMk/>
            <pc:sldMk cId="3804669631" sldId="266"/>
            <ac:spMk id="7191" creationId="{A7B99495-F43F-4D80-A44F-2CB4764EB90B}"/>
          </ac:spMkLst>
        </pc:spChg>
        <pc:spChg chg="add">
          <ac:chgData name="Steven Andrey Pacheco Portuguez" userId="ad40cec1-e87c-4df3-a667-1eb27988b12b" providerId="ADAL" clId="{AE46DE7A-CC6A-431E-AEAE-2A23BCEEF413}" dt="2024-02-03T17:29:48.254" v="929" actId="26606"/>
          <ac:spMkLst>
            <pc:docMk/>
            <pc:sldMk cId="3804669631" sldId="266"/>
            <ac:spMk id="7193" creationId="{72D05657-94EE-4B2D-BC1B-A1D065063658}"/>
          </ac:spMkLst>
        </pc:spChg>
        <pc:spChg chg="add">
          <ac:chgData name="Steven Andrey Pacheco Portuguez" userId="ad40cec1-e87c-4df3-a667-1eb27988b12b" providerId="ADAL" clId="{AE46DE7A-CC6A-431E-AEAE-2A23BCEEF413}" dt="2024-02-03T17:29:48.254" v="929" actId="26606"/>
          <ac:spMkLst>
            <pc:docMk/>
            <pc:sldMk cId="3804669631" sldId="266"/>
            <ac:spMk id="7194" creationId="{7586665A-47B3-4AEE-BC94-15D89FF706B3}"/>
          </ac:spMkLst>
        </pc:spChg>
        <pc:grpChg chg="add del">
          <ac:chgData name="Steven Andrey Pacheco Portuguez" userId="ad40cec1-e87c-4df3-a667-1eb27988b12b" providerId="ADAL" clId="{AE46DE7A-CC6A-431E-AEAE-2A23BCEEF413}" dt="2024-02-03T17:29:45.229" v="924" actId="26606"/>
          <ac:grpSpMkLst>
            <pc:docMk/>
            <pc:sldMk cId="3804669631" sldId="266"/>
            <ac:grpSpMk id="7179" creationId="{19A6B5CE-CB1D-48EE-8B43-E952235C8371}"/>
          </ac:grpSpMkLst>
        </pc:grpChg>
        <pc:picChg chg="add mod ord">
          <ac:chgData name="Steven Andrey Pacheco Portuguez" userId="ad40cec1-e87c-4df3-a667-1eb27988b12b" providerId="ADAL" clId="{AE46DE7A-CC6A-431E-AEAE-2A23BCEEF413}" dt="2024-02-03T17:30:28.759" v="932" actId="14100"/>
          <ac:picMkLst>
            <pc:docMk/>
            <pc:sldMk cId="3804669631" sldId="266"/>
            <ac:picMk id="7170" creationId="{4DCDF92A-58F0-241B-D07D-B49B5AF8134E}"/>
          </ac:picMkLst>
        </pc:picChg>
        <pc:picChg chg="add mod">
          <ac:chgData name="Steven Andrey Pacheco Portuguez" userId="ad40cec1-e87c-4df3-a667-1eb27988b12b" providerId="ADAL" clId="{AE46DE7A-CC6A-431E-AEAE-2A23BCEEF413}" dt="2024-02-03T17:30:42.941" v="935" actId="1076"/>
          <ac:picMkLst>
            <pc:docMk/>
            <pc:sldMk cId="3804669631" sldId="266"/>
            <ac:picMk id="7172" creationId="{BAB801A0-C0BB-50EE-C60E-BB3E6A3392B3}"/>
          </ac:picMkLst>
        </pc:picChg>
      </pc:sldChg>
      <pc:sldChg chg="addSp modSp new mod">
        <pc:chgData name="Steven Andrey Pacheco Portuguez" userId="ad40cec1-e87c-4df3-a667-1eb27988b12b" providerId="ADAL" clId="{AE46DE7A-CC6A-431E-AEAE-2A23BCEEF413}" dt="2024-02-03T17:34:18.905" v="1003" actId="20577"/>
        <pc:sldMkLst>
          <pc:docMk/>
          <pc:sldMk cId="811762490" sldId="267"/>
        </pc:sldMkLst>
        <pc:spChg chg="mod">
          <ac:chgData name="Steven Andrey Pacheco Portuguez" userId="ad40cec1-e87c-4df3-a667-1eb27988b12b" providerId="ADAL" clId="{AE46DE7A-CC6A-431E-AEAE-2A23BCEEF413}" dt="2024-02-03T17:34:18.905" v="1003" actId="20577"/>
          <ac:spMkLst>
            <pc:docMk/>
            <pc:sldMk cId="811762490" sldId="267"/>
            <ac:spMk id="2" creationId="{66B4AEB7-E93D-51FC-5298-48FF6A3EB755}"/>
          </ac:spMkLst>
        </pc:spChg>
        <pc:grpChg chg="add mod">
          <ac:chgData name="Steven Andrey Pacheco Portuguez" userId="ad40cec1-e87c-4df3-a667-1eb27988b12b" providerId="ADAL" clId="{AE46DE7A-CC6A-431E-AEAE-2A23BCEEF413}" dt="2024-02-03T17:33:55.595" v="948" actId="164"/>
          <ac:grpSpMkLst>
            <pc:docMk/>
            <pc:sldMk cId="811762490" sldId="267"/>
            <ac:grpSpMk id="7" creationId="{A55D03C8-DE8B-1EEF-226E-7DCFEE92C417}"/>
          </ac:grpSpMkLst>
        </pc:grpChg>
        <pc:picChg chg="add mod">
          <ac:chgData name="Steven Andrey Pacheco Portuguez" userId="ad40cec1-e87c-4df3-a667-1eb27988b12b" providerId="ADAL" clId="{AE46DE7A-CC6A-431E-AEAE-2A23BCEEF413}" dt="2024-02-03T17:33:55.595" v="948" actId="164"/>
          <ac:picMkLst>
            <pc:docMk/>
            <pc:sldMk cId="811762490" sldId="267"/>
            <ac:picMk id="5" creationId="{08B54979-2F1A-0C5C-FD84-448954817C2F}"/>
          </ac:picMkLst>
        </pc:picChg>
        <pc:picChg chg="add mod">
          <ac:chgData name="Steven Andrey Pacheco Portuguez" userId="ad40cec1-e87c-4df3-a667-1eb27988b12b" providerId="ADAL" clId="{AE46DE7A-CC6A-431E-AEAE-2A23BCEEF413}" dt="2024-02-03T17:33:55.595" v="948" actId="164"/>
          <ac:picMkLst>
            <pc:docMk/>
            <pc:sldMk cId="811762490" sldId="267"/>
            <ac:picMk id="6" creationId="{77F8A20A-80E2-76BD-B854-74A6186F15CD}"/>
          </ac:picMkLst>
        </pc:picChg>
      </pc:sldChg>
      <pc:sldChg chg="addSp new mod">
        <pc:chgData name="Steven Andrey Pacheco Portuguez" userId="ad40cec1-e87c-4df3-a667-1eb27988b12b" providerId="ADAL" clId="{AE46DE7A-CC6A-431E-AEAE-2A23BCEEF413}" dt="2024-02-03T17:35:21.849" v="1005" actId="22"/>
        <pc:sldMkLst>
          <pc:docMk/>
          <pc:sldMk cId="3399950467" sldId="268"/>
        </pc:sldMkLst>
        <pc:picChg chg="add">
          <ac:chgData name="Steven Andrey Pacheco Portuguez" userId="ad40cec1-e87c-4df3-a667-1eb27988b12b" providerId="ADAL" clId="{AE46DE7A-CC6A-431E-AEAE-2A23BCEEF413}" dt="2024-02-03T17:35:21.849" v="1005" actId="22"/>
          <ac:picMkLst>
            <pc:docMk/>
            <pc:sldMk cId="3399950467" sldId="268"/>
            <ac:picMk id="5" creationId="{401FDBF0-71D4-713A-4663-26DD677A930A}"/>
          </ac:picMkLst>
        </pc:picChg>
      </pc:sldChg>
      <pc:sldChg chg="addSp new mod">
        <pc:chgData name="Steven Andrey Pacheco Portuguez" userId="ad40cec1-e87c-4df3-a667-1eb27988b12b" providerId="ADAL" clId="{AE46DE7A-CC6A-431E-AEAE-2A23BCEEF413}" dt="2024-02-03T17:35:49.248" v="1007" actId="22"/>
        <pc:sldMkLst>
          <pc:docMk/>
          <pc:sldMk cId="4041118919" sldId="269"/>
        </pc:sldMkLst>
        <pc:picChg chg="add">
          <ac:chgData name="Steven Andrey Pacheco Portuguez" userId="ad40cec1-e87c-4df3-a667-1eb27988b12b" providerId="ADAL" clId="{AE46DE7A-CC6A-431E-AEAE-2A23BCEEF413}" dt="2024-02-03T17:35:49.248" v="1007" actId="22"/>
          <ac:picMkLst>
            <pc:docMk/>
            <pc:sldMk cId="4041118919" sldId="269"/>
            <ac:picMk id="5" creationId="{5377E741-08F8-4F56-D06A-2F7667581AED}"/>
          </ac:picMkLst>
        </pc:picChg>
      </pc:sldChg>
      <pc:sldChg chg="modSp new mod">
        <pc:chgData name="Steven Andrey Pacheco Portuguez" userId="ad40cec1-e87c-4df3-a667-1eb27988b12b" providerId="ADAL" clId="{AE46DE7A-CC6A-431E-AEAE-2A23BCEEF413}" dt="2024-02-04T15:41:06.474" v="1270" actId="20577"/>
        <pc:sldMkLst>
          <pc:docMk/>
          <pc:sldMk cId="4047125921" sldId="270"/>
        </pc:sldMkLst>
        <pc:spChg chg="mod">
          <ac:chgData name="Steven Andrey Pacheco Portuguez" userId="ad40cec1-e87c-4df3-a667-1eb27988b12b" providerId="ADAL" clId="{AE46DE7A-CC6A-431E-AEAE-2A23BCEEF413}" dt="2024-02-04T15:41:06.474" v="1270" actId="20577"/>
          <ac:spMkLst>
            <pc:docMk/>
            <pc:sldMk cId="4047125921" sldId="270"/>
            <ac:spMk id="3" creationId="{0DFA514C-5D0D-B121-D8AD-3555F3A57997}"/>
          </ac:spMkLst>
        </pc:spChg>
      </pc:sldChg>
      <pc:sldChg chg="new">
        <pc:chgData name="Steven Andrey Pacheco Portuguez" userId="ad40cec1-e87c-4df3-a667-1eb27988b12b" providerId="ADAL" clId="{AE46DE7A-CC6A-431E-AEAE-2A23BCEEF413}" dt="2024-02-03T17:37:41.093" v="1268" actId="680"/>
        <pc:sldMkLst>
          <pc:docMk/>
          <pc:sldMk cId="1897498706" sldId="271"/>
        </pc:sldMkLst>
      </pc:sldChg>
      <pc:sldChg chg="modSp new mod">
        <pc:chgData name="Steven Andrey Pacheco Portuguez" userId="ad40cec1-e87c-4df3-a667-1eb27988b12b" providerId="ADAL" clId="{AE46DE7A-CC6A-431E-AEAE-2A23BCEEF413}" dt="2024-02-04T15:53:39.829" v="1704" actId="20577"/>
        <pc:sldMkLst>
          <pc:docMk/>
          <pc:sldMk cId="228790535" sldId="272"/>
        </pc:sldMkLst>
        <pc:spChg chg="mod">
          <ac:chgData name="Steven Andrey Pacheco Portuguez" userId="ad40cec1-e87c-4df3-a667-1eb27988b12b" providerId="ADAL" clId="{AE46DE7A-CC6A-431E-AEAE-2A23BCEEF413}" dt="2024-02-04T15:47:09.419" v="1300" actId="20577"/>
          <ac:spMkLst>
            <pc:docMk/>
            <pc:sldMk cId="228790535" sldId="272"/>
            <ac:spMk id="2" creationId="{C8E12CEE-650C-0EB6-9304-5E93CC3D0346}"/>
          </ac:spMkLst>
        </pc:spChg>
        <pc:spChg chg="mod">
          <ac:chgData name="Steven Andrey Pacheco Portuguez" userId="ad40cec1-e87c-4df3-a667-1eb27988b12b" providerId="ADAL" clId="{AE46DE7A-CC6A-431E-AEAE-2A23BCEEF413}" dt="2024-02-04T15:53:39.829" v="1704" actId="20577"/>
          <ac:spMkLst>
            <pc:docMk/>
            <pc:sldMk cId="228790535" sldId="272"/>
            <ac:spMk id="3" creationId="{EA7044CB-B3BF-E100-21B6-99FA4D66BB80}"/>
          </ac:spMkLst>
        </pc:spChg>
      </pc:sldChg>
      <pc:sldChg chg="addSp delSp modSp new mod setBg">
        <pc:chgData name="Steven Andrey Pacheco Portuguez" userId="ad40cec1-e87c-4df3-a667-1eb27988b12b" providerId="ADAL" clId="{AE46DE7A-CC6A-431E-AEAE-2A23BCEEF413}" dt="2024-02-04T15:58:20.794" v="1897" actId="20577"/>
        <pc:sldMkLst>
          <pc:docMk/>
          <pc:sldMk cId="3632646191" sldId="273"/>
        </pc:sldMkLst>
        <pc:spChg chg="mod">
          <ac:chgData name="Steven Andrey Pacheco Portuguez" userId="ad40cec1-e87c-4df3-a667-1eb27988b12b" providerId="ADAL" clId="{AE46DE7A-CC6A-431E-AEAE-2A23BCEEF413}" dt="2024-02-04T15:56:40.114" v="1819" actId="26606"/>
          <ac:spMkLst>
            <pc:docMk/>
            <pc:sldMk cId="3632646191" sldId="273"/>
            <ac:spMk id="2" creationId="{FB96DE14-25D4-F3D1-3CAB-27E23D6D593F}"/>
          </ac:spMkLst>
        </pc:spChg>
        <pc:spChg chg="del">
          <ac:chgData name="Steven Andrey Pacheco Portuguez" userId="ad40cec1-e87c-4df3-a667-1eb27988b12b" providerId="ADAL" clId="{AE46DE7A-CC6A-431E-AEAE-2A23BCEEF413}" dt="2024-02-04T15:50:25.773" v="1582" actId="3680"/>
          <ac:spMkLst>
            <pc:docMk/>
            <pc:sldMk cId="3632646191" sldId="273"/>
            <ac:spMk id="3" creationId="{8180AD5B-4E26-7B79-CA90-CE8BD29B1896}"/>
          </ac:spMkLst>
        </pc:spChg>
        <pc:spChg chg="add del mod">
          <ac:chgData name="Steven Andrey Pacheco Portuguez" userId="ad40cec1-e87c-4df3-a667-1eb27988b12b" providerId="ADAL" clId="{AE46DE7A-CC6A-431E-AEAE-2A23BCEEF413}" dt="2024-02-04T15:58:20.794" v="1897" actId="20577"/>
          <ac:spMkLst>
            <pc:docMk/>
            <pc:sldMk cId="3632646191" sldId="273"/>
            <ac:spMk id="6" creationId="{AB987DCD-64E8-001D-9EB7-375C5B3C31BB}"/>
          </ac:spMkLst>
        </pc:spChg>
        <pc:spChg chg="add del">
          <ac:chgData name="Steven Andrey Pacheco Portuguez" userId="ad40cec1-e87c-4df3-a667-1eb27988b12b" providerId="ADAL" clId="{AE46DE7A-CC6A-431E-AEAE-2A23BCEEF413}" dt="2024-02-04T15:56:40.114" v="1819" actId="26606"/>
          <ac:spMkLst>
            <pc:docMk/>
            <pc:sldMk cId="3632646191" sldId="273"/>
            <ac:spMk id="9" creationId="{D4771268-CB57-404A-9271-370EB28F6090}"/>
          </ac:spMkLst>
        </pc:spChg>
        <pc:spChg chg="add del">
          <ac:chgData name="Steven Andrey Pacheco Portuguez" userId="ad40cec1-e87c-4df3-a667-1eb27988b12b" providerId="ADAL" clId="{AE46DE7A-CC6A-431E-AEAE-2A23BCEEF413}" dt="2024-02-04T15:56:37.059" v="1816" actId="26606"/>
          <ac:spMkLst>
            <pc:docMk/>
            <pc:sldMk cId="3632646191" sldId="273"/>
            <ac:spMk id="11" creationId="{2EB492CD-616E-47F8-933B-5E2D952A0593}"/>
          </ac:spMkLst>
        </pc:spChg>
        <pc:spChg chg="add del">
          <ac:chgData name="Steven Andrey Pacheco Portuguez" userId="ad40cec1-e87c-4df3-a667-1eb27988b12b" providerId="ADAL" clId="{AE46DE7A-CC6A-431E-AEAE-2A23BCEEF413}" dt="2024-02-04T15:56:37.059" v="1816" actId="26606"/>
          <ac:spMkLst>
            <pc:docMk/>
            <pc:sldMk cId="3632646191" sldId="273"/>
            <ac:spMk id="12" creationId="{59383CF9-23B5-4335-9B21-1791C4CF1C75}"/>
          </ac:spMkLst>
        </pc:spChg>
        <pc:spChg chg="add del">
          <ac:chgData name="Steven Andrey Pacheco Portuguez" userId="ad40cec1-e87c-4df3-a667-1eb27988b12b" providerId="ADAL" clId="{AE46DE7A-CC6A-431E-AEAE-2A23BCEEF413}" dt="2024-02-04T15:56:12.685" v="1789" actId="26606"/>
          <ac:spMkLst>
            <pc:docMk/>
            <pc:sldMk cId="3632646191" sldId="273"/>
            <ac:spMk id="14" creationId="{D4771268-CB57-404A-9271-370EB28F6090}"/>
          </ac:spMkLst>
        </pc:spChg>
        <pc:spChg chg="add del">
          <ac:chgData name="Steven Andrey Pacheco Portuguez" userId="ad40cec1-e87c-4df3-a667-1eb27988b12b" providerId="ADAL" clId="{AE46DE7A-CC6A-431E-AEAE-2A23BCEEF413}" dt="2024-02-04T15:56:20.662" v="1793" actId="26606"/>
          <ac:spMkLst>
            <pc:docMk/>
            <pc:sldMk cId="3632646191" sldId="273"/>
            <ac:spMk id="16" creationId="{D4771268-CB57-404A-9271-370EB28F6090}"/>
          </ac:spMkLst>
        </pc:spChg>
        <pc:spChg chg="add del">
          <ac:chgData name="Steven Andrey Pacheco Portuguez" userId="ad40cec1-e87c-4df3-a667-1eb27988b12b" providerId="ADAL" clId="{AE46DE7A-CC6A-431E-AEAE-2A23BCEEF413}" dt="2024-02-04T15:56:37.059" v="1816" actId="26606"/>
          <ac:spMkLst>
            <pc:docMk/>
            <pc:sldMk cId="3632646191" sldId="273"/>
            <ac:spMk id="18" creationId="{0007FE00-9498-4706-B255-6437B0252C02}"/>
          </ac:spMkLst>
        </pc:spChg>
        <pc:spChg chg="add del">
          <ac:chgData name="Steven Andrey Pacheco Portuguez" userId="ad40cec1-e87c-4df3-a667-1eb27988b12b" providerId="ADAL" clId="{AE46DE7A-CC6A-431E-AEAE-2A23BCEEF413}" dt="2024-02-04T15:56:40.004" v="1818" actId="26606"/>
          <ac:spMkLst>
            <pc:docMk/>
            <pc:sldMk cId="3632646191" sldId="273"/>
            <ac:spMk id="20" creationId="{77C59BEC-C4CC-4741-B975-08C543178D3D}"/>
          </ac:spMkLst>
        </pc:spChg>
        <pc:spChg chg="add del">
          <ac:chgData name="Steven Andrey Pacheco Portuguez" userId="ad40cec1-e87c-4df3-a667-1eb27988b12b" providerId="ADAL" clId="{AE46DE7A-CC6A-431E-AEAE-2A23BCEEF413}" dt="2024-02-04T15:56:40.004" v="1818" actId="26606"/>
          <ac:spMkLst>
            <pc:docMk/>
            <pc:sldMk cId="3632646191" sldId="273"/>
            <ac:spMk id="21" creationId="{72DEF309-605D-4117-9340-6D589B6C3A34}"/>
          </ac:spMkLst>
        </pc:spChg>
        <pc:spChg chg="add del">
          <ac:chgData name="Steven Andrey Pacheco Portuguez" userId="ad40cec1-e87c-4df3-a667-1eb27988b12b" providerId="ADAL" clId="{AE46DE7A-CC6A-431E-AEAE-2A23BCEEF413}" dt="2024-02-04T15:56:40.004" v="1818" actId="26606"/>
          <ac:spMkLst>
            <pc:docMk/>
            <pc:sldMk cId="3632646191" sldId="273"/>
            <ac:spMk id="22" creationId="{A7B99495-F43F-4D80-A44F-2CB4764EB90B}"/>
          </ac:spMkLst>
        </pc:spChg>
        <pc:spChg chg="add">
          <ac:chgData name="Steven Andrey Pacheco Portuguez" userId="ad40cec1-e87c-4df3-a667-1eb27988b12b" providerId="ADAL" clId="{AE46DE7A-CC6A-431E-AEAE-2A23BCEEF413}" dt="2024-02-04T15:56:40.114" v="1819" actId="26606"/>
          <ac:spMkLst>
            <pc:docMk/>
            <pc:sldMk cId="3632646191" sldId="273"/>
            <ac:spMk id="24" creationId="{A8908DB7-C3A6-4FCB-9820-CEE02B398C4A}"/>
          </ac:spMkLst>
        </pc:spChg>
        <pc:spChg chg="add">
          <ac:chgData name="Steven Andrey Pacheco Portuguez" userId="ad40cec1-e87c-4df3-a667-1eb27988b12b" providerId="ADAL" clId="{AE46DE7A-CC6A-431E-AEAE-2A23BCEEF413}" dt="2024-02-04T15:56:40.114" v="1819" actId="26606"/>
          <ac:spMkLst>
            <pc:docMk/>
            <pc:sldMk cId="3632646191" sldId="273"/>
            <ac:spMk id="25" creationId="{535742DD-1B16-4E9D-B715-0D74B4574A68}"/>
          </ac:spMkLst>
        </pc:spChg>
        <pc:graphicFrameChg chg="add del mod ord modGraphic">
          <ac:chgData name="Steven Andrey Pacheco Portuguez" userId="ad40cec1-e87c-4df3-a667-1eb27988b12b" providerId="ADAL" clId="{AE46DE7A-CC6A-431E-AEAE-2A23BCEEF413}" dt="2024-02-04T15:55:51.013" v="1785" actId="21"/>
          <ac:graphicFrameMkLst>
            <pc:docMk/>
            <pc:sldMk cId="3632646191" sldId="273"/>
            <ac:graphicFrameMk id="4" creationId="{ABC3EA53-666F-E50E-231E-231EB7842EA4}"/>
          </ac:graphicFrameMkLst>
        </pc:graphicFrameChg>
        <pc:graphicFrameChg chg="add del mod modGraphic">
          <ac:chgData name="Steven Andrey Pacheco Portuguez" userId="ad40cec1-e87c-4df3-a667-1eb27988b12b" providerId="ADAL" clId="{AE46DE7A-CC6A-431E-AEAE-2A23BCEEF413}" dt="2024-02-04T15:56:40.114" v="1819" actId="26606"/>
          <ac:graphicFrameMkLst>
            <pc:docMk/>
            <pc:sldMk cId="3632646191" sldId="273"/>
            <ac:graphicFrameMk id="7" creationId="{ABC3EA53-666F-E50E-231E-231EB7842EA4}"/>
          </ac:graphicFrameMkLst>
        </pc:graphicFrameChg>
      </pc:sldChg>
      <pc:sldChg chg="addSp modSp new mod setBg">
        <pc:chgData name="Steven Andrey Pacheco Portuguez" userId="ad40cec1-e87c-4df3-a667-1eb27988b12b" providerId="ADAL" clId="{AE46DE7A-CC6A-431E-AEAE-2A23BCEEF413}" dt="2024-02-04T15:59:22.944" v="1971" actId="26606"/>
        <pc:sldMkLst>
          <pc:docMk/>
          <pc:sldMk cId="2604803786" sldId="274"/>
        </pc:sldMkLst>
        <pc:spChg chg="mod">
          <ac:chgData name="Steven Andrey Pacheco Portuguez" userId="ad40cec1-e87c-4df3-a667-1eb27988b12b" providerId="ADAL" clId="{AE46DE7A-CC6A-431E-AEAE-2A23BCEEF413}" dt="2024-02-04T15:59:22.944" v="1971" actId="26606"/>
          <ac:spMkLst>
            <pc:docMk/>
            <pc:sldMk cId="2604803786" sldId="274"/>
            <ac:spMk id="2" creationId="{90A06AC0-7556-4C58-698A-513048DF31F6}"/>
          </ac:spMkLst>
        </pc:spChg>
        <pc:spChg chg="mod">
          <ac:chgData name="Steven Andrey Pacheco Portuguez" userId="ad40cec1-e87c-4df3-a667-1eb27988b12b" providerId="ADAL" clId="{AE46DE7A-CC6A-431E-AEAE-2A23BCEEF413}" dt="2024-02-04T15:59:22.944" v="1971" actId="26606"/>
          <ac:spMkLst>
            <pc:docMk/>
            <pc:sldMk cId="2604803786" sldId="274"/>
            <ac:spMk id="3" creationId="{7424B840-9543-FC3D-B82D-D9CA6943E159}"/>
          </ac:spMkLst>
        </pc:spChg>
        <pc:spChg chg="add">
          <ac:chgData name="Steven Andrey Pacheco Portuguez" userId="ad40cec1-e87c-4df3-a667-1eb27988b12b" providerId="ADAL" clId="{AE46DE7A-CC6A-431E-AEAE-2A23BCEEF413}" dt="2024-02-04T15:59:22.944" v="1971" actId="26606"/>
          <ac:spMkLst>
            <pc:docMk/>
            <pc:sldMk cId="2604803786" sldId="274"/>
            <ac:spMk id="11" creationId="{2B97F24A-32CE-4C1C-A50D-3016B394DCFB}"/>
          </ac:spMkLst>
        </pc:spChg>
        <pc:spChg chg="add">
          <ac:chgData name="Steven Andrey Pacheco Portuguez" userId="ad40cec1-e87c-4df3-a667-1eb27988b12b" providerId="ADAL" clId="{AE46DE7A-CC6A-431E-AEAE-2A23BCEEF413}" dt="2024-02-04T15:59:22.944" v="1971" actId="26606"/>
          <ac:spMkLst>
            <pc:docMk/>
            <pc:sldMk cId="2604803786" sldId="274"/>
            <ac:spMk id="13" creationId="{CD8B4F24-440B-49E9-B85D-733523DC064B}"/>
          </ac:spMkLst>
        </pc:spChg>
        <pc:grpChg chg="add mod">
          <ac:chgData name="Steven Andrey Pacheco Portuguez" userId="ad40cec1-e87c-4df3-a667-1eb27988b12b" providerId="ADAL" clId="{AE46DE7A-CC6A-431E-AEAE-2A23BCEEF413}" dt="2024-02-04T15:59:22.944" v="1971" actId="26606"/>
          <ac:grpSpMkLst>
            <pc:docMk/>
            <pc:sldMk cId="2604803786" sldId="274"/>
            <ac:grpSpMk id="4" creationId="{00AFFA0F-55EE-D88B-DAF3-126E9AF099EB}"/>
          </ac:grpSpMkLst>
        </pc:grpChg>
        <pc:picChg chg="mod">
          <ac:chgData name="Steven Andrey Pacheco Portuguez" userId="ad40cec1-e87c-4df3-a667-1eb27988b12b" providerId="ADAL" clId="{AE46DE7A-CC6A-431E-AEAE-2A23BCEEF413}" dt="2024-02-04T15:59:06.655" v="1969"/>
          <ac:picMkLst>
            <pc:docMk/>
            <pc:sldMk cId="2604803786" sldId="274"/>
            <ac:picMk id="5" creationId="{A7A0EF8F-B45A-4EE3-7AD0-689BED584E08}"/>
          </ac:picMkLst>
        </pc:picChg>
        <pc:picChg chg="mod">
          <ac:chgData name="Steven Andrey Pacheco Portuguez" userId="ad40cec1-e87c-4df3-a667-1eb27988b12b" providerId="ADAL" clId="{AE46DE7A-CC6A-431E-AEAE-2A23BCEEF413}" dt="2024-02-04T15:59:06.655" v="1969"/>
          <ac:picMkLst>
            <pc:docMk/>
            <pc:sldMk cId="2604803786" sldId="274"/>
            <ac:picMk id="6" creationId="{955164D2-ABF8-AC45-5BA8-F4BE864865F3}"/>
          </ac:picMkLst>
        </pc:picChg>
      </pc:sldChg>
      <pc:sldChg chg="addSp delSp modSp add mod setBg delDesignElem">
        <pc:chgData name="Steven Andrey Pacheco Portuguez" userId="ad40cec1-e87c-4df3-a667-1eb27988b12b" providerId="ADAL" clId="{AE46DE7A-CC6A-431E-AEAE-2A23BCEEF413}" dt="2024-02-04T16:02:14.408" v="2010" actId="14734"/>
        <pc:sldMkLst>
          <pc:docMk/>
          <pc:sldMk cId="344675545" sldId="275"/>
        </pc:sldMkLst>
        <pc:spChg chg="mod">
          <ac:chgData name="Steven Andrey Pacheco Portuguez" userId="ad40cec1-e87c-4df3-a667-1eb27988b12b" providerId="ADAL" clId="{AE46DE7A-CC6A-431E-AEAE-2A23BCEEF413}" dt="2024-02-04T16:01:56.982" v="2006" actId="20577"/>
          <ac:spMkLst>
            <pc:docMk/>
            <pc:sldMk cId="344675545" sldId="275"/>
            <ac:spMk id="3" creationId="{2336D52A-0C38-5A4F-5C38-420141482750}"/>
          </ac:spMkLst>
        </pc:spChg>
        <pc:spChg chg="del">
          <ac:chgData name="Steven Andrey Pacheco Portuguez" userId="ad40cec1-e87c-4df3-a667-1eb27988b12b" providerId="ADAL" clId="{AE46DE7A-CC6A-431E-AEAE-2A23BCEEF413}" dt="2024-02-04T16:00:04.640" v="1973"/>
          <ac:spMkLst>
            <pc:docMk/>
            <pc:sldMk cId="344675545" sldId="275"/>
            <ac:spMk id="11" creationId="{2E1BAA4C-34FF-D041-F975-5A3127090CBA}"/>
          </ac:spMkLst>
        </pc:spChg>
        <pc:spChg chg="del">
          <ac:chgData name="Steven Andrey Pacheco Portuguez" userId="ad40cec1-e87c-4df3-a667-1eb27988b12b" providerId="ADAL" clId="{AE46DE7A-CC6A-431E-AEAE-2A23BCEEF413}" dt="2024-02-04T16:00:04.640" v="1973"/>
          <ac:spMkLst>
            <pc:docMk/>
            <pc:sldMk cId="344675545" sldId="275"/>
            <ac:spMk id="13" creationId="{1171BA22-66FB-4260-D186-8C43E240A93F}"/>
          </ac:spMkLst>
        </pc:spChg>
        <pc:graphicFrameChg chg="add mod modGraphic">
          <ac:chgData name="Steven Andrey Pacheco Portuguez" userId="ad40cec1-e87c-4df3-a667-1eb27988b12b" providerId="ADAL" clId="{AE46DE7A-CC6A-431E-AEAE-2A23BCEEF413}" dt="2024-02-04T16:02:14.408" v="2010" actId="14734"/>
          <ac:graphicFrameMkLst>
            <pc:docMk/>
            <pc:sldMk cId="344675545" sldId="275"/>
            <ac:graphicFrameMk id="7" creationId="{B77160B5-60AC-9543-E238-AE45C3FF440C}"/>
          </ac:graphicFrameMkLst>
        </pc:graphicFrameChg>
      </pc:sldChg>
      <pc:sldChg chg="addSp delSp modSp add mod ord">
        <pc:chgData name="Steven Andrey Pacheco Portuguez" userId="ad40cec1-e87c-4df3-a667-1eb27988b12b" providerId="ADAL" clId="{AE46DE7A-CC6A-431E-AEAE-2A23BCEEF413}" dt="2024-02-04T16:04:16.934" v="2026" actId="1076"/>
        <pc:sldMkLst>
          <pc:docMk/>
          <pc:sldMk cId="2920399877" sldId="276"/>
        </pc:sldMkLst>
        <pc:grpChg chg="del">
          <ac:chgData name="Steven Andrey Pacheco Portuguez" userId="ad40cec1-e87c-4df3-a667-1eb27988b12b" providerId="ADAL" clId="{AE46DE7A-CC6A-431E-AEAE-2A23BCEEF413}" dt="2024-02-04T16:03:44.838" v="2015" actId="478"/>
          <ac:grpSpMkLst>
            <pc:docMk/>
            <pc:sldMk cId="2920399877" sldId="276"/>
            <ac:grpSpMk id="4" creationId="{FE105320-7A79-0DE7-153C-CB0C93B4B774}"/>
          </ac:grpSpMkLst>
        </pc:grpChg>
        <pc:picChg chg="del topLvl">
          <ac:chgData name="Steven Andrey Pacheco Portuguez" userId="ad40cec1-e87c-4df3-a667-1eb27988b12b" providerId="ADAL" clId="{AE46DE7A-CC6A-431E-AEAE-2A23BCEEF413}" dt="2024-02-04T16:03:44.838" v="2015" actId="478"/>
          <ac:picMkLst>
            <pc:docMk/>
            <pc:sldMk cId="2920399877" sldId="276"/>
            <ac:picMk id="5" creationId="{4EA9C499-4A6F-D45E-B7DB-BAFFEFD12C8F}"/>
          </ac:picMkLst>
        </pc:picChg>
        <pc:picChg chg="mod ord topLvl">
          <ac:chgData name="Steven Andrey Pacheco Portuguez" userId="ad40cec1-e87c-4df3-a667-1eb27988b12b" providerId="ADAL" clId="{AE46DE7A-CC6A-431E-AEAE-2A23BCEEF413}" dt="2024-02-04T16:04:16.934" v="2026" actId="1076"/>
          <ac:picMkLst>
            <pc:docMk/>
            <pc:sldMk cId="2920399877" sldId="276"/>
            <ac:picMk id="6" creationId="{0862EBA0-5338-C53D-F121-F3FD1F170554}"/>
          </ac:picMkLst>
        </pc:picChg>
        <pc:picChg chg="add mod">
          <ac:chgData name="Steven Andrey Pacheco Portuguez" userId="ad40cec1-e87c-4df3-a667-1eb27988b12b" providerId="ADAL" clId="{AE46DE7A-CC6A-431E-AEAE-2A23BCEEF413}" dt="2024-02-04T16:03:58.476" v="2018" actId="1076"/>
          <ac:picMkLst>
            <pc:docMk/>
            <pc:sldMk cId="2920399877" sldId="276"/>
            <ac:picMk id="8" creationId="{82D66D1C-00D8-4D98-EAFF-9D238D72E506}"/>
          </ac:picMkLst>
        </pc:picChg>
        <pc:picChg chg="add mod">
          <ac:chgData name="Steven Andrey Pacheco Portuguez" userId="ad40cec1-e87c-4df3-a667-1eb27988b12b" providerId="ADAL" clId="{AE46DE7A-CC6A-431E-AEAE-2A23BCEEF413}" dt="2024-02-04T16:04:05.235" v="2022" actId="1076"/>
          <ac:picMkLst>
            <pc:docMk/>
            <pc:sldMk cId="2920399877" sldId="276"/>
            <ac:picMk id="9" creationId="{61E84D00-66EF-8D39-BC47-81FB62B133F3}"/>
          </ac:picMkLst>
        </pc:picChg>
      </pc:sldChg>
      <pc:sldChg chg="addSp delSp modSp add mod setBg delDesignElem">
        <pc:chgData name="Steven Andrey Pacheco Portuguez" userId="ad40cec1-e87c-4df3-a667-1eb27988b12b" providerId="ADAL" clId="{AE46DE7A-CC6A-431E-AEAE-2A23BCEEF413}" dt="2024-02-04T16:05:15.499" v="2045" actId="20577"/>
        <pc:sldMkLst>
          <pc:docMk/>
          <pc:sldMk cId="2102329664" sldId="277"/>
        </pc:sldMkLst>
        <pc:spChg chg="mod">
          <ac:chgData name="Steven Andrey Pacheco Portuguez" userId="ad40cec1-e87c-4df3-a667-1eb27988b12b" providerId="ADAL" clId="{AE46DE7A-CC6A-431E-AEAE-2A23BCEEF413}" dt="2024-02-04T16:04:39.487" v="2030"/>
          <ac:spMkLst>
            <pc:docMk/>
            <pc:sldMk cId="2102329664" sldId="277"/>
            <ac:spMk id="3" creationId="{D55EEF7A-5C0E-E137-DFB1-7044C4BC5031}"/>
          </ac:spMkLst>
        </pc:spChg>
        <pc:spChg chg="del">
          <ac:chgData name="Steven Andrey Pacheco Portuguez" userId="ad40cec1-e87c-4df3-a667-1eb27988b12b" providerId="ADAL" clId="{AE46DE7A-CC6A-431E-AEAE-2A23BCEEF413}" dt="2024-02-04T16:04:30.456" v="2028"/>
          <ac:spMkLst>
            <pc:docMk/>
            <pc:sldMk cId="2102329664" sldId="277"/>
            <ac:spMk id="11" creationId="{E78E9342-6CC6-4514-A1D3-C1C7E4DD5899}"/>
          </ac:spMkLst>
        </pc:spChg>
        <pc:spChg chg="del">
          <ac:chgData name="Steven Andrey Pacheco Portuguez" userId="ad40cec1-e87c-4df3-a667-1eb27988b12b" providerId="ADAL" clId="{AE46DE7A-CC6A-431E-AEAE-2A23BCEEF413}" dt="2024-02-04T16:04:30.456" v="2028"/>
          <ac:spMkLst>
            <pc:docMk/>
            <pc:sldMk cId="2102329664" sldId="277"/>
            <ac:spMk id="13" creationId="{9CC39E71-8C02-F6AC-082E-08C2D51BA65D}"/>
          </ac:spMkLst>
        </pc:spChg>
        <pc:graphicFrameChg chg="add mod modGraphic">
          <ac:chgData name="Steven Andrey Pacheco Portuguez" userId="ad40cec1-e87c-4df3-a667-1eb27988b12b" providerId="ADAL" clId="{AE46DE7A-CC6A-431E-AEAE-2A23BCEEF413}" dt="2024-02-04T16:05:15.499" v="2045" actId="20577"/>
          <ac:graphicFrameMkLst>
            <pc:docMk/>
            <pc:sldMk cId="2102329664" sldId="277"/>
            <ac:graphicFrameMk id="4" creationId="{DDAAC635-82D6-5C16-5E56-C6B279172E59}"/>
          </ac:graphicFrameMkLst>
        </pc:graphicFrameChg>
      </pc:sldChg>
      <pc:sldChg chg="addSp delSp modSp add mod ord">
        <pc:chgData name="Steven Andrey Pacheco Portuguez" userId="ad40cec1-e87c-4df3-a667-1eb27988b12b" providerId="ADAL" clId="{AE46DE7A-CC6A-431E-AEAE-2A23BCEEF413}" dt="2024-02-04T21:17:32.127" v="2642" actId="1076"/>
        <pc:sldMkLst>
          <pc:docMk/>
          <pc:sldMk cId="23239679" sldId="278"/>
        </pc:sldMkLst>
        <pc:spChg chg="mod">
          <ac:chgData name="Steven Andrey Pacheco Portuguez" userId="ad40cec1-e87c-4df3-a667-1eb27988b12b" providerId="ADAL" clId="{AE46DE7A-CC6A-431E-AEAE-2A23BCEEF413}" dt="2024-02-04T16:07:19.263" v="2133" actId="14100"/>
          <ac:spMkLst>
            <pc:docMk/>
            <pc:sldMk cId="23239679" sldId="278"/>
            <ac:spMk id="2" creationId="{EFCB7689-E555-D66F-4818-8AF7ECD00E09}"/>
          </ac:spMkLst>
        </pc:spChg>
        <pc:spChg chg="add mod">
          <ac:chgData name="Steven Andrey Pacheco Portuguez" userId="ad40cec1-e87c-4df3-a667-1eb27988b12b" providerId="ADAL" clId="{AE46DE7A-CC6A-431E-AEAE-2A23BCEEF413}" dt="2024-02-04T21:17:04.219" v="2632" actId="14100"/>
          <ac:spMkLst>
            <pc:docMk/>
            <pc:sldMk cId="23239679" sldId="278"/>
            <ac:spMk id="5" creationId="{AA557BE5-A29D-AC55-C4D3-9DCF937CF883}"/>
          </ac:spMkLst>
        </pc:spChg>
        <pc:spChg chg="add mod">
          <ac:chgData name="Steven Andrey Pacheco Portuguez" userId="ad40cec1-e87c-4df3-a667-1eb27988b12b" providerId="ADAL" clId="{AE46DE7A-CC6A-431E-AEAE-2A23BCEEF413}" dt="2024-02-04T21:17:09.835" v="2634" actId="1076"/>
          <ac:spMkLst>
            <pc:docMk/>
            <pc:sldMk cId="23239679" sldId="278"/>
            <ac:spMk id="7" creationId="{23B933F0-869B-0567-39DE-CAB25E01DAC4}"/>
          </ac:spMkLst>
        </pc:spChg>
        <pc:spChg chg="add mod">
          <ac:chgData name="Steven Andrey Pacheco Portuguez" userId="ad40cec1-e87c-4df3-a667-1eb27988b12b" providerId="ADAL" clId="{AE46DE7A-CC6A-431E-AEAE-2A23BCEEF413}" dt="2024-02-04T21:17:12.731" v="2636" actId="1076"/>
          <ac:spMkLst>
            <pc:docMk/>
            <pc:sldMk cId="23239679" sldId="278"/>
            <ac:spMk id="10" creationId="{AE2F04BC-0561-442A-637A-275A76A47E95}"/>
          </ac:spMkLst>
        </pc:spChg>
        <pc:picChg chg="add mod">
          <ac:chgData name="Steven Andrey Pacheco Portuguez" userId="ad40cec1-e87c-4df3-a667-1eb27988b12b" providerId="ADAL" clId="{AE46DE7A-CC6A-431E-AEAE-2A23BCEEF413}" dt="2024-02-04T16:07:45.980" v="2139" actId="1076"/>
          <ac:picMkLst>
            <pc:docMk/>
            <pc:sldMk cId="23239679" sldId="278"/>
            <ac:picMk id="4" creationId="{A4BB7C8F-C533-8700-C872-AC86A9A4C306}"/>
          </ac:picMkLst>
        </pc:picChg>
        <pc:picChg chg="del">
          <ac:chgData name="Steven Andrey Pacheco Portuguez" userId="ad40cec1-e87c-4df3-a667-1eb27988b12b" providerId="ADAL" clId="{AE46DE7A-CC6A-431E-AEAE-2A23BCEEF413}" dt="2024-02-04T16:07:25.815" v="2136" actId="478"/>
          <ac:picMkLst>
            <pc:docMk/>
            <pc:sldMk cId="23239679" sldId="278"/>
            <ac:picMk id="6" creationId="{1B1B7052-689B-FDC7-1ECC-6858FFBB2388}"/>
          </ac:picMkLst>
        </pc:picChg>
        <pc:picChg chg="del">
          <ac:chgData name="Steven Andrey Pacheco Portuguez" userId="ad40cec1-e87c-4df3-a667-1eb27988b12b" providerId="ADAL" clId="{AE46DE7A-CC6A-431E-AEAE-2A23BCEEF413}" dt="2024-02-04T16:07:22.951" v="2134" actId="478"/>
          <ac:picMkLst>
            <pc:docMk/>
            <pc:sldMk cId="23239679" sldId="278"/>
            <ac:picMk id="8" creationId="{69CD3817-92E0-6EC7-2426-76E76ABF6BAB}"/>
          </ac:picMkLst>
        </pc:picChg>
        <pc:picChg chg="del">
          <ac:chgData name="Steven Andrey Pacheco Portuguez" userId="ad40cec1-e87c-4df3-a667-1eb27988b12b" providerId="ADAL" clId="{AE46DE7A-CC6A-431E-AEAE-2A23BCEEF413}" dt="2024-02-04T16:07:24.936" v="2135" actId="478"/>
          <ac:picMkLst>
            <pc:docMk/>
            <pc:sldMk cId="23239679" sldId="278"/>
            <ac:picMk id="9" creationId="{4D824ADC-7C1F-1251-2B81-958DC4269D6C}"/>
          </ac:picMkLst>
        </pc:picChg>
        <pc:picChg chg="add mod">
          <ac:chgData name="Steven Andrey Pacheco Portuguez" userId="ad40cec1-e87c-4df3-a667-1eb27988b12b" providerId="ADAL" clId="{AE46DE7A-CC6A-431E-AEAE-2A23BCEEF413}" dt="2024-02-04T21:17:32.127" v="2642" actId="1076"/>
          <ac:picMkLst>
            <pc:docMk/>
            <pc:sldMk cId="23239679" sldId="278"/>
            <ac:picMk id="14" creationId="{695AD8B1-63F7-18D4-6D2C-787EE48B6B50}"/>
          </ac:picMkLst>
        </pc:picChg>
      </pc:sldChg>
      <pc:sldChg chg="addSp delSp modSp new mod setBg">
        <pc:chgData name="Steven Andrey Pacheco Portuguez" userId="ad40cec1-e87c-4df3-a667-1eb27988b12b" providerId="ADAL" clId="{AE46DE7A-CC6A-431E-AEAE-2A23BCEEF413}" dt="2024-02-04T20:11:35.681" v="2180" actId="26606"/>
        <pc:sldMkLst>
          <pc:docMk/>
          <pc:sldMk cId="2440347908" sldId="279"/>
        </pc:sldMkLst>
        <pc:spChg chg="mod">
          <ac:chgData name="Steven Andrey Pacheco Portuguez" userId="ad40cec1-e87c-4df3-a667-1eb27988b12b" providerId="ADAL" clId="{AE46DE7A-CC6A-431E-AEAE-2A23BCEEF413}" dt="2024-02-04T20:11:35.681" v="2180" actId="26606"/>
          <ac:spMkLst>
            <pc:docMk/>
            <pc:sldMk cId="2440347908" sldId="279"/>
            <ac:spMk id="2" creationId="{DE39D233-7066-770E-0313-09E8961EAC3A}"/>
          </ac:spMkLst>
        </pc:spChg>
        <pc:spChg chg="mod">
          <ac:chgData name="Steven Andrey Pacheco Portuguez" userId="ad40cec1-e87c-4df3-a667-1eb27988b12b" providerId="ADAL" clId="{AE46DE7A-CC6A-431E-AEAE-2A23BCEEF413}" dt="2024-02-04T20:11:35.681" v="2180" actId="26606"/>
          <ac:spMkLst>
            <pc:docMk/>
            <pc:sldMk cId="2440347908" sldId="279"/>
            <ac:spMk id="3" creationId="{EF28AE76-FD30-A826-3CE6-B71E77D26D36}"/>
          </ac:spMkLst>
        </pc:spChg>
        <pc:spChg chg="add">
          <ac:chgData name="Steven Andrey Pacheco Portuguez" userId="ad40cec1-e87c-4df3-a667-1eb27988b12b" providerId="ADAL" clId="{AE46DE7A-CC6A-431E-AEAE-2A23BCEEF413}" dt="2024-02-04T20:11:35.681" v="2180" actId="26606"/>
          <ac:spMkLst>
            <pc:docMk/>
            <pc:sldMk cId="2440347908" sldId="279"/>
            <ac:spMk id="11" creationId="{2B97F24A-32CE-4C1C-A50D-3016B394DCFB}"/>
          </ac:spMkLst>
        </pc:spChg>
        <pc:spChg chg="add">
          <ac:chgData name="Steven Andrey Pacheco Portuguez" userId="ad40cec1-e87c-4df3-a667-1eb27988b12b" providerId="ADAL" clId="{AE46DE7A-CC6A-431E-AEAE-2A23BCEEF413}" dt="2024-02-04T20:11:35.681" v="2180" actId="26606"/>
          <ac:spMkLst>
            <pc:docMk/>
            <pc:sldMk cId="2440347908" sldId="279"/>
            <ac:spMk id="13" creationId="{CD8B4F24-440B-49E9-B85D-733523DC064B}"/>
          </ac:spMkLst>
        </pc:spChg>
        <pc:grpChg chg="add mod">
          <ac:chgData name="Steven Andrey Pacheco Portuguez" userId="ad40cec1-e87c-4df3-a667-1eb27988b12b" providerId="ADAL" clId="{AE46DE7A-CC6A-431E-AEAE-2A23BCEEF413}" dt="2024-02-04T20:11:35.681" v="2180" actId="26606"/>
          <ac:grpSpMkLst>
            <pc:docMk/>
            <pc:sldMk cId="2440347908" sldId="279"/>
            <ac:grpSpMk id="4" creationId="{60856A67-DD24-26BD-2E56-D19BBE8B5D5D}"/>
          </ac:grpSpMkLst>
        </pc:grpChg>
        <pc:graphicFrameChg chg="add del mod">
          <ac:chgData name="Steven Andrey Pacheco Portuguez" userId="ad40cec1-e87c-4df3-a667-1eb27988b12b" providerId="ADAL" clId="{AE46DE7A-CC6A-431E-AEAE-2A23BCEEF413}" dt="2024-02-04T20:11:33.485" v="2179" actId="478"/>
          <ac:graphicFrameMkLst>
            <pc:docMk/>
            <pc:sldMk cId="2440347908" sldId="279"/>
            <ac:graphicFrameMk id="7" creationId="{F1A890B0-0B6A-2FF8-A4FB-CD2792077DEA}"/>
          </ac:graphicFrameMkLst>
        </pc:graphicFrameChg>
        <pc:picChg chg="mod">
          <ac:chgData name="Steven Andrey Pacheco Portuguez" userId="ad40cec1-e87c-4df3-a667-1eb27988b12b" providerId="ADAL" clId="{AE46DE7A-CC6A-431E-AEAE-2A23BCEEF413}" dt="2024-02-04T20:11:07.591" v="2176"/>
          <ac:picMkLst>
            <pc:docMk/>
            <pc:sldMk cId="2440347908" sldId="279"/>
            <ac:picMk id="5" creationId="{2E085CB7-66AA-538A-6D5F-48BD2834F5EC}"/>
          </ac:picMkLst>
        </pc:picChg>
        <pc:picChg chg="mod">
          <ac:chgData name="Steven Andrey Pacheco Portuguez" userId="ad40cec1-e87c-4df3-a667-1eb27988b12b" providerId="ADAL" clId="{AE46DE7A-CC6A-431E-AEAE-2A23BCEEF413}" dt="2024-02-04T20:11:07.591" v="2176"/>
          <ac:picMkLst>
            <pc:docMk/>
            <pc:sldMk cId="2440347908" sldId="279"/>
            <ac:picMk id="6" creationId="{AE9B3900-88A7-E65C-4A9C-D862A7734F04}"/>
          </ac:picMkLst>
        </pc:picChg>
      </pc:sldChg>
      <pc:sldChg chg="modSp add mod">
        <pc:chgData name="Steven Andrey Pacheco Portuguez" userId="ad40cec1-e87c-4df3-a667-1eb27988b12b" providerId="ADAL" clId="{AE46DE7A-CC6A-431E-AEAE-2A23BCEEF413}" dt="2024-02-04T20:11:47.048" v="2188" actId="20577"/>
        <pc:sldMkLst>
          <pc:docMk/>
          <pc:sldMk cId="984760988" sldId="280"/>
        </pc:sldMkLst>
        <pc:spChg chg="mod">
          <ac:chgData name="Steven Andrey Pacheco Portuguez" userId="ad40cec1-e87c-4df3-a667-1eb27988b12b" providerId="ADAL" clId="{AE46DE7A-CC6A-431E-AEAE-2A23BCEEF413}" dt="2024-02-04T20:11:47.048" v="2188" actId="20577"/>
          <ac:spMkLst>
            <pc:docMk/>
            <pc:sldMk cId="984760988" sldId="280"/>
            <ac:spMk id="3" creationId="{807C74F7-ACB5-6125-F624-BBEFA63CE4E9}"/>
          </ac:spMkLst>
        </pc:spChg>
      </pc:sldChg>
      <pc:sldChg chg="modSp new mod">
        <pc:chgData name="Steven Andrey Pacheco Portuguez" userId="ad40cec1-e87c-4df3-a667-1eb27988b12b" providerId="ADAL" clId="{AE46DE7A-CC6A-431E-AEAE-2A23BCEEF413}" dt="2024-02-04T21:11:58.802" v="2585"/>
        <pc:sldMkLst>
          <pc:docMk/>
          <pc:sldMk cId="3388704669" sldId="281"/>
        </pc:sldMkLst>
        <pc:spChg chg="mod">
          <ac:chgData name="Steven Andrey Pacheco Portuguez" userId="ad40cec1-e87c-4df3-a667-1eb27988b12b" providerId="ADAL" clId="{AE46DE7A-CC6A-431E-AEAE-2A23BCEEF413}" dt="2024-02-04T20:53:37.799" v="2245" actId="20577"/>
          <ac:spMkLst>
            <pc:docMk/>
            <pc:sldMk cId="3388704669" sldId="281"/>
            <ac:spMk id="2" creationId="{9E1F292E-1931-E2C7-3017-E895BB241935}"/>
          </ac:spMkLst>
        </pc:spChg>
        <pc:spChg chg="mod">
          <ac:chgData name="Steven Andrey Pacheco Portuguez" userId="ad40cec1-e87c-4df3-a667-1eb27988b12b" providerId="ADAL" clId="{AE46DE7A-CC6A-431E-AEAE-2A23BCEEF413}" dt="2024-02-04T21:11:58.802" v="2585"/>
          <ac:spMkLst>
            <pc:docMk/>
            <pc:sldMk cId="3388704669" sldId="281"/>
            <ac:spMk id="3" creationId="{0A95DCCE-B60A-4427-CE04-AD2F43607253}"/>
          </ac:spMkLst>
        </pc:spChg>
      </pc:sldChg>
      <pc:sldChg chg="addSp modSp new mod">
        <pc:chgData name="Steven Andrey Pacheco Portuguez" userId="ad40cec1-e87c-4df3-a667-1eb27988b12b" providerId="ADAL" clId="{AE46DE7A-CC6A-431E-AEAE-2A23BCEEF413}" dt="2024-02-04T21:10:35.036" v="2560" actId="14100"/>
        <pc:sldMkLst>
          <pc:docMk/>
          <pc:sldMk cId="406309909" sldId="282"/>
        </pc:sldMkLst>
        <pc:picChg chg="add mod">
          <ac:chgData name="Steven Andrey Pacheco Portuguez" userId="ad40cec1-e87c-4df3-a667-1eb27988b12b" providerId="ADAL" clId="{AE46DE7A-CC6A-431E-AEAE-2A23BCEEF413}" dt="2024-02-04T21:10:35.036" v="2560" actId="14100"/>
          <ac:picMkLst>
            <pc:docMk/>
            <pc:sldMk cId="406309909" sldId="282"/>
            <ac:picMk id="5" creationId="{EA1782B0-E02E-DA54-7498-BD4886E9DA21}"/>
          </ac:picMkLst>
        </pc:picChg>
      </pc:sldChg>
      <pc:sldChg chg="addSp delSp modSp new mod">
        <pc:chgData name="Steven Andrey Pacheco Portuguez" userId="ad40cec1-e87c-4df3-a667-1eb27988b12b" providerId="ADAL" clId="{AE46DE7A-CC6A-431E-AEAE-2A23BCEEF413}" dt="2024-02-08T10:36:44.807" v="3572" actId="20577"/>
        <pc:sldMkLst>
          <pc:docMk/>
          <pc:sldMk cId="1006041584" sldId="283"/>
        </pc:sldMkLst>
        <pc:spChg chg="mod">
          <ac:chgData name="Steven Andrey Pacheco Portuguez" userId="ad40cec1-e87c-4df3-a667-1eb27988b12b" providerId="ADAL" clId="{AE46DE7A-CC6A-431E-AEAE-2A23BCEEF413}" dt="2024-02-08T10:36:44.807" v="3572" actId="20577"/>
          <ac:spMkLst>
            <pc:docMk/>
            <pc:sldMk cId="1006041584" sldId="283"/>
            <ac:spMk id="2" creationId="{7C4ADECB-3368-7568-2DEA-762BBC1A0259}"/>
          </ac:spMkLst>
        </pc:spChg>
        <pc:spChg chg="mod">
          <ac:chgData name="Steven Andrey Pacheco Portuguez" userId="ad40cec1-e87c-4df3-a667-1eb27988b12b" providerId="ADAL" clId="{AE46DE7A-CC6A-431E-AEAE-2A23BCEEF413}" dt="2024-02-08T10:26:49.673" v="3570" actId="20577"/>
          <ac:spMkLst>
            <pc:docMk/>
            <pc:sldMk cId="1006041584" sldId="283"/>
            <ac:spMk id="3" creationId="{5B36344B-AB7D-EC14-FB32-9A0D851F9133}"/>
          </ac:spMkLst>
        </pc:spChg>
        <pc:picChg chg="add del mod">
          <ac:chgData name="Steven Andrey Pacheco Portuguez" userId="ad40cec1-e87c-4df3-a667-1eb27988b12b" providerId="ADAL" clId="{AE46DE7A-CC6A-431E-AEAE-2A23BCEEF413}" dt="2024-02-04T21:09:48.780" v="2554" actId="22"/>
          <ac:picMkLst>
            <pc:docMk/>
            <pc:sldMk cId="1006041584" sldId="283"/>
            <ac:picMk id="5" creationId="{127A0BA0-BD5C-2421-AC02-9C3618EFB6D6}"/>
          </ac:picMkLst>
        </pc:picChg>
        <pc:picChg chg="add del mod">
          <ac:chgData name="Steven Andrey Pacheco Portuguez" userId="ad40cec1-e87c-4df3-a667-1eb27988b12b" providerId="ADAL" clId="{AE46DE7A-CC6A-431E-AEAE-2A23BCEEF413}" dt="2024-02-04T21:10:19.192" v="2557" actId="478"/>
          <ac:picMkLst>
            <pc:docMk/>
            <pc:sldMk cId="1006041584" sldId="283"/>
            <ac:picMk id="7" creationId="{AAE50499-069A-7F4F-166B-F735D55EE45B}"/>
          </ac:picMkLst>
        </pc:picChg>
      </pc:sldChg>
      <pc:sldChg chg="addSp delSp modSp add mod setBg delDesignElem">
        <pc:chgData name="Steven Andrey Pacheco Portuguez" userId="ad40cec1-e87c-4df3-a667-1eb27988b12b" providerId="ADAL" clId="{AE46DE7A-CC6A-431E-AEAE-2A23BCEEF413}" dt="2024-02-04T20:59:14.682" v="2313" actId="20577"/>
        <pc:sldMkLst>
          <pc:docMk/>
          <pc:sldMk cId="718166350" sldId="284"/>
        </pc:sldMkLst>
        <pc:spChg chg="mod">
          <ac:chgData name="Steven Andrey Pacheco Portuguez" userId="ad40cec1-e87c-4df3-a667-1eb27988b12b" providerId="ADAL" clId="{AE46DE7A-CC6A-431E-AEAE-2A23BCEEF413}" dt="2024-02-04T20:59:14.682" v="2313" actId="20577"/>
          <ac:spMkLst>
            <pc:docMk/>
            <pc:sldMk cId="718166350" sldId="284"/>
            <ac:spMk id="3" creationId="{D8B16BFA-9E9B-AD2E-D54F-FE5E58419D2C}"/>
          </ac:spMkLst>
        </pc:spChg>
        <pc:spChg chg="del">
          <ac:chgData name="Steven Andrey Pacheco Portuguez" userId="ad40cec1-e87c-4df3-a667-1eb27988b12b" providerId="ADAL" clId="{AE46DE7A-CC6A-431E-AEAE-2A23BCEEF413}" dt="2024-02-04T20:59:04.160" v="2303"/>
          <ac:spMkLst>
            <pc:docMk/>
            <pc:sldMk cId="718166350" sldId="284"/>
            <ac:spMk id="11" creationId="{80DD0D7F-ACE4-9C48-689F-09ADD8AF27C0}"/>
          </ac:spMkLst>
        </pc:spChg>
        <pc:spChg chg="del">
          <ac:chgData name="Steven Andrey Pacheco Portuguez" userId="ad40cec1-e87c-4df3-a667-1eb27988b12b" providerId="ADAL" clId="{AE46DE7A-CC6A-431E-AEAE-2A23BCEEF413}" dt="2024-02-04T20:59:04.160" v="2303"/>
          <ac:spMkLst>
            <pc:docMk/>
            <pc:sldMk cId="718166350" sldId="284"/>
            <ac:spMk id="13" creationId="{AD762C4E-9538-8578-A4EE-0F69BC9174C8}"/>
          </ac:spMkLst>
        </pc:spChg>
        <pc:grpChg chg="del">
          <ac:chgData name="Steven Andrey Pacheco Portuguez" userId="ad40cec1-e87c-4df3-a667-1eb27988b12b" providerId="ADAL" clId="{AE46DE7A-CC6A-431E-AEAE-2A23BCEEF413}" dt="2024-02-04T20:59:05.692" v="2304" actId="478"/>
          <ac:grpSpMkLst>
            <pc:docMk/>
            <pc:sldMk cId="718166350" sldId="284"/>
            <ac:grpSpMk id="4" creationId="{0F9CE07C-A929-FECA-7B07-EC287542899C}"/>
          </ac:grpSpMkLst>
        </pc:grpChg>
        <pc:picChg chg="add mod">
          <ac:chgData name="Steven Andrey Pacheco Portuguez" userId="ad40cec1-e87c-4df3-a667-1eb27988b12b" providerId="ADAL" clId="{AE46DE7A-CC6A-431E-AEAE-2A23BCEEF413}" dt="2024-02-04T20:59:09.919" v="2306" actId="1076"/>
          <ac:picMkLst>
            <pc:docMk/>
            <pc:sldMk cId="718166350" sldId="284"/>
            <ac:picMk id="8" creationId="{2CB222E9-E063-8629-3083-C4E73F1E7A64}"/>
          </ac:picMkLst>
        </pc:picChg>
      </pc:sldChg>
      <pc:sldChg chg="modSp add mod">
        <pc:chgData name="Steven Andrey Pacheco Portuguez" userId="ad40cec1-e87c-4df3-a667-1eb27988b12b" providerId="ADAL" clId="{AE46DE7A-CC6A-431E-AEAE-2A23BCEEF413}" dt="2024-02-04T21:21:17.829" v="2780" actId="20577"/>
        <pc:sldMkLst>
          <pc:docMk/>
          <pc:sldMk cId="2474706873" sldId="285"/>
        </pc:sldMkLst>
        <pc:spChg chg="mod">
          <ac:chgData name="Steven Andrey Pacheco Portuguez" userId="ad40cec1-e87c-4df3-a667-1eb27988b12b" providerId="ADAL" clId="{AE46DE7A-CC6A-431E-AEAE-2A23BCEEF413}" dt="2024-02-04T21:21:17.829" v="2780" actId="20577"/>
          <ac:spMkLst>
            <pc:docMk/>
            <pc:sldMk cId="2474706873" sldId="285"/>
            <ac:spMk id="3" creationId="{2ACD4316-D9CE-62DB-BE2E-0B8351194CAB}"/>
          </ac:spMkLst>
        </pc:spChg>
      </pc:sldChg>
      <pc:sldChg chg="addSp delSp modSp new del mod">
        <pc:chgData name="Steven Andrey Pacheco Portuguez" userId="ad40cec1-e87c-4df3-a667-1eb27988b12b" providerId="ADAL" clId="{AE46DE7A-CC6A-431E-AEAE-2A23BCEEF413}" dt="2024-02-05T12:43:00.645" v="2781" actId="47"/>
        <pc:sldMkLst>
          <pc:docMk/>
          <pc:sldMk cId="2118365209" sldId="286"/>
        </pc:sldMkLst>
        <pc:spChg chg="mod">
          <ac:chgData name="Steven Andrey Pacheco Portuguez" userId="ad40cec1-e87c-4df3-a667-1eb27988b12b" providerId="ADAL" clId="{AE46DE7A-CC6A-431E-AEAE-2A23BCEEF413}" dt="2024-02-04T21:15:00.387" v="2628" actId="20577"/>
          <ac:spMkLst>
            <pc:docMk/>
            <pc:sldMk cId="2118365209" sldId="286"/>
            <ac:spMk id="2" creationId="{13A659F4-1424-6897-6E0A-D9DAB803EA93}"/>
          </ac:spMkLst>
        </pc:spChg>
        <pc:spChg chg="del">
          <ac:chgData name="Steven Andrey Pacheco Portuguez" userId="ad40cec1-e87c-4df3-a667-1eb27988b12b" providerId="ADAL" clId="{AE46DE7A-CC6A-431E-AEAE-2A23BCEEF413}" dt="2024-02-04T21:15:02.102" v="2629"/>
          <ac:spMkLst>
            <pc:docMk/>
            <pc:sldMk cId="2118365209" sldId="286"/>
            <ac:spMk id="3" creationId="{A6AB5C45-4238-54CD-DF6A-18631BF53650}"/>
          </ac:spMkLst>
        </pc:spChg>
        <pc:picChg chg="add mod">
          <ac:chgData name="Steven Andrey Pacheco Portuguez" userId="ad40cec1-e87c-4df3-a667-1eb27988b12b" providerId="ADAL" clId="{AE46DE7A-CC6A-431E-AEAE-2A23BCEEF413}" dt="2024-02-04T21:15:02.102" v="2629"/>
          <ac:picMkLst>
            <pc:docMk/>
            <pc:sldMk cId="2118365209" sldId="286"/>
            <ac:picMk id="4" creationId="{EF679695-1B7F-EEC8-123F-D78E38ADD46C}"/>
          </ac:picMkLst>
        </pc:picChg>
      </pc:sldChg>
      <pc:sldChg chg="add del">
        <pc:chgData name="Steven Andrey Pacheco Portuguez" userId="ad40cec1-e87c-4df3-a667-1eb27988b12b" providerId="ADAL" clId="{AE46DE7A-CC6A-431E-AEAE-2A23BCEEF413}" dt="2024-02-04T21:17:53.036" v="2643" actId="47"/>
        <pc:sldMkLst>
          <pc:docMk/>
          <pc:sldMk cId="2191683614" sldId="287"/>
        </pc:sldMkLst>
      </pc:sldChg>
      <pc:sldChg chg="addSp modSp add mod">
        <pc:chgData name="Steven Andrey Pacheco Portuguez" userId="ad40cec1-e87c-4df3-a667-1eb27988b12b" providerId="ADAL" clId="{AE46DE7A-CC6A-431E-AEAE-2A23BCEEF413}" dt="2024-02-04T21:20:06.517" v="2705" actId="20577"/>
        <pc:sldMkLst>
          <pc:docMk/>
          <pc:sldMk cId="2280384600" sldId="287"/>
        </pc:sldMkLst>
        <pc:spChg chg="mod">
          <ac:chgData name="Steven Andrey Pacheco Portuguez" userId="ad40cec1-e87c-4df3-a667-1eb27988b12b" providerId="ADAL" clId="{AE46DE7A-CC6A-431E-AEAE-2A23BCEEF413}" dt="2024-02-04T21:18:07.922" v="2646"/>
          <ac:spMkLst>
            <pc:docMk/>
            <pc:sldMk cId="2280384600" sldId="287"/>
            <ac:spMk id="3" creationId="{9C508A94-5181-B088-919C-FC3EF7E0D111}"/>
          </ac:spMkLst>
        </pc:spChg>
        <pc:graphicFrameChg chg="add mod modGraphic">
          <ac:chgData name="Steven Andrey Pacheco Portuguez" userId="ad40cec1-e87c-4df3-a667-1eb27988b12b" providerId="ADAL" clId="{AE46DE7A-CC6A-431E-AEAE-2A23BCEEF413}" dt="2024-02-04T21:20:06.517" v="2705" actId="20577"/>
          <ac:graphicFrameMkLst>
            <pc:docMk/>
            <pc:sldMk cId="2280384600" sldId="287"/>
            <ac:graphicFrameMk id="6" creationId="{A84595A3-747D-08DA-0C88-A39431C5759E}"/>
          </ac:graphicFrameMkLst>
        </pc:graphicFrameChg>
      </pc:sldChg>
      <pc:sldChg chg="addSp delSp modSp new mod setBg">
        <pc:chgData name="Steven Andrey Pacheco Portuguez" userId="ad40cec1-e87c-4df3-a667-1eb27988b12b" providerId="ADAL" clId="{AE46DE7A-CC6A-431E-AEAE-2A23BCEEF413}" dt="2024-02-07T11:16:44.508" v="3138" actId="1076"/>
        <pc:sldMkLst>
          <pc:docMk/>
          <pc:sldMk cId="425913494" sldId="288"/>
        </pc:sldMkLst>
        <pc:spChg chg="mod">
          <ac:chgData name="Steven Andrey Pacheco Portuguez" userId="ad40cec1-e87c-4df3-a667-1eb27988b12b" providerId="ADAL" clId="{AE46DE7A-CC6A-431E-AEAE-2A23BCEEF413}" dt="2024-02-05T12:49:12.101" v="2878" actId="26606"/>
          <ac:spMkLst>
            <pc:docMk/>
            <pc:sldMk cId="425913494" sldId="288"/>
            <ac:spMk id="2" creationId="{681A03F7-2D07-4F5F-4483-AF65E01C62FE}"/>
          </ac:spMkLst>
        </pc:spChg>
        <pc:spChg chg="del">
          <ac:chgData name="Steven Andrey Pacheco Portuguez" userId="ad40cec1-e87c-4df3-a667-1eb27988b12b" providerId="ADAL" clId="{AE46DE7A-CC6A-431E-AEAE-2A23BCEEF413}" dt="2024-02-05T12:49:12.101" v="2878" actId="26606"/>
          <ac:spMkLst>
            <pc:docMk/>
            <pc:sldMk cId="425913494" sldId="288"/>
            <ac:spMk id="3" creationId="{4D2AA165-2328-24EB-0748-7FA4E890F28E}"/>
          </ac:spMkLst>
        </pc:spChg>
        <pc:spChg chg="add">
          <ac:chgData name="Steven Andrey Pacheco Portuguez" userId="ad40cec1-e87c-4df3-a667-1eb27988b12b" providerId="ADAL" clId="{AE46DE7A-CC6A-431E-AEAE-2A23BCEEF413}" dt="2024-02-05T12:49:12.101" v="2878" actId="26606"/>
          <ac:spMkLst>
            <pc:docMk/>
            <pc:sldMk cId="425913494" sldId="288"/>
            <ac:spMk id="10" creationId="{47942995-B07F-4636-9A06-C6A104B260A8}"/>
          </ac:spMkLst>
        </pc:spChg>
        <pc:spChg chg="add">
          <ac:chgData name="Steven Andrey Pacheco Portuguez" userId="ad40cec1-e87c-4df3-a667-1eb27988b12b" providerId="ADAL" clId="{AE46DE7A-CC6A-431E-AEAE-2A23BCEEF413}" dt="2024-02-05T12:49:12.101" v="2878" actId="26606"/>
          <ac:spMkLst>
            <pc:docMk/>
            <pc:sldMk cId="425913494" sldId="288"/>
            <ac:spMk id="17" creationId="{B81933D1-5615-42C7-9C0B-4EB7105CCE2D}"/>
          </ac:spMkLst>
        </pc:spChg>
        <pc:spChg chg="add">
          <ac:chgData name="Steven Andrey Pacheco Portuguez" userId="ad40cec1-e87c-4df3-a667-1eb27988b12b" providerId="ADAL" clId="{AE46DE7A-CC6A-431E-AEAE-2A23BCEEF413}" dt="2024-02-05T12:49:12.101" v="2878" actId="26606"/>
          <ac:spMkLst>
            <pc:docMk/>
            <pc:sldMk cId="425913494" sldId="288"/>
            <ac:spMk id="19" creationId="{19C9EAEA-39D0-4B0E-A0EB-51E7B26740B1}"/>
          </ac:spMkLst>
        </pc:spChg>
        <pc:grpChg chg="add">
          <ac:chgData name="Steven Andrey Pacheco Portuguez" userId="ad40cec1-e87c-4df3-a667-1eb27988b12b" providerId="ADAL" clId="{AE46DE7A-CC6A-431E-AEAE-2A23BCEEF413}" dt="2024-02-05T12:49:12.101" v="2878" actId="26606"/>
          <ac:grpSpMkLst>
            <pc:docMk/>
            <pc:sldMk cId="425913494" sldId="288"/>
            <ac:grpSpMk id="12" creationId="{032D8612-31EB-44CF-A1D0-14FD4C705424}"/>
          </ac:grpSpMkLst>
        </pc:grpChg>
        <pc:picChg chg="add mod">
          <ac:chgData name="Steven Andrey Pacheco Portuguez" userId="ad40cec1-e87c-4df3-a667-1eb27988b12b" providerId="ADAL" clId="{AE46DE7A-CC6A-431E-AEAE-2A23BCEEF413}" dt="2024-02-05T12:49:12.101" v="2878" actId="26606"/>
          <ac:picMkLst>
            <pc:docMk/>
            <pc:sldMk cId="425913494" sldId="288"/>
            <ac:picMk id="5" creationId="{A3FD21BD-B522-C498-1FFB-C6F5964CA906}"/>
          </ac:picMkLst>
        </pc:picChg>
        <pc:picChg chg="add mod">
          <ac:chgData name="Steven Andrey Pacheco Portuguez" userId="ad40cec1-e87c-4df3-a667-1eb27988b12b" providerId="ADAL" clId="{AE46DE7A-CC6A-431E-AEAE-2A23BCEEF413}" dt="2024-02-07T11:16:44.508" v="3138" actId="1076"/>
          <ac:picMkLst>
            <pc:docMk/>
            <pc:sldMk cId="425913494" sldId="288"/>
            <ac:picMk id="6" creationId="{B504909F-D7F7-578F-1F98-DE93E5B3CBAC}"/>
          </ac:picMkLst>
        </pc:picChg>
        <pc:picChg chg="add mod">
          <ac:chgData name="Steven Andrey Pacheco Portuguez" userId="ad40cec1-e87c-4df3-a667-1eb27988b12b" providerId="ADAL" clId="{AE46DE7A-CC6A-431E-AEAE-2A23BCEEF413}" dt="2024-02-05T12:50:42.170" v="2890" actId="1076"/>
          <ac:picMkLst>
            <pc:docMk/>
            <pc:sldMk cId="425913494" sldId="288"/>
            <ac:picMk id="7" creationId="{F71AB2B5-0F96-7D4B-DEE9-B8A9A5D33590}"/>
          </ac:picMkLst>
        </pc:picChg>
        <pc:picChg chg="add mod">
          <ac:chgData name="Steven Andrey Pacheco Portuguez" userId="ad40cec1-e87c-4df3-a667-1eb27988b12b" providerId="ADAL" clId="{AE46DE7A-CC6A-431E-AEAE-2A23BCEEF413}" dt="2024-02-05T12:50:46.253" v="2892" actId="1076"/>
          <ac:picMkLst>
            <pc:docMk/>
            <pc:sldMk cId="425913494" sldId="288"/>
            <ac:picMk id="8" creationId="{03421D16-858A-A079-A873-109E3B5AFA41}"/>
          </ac:picMkLst>
        </pc:picChg>
      </pc:sldChg>
      <pc:sldChg chg="new del">
        <pc:chgData name="Steven Andrey Pacheco Portuguez" userId="ad40cec1-e87c-4df3-a667-1eb27988b12b" providerId="ADAL" clId="{AE46DE7A-CC6A-431E-AEAE-2A23BCEEF413}" dt="2024-02-05T12:46:33.834" v="2783" actId="47"/>
        <pc:sldMkLst>
          <pc:docMk/>
          <pc:sldMk cId="3167308484" sldId="288"/>
        </pc:sldMkLst>
      </pc:sldChg>
      <pc:sldChg chg="addSp modSp new mod setBg">
        <pc:chgData name="Steven Andrey Pacheco Portuguez" userId="ad40cec1-e87c-4df3-a667-1eb27988b12b" providerId="ADAL" clId="{AE46DE7A-CC6A-431E-AEAE-2A23BCEEF413}" dt="2024-02-05T12:55:51.016" v="3133" actId="1076"/>
        <pc:sldMkLst>
          <pc:docMk/>
          <pc:sldMk cId="387808213" sldId="289"/>
        </pc:sldMkLst>
        <pc:spChg chg="mo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2" creationId="{BC3AC826-CE45-DDAF-5818-4CC29FAAD640}"/>
          </ac:spMkLst>
        </pc:spChg>
        <pc:spChg chg="mo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3" creationId="{25C382DC-35F8-1EFF-1009-89D6D423C379}"/>
          </ac:spMkLst>
        </pc:spChg>
        <pc:spChg chg="ad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13" creationId="{DBC6133C-0615-4CE4-9132-37E609A9BDFA}"/>
          </ac:spMkLst>
        </pc:spChg>
        <pc:spChg chg="ad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15" creationId="{169CC832-2974-4E8D-90ED-3E2941BA7336}"/>
          </ac:spMkLst>
        </pc:spChg>
        <pc:spChg chg="ad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17" creationId="{55222F96-971A-4F90-B841-6BAB416C7AC1}"/>
          </ac:spMkLst>
        </pc:spChg>
        <pc:spChg chg="ad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19" creationId="{08980754-6F4B-43C9-B9BE-127B6BED6586}"/>
          </ac:spMkLst>
        </pc:spChg>
        <pc:spChg chg="add">
          <ac:chgData name="Steven Andrey Pacheco Portuguez" userId="ad40cec1-e87c-4df3-a667-1eb27988b12b" providerId="ADAL" clId="{AE46DE7A-CC6A-431E-AEAE-2A23BCEEF413}" dt="2024-02-05T12:55:24.198" v="3132" actId="26606"/>
          <ac:spMkLst>
            <pc:docMk/>
            <pc:sldMk cId="387808213" sldId="289"/>
            <ac:spMk id="21" creationId="{2C1BBA94-3F40-40AA-8BB9-E69E25E537C1}"/>
          </ac:spMkLst>
        </pc:spChg>
        <pc:grpChg chg="add mod">
          <ac:chgData name="Steven Andrey Pacheco Portuguez" userId="ad40cec1-e87c-4df3-a667-1eb27988b12b" providerId="ADAL" clId="{AE46DE7A-CC6A-431E-AEAE-2A23BCEEF413}" dt="2024-02-05T12:55:24.198" v="3132" actId="26606"/>
          <ac:grpSpMkLst>
            <pc:docMk/>
            <pc:sldMk cId="387808213" sldId="289"/>
            <ac:grpSpMk id="8" creationId="{3C61B5B0-6FB3-429B-DA1C-575A2B2476C9}"/>
          </ac:grpSpMkLst>
        </pc:grpChg>
        <pc:picChg chg="add mod">
          <ac:chgData name="Steven Andrey Pacheco Portuguez" userId="ad40cec1-e87c-4df3-a667-1eb27988b12b" providerId="ADAL" clId="{AE46DE7A-CC6A-431E-AEAE-2A23BCEEF413}" dt="2024-02-05T12:53:03.945" v="2895" actId="164"/>
          <ac:picMkLst>
            <pc:docMk/>
            <pc:sldMk cId="387808213" sldId="289"/>
            <ac:picMk id="4" creationId="{B97D4A04-C1F3-75B1-6B3B-7795093406B6}"/>
          </ac:picMkLst>
        </pc:picChg>
        <pc:picChg chg="add mod">
          <ac:chgData name="Steven Andrey Pacheco Portuguez" userId="ad40cec1-e87c-4df3-a667-1eb27988b12b" providerId="ADAL" clId="{AE46DE7A-CC6A-431E-AEAE-2A23BCEEF413}" dt="2024-02-05T12:55:51.016" v="3133" actId="1076"/>
          <ac:picMkLst>
            <pc:docMk/>
            <pc:sldMk cId="387808213" sldId="289"/>
            <ac:picMk id="5" creationId="{6743FBB6-2CC2-955D-081D-073060668ECF}"/>
          </ac:picMkLst>
        </pc:picChg>
        <pc:picChg chg="add mod">
          <ac:chgData name="Steven Andrey Pacheco Portuguez" userId="ad40cec1-e87c-4df3-a667-1eb27988b12b" providerId="ADAL" clId="{AE46DE7A-CC6A-431E-AEAE-2A23BCEEF413}" dt="2024-02-05T12:53:03.945" v="2895" actId="164"/>
          <ac:picMkLst>
            <pc:docMk/>
            <pc:sldMk cId="387808213" sldId="289"/>
            <ac:picMk id="6" creationId="{C665D724-D1FF-FBBD-7CA9-EA3BF1CB61DC}"/>
          </ac:picMkLst>
        </pc:picChg>
        <pc:picChg chg="add mod">
          <ac:chgData name="Steven Andrey Pacheco Portuguez" userId="ad40cec1-e87c-4df3-a667-1eb27988b12b" providerId="ADAL" clId="{AE46DE7A-CC6A-431E-AEAE-2A23BCEEF413}" dt="2024-02-05T12:53:03.945" v="2895" actId="164"/>
          <ac:picMkLst>
            <pc:docMk/>
            <pc:sldMk cId="387808213" sldId="289"/>
            <ac:picMk id="7" creationId="{0C85F656-BDAD-DF33-960C-B30E67076B03}"/>
          </ac:picMkLst>
        </pc:picChg>
      </pc:sldChg>
      <pc:sldChg chg="addSp delSp modSp new mod">
        <pc:chgData name="Steven Andrey Pacheco Portuguez" userId="ad40cec1-e87c-4df3-a667-1eb27988b12b" providerId="ADAL" clId="{AE46DE7A-CC6A-431E-AEAE-2A23BCEEF413}" dt="2024-02-07T11:26:35.219" v="3327" actId="20577"/>
        <pc:sldMkLst>
          <pc:docMk/>
          <pc:sldMk cId="3534058299" sldId="290"/>
        </pc:sldMkLst>
        <pc:spChg chg="del">
          <ac:chgData name="Steven Andrey Pacheco Portuguez" userId="ad40cec1-e87c-4df3-a667-1eb27988b12b" providerId="ADAL" clId="{AE46DE7A-CC6A-431E-AEAE-2A23BCEEF413}" dt="2024-02-07T11:18:18.514" v="3139" actId="22"/>
          <ac:spMkLst>
            <pc:docMk/>
            <pc:sldMk cId="3534058299" sldId="290"/>
            <ac:spMk id="3" creationId="{46C1DA4D-FE04-C446-3019-BAB09DE4B3E4}"/>
          </ac:spMkLst>
        </pc:spChg>
        <pc:spChg chg="add mod">
          <ac:chgData name="Steven Andrey Pacheco Portuguez" userId="ad40cec1-e87c-4df3-a667-1eb27988b12b" providerId="ADAL" clId="{AE46DE7A-CC6A-431E-AEAE-2A23BCEEF413}" dt="2024-02-07T11:26:14.137" v="3315" actId="1076"/>
          <ac:spMkLst>
            <pc:docMk/>
            <pc:sldMk cId="3534058299" sldId="290"/>
            <ac:spMk id="11" creationId="{0B2D4005-7BE1-3A3C-2EEC-21D166B30050}"/>
          </ac:spMkLst>
        </pc:spChg>
        <pc:spChg chg="add mod">
          <ac:chgData name="Steven Andrey Pacheco Portuguez" userId="ad40cec1-e87c-4df3-a667-1eb27988b12b" providerId="ADAL" clId="{AE46DE7A-CC6A-431E-AEAE-2A23BCEEF413}" dt="2024-02-07T11:26:24.591" v="3319" actId="20577"/>
          <ac:spMkLst>
            <pc:docMk/>
            <pc:sldMk cId="3534058299" sldId="290"/>
            <ac:spMk id="12" creationId="{029940E7-A1FB-B74D-8417-F116CD5E92EF}"/>
          </ac:spMkLst>
        </pc:spChg>
        <pc:spChg chg="add mod">
          <ac:chgData name="Steven Andrey Pacheco Portuguez" userId="ad40cec1-e87c-4df3-a667-1eb27988b12b" providerId="ADAL" clId="{AE46DE7A-CC6A-431E-AEAE-2A23BCEEF413}" dt="2024-02-07T11:26:35.219" v="3327" actId="20577"/>
          <ac:spMkLst>
            <pc:docMk/>
            <pc:sldMk cId="3534058299" sldId="290"/>
            <ac:spMk id="13" creationId="{31C45076-B93E-C6BB-EAAE-5FA8AA8DB955}"/>
          </ac:spMkLst>
        </pc:spChg>
        <pc:grpChg chg="add del mod">
          <ac:chgData name="Steven Andrey Pacheco Portuguez" userId="ad40cec1-e87c-4df3-a667-1eb27988b12b" providerId="ADAL" clId="{AE46DE7A-CC6A-431E-AEAE-2A23BCEEF413}" dt="2024-02-07T11:16:19.722" v="3137" actId="478"/>
          <ac:grpSpMkLst>
            <pc:docMk/>
            <pc:sldMk cId="3534058299" sldId="290"/>
            <ac:grpSpMk id="4" creationId="{2EA11B71-869C-1504-6B2A-6884A112DB19}"/>
          </ac:grpSpMkLst>
        </pc:grpChg>
        <pc:picChg chg="mod">
          <ac:chgData name="Steven Andrey Pacheco Portuguez" userId="ad40cec1-e87c-4df3-a667-1eb27988b12b" providerId="ADAL" clId="{AE46DE7A-CC6A-431E-AEAE-2A23BCEEF413}" dt="2024-02-05T13:00:11.597" v="3135"/>
          <ac:picMkLst>
            <pc:docMk/>
            <pc:sldMk cId="3534058299" sldId="290"/>
            <ac:picMk id="5" creationId="{1E5A9909-0F93-6909-6757-34EBE64F100D}"/>
          </ac:picMkLst>
        </pc:picChg>
        <pc:picChg chg="mod">
          <ac:chgData name="Steven Andrey Pacheco Portuguez" userId="ad40cec1-e87c-4df3-a667-1eb27988b12b" providerId="ADAL" clId="{AE46DE7A-CC6A-431E-AEAE-2A23BCEEF413}" dt="2024-02-05T13:00:11.597" v="3135"/>
          <ac:picMkLst>
            <pc:docMk/>
            <pc:sldMk cId="3534058299" sldId="290"/>
            <ac:picMk id="6" creationId="{E1478711-C11A-EC54-CBFA-39DBB1307192}"/>
          </ac:picMkLst>
        </pc:picChg>
        <pc:picChg chg="mod">
          <ac:chgData name="Steven Andrey Pacheco Portuguez" userId="ad40cec1-e87c-4df3-a667-1eb27988b12b" providerId="ADAL" clId="{AE46DE7A-CC6A-431E-AEAE-2A23BCEEF413}" dt="2024-02-05T13:00:11.597" v="3135"/>
          <ac:picMkLst>
            <pc:docMk/>
            <pc:sldMk cId="3534058299" sldId="290"/>
            <ac:picMk id="7" creationId="{6C86AE81-FD0F-2608-F1AF-E2E11143AD2D}"/>
          </ac:picMkLst>
        </pc:picChg>
        <pc:picChg chg="mod">
          <ac:chgData name="Steven Andrey Pacheco Portuguez" userId="ad40cec1-e87c-4df3-a667-1eb27988b12b" providerId="ADAL" clId="{AE46DE7A-CC6A-431E-AEAE-2A23BCEEF413}" dt="2024-02-05T13:00:11.597" v="3135"/>
          <ac:picMkLst>
            <pc:docMk/>
            <pc:sldMk cId="3534058299" sldId="290"/>
            <ac:picMk id="8" creationId="{C37B8DF9-C3C4-4E43-ABF6-D4B7EEC9035C}"/>
          </ac:picMkLst>
        </pc:picChg>
        <pc:picChg chg="add mod ord">
          <ac:chgData name="Steven Andrey Pacheco Portuguez" userId="ad40cec1-e87c-4df3-a667-1eb27988b12b" providerId="ADAL" clId="{AE46DE7A-CC6A-431E-AEAE-2A23BCEEF413}" dt="2024-02-07T11:18:40.455" v="3144" actId="14100"/>
          <ac:picMkLst>
            <pc:docMk/>
            <pc:sldMk cId="3534058299" sldId="290"/>
            <ac:picMk id="10" creationId="{78994962-3C8C-74B4-103C-B33A0D937100}"/>
          </ac:picMkLst>
        </pc:picChg>
      </pc:sldChg>
      <pc:sldChg chg="modSp new mod">
        <pc:chgData name="Steven Andrey Pacheco Portuguez" userId="ad40cec1-e87c-4df3-a667-1eb27988b12b" providerId="ADAL" clId="{AE46DE7A-CC6A-431E-AEAE-2A23BCEEF413}" dt="2024-02-07T11:30:28.475" v="3439" actId="20577"/>
        <pc:sldMkLst>
          <pc:docMk/>
          <pc:sldMk cId="429912664" sldId="291"/>
        </pc:sldMkLst>
        <pc:spChg chg="mod">
          <ac:chgData name="Steven Andrey Pacheco Portuguez" userId="ad40cec1-e87c-4df3-a667-1eb27988b12b" providerId="ADAL" clId="{AE46DE7A-CC6A-431E-AEAE-2A23BCEEF413}" dt="2024-02-07T11:20:08.395" v="3166" actId="20577"/>
          <ac:spMkLst>
            <pc:docMk/>
            <pc:sldMk cId="429912664" sldId="291"/>
            <ac:spMk id="2" creationId="{4A0968EC-2789-1D5E-A054-6B080D2A3447}"/>
          </ac:spMkLst>
        </pc:spChg>
        <pc:spChg chg="mod">
          <ac:chgData name="Steven Andrey Pacheco Portuguez" userId="ad40cec1-e87c-4df3-a667-1eb27988b12b" providerId="ADAL" clId="{AE46DE7A-CC6A-431E-AEAE-2A23BCEEF413}" dt="2024-02-07T11:30:28.475" v="3439" actId="20577"/>
          <ac:spMkLst>
            <pc:docMk/>
            <pc:sldMk cId="429912664" sldId="291"/>
            <ac:spMk id="3" creationId="{A47E1851-D0B2-A214-7DA2-DBF122E128B3}"/>
          </ac:spMkLst>
        </pc:spChg>
      </pc:sldChg>
      <pc:sldChg chg="modSp add del mod ord">
        <pc:chgData name="Steven Andrey Pacheco Portuguez" userId="ad40cec1-e87c-4df3-a667-1eb27988b12b" providerId="ADAL" clId="{AE46DE7A-CC6A-431E-AEAE-2A23BCEEF413}" dt="2024-02-08T10:36:33.755" v="3571" actId="47"/>
        <pc:sldMkLst>
          <pc:docMk/>
          <pc:sldMk cId="551810557" sldId="292"/>
        </pc:sldMkLst>
        <pc:spChg chg="mod">
          <ac:chgData name="Steven Andrey Pacheco Portuguez" userId="ad40cec1-e87c-4df3-a667-1eb27988b12b" providerId="ADAL" clId="{AE46DE7A-CC6A-431E-AEAE-2A23BCEEF413}" dt="2024-02-08T10:15:06.705" v="3516" actId="20577"/>
          <ac:spMkLst>
            <pc:docMk/>
            <pc:sldMk cId="551810557" sldId="292"/>
            <ac:spMk id="2" creationId="{1B962047-2630-A8B8-2D81-4B4A70EC589A}"/>
          </ac:spMkLst>
        </pc:spChg>
        <pc:spChg chg="mod">
          <ac:chgData name="Steven Andrey Pacheco Portuguez" userId="ad40cec1-e87c-4df3-a667-1eb27988b12b" providerId="ADAL" clId="{AE46DE7A-CC6A-431E-AEAE-2A23BCEEF413}" dt="2024-02-08T10:17:51.929" v="3545" actId="27636"/>
          <ac:spMkLst>
            <pc:docMk/>
            <pc:sldMk cId="551810557" sldId="292"/>
            <ac:spMk id="3" creationId="{2F282C78-A988-3B30-45FE-270DEC8904E3}"/>
          </ac:spMkLst>
        </pc:spChg>
      </pc:sldChg>
      <pc:sldChg chg="modSp new mod">
        <pc:chgData name="Steven Andrey Pacheco Portuguez" userId="ad40cec1-e87c-4df3-a667-1eb27988b12b" providerId="ADAL" clId="{AE46DE7A-CC6A-431E-AEAE-2A23BCEEF413}" dt="2024-02-08T10:50:13.706" v="3994" actId="27636"/>
        <pc:sldMkLst>
          <pc:docMk/>
          <pc:sldMk cId="1105903301" sldId="292"/>
        </pc:sldMkLst>
        <pc:spChg chg="mod">
          <ac:chgData name="Steven Andrey Pacheco Portuguez" userId="ad40cec1-e87c-4df3-a667-1eb27988b12b" providerId="ADAL" clId="{AE46DE7A-CC6A-431E-AEAE-2A23BCEEF413}" dt="2024-02-08T10:50:13.706" v="3994" actId="27636"/>
          <ac:spMkLst>
            <pc:docMk/>
            <pc:sldMk cId="1105903301" sldId="292"/>
            <ac:spMk id="3" creationId="{AD33183E-EACF-51B9-1321-BE79DC69E4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19933-3C27-9576-CFCB-057B335D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789BFB-7566-BF5B-681C-842A70F9B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09A80-9E96-BBD7-8DE3-70CF5BF1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986A9-28D9-666B-D8C1-4AA64122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57D5D-B80C-96B2-4FF7-33BD0CF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91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22AF5-81B2-0D18-851C-8E74C66A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1B276E-CCE3-6259-9F1C-0E3AB65B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7ED27-ECBE-9BBC-F8D7-DEBDF228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31BBF-46DD-E25E-48B8-ECFAC37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D8C5D-1153-1ED4-A81F-F240621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2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4CED28-081D-A948-C17B-16872FE2B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739BFE-EE3E-E347-ECB8-35A7BC40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0A592-3B96-CAEF-36FC-EA51B524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3D99B-27F4-F078-A73E-2A68099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7D69D-F9EA-2ABF-42A8-90B9C8A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4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C52E0-24EB-FE7E-0692-71B8992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C052D-90A1-167D-1BBE-B0C2AF1B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F36BE-9913-780C-C48E-805D1D8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5EFEC-FAB8-9B6D-BA10-714C0ED0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3AB5B-B472-45A3-C450-C32ED0D4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1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C0720-22DB-4C94-92D3-E8610F43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186C0-FC48-E0DF-0F9E-1CD2390A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0F49B-4A24-B2F2-A699-9383776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6527E-E6FF-2F8A-F4F9-62426743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A58C7-B105-048A-BF67-6494118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1B32B-57C0-C1DF-5A15-322E4AD8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0C660-4DE8-2093-1C54-F8DD10C8D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B305D3-EB22-30BA-0532-E7906497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FE0DF-0F92-DFE8-FC72-5728C849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755D5-20C8-72BD-5CAE-1BE1A370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897A6-CC11-4571-C675-B723E9FC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84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0896-BE0C-CE23-5CF9-D066BE13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84C0A-5EB5-2E73-3E71-F62F6214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397B95-B715-47CE-EE65-A2E9DC56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1DE91D-8979-7579-1E88-F7DEE76B1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E3A37A-5D9F-5EDA-C7BC-1489143D0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4882DA-40F1-5AF8-D84C-1875D57F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38F2D9-0E25-851B-2BE9-65D037B9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6EBD91-68E9-D914-28D3-F43DF107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EC324-7FBD-9F3B-DDED-F1E486FC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F7365C-7CDF-41EF-CFC9-89424665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8CE51-25D8-9FB9-EDA1-5BAE6E84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87702-F019-0B37-C208-F4D37D00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6CB5F4-5B0C-6E2E-B08E-7B6363B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BF2BA0-7847-D0A9-ADE4-5D45FE9E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4C1685-D97A-D507-A7F2-9A5DC1E6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5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0F4D-D295-1BA6-F4B0-99A07C6A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2FF9F-B310-2023-344D-3A7A021E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1A865-B950-B56C-82A4-2B1B09A6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CA6C22-F5C1-7C9F-F3C2-5C366E4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5721B9-1BF7-5BA9-18CA-3849AE63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CB366-DB2C-CFE7-2AA0-FD689A2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0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11EA3-B9AF-A2AE-E0A2-68338554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5007E0-2F1C-C7C9-A864-D493F8A47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89A908-D34C-D63D-9A17-5C4CA933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0C5AF-3E2E-E56B-B1EF-A18B857F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9A068-337D-EFC0-E8C6-41076741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95D30-ACA4-4B77-F3E2-DECDD1A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BCA52D-4FCE-F38E-D611-0A69763D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077F6-F5B6-5948-4B5A-68D116FE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541B5-3A69-D8D3-2B4F-4E3FC0D3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BCB2-484F-460F-8BD2-AC3D2CB89570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AA1B5-BD32-E939-E172-E29431F3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BFF38-1287-B326-1ADD-C4FF606A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84A-FA15-430E-BA07-6F24D92823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70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1DA38-B073-E8E8-6137-B01FBDA7D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DD28F-160A-3512-31FC-0CA3DDB75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 Steven Pacheco Portuguez</a:t>
            </a:r>
          </a:p>
        </p:txBody>
      </p:sp>
    </p:spTree>
    <p:extLst>
      <p:ext uri="{BB962C8B-B14F-4D97-AF65-F5344CB8AC3E}">
        <p14:creationId xmlns:p14="http://schemas.microsoft.com/office/powerpoint/2010/main" val="75932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57D-9745-CEBE-1ECE-E011A53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One-hot</a:t>
            </a:r>
            <a:r>
              <a:rPr lang="es-MX" dirty="0"/>
              <a:t> vector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4AD3D0-A668-3BB5-A3A4-35459C61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812" y="2134394"/>
            <a:ext cx="3000375" cy="3733800"/>
          </a:xfrm>
        </p:spPr>
      </p:pic>
    </p:spTree>
    <p:extLst>
      <p:ext uri="{BB962C8B-B14F-4D97-AF65-F5344CB8AC3E}">
        <p14:creationId xmlns:p14="http://schemas.microsoft.com/office/powerpoint/2010/main" val="201192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AEB7-E93D-51FC-5298-48FF6A3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Representación de 1 Feature (pixel)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43B53-194D-5F2C-5557-8BCAC309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5D03C8-DE8B-1EEF-226E-7DCFEE92C417}"/>
              </a:ext>
            </a:extLst>
          </p:cNvPr>
          <p:cNvGrpSpPr/>
          <p:nvPr/>
        </p:nvGrpSpPr>
        <p:grpSpPr>
          <a:xfrm>
            <a:off x="3382107" y="1241170"/>
            <a:ext cx="4039773" cy="5251705"/>
            <a:chOff x="3382107" y="1241170"/>
            <a:chExt cx="4039773" cy="525170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8B54979-2F1A-0C5C-FD84-44895481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2107" y="1241170"/>
              <a:ext cx="4039773" cy="525170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7F8A20A-80E2-76BD-B854-74A6186F1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413" y="1509713"/>
              <a:ext cx="123894" cy="10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76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8BEE-68E6-2A3C-9384-83FE17F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A5B0A-7830-8846-8280-EB680A80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FDBF0-71D4-713A-4663-26DD677A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00" y="0"/>
            <a:ext cx="618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E994-DC16-7778-C3D4-3B574B2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F6528-FEF6-934E-DA77-7872A99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77E741-08F8-4F56-D06A-2F766758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19" y="0"/>
            <a:ext cx="5762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934D-9859-5A3B-2B17-C7A7C8A5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A514C-5D0D-B121-D8AD-3555F3A5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Estamos enviando la información de la imagen a cada una de las regresiones logísticas</a:t>
            </a:r>
          </a:p>
          <a:p>
            <a:r>
              <a:rPr lang="es-MX" dirty="0"/>
              <a:t>Cada regresión logística se especializa en clasificar un número especifico.</a:t>
            </a:r>
          </a:p>
          <a:p>
            <a:r>
              <a:rPr lang="es-MX" dirty="0"/>
              <a:t>Como resultado general obtenemos un </a:t>
            </a:r>
            <a:r>
              <a:rPr lang="es-MX" dirty="0" err="1"/>
              <a:t>one-hot</a:t>
            </a:r>
            <a:r>
              <a:rPr lang="es-MX" dirty="0"/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404712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12CEE-650C-0EB6-9304-5E93CC3D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Conversión de vector 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044CB-B3BF-E100-21B6-99FA4D6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lugar de calcular cada regresión lineal de forma vectorial</a:t>
            </a:r>
          </a:p>
          <a:p>
            <a:r>
              <a:rPr lang="es-MX" dirty="0"/>
              <a:t>Cambiamos los vectores por matrices para hacer 1 sola operación y no N.</a:t>
            </a:r>
          </a:p>
          <a:p>
            <a:r>
              <a:rPr lang="es-MX" dirty="0"/>
              <a:t>Donde N  es el tamaño de la capa siguiente.</a:t>
            </a:r>
          </a:p>
          <a:p>
            <a:r>
              <a:rPr lang="es-MX" dirty="0"/>
              <a:t>Usamos de nuevo conceptos de Algebra Lineal.</a:t>
            </a:r>
          </a:p>
        </p:txBody>
      </p:sp>
    </p:spTree>
    <p:extLst>
      <p:ext uri="{BB962C8B-B14F-4D97-AF65-F5344CB8AC3E}">
        <p14:creationId xmlns:p14="http://schemas.microsoft.com/office/powerpoint/2010/main" val="22879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96DE14-25D4-F3D1-3CAB-27E23D6D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Matriz de pesos W</a:t>
            </a:r>
            <a:br>
              <a:rPr lang="en-US" sz="5000" kern="1200">
                <a:latin typeface="+mj-lt"/>
                <a:ea typeface="+mj-ea"/>
                <a:cs typeface="+mj-cs"/>
              </a:rPr>
            </a:br>
            <a:r>
              <a:rPr lang="en-US" sz="5000" kern="1200">
                <a:latin typeface="+mj-lt"/>
                <a:ea typeface="+mj-ea"/>
                <a:cs typeface="+mj-cs"/>
              </a:rPr>
              <a:t>(Todas las regresiones)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B987DCD-64E8-001D-9EB7-375C5B3C3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4798577"/>
                <a:ext cx="6894576" cy="1428487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𝑡𝑎𝑚𝑎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ñ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𝑠𝑖𝑔𝑢𝑖𝑒𝑛𝑡𝑒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𝑐𝑎𝑝𝑎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𝑡𝑎𝑚𝑎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ñ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200" dirty="0"/>
              </a:p>
              <a:p>
                <a:endParaRPr lang="es-MX" sz="2200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B987DCD-64E8-001D-9EB7-375C5B3C3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4798577"/>
                <a:ext cx="6894576" cy="1428487"/>
              </a:xfrm>
              <a:blipFill>
                <a:blip r:embed="rId2"/>
                <a:stretch>
                  <a:fillRect l="-1061" t="-38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ço Reservado para Conteúdo 3">
                <a:extLst>
                  <a:ext uri="{FF2B5EF4-FFF2-40B4-BE49-F238E27FC236}">
                    <a16:creationId xmlns:a16="http://schemas.microsoft.com/office/drawing/2014/main" id="{ABC3EA53-666F-E50E-231E-231EB7842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837240"/>
                  </p:ext>
                </p:extLst>
              </p:nvPr>
            </p:nvGraphicFramePr>
            <p:xfrm>
              <a:off x="4654296" y="1434815"/>
              <a:ext cx="6894580" cy="23058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935009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935009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935009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682025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1231211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  <a:gridCol w="1231211">
                      <a:extLst>
                        <a:ext uri="{9D8B030D-6E8A-4147-A177-3AD203B41FA5}">
                          <a16:colId xmlns:a16="http://schemas.microsoft.com/office/drawing/2014/main" val="783920688"/>
                        </a:ext>
                      </a:extLst>
                    </a:gridCol>
                    <a:gridCol w="945106">
                      <a:extLst>
                        <a:ext uri="{9D8B030D-6E8A-4147-A177-3AD203B41FA5}">
                          <a16:colId xmlns:a16="http://schemas.microsoft.com/office/drawing/2014/main" val="632674420"/>
                        </a:ext>
                      </a:extLst>
                    </a:gridCol>
                  </a:tblGrid>
                  <a:tr h="640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56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382886"/>
                      </a:ext>
                    </a:extLst>
                  </a:tr>
                  <a:tr h="544088"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1677749"/>
                      </a:ext>
                    </a:extLst>
                  </a:tr>
                  <a:tr h="565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18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04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ço Reservado para Conteúdo 3">
                <a:extLst>
                  <a:ext uri="{FF2B5EF4-FFF2-40B4-BE49-F238E27FC236}">
                    <a16:creationId xmlns:a16="http://schemas.microsoft.com/office/drawing/2014/main" id="{ABC3EA53-666F-E50E-231E-231EB7842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837240"/>
                  </p:ext>
                </p:extLst>
              </p:nvPr>
            </p:nvGraphicFramePr>
            <p:xfrm>
              <a:off x="4654296" y="1434815"/>
              <a:ext cx="6894580" cy="23058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935009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935009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935009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682025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1231211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  <a:gridCol w="1231211">
                      <a:extLst>
                        <a:ext uri="{9D8B030D-6E8A-4147-A177-3AD203B41FA5}">
                          <a16:colId xmlns:a16="http://schemas.microsoft.com/office/drawing/2014/main" val="783920688"/>
                        </a:ext>
                      </a:extLst>
                    </a:gridCol>
                    <a:gridCol w="945106">
                      <a:extLst>
                        <a:ext uri="{9D8B030D-6E8A-4147-A177-3AD203B41FA5}">
                          <a16:colId xmlns:a16="http://schemas.microsoft.com/office/drawing/2014/main" val="632674420"/>
                        </a:ext>
                      </a:extLst>
                    </a:gridCol>
                  </a:tblGrid>
                  <a:tr h="640422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649" r="-635065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307" r="-539216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00000" r="-435714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84158" r="-176733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384158" r="-76733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630968" b="-2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5620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649" t="-114130" r="-635065" b="-1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1307" t="-114130" r="-539216" b="-1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200000" t="-114130" r="-435714" b="-1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284158" t="-114130" r="-176733" b="-1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384158" t="-114130" r="-76733" b="-1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630968" t="-114130" b="-198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382886"/>
                      </a:ext>
                    </a:extLst>
                  </a:tr>
                  <a:tr h="544088"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1677749"/>
                      </a:ext>
                    </a:extLst>
                  </a:tr>
                  <a:tr h="56516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649" t="-307527" r="-635065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1307" t="-307527" r="-539216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200000" t="-307527" r="-435714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1800" cap="none" spc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284158" t="-307527" r="-176733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384158" t="-307527" r="-76733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630968" t="-307527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042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264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06AC0-7556-4C58-698A-513048DF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400"/>
              <a:t>¿Cuál debería ser el tamaño de la siguiente matriz?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4B840-9543-FC3D-B82D-D9CA6943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0AFFA0F-55EE-D88B-DAF3-126E9AF099EB}"/>
              </a:ext>
            </a:extLst>
          </p:cNvPr>
          <p:cNvGrpSpPr/>
          <p:nvPr/>
        </p:nvGrpSpPr>
        <p:grpSpPr>
          <a:xfrm>
            <a:off x="4654296" y="778214"/>
            <a:ext cx="6903720" cy="5301572"/>
            <a:chOff x="3376370" y="1773128"/>
            <a:chExt cx="5734685" cy="440383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7A0EF8F-B45A-4EE3-7AD0-689BED58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55164D2-ABF8-AC45-5BA8-F4BE8648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8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378B8-6C64-2366-5FA3-82DD4F7E4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B6B6A-2B2E-E98C-BD4E-2B21FCC0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400"/>
              <a:t>¿Cuál debería ser el tamaño de la siguiente matriz?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6D52A-0C38-5A4F-5C38-42014148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AC4CF0A-18B5-E9FB-E49D-056A7B6B5E6F}"/>
              </a:ext>
            </a:extLst>
          </p:cNvPr>
          <p:cNvGrpSpPr/>
          <p:nvPr/>
        </p:nvGrpSpPr>
        <p:grpSpPr>
          <a:xfrm>
            <a:off x="4654296" y="778214"/>
            <a:ext cx="6903720" cy="5301572"/>
            <a:chOff x="3376370" y="1773128"/>
            <a:chExt cx="5734685" cy="440383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4514E5D-663A-BDD8-8A42-CF2CBF990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F7F73F9-D3B9-0693-2249-1930471D8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ço Reservado para Conteúdo 3">
                <a:extLst>
                  <a:ext uri="{FF2B5EF4-FFF2-40B4-BE49-F238E27FC236}">
                    <a16:creationId xmlns:a16="http://schemas.microsoft.com/office/drawing/2014/main" id="{B77160B5-60AC-9543-E238-AE45C3FF44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2021747"/>
                  </p:ext>
                </p:extLst>
              </p:nvPr>
            </p:nvGraphicFramePr>
            <p:xfrm>
              <a:off x="649464" y="3130698"/>
              <a:ext cx="3707652" cy="59660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767547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645374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ço Reservado para Conteúdo 3">
                <a:extLst>
                  <a:ext uri="{FF2B5EF4-FFF2-40B4-BE49-F238E27FC236}">
                    <a16:creationId xmlns:a16="http://schemas.microsoft.com/office/drawing/2014/main" id="{B77160B5-60AC-9543-E238-AE45C3FF44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2021747"/>
                  </p:ext>
                </p:extLst>
              </p:nvPr>
            </p:nvGraphicFramePr>
            <p:xfrm>
              <a:off x="649464" y="3130698"/>
              <a:ext cx="3707652" cy="59660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767547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645374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r="-3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1527" r="-263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3628" r="-20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99206" r="-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474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67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6E9DD-090F-72F7-68B9-22BD2D57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182BB5-E911-5DE7-64D1-3D8DB363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74923-E311-4F53-89C0-93FAF8BB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400"/>
              <a:t>¿Cuál debería ser el tamaño de la siguiente matriz?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BD5044A-B37C-2C03-6239-E113BF75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6FD93-BD71-5223-C350-C6F44573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D66D1C-00D8-4D98-EAFF-9D238D72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69" y="1499056"/>
            <a:ext cx="5735234" cy="39506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E84D00-66EF-8D39-BC47-81FB62B1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002" y="2706876"/>
            <a:ext cx="237280" cy="2006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62EBA0-5338-C53D-F121-F3FD1F17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42" y="3366993"/>
            <a:ext cx="254000" cy="2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798DA-EF2A-FDC9-7B76-CA030194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s-MX" dirty="0"/>
              <a:t>Clasificación de MNIST</a:t>
            </a:r>
          </a:p>
        </p:txBody>
      </p:sp>
      <p:pic>
        <p:nvPicPr>
          <p:cNvPr id="1030" name="Picture 6" descr="3.3. The MNIST Dataset — conx 3.7.9 documentation">
            <a:extLst>
              <a:ext uri="{FF2B5EF4-FFF2-40B4-BE49-F238E27FC236}">
                <a16:creationId xmlns:a16="http://schemas.microsoft.com/office/drawing/2014/main" id="{730951E3-B19C-15D6-3A48-4F64CF00F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B07F615A-4777-37BB-CC5D-9A2065A40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5" b="5"/>
          <a:stretch/>
        </p:blipFill>
        <p:spPr bwMode="auto"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4F47B-807C-CAEA-7C61-60B9CC27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es-MX" dirty="0"/>
              <a:t>Originalmente 128x128 pixeles</a:t>
            </a:r>
          </a:p>
          <a:p>
            <a:r>
              <a:rPr lang="es-MX" dirty="0"/>
              <a:t>Transformadas a 28x28 = 784 (features)</a:t>
            </a:r>
          </a:p>
          <a:p>
            <a:r>
              <a:rPr lang="es-MX" dirty="0"/>
              <a:t>60k muestras</a:t>
            </a:r>
          </a:p>
          <a:p>
            <a:r>
              <a:rPr lang="es-MX" dirty="0"/>
              <a:t>1 </a:t>
            </a:r>
            <a:r>
              <a:rPr lang="es-MX" dirty="0" err="1"/>
              <a:t>Channel</a:t>
            </a:r>
            <a:endParaRPr lang="es-MX" dirty="0"/>
          </a:p>
          <a:p>
            <a:r>
              <a:rPr lang="es-MX" dirty="0"/>
              <a:t>Números de 0 a 9</a:t>
            </a:r>
          </a:p>
        </p:txBody>
      </p:sp>
    </p:spTree>
    <p:extLst>
      <p:ext uri="{BB962C8B-B14F-4D97-AF65-F5344CB8AC3E}">
        <p14:creationId xmlns:p14="http://schemas.microsoft.com/office/powerpoint/2010/main" val="8284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DE55-8C76-EC0E-D068-317A4FC5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FB13E-202B-45DE-935E-3D14C241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400"/>
              <a:t>¿Cuál debería ser el tamaño de la siguiente matriz?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EEF7A-5C0E-E137-DFB1-7044C4BC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F8B223-587C-D8D5-F379-746BCF70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69" y="1499056"/>
            <a:ext cx="5735234" cy="39506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74055A-4FFB-005C-661F-B4F19518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002" y="2706876"/>
            <a:ext cx="237280" cy="2006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5E699CA-1D84-B632-C615-C154BBB9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42" y="3366993"/>
            <a:ext cx="254000" cy="214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DAAC635-82D6-5C16-5E56-C6B279172E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0709363"/>
                  </p:ext>
                </p:extLst>
              </p:nvPr>
            </p:nvGraphicFramePr>
            <p:xfrm>
              <a:off x="649464" y="3130698"/>
              <a:ext cx="3707652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767547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645374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DDAAC635-82D6-5C16-5E56-C6B279172E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0709363"/>
                  </p:ext>
                </p:extLst>
              </p:nvPr>
            </p:nvGraphicFramePr>
            <p:xfrm>
              <a:off x="649464" y="3130698"/>
              <a:ext cx="3707652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767547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645374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r="-357895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1527" r="-263359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3628" r="-205310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99206" r="-84127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474528" b="-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t="-101020" r="-3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1527" t="-101020" r="-263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3628" t="-101020" r="-20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99206" t="-101020" r="-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474528" t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32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21A66-82AE-29CA-47B3-EA5331F5D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0EE590-8D44-2B59-6238-D3B69C03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CB7689-E555-D66F-4818-8AF7ECD0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783275" cy="1719072"/>
          </a:xfrm>
        </p:spPr>
        <p:txBody>
          <a:bodyPr anchor="b">
            <a:normAutofit fontScale="90000"/>
          </a:bodyPr>
          <a:lstStyle/>
          <a:p>
            <a:r>
              <a:rPr lang="es-MX" sz="3400" dirty="0"/>
              <a:t>¿Cuál debería ser el tamaño de la matriz de pesos para una capa de entrada de 784 y una capa de salida 10?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13CCAC95-EE96-CCC8-3C20-EEFA2AC6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787C2-CFAC-5FFB-05F1-D2ECE5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B7C8F-C533-8700-C872-AC86A9A4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83" y="917357"/>
            <a:ext cx="4375932" cy="520777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A557BE5-A29D-AC55-C4D3-9DCF937CF883}"/>
              </a:ext>
            </a:extLst>
          </p:cNvPr>
          <p:cNvSpPr/>
          <p:nvPr/>
        </p:nvSpPr>
        <p:spPr>
          <a:xfrm>
            <a:off x="6918511" y="485438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B933F0-869B-0567-39DE-CAB25E01DAC4}"/>
              </a:ext>
            </a:extLst>
          </p:cNvPr>
          <p:cNvSpPr/>
          <p:nvPr/>
        </p:nvSpPr>
        <p:spPr>
          <a:xfrm>
            <a:off x="6918511" y="506393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E2F04BC-0561-442A-637A-275A76A47E95}"/>
              </a:ext>
            </a:extLst>
          </p:cNvPr>
          <p:cNvSpPr/>
          <p:nvPr/>
        </p:nvSpPr>
        <p:spPr>
          <a:xfrm>
            <a:off x="6918511" y="527348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95AD8B1-63F7-18D4-6D2C-787EE48B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65" y="5452004"/>
            <a:ext cx="520700" cy="4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56756-A302-8B67-D722-A92BD462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A7AA88-808E-F041-BCE2-7EF17BF6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0D3EE-FF65-C671-F57B-4D057B9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783275" cy="1719072"/>
          </a:xfrm>
        </p:spPr>
        <p:txBody>
          <a:bodyPr anchor="b">
            <a:normAutofit fontScale="90000"/>
          </a:bodyPr>
          <a:lstStyle/>
          <a:p>
            <a:r>
              <a:rPr lang="es-MX" sz="3400" dirty="0"/>
              <a:t>¿Cuál debería ser el tamaño de la matriz de pesos para una capa de entrada de 784 y una capa de salida 10?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8D69CA27-CE37-C584-C0B1-5B420831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08A94-5181-B088-919C-FC3EF7E0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1A4C12-0CF7-6071-726A-E0CD08D5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83" y="917357"/>
            <a:ext cx="4375932" cy="520777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A5C86EF-CBC2-1F24-44A2-21EACF60F33F}"/>
              </a:ext>
            </a:extLst>
          </p:cNvPr>
          <p:cNvSpPr/>
          <p:nvPr/>
        </p:nvSpPr>
        <p:spPr>
          <a:xfrm>
            <a:off x="6918511" y="485438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078651-0726-C793-1700-3BF07108BB67}"/>
              </a:ext>
            </a:extLst>
          </p:cNvPr>
          <p:cNvSpPr/>
          <p:nvPr/>
        </p:nvSpPr>
        <p:spPr>
          <a:xfrm>
            <a:off x="6918511" y="506393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F2B67D-43D7-F84B-3A16-DCC306FAEBA8}"/>
              </a:ext>
            </a:extLst>
          </p:cNvPr>
          <p:cNvSpPr/>
          <p:nvPr/>
        </p:nvSpPr>
        <p:spPr>
          <a:xfrm>
            <a:off x="6918511" y="5273488"/>
            <a:ext cx="138009" cy="141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E66A22C-B633-3D0F-0F9F-2EB8886C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65" y="5452004"/>
            <a:ext cx="520700" cy="403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ço Reservado para Conteúdo 3">
                <a:extLst>
                  <a:ext uri="{FF2B5EF4-FFF2-40B4-BE49-F238E27FC236}">
                    <a16:creationId xmlns:a16="http://schemas.microsoft.com/office/drawing/2014/main" id="{A84595A3-747D-08DA-0C88-A39431C57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468305"/>
                  </p:ext>
                </p:extLst>
              </p:nvPr>
            </p:nvGraphicFramePr>
            <p:xfrm>
              <a:off x="649463" y="3130698"/>
              <a:ext cx="5070300" cy="2370981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1106075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1087744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944278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427253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𝟕𝟖𝟒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𝟕𝟖𝟒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3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453373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𝟕𝟖𝟒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063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ço Reservado para Conteúdo 3">
                <a:extLst>
                  <a:ext uri="{FF2B5EF4-FFF2-40B4-BE49-F238E27FC236}">
                    <a16:creationId xmlns:a16="http://schemas.microsoft.com/office/drawing/2014/main" id="{A84595A3-747D-08DA-0C88-A39431C57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468305"/>
                  </p:ext>
                </p:extLst>
              </p:nvPr>
            </p:nvGraphicFramePr>
            <p:xfrm>
              <a:off x="649463" y="3130698"/>
              <a:ext cx="5070300" cy="2370981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1106075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1087744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944278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  <a:gridCol w="427253">
                      <a:extLst>
                        <a:ext uri="{9D8B030D-6E8A-4147-A177-3AD203B41FA5}">
                          <a16:colId xmlns:a16="http://schemas.microsoft.com/office/drawing/2014/main" val="532102771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4002412803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t="-7143" r="-357692" b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2247" t="-7143" r="-265730" b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0769" t="-7143" r="-203205" b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7247" t="-7143" b="-29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t="-107143" r="-357692" b="-1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2247" t="-107143" r="-265730" b="-1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0769" t="-107143" r="-203205" b="-1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7247" t="-107143" b="-19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  <a:tr h="581172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t="-211458" r="-357692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453373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t="-305102" r="-3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2247" t="-305102" r="-26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0769" t="-305102" r="-203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300" b="1" cap="none" spc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37247" t="-305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063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038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9D233-7066-770E-0313-09E8961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¿Qué sucede con el parámetro b?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8AE76-FD30-A826-3CE6-B71E77D2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0856A67-DD24-26BD-2E56-D19BBE8B5D5D}"/>
              </a:ext>
            </a:extLst>
          </p:cNvPr>
          <p:cNvGrpSpPr/>
          <p:nvPr/>
        </p:nvGrpSpPr>
        <p:grpSpPr>
          <a:xfrm>
            <a:off x="4654296" y="1054373"/>
            <a:ext cx="6903720" cy="4749253"/>
            <a:chOff x="3376370" y="1773128"/>
            <a:chExt cx="5734685" cy="440383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085CB7-66AA-538A-6D5F-48BD2834F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E9B3900-88A7-E65C-4A9C-D862A7734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34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D1654-7923-D62E-4282-1ABAFB69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7133890-F277-4295-0856-8E3AA8B1C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289B2E-43C7-23DD-CE50-00C0F88C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¿Qué sucede con el parámetro b?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C460DAC-5EDA-7DDF-E12D-F6FFEDA00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C74F7-ACB5-6125-F624-BBEFA63C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 dirty="0"/>
              <a:t>Escalar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3FD4B52-F2DC-8245-4432-EB0044D4E36C}"/>
              </a:ext>
            </a:extLst>
          </p:cNvPr>
          <p:cNvGrpSpPr/>
          <p:nvPr/>
        </p:nvGrpSpPr>
        <p:grpSpPr>
          <a:xfrm>
            <a:off x="4654296" y="1054373"/>
            <a:ext cx="6903720" cy="4749253"/>
            <a:chOff x="3376370" y="1773128"/>
            <a:chExt cx="5734685" cy="440383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A66F3A2-523E-5222-0051-57722D56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8BB33F8-E755-6BEC-26AD-9CDF6CAF5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76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8EA63-392C-9680-45DB-B04CA83B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E9E4B-8EEC-0C04-3DF0-7B9564EE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¿Qué sucede con el parámetro 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16BFA-9E9B-AD2E-D54F-FE5E5841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s-MX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B222E9-E063-8629-3083-C4E73F1E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86" y="639520"/>
            <a:ext cx="4371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5924-9834-94AE-FC81-6940EA47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658D1-9B68-EB05-3FF6-1874E202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¿Qué sucede con el parámetro 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D4316-D9CE-62DB-BE2E-0B83511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 dirty="0"/>
              <a:t>Vector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F59051-4235-7380-089E-3C852D8F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86" y="639520"/>
            <a:ext cx="4371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292E-1931-E2C7-3017-E895BB24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 operaciones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95DCCE-B60A-4427-CE04-AD2F43607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3, 4, 5, 6</m:t>
                        </m:r>
                      </m:e>
                    </m:d>
                  </m:oMath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3, 2, 4, 5</m:t>
                        </m:r>
                      </m:e>
                    </m:d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3, 4, 5, 6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3, 2, 4, 5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+2=67+2=69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3, 4, 5, 6</m:t>
                        </m:r>
                      </m:e>
                    </m:d>
                  </m:oMath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4, 3, 2, 1</m:t>
                        </m:r>
                      </m:e>
                    </m:d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3, 4, 5, 6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4, 3, 2, 1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+3=40+3=43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95DCCE-B60A-4427-CE04-AD2F43607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 b="-12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0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ADECB-3368-7568-2DEA-762BBC1A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Mismo ejemplo pero con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36344B-AB7D-EC14-FB32-9A0D851F9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3, 4, 5, 6</m:t>
                        </m:r>
                      </m:e>
                    </m:d>
                  </m:oMath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3, 2, 4, 5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4, 3, 2, 1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𝑟𝑒𝑔𝑟𝑒𝑠𝑖𝑜𝑛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36344B-AB7D-EC14-FB32-9A0D851F9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41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A9D99-C521-F477-8099-90EB311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26531-E187-0DFA-8177-BEC0598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1782B0-E02E-DA54-7498-BD4886E9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64" y="1741395"/>
            <a:ext cx="6842869" cy="42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5FBD-0E23-5DA6-74C1-C5E7BD3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  <a:br>
              <a:rPr lang="es-MX" dirty="0"/>
            </a:br>
            <a:r>
              <a:rPr lang="es-MX" dirty="0"/>
              <a:t>(Clasificación binaria)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9D077-7909-22BC-5840-6D9B198E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/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A1D5244-359F-118E-4ACB-78CF0BF499A0}"/>
              </a:ext>
            </a:extLst>
          </p:cNvPr>
          <p:cNvGrpSpPr/>
          <p:nvPr/>
        </p:nvGrpSpPr>
        <p:grpSpPr>
          <a:xfrm>
            <a:off x="3644385" y="1825625"/>
            <a:ext cx="5734685" cy="4403835"/>
            <a:chOff x="3376370" y="1773128"/>
            <a:chExt cx="5734685" cy="440383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571476B-8751-A7BA-157C-0CD8E4D0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AA1C2B2-3343-59F3-B580-830506EE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/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/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/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F1C16CFE-02A3-E05B-858F-F07BD4AEE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5" b="5"/>
          <a:stretch/>
        </p:blipFill>
        <p:spPr bwMode="auto">
          <a:xfrm>
            <a:off x="1253571" y="227305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26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1BCE-D104-B6FC-80E1-229DAA9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33183E-EACF-51B9-1321-BE79DC69E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Representa una matriz de input, una fila por instancia.</a:t>
                </a:r>
                <a:br>
                  <a:rPr lang="es-MX" dirty="0"/>
                </a:br>
                <a:r>
                  <a:rPr lang="es-MX" dirty="0"/>
                  <a:t>	Permite computar múltiples samples a la vez</a:t>
                </a:r>
                <a:br>
                  <a:rPr lang="es-MX" dirty="0"/>
                </a:br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Matriz de pesos a excepción del </a:t>
                </a:r>
                <a:r>
                  <a:rPr lang="es-MX" dirty="0" err="1"/>
                  <a:t>bias</a:t>
                </a:r>
                <a:r>
                  <a:rPr lang="es-MX" dirty="0"/>
                  <a:t>, una fila para cada entrada de la regresión y una columna por cantidad de regresión (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𝑟𝑒𝑔𝑟𝑒𝑠𝑖𝑜𝑛</m:t>
                    </m:r>
                  </m:oMath>
                </a14:m>
                <a:r>
                  <a:rPr lang="es-MX" dirty="0"/>
                  <a:t>)</a:t>
                </a:r>
                <a:br>
                  <a:rPr lang="es-MX" dirty="0"/>
                </a:br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MX" dirty="0"/>
                  <a:t>Contiene un </a:t>
                </a:r>
                <a:r>
                  <a:rPr lang="es-MX" dirty="0" err="1"/>
                  <a:t>bias</a:t>
                </a:r>
                <a:r>
                  <a:rPr lang="es-MX" dirty="0"/>
                  <a:t> por cada regresión.</a:t>
                </a: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33183E-EACF-51B9-1321-BE79DC69E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0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A03F7-2D07-4F5F-4483-AF65E01C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binaria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(de nuevo)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FD21BD-B522-C498-1FFB-C6F5964C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770023"/>
            <a:ext cx="5536001" cy="525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04909F-D7F7-578F-1F98-DE93E5B3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264" y="3372781"/>
            <a:ext cx="147579" cy="1118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1AB2B5-0F96-7D4B-DEE9-B8A9A5D3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92" y="1532869"/>
            <a:ext cx="147579" cy="111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421D16-858A-A079-A873-109E3B5A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91" y="983743"/>
            <a:ext cx="147579" cy="1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AC826-CE45-DDAF-5818-4CC29FA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Clasificación binaria (de nuevo)</a:t>
            </a:r>
            <a:endParaRPr lang="es-MX" sz="3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382DC-35F8-1EFF-1009-89D6D423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s-MX" sz="1800" dirty="0"/>
              <a:t>Capa entrada</a:t>
            </a:r>
          </a:p>
          <a:p>
            <a:r>
              <a:rPr lang="es-MX" sz="1800" dirty="0"/>
              <a:t>Capa intermedia</a:t>
            </a:r>
          </a:p>
          <a:p>
            <a:r>
              <a:rPr lang="es-MX" sz="1800" dirty="0"/>
              <a:t>Capa de salida</a:t>
            </a:r>
          </a:p>
          <a:p>
            <a:r>
              <a:rPr lang="es-MX" sz="1800" dirty="0"/>
              <a:t>PERO la última capa es calculada basado en la interacción de la capa anterior</a:t>
            </a:r>
          </a:p>
          <a:p>
            <a:r>
              <a:rPr lang="es-MX" sz="1800" dirty="0"/>
              <a:t>La capa anterior ofrece no-linealidad.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61B5B0-6FB3-429B-DA1C-575A2B2476C9}"/>
              </a:ext>
            </a:extLst>
          </p:cNvPr>
          <p:cNvGrpSpPr/>
          <p:nvPr/>
        </p:nvGrpSpPr>
        <p:grpSpPr>
          <a:xfrm>
            <a:off x="5999566" y="650494"/>
            <a:ext cx="5604361" cy="5324142"/>
            <a:chOff x="5922492" y="770023"/>
            <a:chExt cx="5536001" cy="5259200"/>
          </a:xfrm>
        </p:grpSpPr>
        <p:pic>
          <p:nvPicPr>
            <p:cNvPr id="4" name="Espaço Reservado para Conteúdo 4">
              <a:extLst>
                <a:ext uri="{FF2B5EF4-FFF2-40B4-BE49-F238E27FC236}">
                  <a16:creationId xmlns:a16="http://schemas.microsoft.com/office/drawing/2014/main" id="{B97D4A04-C1F3-75B1-6B3B-779509340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2492" y="770023"/>
              <a:ext cx="5536001" cy="52592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743FBB6-2CC2-955D-081D-073060668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1415" y="3343721"/>
              <a:ext cx="147579" cy="11180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665D724-D1FF-FBBD-7CA9-EA3BF1CB6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0492" y="1532869"/>
              <a:ext cx="147579" cy="1118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C85F656-BDAD-DF33-960C-B30E6707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0491" y="983743"/>
              <a:ext cx="147579" cy="111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0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4E2A7-9541-9A58-FACC-91F91CB4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8994962-3C8C-74B4-103C-B33A0D937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192" y="1528011"/>
            <a:ext cx="8237829" cy="52084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2D4005-7BE1-3A3C-2EEC-21D166B30050}"/>
                  </a:ext>
                </a:extLst>
              </p:cNvPr>
              <p:cNvSpPr txBox="1"/>
              <p:nvPr/>
            </p:nvSpPr>
            <p:spPr>
              <a:xfrm>
                <a:off x="4623134" y="1774658"/>
                <a:ext cx="394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2D4005-7BE1-3A3C-2EEC-21D166B3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34" y="1774658"/>
                <a:ext cx="394275" cy="276999"/>
              </a:xfrm>
              <a:prstGeom prst="rect">
                <a:avLst/>
              </a:prstGeom>
              <a:blipFill>
                <a:blip r:embed="rId3"/>
                <a:stretch>
                  <a:fillRect l="-12308" t="-4348" r="-615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29940E7-A1FB-B74D-8417-F116CD5E92EF}"/>
                  </a:ext>
                </a:extLst>
              </p:cNvPr>
              <p:cNvSpPr txBox="1"/>
              <p:nvPr/>
            </p:nvSpPr>
            <p:spPr>
              <a:xfrm>
                <a:off x="6658476" y="1774657"/>
                <a:ext cx="389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29940E7-A1FB-B74D-8417-F116CD5E9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76" y="1774657"/>
                <a:ext cx="389337" cy="276999"/>
              </a:xfrm>
              <a:prstGeom prst="rect">
                <a:avLst/>
              </a:prstGeom>
              <a:blipFill>
                <a:blip r:embed="rId4"/>
                <a:stretch>
                  <a:fillRect l="-12500" t="-4348" r="-625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1C45076-B93E-C6BB-EAAE-5FA8AA8DB955}"/>
                  </a:ext>
                </a:extLst>
              </p:cNvPr>
              <p:cNvSpPr txBox="1"/>
              <p:nvPr/>
            </p:nvSpPr>
            <p:spPr>
              <a:xfrm>
                <a:off x="8688880" y="1774657"/>
                <a:ext cx="408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1C45076-B93E-C6BB-EAAE-5FA8AA8D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880" y="1774657"/>
                <a:ext cx="408382" cy="276999"/>
              </a:xfrm>
              <a:prstGeom prst="rect">
                <a:avLst/>
              </a:prstGeom>
              <a:blipFill>
                <a:blip r:embed="rId5"/>
                <a:stretch>
                  <a:fillRect l="-11940" r="-2985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58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968EC-2789-1D5E-A054-6B080D2A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E1851-D0B2-A214-7DA2-DBF122E1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linealidad nos permite atacar problemas complejos.</a:t>
            </a:r>
          </a:p>
          <a:p>
            <a:r>
              <a:rPr lang="es-MX" dirty="0"/>
              <a:t>Está compuesta por capas (Hiper parámetro)</a:t>
            </a:r>
          </a:p>
          <a:p>
            <a:r>
              <a:rPr lang="es-MX" dirty="0"/>
              <a:t>Lo importante es que cada capa sea diferenciable.</a:t>
            </a:r>
          </a:p>
          <a:p>
            <a:r>
              <a:rPr lang="es-MX" dirty="0"/>
              <a:t>Si puedo derivar, puedo optimizar.</a:t>
            </a:r>
          </a:p>
          <a:p>
            <a:r>
              <a:rPr lang="es-MX" dirty="0"/>
              <a:t>Y en cada capa </a:t>
            </a:r>
            <a:r>
              <a:rPr lang="es-MX"/>
              <a:t>hay neuronas.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91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477EA-F4A5-6383-3B9E-EFDD0D7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es-MX" sz="40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4C8B2-650C-69F3-9570-60024C0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2000"/>
              <a:t>¿Cómo podemos pasar esta imagen como entrada a una regresión logística?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048A5E29-6A12-CF90-E4A9-C63FFC3F8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r="-1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0951-F322-4D51-3831-5F15942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Transformación de la imagen (</a:t>
            </a:r>
            <a:r>
              <a:rPr lang="es-MX" dirty="0" err="1"/>
              <a:t>Flatten</a:t>
            </a:r>
            <a:r>
              <a:rPr lang="es-MX" dirty="0"/>
              <a:t>)</a:t>
            </a:r>
          </a:p>
        </p:txBody>
      </p:sp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BBF35DD2-796A-5227-2953-9E5B7E907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r="-1" b="-1"/>
          <a:stretch/>
        </p:blipFill>
        <p:spPr bwMode="auto">
          <a:xfrm>
            <a:off x="0" y="1492043"/>
            <a:ext cx="5020615" cy="48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29381-AD69-6FE6-DB9A-18CDC715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9760"/>
            <a:ext cx="4217815" cy="35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5FBD-0E23-5DA6-74C1-C5E7BD3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  <a:br>
              <a:rPr lang="es-MX" dirty="0"/>
            </a:br>
            <a:r>
              <a:rPr lang="es-MX" dirty="0"/>
              <a:t>¿De que tamaño debe ser el input </a:t>
            </a:r>
            <a:r>
              <a:rPr lang="es-MX" dirty="0" err="1"/>
              <a:t>layer</a:t>
            </a:r>
            <a:r>
              <a:rPr lang="es-MX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9D077-7909-22BC-5840-6D9B198E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/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A1D5244-359F-118E-4ACB-78CF0BF499A0}"/>
              </a:ext>
            </a:extLst>
          </p:cNvPr>
          <p:cNvGrpSpPr/>
          <p:nvPr/>
        </p:nvGrpSpPr>
        <p:grpSpPr>
          <a:xfrm>
            <a:off x="3644385" y="1825625"/>
            <a:ext cx="5734685" cy="4403835"/>
            <a:chOff x="3376370" y="1773128"/>
            <a:chExt cx="5734685" cy="440383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571476B-8751-A7BA-157C-0CD8E4D0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AA1C2B2-3343-59F3-B580-830506EE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/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/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/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F1C16CFE-02A3-E05B-858F-F07BD4AEE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5" b="5"/>
          <a:stretch/>
        </p:blipFill>
        <p:spPr bwMode="auto">
          <a:xfrm>
            <a:off x="1253571" y="227305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5FBD-0E23-5DA6-74C1-C5E7BD3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9D077-7909-22BC-5840-6D9B198E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/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0F80390-03C4-EB4E-E7A3-4F324638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70" y="53853"/>
                <a:ext cx="2637527" cy="622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A1D5244-359F-118E-4ACB-78CF0BF499A0}"/>
              </a:ext>
            </a:extLst>
          </p:cNvPr>
          <p:cNvGrpSpPr/>
          <p:nvPr/>
        </p:nvGrpSpPr>
        <p:grpSpPr>
          <a:xfrm>
            <a:off x="4680705" y="2001960"/>
            <a:ext cx="5734685" cy="4403835"/>
            <a:chOff x="3376370" y="1773128"/>
            <a:chExt cx="5734685" cy="440383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571476B-8751-A7BA-157C-0CD8E4D0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370" y="1773128"/>
              <a:ext cx="5734685" cy="440383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AA1C2B2-3343-59F3-B580-830506EE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2578" y="3468769"/>
              <a:ext cx="242041" cy="2046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/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CCD3D21-B95D-1E56-E7FA-1A522E56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088393"/>
                <a:ext cx="263752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/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889A5F-5F13-C277-6F1D-4945FA53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2457725"/>
                <a:ext cx="2637527" cy="634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/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59D06C6-8EB9-C96B-159B-E3AE8E67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73" y="3091938"/>
                <a:ext cx="2637527" cy="381515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eal-time numbers recognition (MNIST) on an iPhone with CoreML from A to Z  | by Cecelia Shao | Comet | Medium">
            <a:extLst>
              <a:ext uri="{FF2B5EF4-FFF2-40B4-BE49-F238E27FC236}">
                <a16:creationId xmlns:a16="http://schemas.microsoft.com/office/drawing/2014/main" id="{F1C16CFE-02A3-E05B-858F-F07BD4AEE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5" b="5"/>
          <a:stretch/>
        </p:blipFill>
        <p:spPr bwMode="auto">
          <a:xfrm>
            <a:off x="1253571" y="227305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ave Esquerda 4">
            <a:extLst>
              <a:ext uri="{FF2B5EF4-FFF2-40B4-BE49-F238E27FC236}">
                <a16:creationId xmlns:a16="http://schemas.microsoft.com/office/drawing/2014/main" id="{655E3194-ABFB-7147-FC3D-7874B2B5F747}"/>
              </a:ext>
            </a:extLst>
          </p:cNvPr>
          <p:cNvSpPr/>
          <p:nvPr/>
        </p:nvSpPr>
        <p:spPr>
          <a:xfrm>
            <a:off x="5029200" y="2179320"/>
            <a:ext cx="563880" cy="32124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2523AB2-FFA6-8E97-07AA-D62A382C7721}"/>
                  </a:ext>
                </a:extLst>
              </p:cNvPr>
              <p:cNvSpPr txBox="1"/>
              <p:nvPr/>
            </p:nvSpPr>
            <p:spPr>
              <a:xfrm>
                <a:off x="4545860" y="3625291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2523AB2-FFA6-8E97-07AA-D62A382C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60" y="3625291"/>
                <a:ext cx="437620" cy="276999"/>
              </a:xfrm>
              <a:prstGeom prst="rect">
                <a:avLst/>
              </a:prstGeom>
              <a:blipFill>
                <a:blip r:embed="rId9"/>
                <a:stretch>
                  <a:fillRect l="-12500" r="-125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6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FD717-613E-3E7D-FBDC-39722D40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 Multinomial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F4011-F8E3-0CA2-436B-37439C31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sabemos hacer una clasificación binaria (0 y 1)</a:t>
            </a:r>
          </a:p>
          <a:p>
            <a:r>
              <a:rPr lang="es-MX" dirty="0"/>
              <a:t>Queremos hacer clasificación multiclase.</a:t>
            </a:r>
          </a:p>
        </p:txBody>
      </p:sp>
    </p:spTree>
    <p:extLst>
      <p:ext uri="{BB962C8B-B14F-4D97-AF65-F5344CB8AC3E}">
        <p14:creationId xmlns:p14="http://schemas.microsoft.com/office/powerpoint/2010/main" val="299491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3" name="Rectangle 7176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4" name="Arc 7178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96C51-D294-5AEF-E8F0-EBF6147D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endParaRPr lang="es-MX"/>
          </a:p>
        </p:txBody>
      </p:sp>
      <p:pic>
        <p:nvPicPr>
          <p:cNvPr id="7170" name="Picture 2" descr="An original MNIST image identified as 2. A perturbed image identified as 7.  | Download Scientific Diagram">
            <a:extLst>
              <a:ext uri="{FF2B5EF4-FFF2-40B4-BE49-F238E27FC236}">
                <a16:creationId xmlns:a16="http://schemas.microsoft.com/office/drawing/2014/main" id="{4DCDF92A-58F0-241B-D07D-B49B5AF81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r="-2" b="-2"/>
          <a:stretch/>
        </p:blipFill>
        <p:spPr bwMode="auto">
          <a:xfrm>
            <a:off x="303622" y="769620"/>
            <a:ext cx="4295782" cy="4295782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AGsHub-Official/DAGsHub-Tutorial-MNIST | DagsHub">
            <a:extLst>
              <a:ext uri="{FF2B5EF4-FFF2-40B4-BE49-F238E27FC236}">
                <a16:creationId xmlns:a16="http://schemas.microsoft.com/office/drawing/2014/main" id="{BAB801A0-C0BB-50EE-C60E-BB3E6A339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099" y="858860"/>
            <a:ext cx="3845694" cy="384569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187CC-C328-D13A-5BF4-FA12659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4669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713</Words>
  <Application>Microsoft Office PowerPoint</Application>
  <PresentationFormat>Widescreen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Tema do Office</vt:lpstr>
      <vt:lpstr>Redes Neuronales</vt:lpstr>
      <vt:lpstr>Clasificación de MNIST</vt:lpstr>
      <vt:lpstr>Regresión Logística (Clasificación binaria)</vt:lpstr>
      <vt:lpstr>Apresentação do PowerPoint</vt:lpstr>
      <vt:lpstr>Transformación de la imagen (Flatten)</vt:lpstr>
      <vt:lpstr>Regresión Logística ¿De que tamaño debe ser el input layer?</vt:lpstr>
      <vt:lpstr>Regresión Logística</vt:lpstr>
      <vt:lpstr>Regresión Logística Multinomial</vt:lpstr>
      <vt:lpstr>Apresentação do PowerPoint</vt:lpstr>
      <vt:lpstr>One-hot vector</vt:lpstr>
      <vt:lpstr>Representación de 1 Feature (pixel)</vt:lpstr>
      <vt:lpstr>Apresentação do PowerPoint</vt:lpstr>
      <vt:lpstr>Apresentação do PowerPoint</vt:lpstr>
      <vt:lpstr>Apresentação do PowerPoint</vt:lpstr>
      <vt:lpstr>Conversión de vector a matriz</vt:lpstr>
      <vt:lpstr>Matriz de pesos W (Todas las regresiones)</vt:lpstr>
      <vt:lpstr>¿Cuál debería ser el tamaño de la siguiente matriz?</vt:lpstr>
      <vt:lpstr>¿Cuál debería ser el tamaño de la siguiente matriz?</vt:lpstr>
      <vt:lpstr>¿Cuál debería ser el tamaño de la siguiente matriz?</vt:lpstr>
      <vt:lpstr>¿Cuál debería ser el tamaño de la siguiente matriz?</vt:lpstr>
      <vt:lpstr>¿Cuál debería ser el tamaño de la matriz de pesos para una capa de entrada de 784 y una capa de salida 10?</vt:lpstr>
      <vt:lpstr>¿Cuál debería ser el tamaño de la matriz de pesos para una capa de entrada de 784 y una capa de salida 10?</vt:lpstr>
      <vt:lpstr>¿Qué sucede con el parámetro b?</vt:lpstr>
      <vt:lpstr>¿Qué sucede con el parámetro b?</vt:lpstr>
      <vt:lpstr>¿Qué sucede con el parámetro b?</vt:lpstr>
      <vt:lpstr>¿Qué sucede con el parámetro b?</vt:lpstr>
      <vt:lpstr>Ejemplo 2 operaciones</vt:lpstr>
      <vt:lpstr>Mismo ejemplo pero con matrices</vt:lpstr>
      <vt:lpstr>Apresentação do PowerPoint</vt:lpstr>
      <vt:lpstr>Apresentação do PowerPoint</vt:lpstr>
      <vt:lpstr>Clasificación binaria (de nuevo)</vt:lpstr>
      <vt:lpstr>Clasificación binaria (de nuevo)</vt:lpstr>
      <vt:lpstr>Apresentação do PowerPoint</vt:lpstr>
      <vt:lpstr>Redes neuronales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Andrey Pacheco Portuguez</dc:creator>
  <cp:lastModifiedBy>Steven Andrey Pacheco Portuguez</cp:lastModifiedBy>
  <cp:revision>1</cp:revision>
  <dcterms:created xsi:type="dcterms:W3CDTF">2024-02-03T16:27:56Z</dcterms:created>
  <dcterms:modified xsi:type="dcterms:W3CDTF">2024-03-19T22:00:53Z</dcterms:modified>
</cp:coreProperties>
</file>