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5" r:id="rId14"/>
    <p:sldId id="286" r:id="rId15"/>
    <p:sldId id="28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8AA9C9-D6AE-43DD-A533-276D40891983}" v="38" dt="2024-03-21T01:37:20.9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Andrey Pacheco Portuguez" userId="ad40cec1-e87c-4df3-a667-1eb27988b12b" providerId="ADAL" clId="{ADF77E5F-1DA9-4169-9699-6D715AB3B49F}"/>
    <pc:docChg chg="undo custSel addSld delSld modSld sldOrd">
      <pc:chgData name="Steven Andrey Pacheco Portuguez" userId="ad40cec1-e87c-4df3-a667-1eb27988b12b" providerId="ADAL" clId="{ADF77E5F-1DA9-4169-9699-6D715AB3B49F}" dt="2024-02-24T12:22:29.330" v="3439" actId="20577"/>
      <pc:docMkLst>
        <pc:docMk/>
      </pc:docMkLst>
      <pc:sldChg chg="modSp mod">
        <pc:chgData name="Steven Andrey Pacheco Portuguez" userId="ad40cec1-e87c-4df3-a667-1eb27988b12b" providerId="ADAL" clId="{ADF77E5F-1DA9-4169-9699-6D715AB3B49F}" dt="2024-02-07T11:41:01.109" v="157" actId="20577"/>
        <pc:sldMkLst>
          <pc:docMk/>
          <pc:sldMk cId="2441221687" sldId="257"/>
        </pc:sldMkLst>
        <pc:spChg chg="mod">
          <ac:chgData name="Steven Andrey Pacheco Portuguez" userId="ad40cec1-e87c-4df3-a667-1eb27988b12b" providerId="ADAL" clId="{ADF77E5F-1DA9-4169-9699-6D715AB3B49F}" dt="2024-02-07T11:34:37.729" v="12" actId="20577"/>
          <ac:spMkLst>
            <pc:docMk/>
            <pc:sldMk cId="2441221687" sldId="257"/>
            <ac:spMk id="2" creationId="{52690532-1914-CC79-B102-8E4469DC5D25}"/>
          </ac:spMkLst>
        </pc:spChg>
        <pc:spChg chg="mod">
          <ac:chgData name="Steven Andrey Pacheco Portuguez" userId="ad40cec1-e87c-4df3-a667-1eb27988b12b" providerId="ADAL" clId="{ADF77E5F-1DA9-4169-9699-6D715AB3B49F}" dt="2024-02-07T11:41:01.109" v="157" actId="20577"/>
          <ac:spMkLst>
            <pc:docMk/>
            <pc:sldMk cId="2441221687" sldId="257"/>
            <ac:spMk id="3" creationId="{A87D453E-B66C-061B-591B-BE65559D1F0D}"/>
          </ac:spMkLst>
        </pc:spChg>
      </pc:sldChg>
      <pc:sldChg chg="modSp new mod">
        <pc:chgData name="Steven Andrey Pacheco Portuguez" userId="ad40cec1-e87c-4df3-a667-1eb27988b12b" providerId="ADAL" clId="{ADF77E5F-1DA9-4169-9699-6D715AB3B49F}" dt="2024-02-07T11:43:09.463" v="386" actId="20577"/>
        <pc:sldMkLst>
          <pc:docMk/>
          <pc:sldMk cId="1057340898" sldId="258"/>
        </pc:sldMkLst>
        <pc:spChg chg="mod">
          <ac:chgData name="Steven Andrey Pacheco Portuguez" userId="ad40cec1-e87c-4df3-a667-1eb27988b12b" providerId="ADAL" clId="{ADF77E5F-1DA9-4169-9699-6D715AB3B49F}" dt="2024-02-07T11:41:46.297" v="175" actId="20577"/>
          <ac:spMkLst>
            <pc:docMk/>
            <pc:sldMk cId="1057340898" sldId="258"/>
            <ac:spMk id="2" creationId="{B6101649-B06A-EC44-A5E0-E490C4AD7B5A}"/>
          </ac:spMkLst>
        </pc:spChg>
        <pc:spChg chg="mod">
          <ac:chgData name="Steven Andrey Pacheco Portuguez" userId="ad40cec1-e87c-4df3-a667-1eb27988b12b" providerId="ADAL" clId="{ADF77E5F-1DA9-4169-9699-6D715AB3B49F}" dt="2024-02-07T11:43:09.463" v="386" actId="20577"/>
          <ac:spMkLst>
            <pc:docMk/>
            <pc:sldMk cId="1057340898" sldId="258"/>
            <ac:spMk id="3" creationId="{904DD757-690F-8B13-C33F-DD8E4E473EE1}"/>
          </ac:spMkLst>
        </pc:spChg>
      </pc:sldChg>
      <pc:sldChg chg="addSp delSp modSp new mod setBg">
        <pc:chgData name="Steven Andrey Pacheco Portuguez" userId="ad40cec1-e87c-4df3-a667-1eb27988b12b" providerId="ADAL" clId="{ADF77E5F-1DA9-4169-9699-6D715AB3B49F}" dt="2024-02-07T11:57:01.908" v="444" actId="1076"/>
        <pc:sldMkLst>
          <pc:docMk/>
          <pc:sldMk cId="524884764" sldId="259"/>
        </pc:sldMkLst>
        <pc:spChg chg="del">
          <ac:chgData name="Steven Andrey Pacheco Portuguez" userId="ad40cec1-e87c-4df3-a667-1eb27988b12b" providerId="ADAL" clId="{ADF77E5F-1DA9-4169-9699-6D715AB3B49F}" dt="2024-02-07T11:52:45.815" v="389" actId="26606"/>
          <ac:spMkLst>
            <pc:docMk/>
            <pc:sldMk cId="524884764" sldId="259"/>
            <ac:spMk id="2" creationId="{E155A5BA-60AE-1DA5-A163-5BCD81C51282}"/>
          </ac:spMkLst>
        </pc:spChg>
        <pc:spChg chg="del">
          <ac:chgData name="Steven Andrey Pacheco Portuguez" userId="ad40cec1-e87c-4df3-a667-1eb27988b12b" providerId="ADAL" clId="{ADF77E5F-1DA9-4169-9699-6D715AB3B49F}" dt="2024-02-07T11:52:45.815" v="389" actId="26606"/>
          <ac:spMkLst>
            <pc:docMk/>
            <pc:sldMk cId="524884764" sldId="259"/>
            <ac:spMk id="3" creationId="{186380AE-7C04-2BB1-7060-E303DF0184BD}"/>
          </ac:spMkLst>
        </pc:spChg>
        <pc:spChg chg="add">
          <ac:chgData name="Steven Andrey Pacheco Portuguez" userId="ad40cec1-e87c-4df3-a667-1eb27988b12b" providerId="ADAL" clId="{ADF77E5F-1DA9-4169-9699-6D715AB3B49F}" dt="2024-02-07T11:57:00.140" v="443" actId="26606"/>
          <ac:spMkLst>
            <pc:docMk/>
            <pc:sldMk cId="524884764" sldId="259"/>
            <ac:spMk id="1031" creationId="{7C1E5815-D54C-487F-A054-6D4930ADE3DF}"/>
          </ac:spMkLst>
        </pc:spChg>
        <pc:spChg chg="add">
          <ac:chgData name="Steven Andrey Pacheco Portuguez" userId="ad40cec1-e87c-4df3-a667-1eb27988b12b" providerId="ADAL" clId="{ADF77E5F-1DA9-4169-9699-6D715AB3B49F}" dt="2024-02-07T11:57:00.140" v="443" actId="26606"/>
          <ac:spMkLst>
            <pc:docMk/>
            <pc:sldMk cId="524884764" sldId="259"/>
            <ac:spMk id="1033" creationId="{736F0DFD-0954-464F-BF12-DD2E6F6E0380}"/>
          </ac:spMkLst>
        </pc:spChg>
        <pc:picChg chg="add mod">
          <ac:chgData name="Steven Andrey Pacheco Portuguez" userId="ad40cec1-e87c-4df3-a667-1eb27988b12b" providerId="ADAL" clId="{ADF77E5F-1DA9-4169-9699-6D715AB3B49F}" dt="2024-02-07T11:57:01.908" v="444" actId="1076"/>
          <ac:picMkLst>
            <pc:docMk/>
            <pc:sldMk cId="524884764" sldId="259"/>
            <ac:picMk id="1026" creationId="{666B8398-AEBA-D76A-DF24-C5346E6C5E38}"/>
          </ac:picMkLst>
        </pc:picChg>
      </pc:sldChg>
      <pc:sldChg chg="addSp modSp new mod">
        <pc:chgData name="Steven Andrey Pacheco Portuguez" userId="ad40cec1-e87c-4df3-a667-1eb27988b12b" providerId="ADAL" clId="{ADF77E5F-1DA9-4169-9699-6D715AB3B49F}" dt="2024-02-07T11:56:05.950" v="441" actId="14100"/>
        <pc:sldMkLst>
          <pc:docMk/>
          <pc:sldMk cId="52054047" sldId="260"/>
        </pc:sldMkLst>
        <pc:spChg chg="mod">
          <ac:chgData name="Steven Andrey Pacheco Portuguez" userId="ad40cec1-e87c-4df3-a667-1eb27988b12b" providerId="ADAL" clId="{ADF77E5F-1DA9-4169-9699-6D715AB3B49F}" dt="2024-02-07T11:56:00.924" v="440" actId="20577"/>
          <ac:spMkLst>
            <pc:docMk/>
            <pc:sldMk cId="52054047" sldId="260"/>
            <ac:spMk id="2" creationId="{56C64EE2-93F4-1FFE-7DAE-79EF80671AF6}"/>
          </ac:spMkLst>
        </pc:spChg>
        <pc:picChg chg="add mod">
          <ac:chgData name="Steven Andrey Pacheco Portuguez" userId="ad40cec1-e87c-4df3-a667-1eb27988b12b" providerId="ADAL" clId="{ADF77E5F-1DA9-4169-9699-6D715AB3B49F}" dt="2024-02-07T11:56:05.950" v="441" actId="14100"/>
          <ac:picMkLst>
            <pc:docMk/>
            <pc:sldMk cId="52054047" sldId="260"/>
            <ac:picMk id="5" creationId="{E917E427-9449-C4DC-B2A5-A4EEBBAEDAFC}"/>
          </ac:picMkLst>
        </pc:picChg>
      </pc:sldChg>
      <pc:sldChg chg="add">
        <pc:chgData name="Steven Andrey Pacheco Portuguez" userId="ad40cec1-e87c-4df3-a667-1eb27988b12b" providerId="ADAL" clId="{ADF77E5F-1DA9-4169-9699-6D715AB3B49F}" dt="2024-02-07T11:56:12.492" v="442" actId="2890"/>
        <pc:sldMkLst>
          <pc:docMk/>
          <pc:sldMk cId="297410849" sldId="261"/>
        </pc:sldMkLst>
      </pc:sldChg>
      <pc:sldChg chg="modSp new mod">
        <pc:chgData name="Steven Andrey Pacheco Portuguez" userId="ad40cec1-e87c-4df3-a667-1eb27988b12b" providerId="ADAL" clId="{ADF77E5F-1DA9-4169-9699-6D715AB3B49F}" dt="2024-02-07T11:58:36.171" v="699" actId="20577"/>
        <pc:sldMkLst>
          <pc:docMk/>
          <pc:sldMk cId="1822249685" sldId="262"/>
        </pc:sldMkLst>
        <pc:spChg chg="mod">
          <ac:chgData name="Steven Andrey Pacheco Portuguez" userId="ad40cec1-e87c-4df3-a667-1eb27988b12b" providerId="ADAL" clId="{ADF77E5F-1DA9-4169-9699-6D715AB3B49F}" dt="2024-02-07T11:57:22.654" v="506" actId="20577"/>
          <ac:spMkLst>
            <pc:docMk/>
            <pc:sldMk cId="1822249685" sldId="262"/>
            <ac:spMk id="2" creationId="{1C9CE984-18D1-2860-526D-9A8244B64E26}"/>
          </ac:spMkLst>
        </pc:spChg>
        <pc:spChg chg="mod">
          <ac:chgData name="Steven Andrey Pacheco Portuguez" userId="ad40cec1-e87c-4df3-a667-1eb27988b12b" providerId="ADAL" clId="{ADF77E5F-1DA9-4169-9699-6D715AB3B49F}" dt="2024-02-07T11:58:36.171" v="699" actId="20577"/>
          <ac:spMkLst>
            <pc:docMk/>
            <pc:sldMk cId="1822249685" sldId="262"/>
            <ac:spMk id="3" creationId="{EE4A9D24-ED46-4B6D-FF48-1AC85A6C7265}"/>
          </ac:spMkLst>
        </pc:spChg>
      </pc:sldChg>
      <pc:sldChg chg="addSp delSp modSp new mod setBg">
        <pc:chgData name="Steven Andrey Pacheco Portuguez" userId="ad40cec1-e87c-4df3-a667-1eb27988b12b" providerId="ADAL" clId="{ADF77E5F-1DA9-4169-9699-6D715AB3B49F}" dt="2024-02-07T12:04:21.864" v="853" actId="26606"/>
        <pc:sldMkLst>
          <pc:docMk/>
          <pc:sldMk cId="2864865428" sldId="263"/>
        </pc:sldMkLst>
        <pc:spChg chg="mod">
          <ac:chgData name="Steven Andrey Pacheco Portuguez" userId="ad40cec1-e87c-4df3-a667-1eb27988b12b" providerId="ADAL" clId="{ADF77E5F-1DA9-4169-9699-6D715AB3B49F}" dt="2024-02-07T12:04:21.864" v="853" actId="26606"/>
          <ac:spMkLst>
            <pc:docMk/>
            <pc:sldMk cId="2864865428" sldId="263"/>
            <ac:spMk id="2" creationId="{9FFBEC12-A695-3E03-10BA-10A35ED54FAE}"/>
          </ac:spMkLst>
        </pc:spChg>
        <pc:spChg chg="add del mod ord">
          <ac:chgData name="Steven Andrey Pacheco Portuguez" userId="ad40cec1-e87c-4df3-a667-1eb27988b12b" providerId="ADAL" clId="{ADF77E5F-1DA9-4169-9699-6D715AB3B49F}" dt="2024-02-07T12:04:21.864" v="853" actId="26606"/>
          <ac:spMkLst>
            <pc:docMk/>
            <pc:sldMk cId="2864865428" sldId="263"/>
            <ac:spMk id="3" creationId="{CB60C032-5C3D-789D-ABCB-173822BD7BDC}"/>
          </ac:spMkLst>
        </pc:spChg>
        <pc:spChg chg="add">
          <ac:chgData name="Steven Andrey Pacheco Portuguez" userId="ad40cec1-e87c-4df3-a667-1eb27988b12b" providerId="ADAL" clId="{ADF77E5F-1DA9-4169-9699-6D715AB3B49F}" dt="2024-02-07T12:04:21.864" v="853" actId="26606"/>
          <ac:spMkLst>
            <pc:docMk/>
            <pc:sldMk cId="2864865428" sldId="263"/>
            <ac:spMk id="2057" creationId="{A8908DB7-C3A6-4FCB-9820-CEE02B398C4A}"/>
          </ac:spMkLst>
        </pc:spChg>
        <pc:spChg chg="add">
          <ac:chgData name="Steven Andrey Pacheco Portuguez" userId="ad40cec1-e87c-4df3-a667-1eb27988b12b" providerId="ADAL" clId="{ADF77E5F-1DA9-4169-9699-6D715AB3B49F}" dt="2024-02-07T12:04:21.864" v="853" actId="26606"/>
          <ac:spMkLst>
            <pc:docMk/>
            <pc:sldMk cId="2864865428" sldId="263"/>
            <ac:spMk id="2059" creationId="{535742DD-1B16-4E9D-B715-0D74B4574A68}"/>
          </ac:spMkLst>
        </pc:spChg>
        <pc:picChg chg="add mod">
          <ac:chgData name="Steven Andrey Pacheco Portuguez" userId="ad40cec1-e87c-4df3-a667-1eb27988b12b" providerId="ADAL" clId="{ADF77E5F-1DA9-4169-9699-6D715AB3B49F}" dt="2024-02-07T12:03:19.289" v="723"/>
          <ac:picMkLst>
            <pc:docMk/>
            <pc:sldMk cId="2864865428" sldId="263"/>
            <ac:picMk id="2050" creationId="{EAF40530-9291-7A4F-84A8-D08C5B3CB42E}"/>
          </ac:picMkLst>
        </pc:picChg>
        <pc:picChg chg="add mod">
          <ac:chgData name="Steven Andrey Pacheco Portuguez" userId="ad40cec1-e87c-4df3-a667-1eb27988b12b" providerId="ADAL" clId="{ADF77E5F-1DA9-4169-9699-6D715AB3B49F}" dt="2024-02-07T12:04:21.864" v="853" actId="26606"/>
          <ac:picMkLst>
            <pc:docMk/>
            <pc:sldMk cId="2864865428" sldId="263"/>
            <ac:picMk id="2052" creationId="{4C578984-ADB4-DAF3-1D56-E7AFC64C12BE}"/>
          </ac:picMkLst>
        </pc:picChg>
      </pc:sldChg>
      <pc:sldChg chg="modSp new mod">
        <pc:chgData name="Steven Andrey Pacheco Portuguez" userId="ad40cec1-e87c-4df3-a667-1eb27988b12b" providerId="ADAL" clId="{ADF77E5F-1DA9-4169-9699-6D715AB3B49F}" dt="2024-02-07T12:07:57.726" v="1145" actId="313"/>
        <pc:sldMkLst>
          <pc:docMk/>
          <pc:sldMk cId="443544718" sldId="264"/>
        </pc:sldMkLst>
        <pc:spChg chg="mod">
          <ac:chgData name="Steven Andrey Pacheco Portuguez" userId="ad40cec1-e87c-4df3-a667-1eb27988b12b" providerId="ADAL" clId="{ADF77E5F-1DA9-4169-9699-6D715AB3B49F}" dt="2024-02-07T12:06:11.872" v="875" actId="20577"/>
          <ac:spMkLst>
            <pc:docMk/>
            <pc:sldMk cId="443544718" sldId="264"/>
            <ac:spMk id="2" creationId="{D76F2894-DBD0-3D40-A6C7-2E0CA22C3357}"/>
          </ac:spMkLst>
        </pc:spChg>
        <pc:spChg chg="mod">
          <ac:chgData name="Steven Andrey Pacheco Portuguez" userId="ad40cec1-e87c-4df3-a667-1eb27988b12b" providerId="ADAL" clId="{ADF77E5F-1DA9-4169-9699-6D715AB3B49F}" dt="2024-02-07T12:07:57.726" v="1145" actId="313"/>
          <ac:spMkLst>
            <pc:docMk/>
            <pc:sldMk cId="443544718" sldId="264"/>
            <ac:spMk id="3" creationId="{07BA1B5D-4E8D-9A37-D4BE-BD9912B6F26B}"/>
          </ac:spMkLst>
        </pc:spChg>
      </pc:sldChg>
      <pc:sldChg chg="addSp new">
        <pc:chgData name="Steven Andrey Pacheco Portuguez" userId="ad40cec1-e87c-4df3-a667-1eb27988b12b" providerId="ADAL" clId="{ADF77E5F-1DA9-4169-9699-6D715AB3B49F}" dt="2024-02-07T12:09:02.508" v="1147"/>
        <pc:sldMkLst>
          <pc:docMk/>
          <pc:sldMk cId="2612766236" sldId="265"/>
        </pc:sldMkLst>
        <pc:picChg chg="add">
          <ac:chgData name="Steven Andrey Pacheco Portuguez" userId="ad40cec1-e87c-4df3-a667-1eb27988b12b" providerId="ADAL" clId="{ADF77E5F-1DA9-4169-9699-6D715AB3B49F}" dt="2024-02-07T12:09:02.508" v="1147"/>
          <ac:picMkLst>
            <pc:docMk/>
            <pc:sldMk cId="2612766236" sldId="265"/>
            <ac:picMk id="3074" creationId="{E96AE9EB-7E23-7D07-7BF4-A558E6FAB139}"/>
          </ac:picMkLst>
        </pc:picChg>
      </pc:sldChg>
      <pc:sldChg chg="addSp delSp modSp new mod setBg">
        <pc:chgData name="Steven Andrey Pacheco Portuguez" userId="ad40cec1-e87c-4df3-a667-1eb27988b12b" providerId="ADAL" clId="{ADF77E5F-1DA9-4169-9699-6D715AB3B49F}" dt="2024-02-08T10:56:27.657" v="1280" actId="20577"/>
        <pc:sldMkLst>
          <pc:docMk/>
          <pc:sldMk cId="1983556053" sldId="266"/>
        </pc:sldMkLst>
        <pc:spChg chg="mod">
          <ac:chgData name="Steven Andrey Pacheco Portuguez" userId="ad40cec1-e87c-4df3-a667-1eb27988b12b" providerId="ADAL" clId="{ADF77E5F-1DA9-4169-9699-6D715AB3B49F}" dt="2024-02-08T10:55:01.291" v="1236" actId="26606"/>
          <ac:spMkLst>
            <pc:docMk/>
            <pc:sldMk cId="1983556053" sldId="266"/>
            <ac:spMk id="2" creationId="{46E1EEA3-EF3E-742B-810C-18EE620DCDDD}"/>
          </ac:spMkLst>
        </pc:spChg>
        <pc:spChg chg="del">
          <ac:chgData name="Steven Andrey Pacheco Portuguez" userId="ad40cec1-e87c-4df3-a667-1eb27988b12b" providerId="ADAL" clId="{ADF77E5F-1DA9-4169-9699-6D715AB3B49F}" dt="2024-02-08T10:54:11.366" v="1175"/>
          <ac:spMkLst>
            <pc:docMk/>
            <pc:sldMk cId="1983556053" sldId="266"/>
            <ac:spMk id="3" creationId="{1044FA32-01C0-F5AB-F030-3E9D21BCBC05}"/>
          </ac:spMkLst>
        </pc:spChg>
        <pc:spChg chg="add mod ord">
          <ac:chgData name="Steven Andrey Pacheco Portuguez" userId="ad40cec1-e87c-4df3-a667-1eb27988b12b" providerId="ADAL" clId="{ADF77E5F-1DA9-4169-9699-6D715AB3B49F}" dt="2024-02-08T10:56:27.657" v="1280" actId="20577"/>
          <ac:spMkLst>
            <pc:docMk/>
            <pc:sldMk cId="1983556053" sldId="266"/>
            <ac:spMk id="6" creationId="{C5E9F043-5B27-8EEE-121E-15DAC8B38A64}"/>
          </ac:spMkLst>
        </pc:spChg>
        <pc:spChg chg="add">
          <ac:chgData name="Steven Andrey Pacheco Portuguez" userId="ad40cec1-e87c-4df3-a667-1eb27988b12b" providerId="ADAL" clId="{ADF77E5F-1DA9-4169-9699-6D715AB3B49F}" dt="2024-02-08T10:55:01.291" v="1236" actId="26606"/>
          <ac:spMkLst>
            <pc:docMk/>
            <pc:sldMk cId="1983556053" sldId="266"/>
            <ac:spMk id="12" creationId="{A8908DB7-C3A6-4FCB-9820-CEE02B398C4A}"/>
          </ac:spMkLst>
        </pc:spChg>
        <pc:spChg chg="add">
          <ac:chgData name="Steven Andrey Pacheco Portuguez" userId="ad40cec1-e87c-4df3-a667-1eb27988b12b" providerId="ADAL" clId="{ADF77E5F-1DA9-4169-9699-6D715AB3B49F}" dt="2024-02-08T10:55:01.291" v="1236" actId="26606"/>
          <ac:spMkLst>
            <pc:docMk/>
            <pc:sldMk cId="1983556053" sldId="266"/>
            <ac:spMk id="14" creationId="{535742DD-1B16-4E9D-B715-0D74B4574A68}"/>
          </ac:spMkLst>
        </pc:spChg>
        <pc:picChg chg="add del mod">
          <ac:chgData name="Steven Andrey Pacheco Portuguez" userId="ad40cec1-e87c-4df3-a667-1eb27988b12b" providerId="ADAL" clId="{ADF77E5F-1DA9-4169-9699-6D715AB3B49F}" dt="2024-02-08T10:54:44.675" v="1176" actId="21"/>
          <ac:picMkLst>
            <pc:docMk/>
            <pc:sldMk cId="1983556053" sldId="266"/>
            <ac:picMk id="4" creationId="{DF9002F2-AA89-3515-22D6-0FC42AEF622B}"/>
          </ac:picMkLst>
        </pc:picChg>
        <pc:picChg chg="add mod">
          <ac:chgData name="Steven Andrey Pacheco Portuguez" userId="ad40cec1-e87c-4df3-a667-1eb27988b12b" providerId="ADAL" clId="{ADF77E5F-1DA9-4169-9699-6D715AB3B49F}" dt="2024-02-08T10:55:40.313" v="1238" actId="27614"/>
          <ac:picMkLst>
            <pc:docMk/>
            <pc:sldMk cId="1983556053" sldId="266"/>
            <ac:picMk id="7" creationId="{DF9002F2-AA89-3515-22D6-0FC42AEF622B}"/>
          </ac:picMkLst>
        </pc:picChg>
      </pc:sldChg>
      <pc:sldChg chg="addSp delSp modSp new mod setBg">
        <pc:chgData name="Steven Andrey Pacheco Portuguez" userId="ad40cec1-e87c-4df3-a667-1eb27988b12b" providerId="ADAL" clId="{ADF77E5F-1DA9-4169-9699-6D715AB3B49F}" dt="2024-02-08T11:10:46.081" v="1667" actId="1076"/>
        <pc:sldMkLst>
          <pc:docMk/>
          <pc:sldMk cId="3320214258" sldId="267"/>
        </pc:sldMkLst>
        <pc:spChg chg="add del">
          <ac:chgData name="Steven Andrey Pacheco Portuguez" userId="ad40cec1-e87c-4df3-a667-1eb27988b12b" providerId="ADAL" clId="{ADF77E5F-1DA9-4169-9699-6D715AB3B49F}" dt="2024-02-08T10:57:17.420" v="1287" actId="26606"/>
          <ac:spMkLst>
            <pc:docMk/>
            <pc:sldMk cId="3320214258" sldId="267"/>
            <ac:spMk id="2" creationId="{53E4B912-E6B3-77E1-8DDD-E3B611DB9EB5}"/>
          </ac:spMkLst>
        </pc:spChg>
        <pc:spChg chg="del">
          <ac:chgData name="Steven Andrey Pacheco Portuguez" userId="ad40cec1-e87c-4df3-a667-1eb27988b12b" providerId="ADAL" clId="{ADF77E5F-1DA9-4169-9699-6D715AB3B49F}" dt="2024-02-08T10:57:08.420" v="1282"/>
          <ac:spMkLst>
            <pc:docMk/>
            <pc:sldMk cId="3320214258" sldId="267"/>
            <ac:spMk id="3" creationId="{C4E451D6-717C-5BD7-EE0D-FB7771511FFA}"/>
          </ac:spMkLst>
        </pc:spChg>
        <pc:spChg chg="add mod">
          <ac:chgData name="Steven Andrey Pacheco Portuguez" userId="ad40cec1-e87c-4df3-a667-1eb27988b12b" providerId="ADAL" clId="{ADF77E5F-1DA9-4169-9699-6D715AB3B49F}" dt="2024-02-08T10:57:39.890" v="1299" actId="1076"/>
          <ac:spMkLst>
            <pc:docMk/>
            <pc:sldMk cId="3320214258" sldId="267"/>
            <ac:spMk id="5" creationId="{DDF13A9C-8201-4E78-65F8-FC895A0C5330}"/>
          </ac:spMkLst>
        </pc:spChg>
        <pc:spChg chg="add mod">
          <ac:chgData name="Steven Andrey Pacheco Portuguez" userId="ad40cec1-e87c-4df3-a667-1eb27988b12b" providerId="ADAL" clId="{ADF77E5F-1DA9-4169-9699-6D715AB3B49F}" dt="2024-02-08T10:57:48.219" v="1303" actId="20577"/>
          <ac:spMkLst>
            <pc:docMk/>
            <pc:sldMk cId="3320214258" sldId="267"/>
            <ac:spMk id="6" creationId="{5BEBAB2C-216D-8D01-D0A7-146DEA494717}"/>
          </ac:spMkLst>
        </pc:spChg>
        <pc:spChg chg="add mod">
          <ac:chgData name="Steven Andrey Pacheco Portuguez" userId="ad40cec1-e87c-4df3-a667-1eb27988b12b" providerId="ADAL" clId="{ADF77E5F-1DA9-4169-9699-6D715AB3B49F}" dt="2024-02-08T10:58:23.884" v="1309" actId="20577"/>
          <ac:spMkLst>
            <pc:docMk/>
            <pc:sldMk cId="3320214258" sldId="267"/>
            <ac:spMk id="7" creationId="{BFAA225F-96C5-BA32-F196-47748FC45F52}"/>
          </ac:spMkLst>
        </pc:spChg>
        <pc:spChg chg="add del">
          <ac:chgData name="Steven Andrey Pacheco Portuguez" userId="ad40cec1-e87c-4df3-a667-1eb27988b12b" providerId="ADAL" clId="{ADF77E5F-1DA9-4169-9699-6D715AB3B49F}" dt="2024-02-08T10:57:17.414" v="1286" actId="26606"/>
          <ac:spMkLst>
            <pc:docMk/>
            <pc:sldMk cId="3320214258" sldId="267"/>
            <ac:spMk id="8" creationId="{983C0499-D7E7-46E3-7208-279B598B81F3}"/>
          </ac:spMkLst>
        </pc:spChg>
        <pc:spChg chg="add del">
          <ac:chgData name="Steven Andrey Pacheco Portuguez" userId="ad40cec1-e87c-4df3-a667-1eb27988b12b" providerId="ADAL" clId="{ADF77E5F-1DA9-4169-9699-6D715AB3B49F}" dt="2024-02-08T10:57:16.098" v="1284" actId="26606"/>
          <ac:spMkLst>
            <pc:docMk/>
            <pc:sldMk cId="3320214258" sldId="267"/>
            <ac:spMk id="9" creationId="{AF2A46FC-A8BE-4771-BE51-D9123E91856E}"/>
          </ac:spMkLst>
        </pc:spChg>
        <pc:spChg chg="add del">
          <ac:chgData name="Steven Andrey Pacheco Portuguez" userId="ad40cec1-e87c-4df3-a667-1eb27988b12b" providerId="ADAL" clId="{ADF77E5F-1DA9-4169-9699-6D715AB3B49F}" dt="2024-02-08T10:57:17.414" v="1286" actId="26606"/>
          <ac:spMkLst>
            <pc:docMk/>
            <pc:sldMk cId="3320214258" sldId="267"/>
            <ac:spMk id="11" creationId="{A8908DB7-C3A6-4FCB-9820-CEE02B398C4A}"/>
          </ac:spMkLst>
        </pc:spChg>
        <pc:spChg chg="add del">
          <ac:chgData name="Steven Andrey Pacheco Portuguez" userId="ad40cec1-e87c-4df3-a667-1eb27988b12b" providerId="ADAL" clId="{ADF77E5F-1DA9-4169-9699-6D715AB3B49F}" dt="2024-02-08T10:57:17.414" v="1286" actId="26606"/>
          <ac:spMkLst>
            <pc:docMk/>
            <pc:sldMk cId="3320214258" sldId="267"/>
            <ac:spMk id="12" creationId="{53E4B912-E6B3-77E1-8DDD-E3B611DB9EB5}"/>
          </ac:spMkLst>
        </pc:spChg>
        <pc:spChg chg="add del">
          <ac:chgData name="Steven Andrey Pacheco Portuguez" userId="ad40cec1-e87c-4df3-a667-1eb27988b12b" providerId="ADAL" clId="{ADF77E5F-1DA9-4169-9699-6D715AB3B49F}" dt="2024-02-08T10:57:17.414" v="1286" actId="26606"/>
          <ac:spMkLst>
            <pc:docMk/>
            <pc:sldMk cId="3320214258" sldId="267"/>
            <ac:spMk id="13" creationId="{535742DD-1B16-4E9D-B715-0D74B4574A68}"/>
          </ac:spMkLst>
        </pc:spChg>
        <pc:spChg chg="add">
          <ac:chgData name="Steven Andrey Pacheco Portuguez" userId="ad40cec1-e87c-4df3-a667-1eb27988b12b" providerId="ADAL" clId="{ADF77E5F-1DA9-4169-9699-6D715AB3B49F}" dt="2024-02-08T10:57:17.420" v="1287" actId="26606"/>
          <ac:spMkLst>
            <pc:docMk/>
            <pc:sldMk cId="3320214258" sldId="267"/>
            <ac:spMk id="15" creationId="{2E80C965-DB6D-4F81-9E9E-B027384D0BD6}"/>
          </ac:spMkLst>
        </pc:spChg>
        <pc:spChg chg="add">
          <ac:chgData name="Steven Andrey Pacheco Portuguez" userId="ad40cec1-e87c-4df3-a667-1eb27988b12b" providerId="ADAL" clId="{ADF77E5F-1DA9-4169-9699-6D715AB3B49F}" dt="2024-02-08T10:57:17.420" v="1287" actId="26606"/>
          <ac:spMkLst>
            <pc:docMk/>
            <pc:sldMk cId="3320214258" sldId="267"/>
            <ac:spMk id="16" creationId="{86FF76B9-219D-4469-AF87-0236D29032F1}"/>
          </ac:spMkLst>
        </pc:spChg>
        <pc:spChg chg="add">
          <ac:chgData name="Steven Andrey Pacheco Portuguez" userId="ad40cec1-e87c-4df3-a667-1eb27988b12b" providerId="ADAL" clId="{ADF77E5F-1DA9-4169-9699-6D715AB3B49F}" dt="2024-02-08T10:57:17.420" v="1287" actId="26606"/>
          <ac:spMkLst>
            <pc:docMk/>
            <pc:sldMk cId="3320214258" sldId="267"/>
            <ac:spMk id="17" creationId="{633C5E46-DAC5-4661-9C87-22B08E2A512F}"/>
          </ac:spMkLst>
        </pc:spChg>
        <pc:grpChg chg="add">
          <ac:chgData name="Steven Andrey Pacheco Portuguez" userId="ad40cec1-e87c-4df3-a667-1eb27988b12b" providerId="ADAL" clId="{ADF77E5F-1DA9-4169-9699-6D715AB3B49F}" dt="2024-02-08T10:57:17.420" v="1287" actId="26606"/>
          <ac:grpSpMkLst>
            <pc:docMk/>
            <pc:sldMk cId="3320214258" sldId="267"/>
            <ac:grpSpMk id="18" creationId="{DB88BD78-87E1-424D-B479-C37D8E41B12E}"/>
          </ac:grpSpMkLst>
        </pc:grpChg>
        <pc:picChg chg="add mod">
          <ac:chgData name="Steven Andrey Pacheco Portuguez" userId="ad40cec1-e87c-4df3-a667-1eb27988b12b" providerId="ADAL" clId="{ADF77E5F-1DA9-4169-9699-6D715AB3B49F}" dt="2024-02-08T10:57:17.420" v="1287" actId="26606"/>
          <ac:picMkLst>
            <pc:docMk/>
            <pc:sldMk cId="3320214258" sldId="267"/>
            <ac:picMk id="4" creationId="{20749213-944B-13F8-924E-ABB00A911A61}"/>
          </ac:picMkLst>
        </pc:picChg>
        <pc:picChg chg="add mod">
          <ac:chgData name="Steven Andrey Pacheco Portuguez" userId="ad40cec1-e87c-4df3-a667-1eb27988b12b" providerId="ADAL" clId="{ADF77E5F-1DA9-4169-9699-6D715AB3B49F}" dt="2024-02-08T11:10:46.081" v="1667" actId="1076"/>
          <ac:picMkLst>
            <pc:docMk/>
            <pc:sldMk cId="3320214258" sldId="267"/>
            <ac:picMk id="10" creationId="{CB738802-617E-24C2-04C9-EA6E27F37F21}"/>
          </ac:picMkLst>
        </pc:picChg>
      </pc:sldChg>
      <pc:sldChg chg="addSp modSp new mod">
        <pc:chgData name="Steven Andrey Pacheco Portuguez" userId="ad40cec1-e87c-4df3-a667-1eb27988b12b" providerId="ADAL" clId="{ADF77E5F-1DA9-4169-9699-6D715AB3B49F}" dt="2024-02-08T11:04:18.686" v="1447" actId="20577"/>
        <pc:sldMkLst>
          <pc:docMk/>
          <pc:sldMk cId="1288655313" sldId="268"/>
        </pc:sldMkLst>
        <pc:spChg chg="mod">
          <ac:chgData name="Steven Andrey Pacheco Portuguez" userId="ad40cec1-e87c-4df3-a667-1eb27988b12b" providerId="ADAL" clId="{ADF77E5F-1DA9-4169-9699-6D715AB3B49F}" dt="2024-02-08T11:02:54.523" v="1409" actId="20577"/>
          <ac:spMkLst>
            <pc:docMk/>
            <pc:sldMk cId="1288655313" sldId="268"/>
            <ac:spMk id="2" creationId="{20E041B5-82BC-0BD8-4929-FDFA66831C46}"/>
          </ac:spMkLst>
        </pc:spChg>
        <pc:spChg chg="mod">
          <ac:chgData name="Steven Andrey Pacheco Portuguez" userId="ad40cec1-e87c-4df3-a667-1eb27988b12b" providerId="ADAL" clId="{ADF77E5F-1DA9-4169-9699-6D715AB3B49F}" dt="2024-02-08T11:04:18.686" v="1447" actId="20577"/>
          <ac:spMkLst>
            <pc:docMk/>
            <pc:sldMk cId="1288655313" sldId="268"/>
            <ac:spMk id="3" creationId="{472F6A9D-DA8C-0AF2-F828-43F7F8905D5E}"/>
          </ac:spMkLst>
        </pc:spChg>
        <pc:spChg chg="add mod">
          <ac:chgData name="Steven Andrey Pacheco Portuguez" userId="ad40cec1-e87c-4df3-a667-1eb27988b12b" providerId="ADAL" clId="{ADF77E5F-1DA9-4169-9699-6D715AB3B49F}" dt="2024-02-08T11:00:38.541" v="1367" actId="1076"/>
          <ac:spMkLst>
            <pc:docMk/>
            <pc:sldMk cId="1288655313" sldId="268"/>
            <ac:spMk id="4" creationId="{4AB69000-4135-9E97-950A-80912AD6E9C2}"/>
          </ac:spMkLst>
        </pc:spChg>
      </pc:sldChg>
      <pc:sldChg chg="addSp modSp new mod">
        <pc:chgData name="Steven Andrey Pacheco Portuguez" userId="ad40cec1-e87c-4df3-a667-1eb27988b12b" providerId="ADAL" clId="{ADF77E5F-1DA9-4169-9699-6D715AB3B49F}" dt="2024-02-08T11:09:53.432" v="1664" actId="33524"/>
        <pc:sldMkLst>
          <pc:docMk/>
          <pc:sldMk cId="3836986608" sldId="269"/>
        </pc:sldMkLst>
        <pc:spChg chg="mod">
          <ac:chgData name="Steven Andrey Pacheco Portuguez" userId="ad40cec1-e87c-4df3-a667-1eb27988b12b" providerId="ADAL" clId="{ADF77E5F-1DA9-4169-9699-6D715AB3B49F}" dt="2024-02-08T11:08:32.734" v="1608" actId="20577"/>
          <ac:spMkLst>
            <pc:docMk/>
            <pc:sldMk cId="3836986608" sldId="269"/>
            <ac:spMk id="2" creationId="{AE55132F-88D9-C1A7-DCEA-1A070D6B1349}"/>
          </ac:spMkLst>
        </pc:spChg>
        <pc:spChg chg="mod">
          <ac:chgData name="Steven Andrey Pacheco Portuguez" userId="ad40cec1-e87c-4df3-a667-1eb27988b12b" providerId="ADAL" clId="{ADF77E5F-1DA9-4169-9699-6D715AB3B49F}" dt="2024-02-08T11:09:53.432" v="1664" actId="33524"/>
          <ac:spMkLst>
            <pc:docMk/>
            <pc:sldMk cId="3836986608" sldId="269"/>
            <ac:spMk id="3" creationId="{666BB160-A860-6EC6-8F4E-C7D5156C5D06}"/>
          </ac:spMkLst>
        </pc:spChg>
        <pc:graphicFrameChg chg="add mod modGraphic">
          <ac:chgData name="Steven Andrey Pacheco Portuguez" userId="ad40cec1-e87c-4df3-a667-1eb27988b12b" providerId="ADAL" clId="{ADF77E5F-1DA9-4169-9699-6D715AB3B49F}" dt="2024-02-08T11:08:53.837" v="1663" actId="1076"/>
          <ac:graphicFrameMkLst>
            <pc:docMk/>
            <pc:sldMk cId="3836986608" sldId="269"/>
            <ac:graphicFrameMk id="4" creationId="{80AB2C47-6E8E-ECA5-1C0D-BD00E1692BB7}"/>
          </ac:graphicFrameMkLst>
        </pc:graphicFrameChg>
      </pc:sldChg>
      <pc:sldChg chg="addSp modSp new mod">
        <pc:chgData name="Steven Andrey Pacheco Portuguez" userId="ad40cec1-e87c-4df3-a667-1eb27988b12b" providerId="ADAL" clId="{ADF77E5F-1DA9-4169-9699-6D715AB3B49F}" dt="2024-02-08T11:20:35.443" v="1813" actId="20577"/>
        <pc:sldMkLst>
          <pc:docMk/>
          <pc:sldMk cId="389647744" sldId="270"/>
        </pc:sldMkLst>
        <pc:spChg chg="mod">
          <ac:chgData name="Steven Andrey Pacheco Portuguez" userId="ad40cec1-e87c-4df3-a667-1eb27988b12b" providerId="ADAL" clId="{ADF77E5F-1DA9-4169-9699-6D715AB3B49F}" dt="2024-02-08T11:18:54.995" v="1758" actId="20577"/>
          <ac:spMkLst>
            <pc:docMk/>
            <pc:sldMk cId="389647744" sldId="270"/>
            <ac:spMk id="2" creationId="{88C6B09C-B257-C568-7641-9BD806586941}"/>
          </ac:spMkLst>
        </pc:spChg>
        <pc:spChg chg="mod">
          <ac:chgData name="Steven Andrey Pacheco Portuguez" userId="ad40cec1-e87c-4df3-a667-1eb27988b12b" providerId="ADAL" clId="{ADF77E5F-1DA9-4169-9699-6D715AB3B49F}" dt="2024-02-08T11:14:27.520" v="1674"/>
          <ac:spMkLst>
            <pc:docMk/>
            <pc:sldMk cId="389647744" sldId="270"/>
            <ac:spMk id="3" creationId="{FD7913B5-5787-A5B9-2D52-17585CC538FF}"/>
          </ac:spMkLst>
        </pc:spChg>
        <pc:graphicFrameChg chg="add mod modGraphic">
          <ac:chgData name="Steven Andrey Pacheco Portuguez" userId="ad40cec1-e87c-4df3-a667-1eb27988b12b" providerId="ADAL" clId="{ADF77E5F-1DA9-4169-9699-6D715AB3B49F}" dt="2024-02-08T11:17:47.232" v="1739" actId="20577"/>
          <ac:graphicFrameMkLst>
            <pc:docMk/>
            <pc:sldMk cId="389647744" sldId="270"/>
            <ac:graphicFrameMk id="6" creationId="{CF8F629D-A61C-0BEC-DA7E-C43430254AA2}"/>
          </ac:graphicFrameMkLst>
        </pc:graphicFrameChg>
        <pc:graphicFrameChg chg="add mod modGraphic">
          <ac:chgData name="Steven Andrey Pacheco Portuguez" userId="ad40cec1-e87c-4df3-a667-1eb27988b12b" providerId="ADAL" clId="{ADF77E5F-1DA9-4169-9699-6D715AB3B49F}" dt="2024-02-08T11:20:35.443" v="1813" actId="20577"/>
          <ac:graphicFrameMkLst>
            <pc:docMk/>
            <pc:sldMk cId="389647744" sldId="270"/>
            <ac:graphicFrameMk id="7" creationId="{8C09EF2F-CBB5-61C1-5C24-61D10A50DB6C}"/>
          </ac:graphicFrameMkLst>
        </pc:graphicFrameChg>
        <pc:picChg chg="add mod">
          <ac:chgData name="Steven Andrey Pacheco Portuguez" userId="ad40cec1-e87c-4df3-a667-1eb27988b12b" providerId="ADAL" clId="{ADF77E5F-1DA9-4169-9699-6D715AB3B49F}" dt="2024-02-08T11:14:08.847" v="1669"/>
          <ac:picMkLst>
            <pc:docMk/>
            <pc:sldMk cId="389647744" sldId="270"/>
            <ac:picMk id="4" creationId="{478B0E62-E8EF-F5FA-514A-A1C31D21D7D3}"/>
          </ac:picMkLst>
        </pc:picChg>
        <pc:picChg chg="add mod">
          <ac:chgData name="Steven Andrey Pacheco Portuguez" userId="ad40cec1-e87c-4df3-a667-1eb27988b12b" providerId="ADAL" clId="{ADF77E5F-1DA9-4169-9699-6D715AB3B49F}" dt="2024-02-08T11:14:19.474" v="1672" actId="1076"/>
          <ac:picMkLst>
            <pc:docMk/>
            <pc:sldMk cId="389647744" sldId="270"/>
            <ac:picMk id="5" creationId="{D81F1531-E978-495B-E198-3898668A0761}"/>
          </ac:picMkLst>
        </pc:picChg>
      </pc:sldChg>
      <pc:sldChg chg="addSp delSp modSp new mod">
        <pc:chgData name="Steven Andrey Pacheco Portuguez" userId="ad40cec1-e87c-4df3-a667-1eb27988b12b" providerId="ADAL" clId="{ADF77E5F-1DA9-4169-9699-6D715AB3B49F}" dt="2024-02-08T11:23:18.627" v="1977" actId="20577"/>
        <pc:sldMkLst>
          <pc:docMk/>
          <pc:sldMk cId="2208215928" sldId="271"/>
        </pc:sldMkLst>
        <pc:spChg chg="mod">
          <ac:chgData name="Steven Andrey Pacheco Portuguez" userId="ad40cec1-e87c-4df3-a667-1eb27988b12b" providerId="ADAL" clId="{ADF77E5F-1DA9-4169-9699-6D715AB3B49F}" dt="2024-02-08T11:21:46.352" v="1841" actId="20577"/>
          <ac:spMkLst>
            <pc:docMk/>
            <pc:sldMk cId="2208215928" sldId="271"/>
            <ac:spMk id="2" creationId="{163D6D62-4D71-4D6D-F874-7374ABF8F879}"/>
          </ac:spMkLst>
        </pc:spChg>
        <pc:spChg chg="add del mod">
          <ac:chgData name="Steven Andrey Pacheco Portuguez" userId="ad40cec1-e87c-4df3-a667-1eb27988b12b" providerId="ADAL" clId="{ADF77E5F-1DA9-4169-9699-6D715AB3B49F}" dt="2024-02-08T11:23:18.627" v="1977" actId="20577"/>
          <ac:spMkLst>
            <pc:docMk/>
            <pc:sldMk cId="2208215928" sldId="271"/>
            <ac:spMk id="3" creationId="{5B918842-4557-0D8F-D5A7-6E08D0CB0D2D}"/>
          </ac:spMkLst>
        </pc:spChg>
        <pc:spChg chg="add mod">
          <ac:chgData name="Steven Andrey Pacheco Portuguez" userId="ad40cec1-e87c-4df3-a667-1eb27988b12b" providerId="ADAL" clId="{ADF77E5F-1DA9-4169-9699-6D715AB3B49F}" dt="2024-02-08T11:22:22.540" v="1856"/>
          <ac:spMkLst>
            <pc:docMk/>
            <pc:sldMk cId="2208215928" sldId="271"/>
            <ac:spMk id="4" creationId="{F4D87F77-CE44-F0FA-2997-4003C58197FB}"/>
          </ac:spMkLst>
        </pc:spChg>
      </pc:sldChg>
      <pc:sldChg chg="addSp modSp new mod">
        <pc:chgData name="Steven Andrey Pacheco Portuguez" userId="ad40cec1-e87c-4df3-a667-1eb27988b12b" providerId="ADAL" clId="{ADF77E5F-1DA9-4169-9699-6D715AB3B49F}" dt="2024-02-08T11:24:30.904" v="2050" actId="1076"/>
        <pc:sldMkLst>
          <pc:docMk/>
          <pc:sldMk cId="2892421316" sldId="272"/>
        </pc:sldMkLst>
        <pc:spChg chg="mod">
          <ac:chgData name="Steven Andrey Pacheco Portuguez" userId="ad40cec1-e87c-4df3-a667-1eb27988b12b" providerId="ADAL" clId="{ADF77E5F-1DA9-4169-9699-6D715AB3B49F}" dt="2024-02-08T11:24:03.964" v="2002" actId="20577"/>
          <ac:spMkLst>
            <pc:docMk/>
            <pc:sldMk cId="2892421316" sldId="272"/>
            <ac:spMk id="2" creationId="{0ACE3EB4-8678-CF97-D1E0-DDA3E7A591C3}"/>
          </ac:spMkLst>
        </pc:spChg>
        <pc:spChg chg="mod">
          <ac:chgData name="Steven Andrey Pacheco Portuguez" userId="ad40cec1-e87c-4df3-a667-1eb27988b12b" providerId="ADAL" clId="{ADF77E5F-1DA9-4169-9699-6D715AB3B49F}" dt="2024-02-08T11:24:23.845" v="2047" actId="20577"/>
          <ac:spMkLst>
            <pc:docMk/>
            <pc:sldMk cId="2892421316" sldId="272"/>
            <ac:spMk id="3" creationId="{7C458821-142F-B044-776B-AE0F9CFF68A6}"/>
          </ac:spMkLst>
        </pc:spChg>
        <pc:picChg chg="add mod">
          <ac:chgData name="Steven Andrey Pacheco Portuguez" userId="ad40cec1-e87c-4df3-a667-1eb27988b12b" providerId="ADAL" clId="{ADF77E5F-1DA9-4169-9699-6D715AB3B49F}" dt="2024-02-08T11:24:30.904" v="2050" actId="1076"/>
          <ac:picMkLst>
            <pc:docMk/>
            <pc:sldMk cId="2892421316" sldId="272"/>
            <ac:picMk id="4" creationId="{AF5FC074-7706-13D9-9F62-3DE9A41F44D3}"/>
          </ac:picMkLst>
        </pc:picChg>
      </pc:sldChg>
      <pc:sldChg chg="addSp delSp modSp add mod">
        <pc:chgData name="Steven Andrey Pacheco Portuguez" userId="ad40cec1-e87c-4df3-a667-1eb27988b12b" providerId="ADAL" clId="{ADF77E5F-1DA9-4169-9699-6D715AB3B49F}" dt="2024-02-08T11:33:39.620" v="2318" actId="1076"/>
        <pc:sldMkLst>
          <pc:docMk/>
          <pc:sldMk cId="2796643001" sldId="273"/>
        </pc:sldMkLst>
        <pc:spChg chg="mod">
          <ac:chgData name="Steven Andrey Pacheco Portuguez" userId="ad40cec1-e87c-4df3-a667-1eb27988b12b" providerId="ADAL" clId="{ADF77E5F-1DA9-4169-9699-6D715AB3B49F}" dt="2024-02-08T11:25:12.382" v="2069" actId="20577"/>
          <ac:spMkLst>
            <pc:docMk/>
            <pc:sldMk cId="2796643001" sldId="273"/>
            <ac:spMk id="2" creationId="{8A2674A8-71B4-B01A-3D92-2FCBB1182120}"/>
          </ac:spMkLst>
        </pc:spChg>
        <pc:spChg chg="del mod">
          <ac:chgData name="Steven Andrey Pacheco Portuguez" userId="ad40cec1-e87c-4df3-a667-1eb27988b12b" providerId="ADAL" clId="{ADF77E5F-1DA9-4169-9699-6D715AB3B49F}" dt="2024-02-08T11:32:55.800" v="2310"/>
          <ac:spMkLst>
            <pc:docMk/>
            <pc:sldMk cId="2796643001" sldId="273"/>
            <ac:spMk id="3" creationId="{BAFAD313-0A7C-264C-AFBD-7FCF00C3BCA3}"/>
          </ac:spMkLst>
        </pc:spChg>
        <pc:spChg chg="add mod">
          <ac:chgData name="Steven Andrey Pacheco Portuguez" userId="ad40cec1-e87c-4df3-a667-1eb27988b12b" providerId="ADAL" clId="{ADF77E5F-1DA9-4169-9699-6D715AB3B49F}" dt="2024-02-08T11:33:39.620" v="2318" actId="1076"/>
          <ac:spMkLst>
            <pc:docMk/>
            <pc:sldMk cId="2796643001" sldId="273"/>
            <ac:spMk id="6" creationId="{CB13B79D-2CFE-ECEE-D155-FADCEFD125A0}"/>
          </ac:spMkLst>
        </pc:spChg>
        <pc:spChg chg="add">
          <ac:chgData name="Steven Andrey Pacheco Portuguez" userId="ad40cec1-e87c-4df3-a667-1eb27988b12b" providerId="ADAL" clId="{ADF77E5F-1DA9-4169-9699-6D715AB3B49F}" dt="2024-02-08T11:33:36.017" v="2317" actId="11529"/>
          <ac:spMkLst>
            <pc:docMk/>
            <pc:sldMk cId="2796643001" sldId="273"/>
            <ac:spMk id="7" creationId="{7F495D4D-86CC-6BD3-D6F4-A613EF419C0C}"/>
          </ac:spMkLst>
        </pc:spChg>
        <pc:picChg chg="del mod">
          <ac:chgData name="Steven Andrey Pacheco Portuguez" userId="ad40cec1-e87c-4df3-a667-1eb27988b12b" providerId="ADAL" clId="{ADF77E5F-1DA9-4169-9699-6D715AB3B49F}" dt="2024-02-08T11:27:12.999" v="2251" actId="478"/>
          <ac:picMkLst>
            <pc:docMk/>
            <pc:sldMk cId="2796643001" sldId="273"/>
            <ac:picMk id="4" creationId="{15BBF940-F963-98B2-F1C6-06709C9B232B}"/>
          </ac:picMkLst>
        </pc:picChg>
        <pc:picChg chg="add mod">
          <ac:chgData name="Steven Andrey Pacheco Portuguez" userId="ad40cec1-e87c-4df3-a667-1eb27988b12b" providerId="ADAL" clId="{ADF77E5F-1DA9-4169-9699-6D715AB3B49F}" dt="2024-02-08T11:32:58.694" v="2311" actId="1076"/>
          <ac:picMkLst>
            <pc:docMk/>
            <pc:sldMk cId="2796643001" sldId="273"/>
            <ac:picMk id="5" creationId="{6CBD95D9-DE40-9874-07F6-C3A805376091}"/>
          </ac:picMkLst>
        </pc:picChg>
      </pc:sldChg>
      <pc:sldChg chg="addSp modSp new mod setBg">
        <pc:chgData name="Steven Andrey Pacheco Portuguez" userId="ad40cec1-e87c-4df3-a667-1eb27988b12b" providerId="ADAL" clId="{ADF77E5F-1DA9-4169-9699-6D715AB3B49F}" dt="2024-02-08T11:31:19.092" v="2309"/>
        <pc:sldMkLst>
          <pc:docMk/>
          <pc:sldMk cId="3991360787" sldId="274"/>
        </pc:sldMkLst>
        <pc:spChg chg="mod">
          <ac:chgData name="Steven Andrey Pacheco Portuguez" userId="ad40cec1-e87c-4df3-a667-1eb27988b12b" providerId="ADAL" clId="{ADF77E5F-1DA9-4169-9699-6D715AB3B49F}" dt="2024-02-08T11:30:23.116" v="2302" actId="26606"/>
          <ac:spMkLst>
            <pc:docMk/>
            <pc:sldMk cId="3991360787" sldId="274"/>
            <ac:spMk id="2" creationId="{3D5716F0-32CE-7683-E31A-6899CD17A3CB}"/>
          </ac:spMkLst>
        </pc:spChg>
        <pc:spChg chg="mod ord">
          <ac:chgData name="Steven Andrey Pacheco Portuguez" userId="ad40cec1-e87c-4df3-a667-1eb27988b12b" providerId="ADAL" clId="{ADF77E5F-1DA9-4169-9699-6D715AB3B49F}" dt="2024-02-08T11:30:23.116" v="2302" actId="26606"/>
          <ac:spMkLst>
            <pc:docMk/>
            <pc:sldMk cId="3991360787" sldId="274"/>
            <ac:spMk id="3" creationId="{503D9524-9CD9-A057-F613-443FD7B0BC99}"/>
          </ac:spMkLst>
        </pc:spChg>
        <pc:spChg chg="add mod">
          <ac:chgData name="Steven Andrey Pacheco Portuguez" userId="ad40cec1-e87c-4df3-a667-1eb27988b12b" providerId="ADAL" clId="{ADF77E5F-1DA9-4169-9699-6D715AB3B49F}" dt="2024-02-08T11:30:57.858" v="2306" actId="1076"/>
          <ac:spMkLst>
            <pc:docMk/>
            <pc:sldMk cId="3991360787" sldId="274"/>
            <ac:spMk id="5" creationId="{BE0EB0FD-7700-F087-5197-286DEB2F4935}"/>
          </ac:spMkLst>
        </pc:spChg>
        <pc:spChg chg="add">
          <ac:chgData name="Steven Andrey Pacheco Portuguez" userId="ad40cec1-e87c-4df3-a667-1eb27988b12b" providerId="ADAL" clId="{ADF77E5F-1DA9-4169-9699-6D715AB3B49F}" dt="2024-02-08T11:30:23.116" v="2302" actId="26606"/>
          <ac:spMkLst>
            <pc:docMk/>
            <pc:sldMk cId="3991360787" sldId="274"/>
            <ac:spMk id="9" creationId="{7ED7575E-88D2-B771-681D-46A7E55415DD}"/>
          </ac:spMkLst>
        </pc:spChg>
        <pc:grpChg chg="mod">
          <ac:chgData name="Steven Andrey Pacheco Portuguez" userId="ad40cec1-e87c-4df3-a667-1eb27988b12b" providerId="ADAL" clId="{ADF77E5F-1DA9-4169-9699-6D715AB3B49F}" dt="2024-02-08T11:31:19.092" v="2309"/>
          <ac:grpSpMkLst>
            <pc:docMk/>
            <pc:sldMk cId="3991360787" sldId="274"/>
            <ac:grpSpMk id="8" creationId="{B3960751-0BDF-FB4A-D5B3-642F2ECBF93B}"/>
          </ac:grpSpMkLst>
        </pc:grpChg>
        <pc:picChg chg="add mod">
          <ac:chgData name="Steven Andrey Pacheco Portuguez" userId="ad40cec1-e87c-4df3-a667-1eb27988b12b" providerId="ADAL" clId="{ADF77E5F-1DA9-4169-9699-6D715AB3B49F}" dt="2024-02-08T11:30:23.116" v="2302" actId="26606"/>
          <ac:picMkLst>
            <pc:docMk/>
            <pc:sldMk cId="3991360787" sldId="274"/>
            <ac:picMk id="4" creationId="{1AF89B97-A9FE-1426-B815-6574B5AB01BE}"/>
          </ac:picMkLst>
        </pc:picChg>
        <pc:inkChg chg="add mod">
          <ac:chgData name="Steven Andrey Pacheco Portuguez" userId="ad40cec1-e87c-4df3-a667-1eb27988b12b" providerId="ADAL" clId="{ADF77E5F-1DA9-4169-9699-6D715AB3B49F}" dt="2024-02-08T11:31:19.092" v="2309"/>
          <ac:inkMkLst>
            <pc:docMk/>
            <pc:sldMk cId="3991360787" sldId="274"/>
            <ac:inkMk id="6" creationId="{376773A6-3E67-6FE8-2C44-E2FCB3DFD669}"/>
          </ac:inkMkLst>
        </pc:inkChg>
        <pc:inkChg chg="add mod">
          <ac:chgData name="Steven Andrey Pacheco Portuguez" userId="ad40cec1-e87c-4df3-a667-1eb27988b12b" providerId="ADAL" clId="{ADF77E5F-1DA9-4169-9699-6D715AB3B49F}" dt="2024-02-08T11:31:19.092" v="2309"/>
          <ac:inkMkLst>
            <pc:docMk/>
            <pc:sldMk cId="3991360787" sldId="274"/>
            <ac:inkMk id="7" creationId="{6BF74B54-2450-1E63-35DE-D8A2D67EA6E1}"/>
          </ac:inkMkLst>
        </pc:inkChg>
        <pc:cxnChg chg="add">
          <ac:chgData name="Steven Andrey Pacheco Portuguez" userId="ad40cec1-e87c-4df3-a667-1eb27988b12b" providerId="ADAL" clId="{ADF77E5F-1DA9-4169-9699-6D715AB3B49F}" dt="2024-02-08T11:30:23.116" v="2302" actId="26606"/>
          <ac:cxnSpMkLst>
            <pc:docMk/>
            <pc:sldMk cId="3991360787" sldId="274"/>
            <ac:cxnSpMk id="11" creationId="{249EDD1B-F94D-B4E6-ACAA-566B9A26FDE3}"/>
          </ac:cxnSpMkLst>
        </pc:cxnChg>
      </pc:sldChg>
      <pc:sldChg chg="modSp new mod">
        <pc:chgData name="Steven Andrey Pacheco Portuguez" userId="ad40cec1-e87c-4df3-a667-1eb27988b12b" providerId="ADAL" clId="{ADF77E5F-1DA9-4169-9699-6D715AB3B49F}" dt="2024-02-24T11:22:08.325" v="2603" actId="20577"/>
        <pc:sldMkLst>
          <pc:docMk/>
          <pc:sldMk cId="3015086326" sldId="275"/>
        </pc:sldMkLst>
        <pc:spChg chg="mod">
          <ac:chgData name="Steven Andrey Pacheco Portuguez" userId="ad40cec1-e87c-4df3-a667-1eb27988b12b" providerId="ADAL" clId="{ADF77E5F-1DA9-4169-9699-6D715AB3B49F}" dt="2024-02-08T11:34:44.432" v="2333" actId="20577"/>
          <ac:spMkLst>
            <pc:docMk/>
            <pc:sldMk cId="3015086326" sldId="275"/>
            <ac:spMk id="2" creationId="{C15D528F-57FB-CBCD-0A24-11FAA5A4FBCA}"/>
          </ac:spMkLst>
        </pc:spChg>
        <pc:spChg chg="mod">
          <ac:chgData name="Steven Andrey Pacheco Portuguez" userId="ad40cec1-e87c-4df3-a667-1eb27988b12b" providerId="ADAL" clId="{ADF77E5F-1DA9-4169-9699-6D715AB3B49F}" dt="2024-02-24T11:22:08.325" v="2603" actId="20577"/>
          <ac:spMkLst>
            <pc:docMk/>
            <pc:sldMk cId="3015086326" sldId="275"/>
            <ac:spMk id="3" creationId="{58D97465-D1E6-349C-56CA-3D298027418F}"/>
          </ac:spMkLst>
        </pc:spChg>
      </pc:sldChg>
      <pc:sldChg chg="new del">
        <pc:chgData name="Steven Andrey Pacheco Portuguez" userId="ad40cec1-e87c-4df3-a667-1eb27988b12b" providerId="ADAL" clId="{ADF77E5F-1DA9-4169-9699-6D715AB3B49F}" dt="2024-02-08T11:33:13.696" v="2316" actId="47"/>
        <pc:sldMkLst>
          <pc:docMk/>
          <pc:sldMk cId="4253022629" sldId="275"/>
        </pc:sldMkLst>
      </pc:sldChg>
      <pc:sldChg chg="addSp delSp modSp new mod">
        <pc:chgData name="Steven Andrey Pacheco Portuguez" userId="ad40cec1-e87c-4df3-a667-1eb27988b12b" providerId="ADAL" clId="{ADF77E5F-1DA9-4169-9699-6D715AB3B49F}" dt="2024-02-24T11:22:14.306" v="2605" actId="20577"/>
        <pc:sldMkLst>
          <pc:docMk/>
          <pc:sldMk cId="3035065851" sldId="276"/>
        </pc:sldMkLst>
        <pc:spChg chg="mod">
          <ac:chgData name="Steven Andrey Pacheco Portuguez" userId="ad40cec1-e87c-4df3-a667-1eb27988b12b" providerId="ADAL" clId="{ADF77E5F-1DA9-4169-9699-6D715AB3B49F}" dt="2024-02-24T11:22:14.306" v="2605" actId="20577"/>
          <ac:spMkLst>
            <pc:docMk/>
            <pc:sldMk cId="3035065851" sldId="276"/>
            <ac:spMk id="2" creationId="{39D826B5-82B1-46A8-B2FB-F8520E71DD98}"/>
          </ac:spMkLst>
        </pc:spChg>
        <pc:spChg chg="del">
          <ac:chgData name="Steven Andrey Pacheco Portuguez" userId="ad40cec1-e87c-4df3-a667-1eb27988b12b" providerId="ADAL" clId="{ADF77E5F-1DA9-4169-9699-6D715AB3B49F}" dt="2024-02-24T11:21:11.947" v="2587"/>
          <ac:spMkLst>
            <pc:docMk/>
            <pc:sldMk cId="3035065851" sldId="276"/>
            <ac:spMk id="3" creationId="{8407DA8D-86F9-E31C-CC5B-5CD3A333F420}"/>
          </ac:spMkLst>
        </pc:spChg>
        <pc:spChg chg="add">
          <ac:chgData name="Steven Andrey Pacheco Portuguez" userId="ad40cec1-e87c-4df3-a667-1eb27988b12b" providerId="ADAL" clId="{ADF77E5F-1DA9-4169-9699-6D715AB3B49F}" dt="2024-02-24T11:20:57.172" v="2585"/>
          <ac:spMkLst>
            <pc:docMk/>
            <pc:sldMk cId="3035065851" sldId="276"/>
            <ac:spMk id="4" creationId="{378E5C21-EB6B-EE96-534F-609933025ABF}"/>
          </ac:spMkLst>
        </pc:spChg>
        <pc:spChg chg="add">
          <ac:chgData name="Steven Andrey Pacheco Portuguez" userId="ad40cec1-e87c-4df3-a667-1eb27988b12b" providerId="ADAL" clId="{ADF77E5F-1DA9-4169-9699-6D715AB3B49F}" dt="2024-02-24T11:21:07.978" v="2586"/>
          <ac:spMkLst>
            <pc:docMk/>
            <pc:sldMk cId="3035065851" sldId="276"/>
            <ac:spMk id="5" creationId="{030B80F1-686F-8BC0-33D8-7E8061AC1764}"/>
          </ac:spMkLst>
        </pc:spChg>
        <pc:spChg chg="add del mod">
          <ac:chgData name="Steven Andrey Pacheco Portuguez" userId="ad40cec1-e87c-4df3-a667-1eb27988b12b" providerId="ADAL" clId="{ADF77E5F-1DA9-4169-9699-6D715AB3B49F}" dt="2024-02-24T11:21:28.820" v="2588" actId="22"/>
          <ac:spMkLst>
            <pc:docMk/>
            <pc:sldMk cId="3035065851" sldId="276"/>
            <ac:spMk id="6" creationId="{C9906D10-9362-5E11-1C8B-FDF0C6D11472}"/>
          </ac:spMkLst>
        </pc:spChg>
        <pc:picChg chg="add mod ord">
          <ac:chgData name="Steven Andrey Pacheco Portuguez" userId="ad40cec1-e87c-4df3-a667-1eb27988b12b" providerId="ADAL" clId="{ADF77E5F-1DA9-4169-9699-6D715AB3B49F}" dt="2024-02-24T11:21:28.820" v="2588" actId="22"/>
          <ac:picMkLst>
            <pc:docMk/>
            <pc:sldMk cId="3035065851" sldId="276"/>
            <ac:picMk id="8" creationId="{A117F467-BD8D-B0AE-30C4-4E5D9E1A6B91}"/>
          </ac:picMkLst>
        </pc:picChg>
      </pc:sldChg>
      <pc:sldChg chg="modSp new mod">
        <pc:chgData name="Steven Andrey Pacheco Portuguez" userId="ad40cec1-e87c-4df3-a667-1eb27988b12b" providerId="ADAL" clId="{ADF77E5F-1DA9-4169-9699-6D715AB3B49F}" dt="2024-02-24T11:27:03.370" v="2785" actId="20577"/>
        <pc:sldMkLst>
          <pc:docMk/>
          <pc:sldMk cId="4042571223" sldId="277"/>
        </pc:sldMkLst>
        <pc:spChg chg="mod">
          <ac:chgData name="Steven Andrey Pacheco Portuguez" userId="ad40cec1-e87c-4df3-a667-1eb27988b12b" providerId="ADAL" clId="{ADF77E5F-1DA9-4169-9699-6D715AB3B49F}" dt="2024-02-24T11:27:03.370" v="2785" actId="20577"/>
          <ac:spMkLst>
            <pc:docMk/>
            <pc:sldMk cId="4042571223" sldId="277"/>
            <ac:spMk id="3" creationId="{B24D641D-33A0-0D61-031E-CB4960C30F14}"/>
          </ac:spMkLst>
        </pc:spChg>
      </pc:sldChg>
      <pc:sldChg chg="modSp new mod">
        <pc:chgData name="Steven Andrey Pacheco Portuguez" userId="ad40cec1-e87c-4df3-a667-1eb27988b12b" providerId="ADAL" clId="{ADF77E5F-1DA9-4169-9699-6D715AB3B49F}" dt="2024-02-24T11:39:15.965" v="3264" actId="20577"/>
        <pc:sldMkLst>
          <pc:docMk/>
          <pc:sldMk cId="3566206" sldId="278"/>
        </pc:sldMkLst>
        <pc:spChg chg="mod">
          <ac:chgData name="Steven Andrey Pacheco Portuguez" userId="ad40cec1-e87c-4df3-a667-1eb27988b12b" providerId="ADAL" clId="{ADF77E5F-1DA9-4169-9699-6D715AB3B49F}" dt="2024-02-24T11:32:03.441" v="2958" actId="313"/>
          <ac:spMkLst>
            <pc:docMk/>
            <pc:sldMk cId="3566206" sldId="278"/>
            <ac:spMk id="2" creationId="{F0803F59-3A3A-E06B-5A1D-7DD35EAE7613}"/>
          </ac:spMkLst>
        </pc:spChg>
        <pc:spChg chg="mod">
          <ac:chgData name="Steven Andrey Pacheco Portuguez" userId="ad40cec1-e87c-4df3-a667-1eb27988b12b" providerId="ADAL" clId="{ADF77E5F-1DA9-4169-9699-6D715AB3B49F}" dt="2024-02-24T11:39:15.965" v="3264" actId="20577"/>
          <ac:spMkLst>
            <pc:docMk/>
            <pc:sldMk cId="3566206" sldId="278"/>
            <ac:spMk id="3" creationId="{167CB13F-0399-759B-E5DF-8CAA16451B49}"/>
          </ac:spMkLst>
        </pc:spChg>
      </pc:sldChg>
      <pc:sldChg chg="addSp delSp modSp new mod">
        <pc:chgData name="Steven Andrey Pacheco Portuguez" userId="ad40cec1-e87c-4df3-a667-1eb27988b12b" providerId="ADAL" clId="{ADF77E5F-1DA9-4169-9699-6D715AB3B49F}" dt="2024-02-24T11:46:55.537" v="3266" actId="22"/>
        <pc:sldMkLst>
          <pc:docMk/>
          <pc:sldMk cId="2132564499" sldId="279"/>
        </pc:sldMkLst>
        <pc:spChg chg="del">
          <ac:chgData name="Steven Andrey Pacheco Portuguez" userId="ad40cec1-e87c-4df3-a667-1eb27988b12b" providerId="ADAL" clId="{ADF77E5F-1DA9-4169-9699-6D715AB3B49F}" dt="2024-02-24T11:46:55.537" v="3266" actId="22"/>
          <ac:spMkLst>
            <pc:docMk/>
            <pc:sldMk cId="2132564499" sldId="279"/>
            <ac:spMk id="3" creationId="{B706E264-6F17-62E4-CE7D-6A3D27D37504}"/>
          </ac:spMkLst>
        </pc:spChg>
        <pc:picChg chg="add mod ord">
          <ac:chgData name="Steven Andrey Pacheco Portuguez" userId="ad40cec1-e87c-4df3-a667-1eb27988b12b" providerId="ADAL" clId="{ADF77E5F-1DA9-4169-9699-6D715AB3B49F}" dt="2024-02-24T11:46:55.537" v="3266" actId="22"/>
          <ac:picMkLst>
            <pc:docMk/>
            <pc:sldMk cId="2132564499" sldId="279"/>
            <ac:picMk id="5" creationId="{263F668F-92C9-E0A6-7BC5-EF65D4A288FF}"/>
          </ac:picMkLst>
        </pc:picChg>
      </pc:sldChg>
      <pc:sldChg chg="addSp delSp modSp new">
        <pc:chgData name="Steven Andrey Pacheco Portuguez" userId="ad40cec1-e87c-4df3-a667-1eb27988b12b" providerId="ADAL" clId="{ADF77E5F-1DA9-4169-9699-6D715AB3B49F}" dt="2024-02-24T12:00:19.272" v="3279"/>
        <pc:sldMkLst>
          <pc:docMk/>
          <pc:sldMk cId="2781367766" sldId="280"/>
        </pc:sldMkLst>
        <pc:spChg chg="del">
          <ac:chgData name="Steven Andrey Pacheco Portuguez" userId="ad40cec1-e87c-4df3-a667-1eb27988b12b" providerId="ADAL" clId="{ADF77E5F-1DA9-4169-9699-6D715AB3B49F}" dt="2024-02-24T12:00:19.272" v="3279"/>
          <ac:spMkLst>
            <pc:docMk/>
            <pc:sldMk cId="2781367766" sldId="280"/>
            <ac:spMk id="3" creationId="{D4EDCA18-E035-6200-0FC0-BC66057E4BCF}"/>
          </ac:spMkLst>
        </pc:spChg>
        <pc:picChg chg="add mod">
          <ac:chgData name="Steven Andrey Pacheco Portuguez" userId="ad40cec1-e87c-4df3-a667-1eb27988b12b" providerId="ADAL" clId="{ADF77E5F-1DA9-4169-9699-6D715AB3B49F}" dt="2024-02-24T12:00:19.272" v="3279"/>
          <ac:picMkLst>
            <pc:docMk/>
            <pc:sldMk cId="2781367766" sldId="280"/>
            <ac:picMk id="2050" creationId="{5EE8FFEF-8E4E-9540-F5D3-A370155C0F36}"/>
          </ac:picMkLst>
        </pc:picChg>
      </pc:sldChg>
      <pc:sldChg chg="addSp delSp modSp add mod ord">
        <pc:chgData name="Steven Andrey Pacheco Portuguez" userId="ad40cec1-e87c-4df3-a667-1eb27988b12b" providerId="ADAL" clId="{ADF77E5F-1DA9-4169-9699-6D715AB3B49F}" dt="2024-02-24T11:55:49.761" v="3278" actId="1076"/>
        <pc:sldMkLst>
          <pc:docMk/>
          <pc:sldMk cId="4030199806" sldId="281"/>
        </pc:sldMkLst>
        <pc:spChg chg="add del mod">
          <ac:chgData name="Steven Andrey Pacheco Portuguez" userId="ad40cec1-e87c-4df3-a667-1eb27988b12b" providerId="ADAL" clId="{ADF77E5F-1DA9-4169-9699-6D715AB3B49F}" dt="2024-02-24T11:55:35.062" v="3274" actId="22"/>
          <ac:spMkLst>
            <pc:docMk/>
            <pc:sldMk cId="4030199806" sldId="281"/>
            <ac:spMk id="3" creationId="{4DA5228B-F761-C7E7-A6D1-F63E03DCC24B}"/>
          </ac:spMkLst>
        </pc:spChg>
        <pc:spChg chg="mod">
          <ac:chgData name="Steven Andrey Pacheco Portuguez" userId="ad40cec1-e87c-4df3-a667-1eb27988b12b" providerId="ADAL" clId="{ADF77E5F-1DA9-4169-9699-6D715AB3B49F}" dt="2024-02-24T11:55:43.355" v="3276" actId="1076"/>
          <ac:spMkLst>
            <pc:docMk/>
            <pc:sldMk cId="4030199806" sldId="281"/>
            <ac:spMk id="5" creationId="{65130F53-FC6B-C272-B18B-98FEFC8EE4D6}"/>
          </ac:spMkLst>
        </pc:spChg>
        <pc:spChg chg="mod">
          <ac:chgData name="Steven Andrey Pacheco Portuguez" userId="ad40cec1-e87c-4df3-a667-1eb27988b12b" providerId="ADAL" clId="{ADF77E5F-1DA9-4169-9699-6D715AB3B49F}" dt="2024-02-24T11:55:45.818" v="3277" actId="1076"/>
          <ac:spMkLst>
            <pc:docMk/>
            <pc:sldMk cId="4030199806" sldId="281"/>
            <ac:spMk id="6" creationId="{B0C6EA0A-2C75-3C6A-137C-5C1DF60D2F54}"/>
          </ac:spMkLst>
        </pc:spChg>
        <pc:spChg chg="mod">
          <ac:chgData name="Steven Andrey Pacheco Portuguez" userId="ad40cec1-e87c-4df3-a667-1eb27988b12b" providerId="ADAL" clId="{ADF77E5F-1DA9-4169-9699-6D715AB3B49F}" dt="2024-02-24T11:55:49.761" v="3278" actId="1076"/>
          <ac:spMkLst>
            <pc:docMk/>
            <pc:sldMk cId="4030199806" sldId="281"/>
            <ac:spMk id="7" creationId="{EC7C1DF3-C7C8-B373-FAE6-275870C63B01}"/>
          </ac:spMkLst>
        </pc:spChg>
        <pc:picChg chg="del mod">
          <ac:chgData name="Steven Andrey Pacheco Portuguez" userId="ad40cec1-e87c-4df3-a667-1eb27988b12b" providerId="ADAL" clId="{ADF77E5F-1DA9-4169-9699-6D715AB3B49F}" dt="2024-02-24T11:55:33.559" v="3273" actId="478"/>
          <ac:picMkLst>
            <pc:docMk/>
            <pc:sldMk cId="4030199806" sldId="281"/>
            <ac:picMk id="4" creationId="{DB771A68-EDA4-C7CB-3022-63D2A6E3E3C2}"/>
          </ac:picMkLst>
        </pc:picChg>
        <pc:picChg chg="add mod ord">
          <ac:chgData name="Steven Andrey Pacheco Portuguez" userId="ad40cec1-e87c-4df3-a667-1eb27988b12b" providerId="ADAL" clId="{ADF77E5F-1DA9-4169-9699-6D715AB3B49F}" dt="2024-02-24T11:55:37.619" v="3275" actId="1076"/>
          <ac:picMkLst>
            <pc:docMk/>
            <pc:sldMk cId="4030199806" sldId="281"/>
            <ac:picMk id="9" creationId="{EC0D0255-8218-40A7-F621-B48E7CA38B86}"/>
          </ac:picMkLst>
        </pc:picChg>
      </pc:sldChg>
      <pc:sldChg chg="addSp delSp modSp new mod setBg">
        <pc:chgData name="Steven Andrey Pacheco Portuguez" userId="ad40cec1-e87c-4df3-a667-1eb27988b12b" providerId="ADAL" clId="{ADF77E5F-1DA9-4169-9699-6D715AB3B49F}" dt="2024-02-24T12:16:32.679" v="3282" actId="26606"/>
        <pc:sldMkLst>
          <pc:docMk/>
          <pc:sldMk cId="3967091757" sldId="282"/>
        </pc:sldMkLst>
        <pc:spChg chg="del">
          <ac:chgData name="Steven Andrey Pacheco Portuguez" userId="ad40cec1-e87c-4df3-a667-1eb27988b12b" providerId="ADAL" clId="{ADF77E5F-1DA9-4169-9699-6D715AB3B49F}" dt="2024-02-24T12:16:32.679" v="3282" actId="26606"/>
          <ac:spMkLst>
            <pc:docMk/>
            <pc:sldMk cId="3967091757" sldId="282"/>
            <ac:spMk id="2" creationId="{5528FBB1-26B3-A7BB-4BAD-D15C3705E90B}"/>
          </ac:spMkLst>
        </pc:spChg>
        <pc:spChg chg="del">
          <ac:chgData name="Steven Andrey Pacheco Portuguez" userId="ad40cec1-e87c-4df3-a667-1eb27988b12b" providerId="ADAL" clId="{ADF77E5F-1DA9-4169-9699-6D715AB3B49F}" dt="2024-02-24T12:16:30.459" v="3281"/>
          <ac:spMkLst>
            <pc:docMk/>
            <pc:sldMk cId="3967091757" sldId="282"/>
            <ac:spMk id="3" creationId="{AFFC8A59-C092-800E-E209-21A74FE0B9F6}"/>
          </ac:spMkLst>
        </pc:spChg>
        <pc:picChg chg="add mod">
          <ac:chgData name="Steven Andrey Pacheco Portuguez" userId="ad40cec1-e87c-4df3-a667-1eb27988b12b" providerId="ADAL" clId="{ADF77E5F-1DA9-4169-9699-6D715AB3B49F}" dt="2024-02-24T12:16:32.679" v="3282" actId="26606"/>
          <ac:picMkLst>
            <pc:docMk/>
            <pc:sldMk cId="3967091757" sldId="282"/>
            <ac:picMk id="3074" creationId="{D1AEED8D-073F-B1C6-D393-3757E90D8B3C}"/>
          </ac:picMkLst>
        </pc:picChg>
        <pc:cxnChg chg="add">
          <ac:chgData name="Steven Andrey Pacheco Portuguez" userId="ad40cec1-e87c-4df3-a667-1eb27988b12b" providerId="ADAL" clId="{ADF77E5F-1DA9-4169-9699-6D715AB3B49F}" dt="2024-02-24T12:16:32.679" v="3282" actId="26606"/>
          <ac:cxnSpMkLst>
            <pc:docMk/>
            <pc:sldMk cId="3967091757" sldId="282"/>
            <ac:cxnSpMk id="3079" creationId="{1D2C85F1-A25E-ACF0-F435-AF8D6EFBDCF5}"/>
          </ac:cxnSpMkLst>
        </pc:cxnChg>
      </pc:sldChg>
      <pc:sldChg chg="addSp delSp modSp new mod">
        <pc:chgData name="Steven Andrey Pacheco Portuguez" userId="ad40cec1-e87c-4df3-a667-1eb27988b12b" providerId="ADAL" clId="{ADF77E5F-1DA9-4169-9699-6D715AB3B49F}" dt="2024-02-24T12:18:55.224" v="3284" actId="22"/>
        <pc:sldMkLst>
          <pc:docMk/>
          <pc:sldMk cId="2817840783" sldId="283"/>
        </pc:sldMkLst>
        <pc:spChg chg="del">
          <ac:chgData name="Steven Andrey Pacheco Portuguez" userId="ad40cec1-e87c-4df3-a667-1eb27988b12b" providerId="ADAL" clId="{ADF77E5F-1DA9-4169-9699-6D715AB3B49F}" dt="2024-02-24T12:18:55.224" v="3284" actId="22"/>
          <ac:spMkLst>
            <pc:docMk/>
            <pc:sldMk cId="2817840783" sldId="283"/>
            <ac:spMk id="3" creationId="{1BE00E55-73AC-1F4D-0A53-17B6036334A1}"/>
          </ac:spMkLst>
        </pc:spChg>
        <pc:picChg chg="add mod ord">
          <ac:chgData name="Steven Andrey Pacheco Portuguez" userId="ad40cec1-e87c-4df3-a667-1eb27988b12b" providerId="ADAL" clId="{ADF77E5F-1DA9-4169-9699-6D715AB3B49F}" dt="2024-02-24T12:18:55.224" v="3284" actId="22"/>
          <ac:picMkLst>
            <pc:docMk/>
            <pc:sldMk cId="2817840783" sldId="283"/>
            <ac:picMk id="5" creationId="{3843CAD3-55A6-0BC6-6A93-E2D22D74C847}"/>
          </ac:picMkLst>
        </pc:picChg>
      </pc:sldChg>
      <pc:sldChg chg="modSp new mod">
        <pc:chgData name="Steven Andrey Pacheco Portuguez" userId="ad40cec1-e87c-4df3-a667-1eb27988b12b" providerId="ADAL" clId="{ADF77E5F-1DA9-4169-9699-6D715AB3B49F}" dt="2024-02-24T12:22:29.330" v="3439" actId="20577"/>
        <pc:sldMkLst>
          <pc:docMk/>
          <pc:sldMk cId="3377231708" sldId="284"/>
        </pc:sldMkLst>
        <pc:spChg chg="mod">
          <ac:chgData name="Steven Andrey Pacheco Portuguez" userId="ad40cec1-e87c-4df3-a667-1eb27988b12b" providerId="ADAL" clId="{ADF77E5F-1DA9-4169-9699-6D715AB3B49F}" dt="2024-02-24T12:22:29.330" v="3439" actId="20577"/>
          <ac:spMkLst>
            <pc:docMk/>
            <pc:sldMk cId="3377231708" sldId="284"/>
            <ac:spMk id="3" creationId="{EE4343A8-1F38-C45D-33E4-08EC3F7C127B}"/>
          </ac:spMkLst>
        </pc:spChg>
      </pc:sldChg>
    </pc:docChg>
  </pc:docChgLst>
  <pc:docChgLst>
    <pc:chgData name="Steven Andrey Pacheco Portuguez" userId="ad40cec1-e87c-4df3-a667-1eb27988b12b" providerId="ADAL" clId="{A88AA9C9-D6AE-43DD-A533-276D40891983}"/>
    <pc:docChg chg="undo custSel addSld delSld modSld">
      <pc:chgData name="Steven Andrey Pacheco Portuguez" userId="ad40cec1-e87c-4df3-a667-1eb27988b12b" providerId="ADAL" clId="{A88AA9C9-D6AE-43DD-A533-276D40891983}" dt="2024-03-21T01:54:31.455" v="61" actId="47"/>
      <pc:docMkLst>
        <pc:docMk/>
      </pc:docMkLst>
      <pc:sldChg chg="del">
        <pc:chgData name="Steven Andrey Pacheco Portuguez" userId="ad40cec1-e87c-4df3-a667-1eb27988b12b" providerId="ADAL" clId="{A88AA9C9-D6AE-43DD-A533-276D40891983}" dt="2024-03-21T01:21:18.067" v="0" actId="47"/>
        <pc:sldMkLst>
          <pc:docMk/>
          <pc:sldMk cId="297410849" sldId="261"/>
        </pc:sldMkLst>
      </pc:sldChg>
      <pc:sldChg chg="modSp mod">
        <pc:chgData name="Steven Andrey Pacheco Portuguez" userId="ad40cec1-e87c-4df3-a667-1eb27988b12b" providerId="ADAL" clId="{A88AA9C9-D6AE-43DD-A533-276D40891983}" dt="2024-03-21T01:22:14.295" v="1" actId="33524"/>
        <pc:sldMkLst>
          <pc:docMk/>
          <pc:sldMk cId="1822249685" sldId="262"/>
        </pc:sldMkLst>
        <pc:spChg chg="mod">
          <ac:chgData name="Steven Andrey Pacheco Portuguez" userId="ad40cec1-e87c-4df3-a667-1eb27988b12b" providerId="ADAL" clId="{A88AA9C9-D6AE-43DD-A533-276D40891983}" dt="2024-03-21T01:22:14.295" v="1" actId="33524"/>
          <ac:spMkLst>
            <pc:docMk/>
            <pc:sldMk cId="1822249685" sldId="262"/>
            <ac:spMk id="3" creationId="{EE4A9D24-ED46-4B6D-FF48-1AC85A6C7265}"/>
          </ac:spMkLst>
        </pc:spChg>
      </pc:sldChg>
      <pc:sldChg chg="addSp delSp modSp mod">
        <pc:chgData name="Steven Andrey Pacheco Portuguez" userId="ad40cec1-e87c-4df3-a667-1eb27988b12b" providerId="ADAL" clId="{A88AA9C9-D6AE-43DD-A533-276D40891983}" dt="2024-03-21T01:31:19.532" v="16" actId="20577"/>
        <pc:sldMkLst>
          <pc:docMk/>
          <pc:sldMk cId="1288655313" sldId="268"/>
        </pc:sldMkLst>
        <pc:spChg chg="mod">
          <ac:chgData name="Steven Andrey Pacheco Portuguez" userId="ad40cec1-e87c-4df3-a667-1eb27988b12b" providerId="ADAL" clId="{A88AA9C9-D6AE-43DD-A533-276D40891983}" dt="2024-03-21T01:31:19.532" v="16" actId="20577"/>
          <ac:spMkLst>
            <pc:docMk/>
            <pc:sldMk cId="1288655313" sldId="268"/>
            <ac:spMk id="3" creationId="{472F6A9D-DA8C-0AF2-F828-43F7F8905D5E}"/>
          </ac:spMkLst>
        </pc:spChg>
        <pc:spChg chg="del mod">
          <ac:chgData name="Steven Andrey Pacheco Portuguez" userId="ad40cec1-e87c-4df3-a667-1eb27988b12b" providerId="ADAL" clId="{A88AA9C9-D6AE-43DD-A533-276D40891983}" dt="2024-03-21T01:28:56.792" v="3" actId="478"/>
          <ac:spMkLst>
            <pc:docMk/>
            <pc:sldMk cId="1288655313" sldId="268"/>
            <ac:spMk id="4" creationId="{4AB69000-4135-9E97-950A-80912AD6E9C2}"/>
          </ac:spMkLst>
        </pc:spChg>
        <pc:spChg chg="add del mod">
          <ac:chgData name="Steven Andrey Pacheco Portuguez" userId="ad40cec1-e87c-4df3-a667-1eb27988b12b" providerId="ADAL" clId="{A88AA9C9-D6AE-43DD-A533-276D40891983}" dt="2024-03-21T01:30:34.740" v="14" actId="478"/>
          <ac:spMkLst>
            <pc:docMk/>
            <pc:sldMk cId="1288655313" sldId="268"/>
            <ac:spMk id="6" creationId="{E63F5D1D-D2CF-E101-77EC-72349995A445}"/>
          </ac:spMkLst>
        </pc:spChg>
        <pc:picChg chg="add mod">
          <ac:chgData name="Steven Andrey Pacheco Portuguez" userId="ad40cec1-e87c-4df3-a667-1eb27988b12b" providerId="ADAL" clId="{A88AA9C9-D6AE-43DD-A533-276D40891983}" dt="2024-03-21T01:29:27.959" v="6" actId="1076"/>
          <ac:picMkLst>
            <pc:docMk/>
            <pc:sldMk cId="1288655313" sldId="268"/>
            <ac:picMk id="5" creationId="{1E136377-9F9E-DF65-2454-619C4383EEA8}"/>
          </ac:picMkLst>
        </pc:picChg>
      </pc:sldChg>
      <pc:sldChg chg="addSp modSp mod">
        <pc:chgData name="Steven Andrey Pacheco Portuguez" userId="ad40cec1-e87c-4df3-a667-1eb27988b12b" providerId="ADAL" clId="{A88AA9C9-D6AE-43DD-A533-276D40891983}" dt="2024-03-21T01:33:37.440" v="33" actId="1076"/>
        <pc:sldMkLst>
          <pc:docMk/>
          <pc:sldMk cId="3836986608" sldId="269"/>
        </pc:sldMkLst>
        <pc:graphicFrameChg chg="mod">
          <ac:chgData name="Steven Andrey Pacheco Portuguez" userId="ad40cec1-e87c-4df3-a667-1eb27988b12b" providerId="ADAL" clId="{A88AA9C9-D6AE-43DD-A533-276D40891983}" dt="2024-03-21T01:33:37.440" v="33" actId="1076"/>
          <ac:graphicFrameMkLst>
            <pc:docMk/>
            <pc:sldMk cId="3836986608" sldId="269"/>
            <ac:graphicFrameMk id="4" creationId="{80AB2C47-6E8E-ECA5-1C0D-BD00E1692BB7}"/>
          </ac:graphicFrameMkLst>
        </pc:graphicFrameChg>
        <pc:picChg chg="add mod">
          <ac:chgData name="Steven Andrey Pacheco Portuguez" userId="ad40cec1-e87c-4df3-a667-1eb27988b12b" providerId="ADAL" clId="{A88AA9C9-D6AE-43DD-A533-276D40891983}" dt="2024-03-21T01:33:34.964" v="32" actId="1076"/>
          <ac:picMkLst>
            <pc:docMk/>
            <pc:sldMk cId="3836986608" sldId="269"/>
            <ac:picMk id="5" creationId="{99604D5D-8C80-8459-9A71-3DE45D02092E}"/>
          </ac:picMkLst>
        </pc:picChg>
      </pc:sldChg>
      <pc:sldChg chg="modSp">
        <pc:chgData name="Steven Andrey Pacheco Portuguez" userId="ad40cec1-e87c-4df3-a667-1eb27988b12b" providerId="ADAL" clId="{A88AA9C9-D6AE-43DD-A533-276D40891983}" dt="2024-03-21T01:37:20.898" v="59" actId="121"/>
        <pc:sldMkLst>
          <pc:docMk/>
          <pc:sldMk cId="3991360787" sldId="274"/>
        </pc:sldMkLst>
        <pc:spChg chg="mod">
          <ac:chgData name="Steven Andrey Pacheco Portuguez" userId="ad40cec1-e87c-4df3-a667-1eb27988b12b" providerId="ADAL" clId="{A88AA9C9-D6AE-43DD-A533-276D40891983}" dt="2024-03-21T01:37:20.898" v="59" actId="121"/>
          <ac:spMkLst>
            <pc:docMk/>
            <pc:sldMk cId="3991360787" sldId="274"/>
            <ac:spMk id="3" creationId="{503D9524-9CD9-A057-F613-443FD7B0BC99}"/>
          </ac:spMkLst>
        </pc:spChg>
      </pc:sldChg>
      <pc:sldChg chg="del">
        <pc:chgData name="Steven Andrey Pacheco Portuguez" userId="ad40cec1-e87c-4df3-a667-1eb27988b12b" providerId="ADAL" clId="{A88AA9C9-D6AE-43DD-A533-276D40891983}" dt="2024-03-21T01:54:21.031" v="60" actId="47"/>
        <pc:sldMkLst>
          <pc:docMk/>
          <pc:sldMk cId="2132564499" sldId="279"/>
        </pc:sldMkLst>
      </pc:sldChg>
      <pc:sldChg chg="del">
        <pc:chgData name="Steven Andrey Pacheco Portuguez" userId="ad40cec1-e87c-4df3-a667-1eb27988b12b" providerId="ADAL" clId="{A88AA9C9-D6AE-43DD-A533-276D40891983}" dt="2024-03-21T01:54:31.455" v="61" actId="47"/>
        <pc:sldMkLst>
          <pc:docMk/>
          <pc:sldMk cId="4030199806" sldId="281"/>
        </pc:sldMkLst>
      </pc:sldChg>
      <pc:sldChg chg="modSp add mod">
        <pc:chgData name="Steven Andrey Pacheco Portuguez" userId="ad40cec1-e87c-4df3-a667-1eb27988b12b" providerId="ADAL" clId="{A88AA9C9-D6AE-43DD-A533-276D40891983}" dt="2024-03-21T01:31:27.596" v="19" actId="5793"/>
        <pc:sldMkLst>
          <pc:docMk/>
          <pc:sldMk cId="1381935894" sldId="285"/>
        </pc:sldMkLst>
        <pc:spChg chg="mod">
          <ac:chgData name="Steven Andrey Pacheco Portuguez" userId="ad40cec1-e87c-4df3-a667-1eb27988b12b" providerId="ADAL" clId="{A88AA9C9-D6AE-43DD-A533-276D40891983}" dt="2024-03-21T01:31:27.596" v="19" actId="5793"/>
          <ac:spMkLst>
            <pc:docMk/>
            <pc:sldMk cId="1381935894" sldId="285"/>
            <ac:spMk id="3" creationId="{472F6A9D-DA8C-0AF2-F828-43F7F8905D5E}"/>
          </ac:spMkLst>
        </pc:spChg>
      </pc:sldChg>
      <pc:sldChg chg="addSp delSp modSp add mod">
        <pc:chgData name="Steven Andrey Pacheco Portuguez" userId="ad40cec1-e87c-4df3-a667-1eb27988b12b" providerId="ADAL" clId="{A88AA9C9-D6AE-43DD-A533-276D40891983}" dt="2024-03-21T01:32:08.102" v="27" actId="121"/>
        <pc:sldMkLst>
          <pc:docMk/>
          <pc:sldMk cId="1361583425" sldId="286"/>
        </pc:sldMkLst>
        <pc:spChg chg="mod">
          <ac:chgData name="Steven Andrey Pacheco Portuguez" userId="ad40cec1-e87c-4df3-a667-1eb27988b12b" providerId="ADAL" clId="{A88AA9C9-D6AE-43DD-A533-276D40891983}" dt="2024-03-21T01:32:05.996" v="26" actId="115"/>
          <ac:spMkLst>
            <pc:docMk/>
            <pc:sldMk cId="1361583425" sldId="286"/>
            <ac:spMk id="2" creationId="{20E041B5-82BC-0BD8-4929-FDFA66831C46}"/>
          </ac:spMkLst>
        </pc:spChg>
        <pc:spChg chg="mod">
          <ac:chgData name="Steven Andrey Pacheco Portuguez" userId="ad40cec1-e87c-4df3-a667-1eb27988b12b" providerId="ADAL" clId="{A88AA9C9-D6AE-43DD-A533-276D40891983}" dt="2024-03-21T01:32:08.102" v="27" actId="121"/>
          <ac:spMkLst>
            <pc:docMk/>
            <pc:sldMk cId="1361583425" sldId="286"/>
            <ac:spMk id="3" creationId="{472F6A9D-DA8C-0AF2-F828-43F7F8905D5E}"/>
          </ac:spMkLst>
        </pc:spChg>
        <pc:spChg chg="add del">
          <ac:chgData name="Steven Andrey Pacheco Portuguez" userId="ad40cec1-e87c-4df3-a667-1eb27988b12b" providerId="ADAL" clId="{A88AA9C9-D6AE-43DD-A533-276D40891983}" dt="2024-03-21T01:32:02.279" v="24" actId="22"/>
          <ac:spMkLst>
            <pc:docMk/>
            <pc:sldMk cId="1361583425" sldId="286"/>
            <ac:spMk id="6" creationId="{06BF7B05-CCD2-AAD1-4380-5E5B89E0EB5D}"/>
          </ac:spMkLst>
        </pc:spChg>
      </pc:sldChg>
      <pc:sldChg chg="add">
        <pc:chgData name="Steven Andrey Pacheco Portuguez" userId="ad40cec1-e87c-4df3-a667-1eb27988b12b" providerId="ADAL" clId="{A88AA9C9-D6AE-43DD-A533-276D40891983}" dt="2024-03-21T01:29:41.621" v="9"/>
        <pc:sldMkLst>
          <pc:docMk/>
          <pc:sldMk cId="2105580377" sldId="28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1:31:16.1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24575,'2'35'0,"3"0"0,0 0 0,2-1 0,2 0 0,18 48 0,9 32 0,-18-48 0,23 101 0,9 19 0,-45-169-227,0 1-1,2-1 1,0 0-1,1-1 1,14 23-1,-15-28-6598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1:31:18.4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1 199 24575,'6'1'0,"0"1"0,1 1 0,-1-1 0,0 1 0,0 0 0,-1 0 0,11 8 0,1 0 0,122 54 0,-122-57 0,0-1 0,1 0 0,0-1 0,0-1 0,20 2 0,-37-6 0,0-1 0,0 0 0,0-1 0,0 1 0,0 0 0,0 0 0,0 0 0,0 0 0,0-1 0,0 1 0,0-1 0,0 1 0,0 0 0,0-1 0,-1 0 0,1 1 0,0-1 0,0 1 0,0-1 0,-1 0 0,1 0 0,0 1 0,-1-1 0,1 0 0,-1 0 0,1 0 0,-1 0 0,1 0 0,-1 0 0,0 1 0,1-1 0,-1 0 0,0 0 0,0-2 0,6-43 0,-4 30 0,9-51 0,-5 36 0,-1 1 0,2-54 0,-8 51-1365,1 18-5461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F7F01-B6EC-7CDD-AF9D-01F304FD9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DF297F-3751-76FA-9982-F7E02911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207509-207E-2CFF-0EE6-70D44503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9206-7EA1-4E61-8951-890638E11B54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15016F-F598-7CE0-50D0-D1604219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03EF99-61B6-10F4-1CBF-818604A0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8E34-6A0C-43B6-8686-232E33E7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163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21478-398E-A5EB-1CE2-81354BAA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57B893-FF0C-8A61-9828-3853FEE0C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D3736C-4F6A-8DBE-3C74-225BAB0D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9206-7EA1-4E61-8951-890638E11B54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8F84E9-C4B5-FD96-D44B-7D46CC2A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ECFD9B-F22C-1F7C-7FEE-7092975E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8E34-6A0C-43B6-8686-232E33E7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085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A925F9-A8EF-ECA4-484C-0683F231C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184F71-2BA0-4BED-FBB7-A390F0F73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9E8DE7-BC75-453A-2D1E-B011135A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9206-7EA1-4E61-8951-890638E11B54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651EA0-2EE9-E780-06AA-923BC38D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5270F8-3100-70F6-907F-ED2CC6C4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8E34-6A0C-43B6-8686-232E33E7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607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FCA83-717D-F48A-6FB9-FA155BB9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652EA-3BE4-1793-5B50-25CBD0679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BACED9-815E-B523-C7FB-40B906D3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9206-7EA1-4E61-8951-890638E11B54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EF49EC-8F70-334F-AB3D-DE51A91A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FD24FD-460E-7241-EDB3-601D13E9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8E34-6A0C-43B6-8686-232E33E7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346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43B5E-83B3-1419-98CE-1D4EA6D7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2FA523-7EB3-5F06-3A34-98A41B72C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A4384C-1D52-DE97-5A15-36BC3190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9206-7EA1-4E61-8951-890638E11B54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8EC7D2-9A72-938E-78D6-3C9D6277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FB6F39-4E2D-49B0-3A74-484AD9E4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8E34-6A0C-43B6-8686-232E33E7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565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740FE-B55E-AC8E-6BA2-FE488BB5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61A34C-0010-E5A8-8B02-7F6200C75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D828B3-ED06-B9D6-7BCA-F6E47C3AA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C2536C-028D-8F5C-7C5C-B353580C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9206-7EA1-4E61-8951-890638E11B54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372DF6-DD7A-D7F2-913A-BA3D1044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519C68-8003-C282-0070-179E8746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8E34-6A0C-43B6-8686-232E33E7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66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BB6B7-34DA-E43A-FC1D-648895742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FF1CE4-464D-F7A1-8FF2-2BAF43A8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E46FFA-370D-1636-E2E8-8824CA5E3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DC681B-19A5-54AE-58FF-764F71B87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0ED779-E720-32D5-0706-237172296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3DD4EA-D84F-B541-52BD-4688809E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9206-7EA1-4E61-8951-890638E11B54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AA57FF1-8191-EA84-F33C-D102426E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FC3729C-EE3C-0B08-5D6C-AAA5932B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8E34-6A0C-43B6-8686-232E33E7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907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7C2CE-A8C5-1F6E-1B60-FBA32DC37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18DEB0-A481-A4AC-99F4-BA73F788D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9206-7EA1-4E61-8951-890638E11B54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0BA230-1F70-B571-5E5F-484D575B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6A1129-761C-231B-32BB-B17CDB57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8E34-6A0C-43B6-8686-232E33E7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501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338862-CBD1-5ED4-D5CE-82D3FB1E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9206-7EA1-4E61-8951-890638E11B54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63991A9-E9A8-DE6B-173B-B8D0BCB3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5B751-B564-1A4A-6644-035941FD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8E34-6A0C-43B6-8686-232E33E7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38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3B261-E775-7D1B-A993-BEBD7795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96EBFE-CCD0-9034-ED48-05DADE35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1293E7-E85A-352C-2166-A597155BE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9B0C47-26A3-3C7B-4ED0-58927C1C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9206-7EA1-4E61-8951-890638E11B54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0D48FC-E6B7-5667-52B3-316E3618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B4D0B5-AB70-23D8-9869-FA1EE79F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8E34-6A0C-43B6-8686-232E33E7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286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31A69-CF4B-BE96-56D4-45EC284B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92D057E-D621-E6BC-609D-AE7843E16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552B4B-F8D6-8079-71D2-EFA9C4696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CC9213-445A-091E-4805-D3B0C69F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9206-7EA1-4E61-8951-890638E11B54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FB9E5E-CB74-2FBA-7260-2DEF38AD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6DFB79-62B0-D55E-72FD-930E3D79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8E34-6A0C-43B6-8686-232E33E7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066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F32697-DC71-299F-F19F-EDEABC32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929588-EC17-6B32-E8B0-6C57D1693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E16706-8E8F-8C35-3B1A-01BD45EDE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659206-7EA1-4E61-8951-890638E11B54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E07A63-1C06-AAD0-AC25-559C7BE6D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F7C0E4-FFC4-8B3B-DB4B-18018278A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DA8E34-6A0C-43B6-8686-232E33E7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675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FF9C0-5C81-8D1A-EB93-DB132C84B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Redes Neuronales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6CF958-98AF-9860-6473-74E074980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MSc</a:t>
            </a:r>
            <a:r>
              <a:rPr lang="es-MX" dirty="0"/>
              <a:t> Steven Pacheco Portuguez.</a:t>
            </a:r>
          </a:p>
        </p:txBody>
      </p:sp>
    </p:spTree>
    <p:extLst>
      <p:ext uri="{BB962C8B-B14F-4D97-AF65-F5344CB8AC3E}">
        <p14:creationId xmlns:p14="http://schemas.microsoft.com/office/powerpoint/2010/main" val="111042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E1EEA3-EF3E-742B-810C-18EE620D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s-MX" sz="5400"/>
              <a:t>Perceptrón Multicapa (MLP)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DF9002F2-AA89-3515-22D6-0FC42AEF6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30936"/>
            <a:ext cx="5551251" cy="3913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C5E9F043-5B27-8EEE-121E-15DAC8B38A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4296" y="4798577"/>
                <a:ext cx="6894576" cy="1428487"/>
              </a:xfrm>
            </p:spPr>
            <p:txBody>
              <a:bodyPr anchor="t">
                <a:normAutofit fontScale="55000" lnSpcReduction="20000"/>
              </a:bodyPr>
              <a:lstStyle/>
              <a:p>
                <a:r>
                  <a:rPr lang="es-MX" sz="2200" dirty="0"/>
                  <a:t>La notación puede variar de acuerdo a la lectura.</a:t>
                </a:r>
              </a:p>
              <a:p>
                <a14:m>
                  <m:oMath xmlns:m="http://schemas.openxmlformats.org/officeDocument/2006/math"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MX" sz="22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s-MX" sz="2200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22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s-MX" sz="2200" b="0" i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s-MX" sz="22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s-MX" sz="22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s-MX" sz="22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s-MX" sz="22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MX" sz="2200" dirty="0"/>
              </a:p>
              <a:p>
                <a:r>
                  <a:rPr lang="es-MX" sz="2200" dirty="0"/>
                  <a:t>XW</a:t>
                </a:r>
              </a:p>
              <a:p>
                <a:r>
                  <a:rPr lang="es-MX" sz="2200" dirty="0"/>
                  <a:t>WX</a:t>
                </a:r>
              </a:p>
              <a:p>
                <a:endParaRPr lang="es-MX" sz="2200" dirty="0"/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C5E9F043-5B27-8EEE-121E-15DAC8B38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4296" y="4798577"/>
                <a:ext cx="6894576" cy="1428487"/>
              </a:xfrm>
              <a:blipFill>
                <a:blip r:embed="rId3"/>
                <a:stretch>
                  <a:fillRect t="-297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55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9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20749213-944B-13F8-924E-ABB00A911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890" y="643467"/>
            <a:ext cx="7902220" cy="5571065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DF13A9C-8201-4E78-65F8-FC895A0C5330}"/>
                  </a:ext>
                </a:extLst>
              </p:cNvPr>
              <p:cNvSpPr txBox="1"/>
              <p:nvPr/>
            </p:nvSpPr>
            <p:spPr>
              <a:xfrm>
                <a:off x="4944282" y="950495"/>
                <a:ext cx="49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DF13A9C-8201-4E78-65F8-FC895A0C5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82" y="950495"/>
                <a:ext cx="499304" cy="276999"/>
              </a:xfrm>
              <a:prstGeom prst="rect">
                <a:avLst/>
              </a:prstGeom>
              <a:blipFill>
                <a:blip r:embed="rId3"/>
                <a:stretch>
                  <a:fillRect l="-12195" t="-2222" r="-18293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BEBAB2C-216D-8D01-D0A7-146DEA494717}"/>
                  </a:ext>
                </a:extLst>
              </p:cNvPr>
              <p:cNvSpPr txBox="1"/>
              <p:nvPr/>
            </p:nvSpPr>
            <p:spPr>
              <a:xfrm>
                <a:off x="6817198" y="950494"/>
                <a:ext cx="49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BEBAB2C-216D-8D01-D0A7-146DEA49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98" y="950494"/>
                <a:ext cx="499304" cy="276999"/>
              </a:xfrm>
              <a:prstGeom prst="rect">
                <a:avLst/>
              </a:prstGeom>
              <a:blipFill>
                <a:blip r:embed="rId4"/>
                <a:stretch>
                  <a:fillRect l="-12195" t="-2222" r="-18293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FAA225F-96C5-BA32-F196-47748FC45F52}"/>
                  </a:ext>
                </a:extLst>
              </p:cNvPr>
              <p:cNvSpPr txBox="1"/>
              <p:nvPr/>
            </p:nvSpPr>
            <p:spPr>
              <a:xfrm>
                <a:off x="8756287" y="950494"/>
                <a:ext cx="49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FAA225F-96C5-BA32-F196-47748FC45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287" y="950494"/>
                <a:ext cx="499304" cy="276999"/>
              </a:xfrm>
              <a:prstGeom prst="rect">
                <a:avLst/>
              </a:prstGeom>
              <a:blipFill>
                <a:blip r:embed="rId5"/>
                <a:stretch>
                  <a:fillRect l="-12195" t="-2222" r="-18293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4" descr="Real-time numbers recognition (MNIST) on an iPhone with CoreML from A to Z  | by Cecelia Shao | Comet | Medium">
            <a:extLst>
              <a:ext uri="{FF2B5EF4-FFF2-40B4-BE49-F238E27FC236}">
                <a16:creationId xmlns:a16="http://schemas.microsoft.com/office/drawing/2014/main" id="{CB738802-617E-24C2-04C9-EA6E27F37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" r="-1" b="-1"/>
          <a:stretch/>
        </p:blipFill>
        <p:spPr bwMode="auto">
          <a:xfrm>
            <a:off x="703848" y="2370222"/>
            <a:ext cx="1948866" cy="188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214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041B5-82BC-0BD8-4929-FDFA6683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MLP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72F6A9D-DA8C-0AF2-F828-43F7F8905D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𝑠𝑖𝑔𝑚𝑜𝑖𝑑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𝑋𝑊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endParaRPr lang="es-MX" b="0" dirty="0"/>
              </a:p>
              <a:p>
                <a:endParaRPr lang="es-MX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72F6A9D-DA8C-0AF2-F828-43F7F8905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1E136377-9F9E-DF65-2454-619C4383E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638" y="0"/>
            <a:ext cx="5271627" cy="371649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8655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041B5-82BC-0BD8-4929-FDFA6683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MLP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72F6A9D-DA8C-0AF2-F828-43F7F8905D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𝑠𝑖𝑔𝑚𝑜𝑖𝑑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𝑋𝑊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b="0" dirty="0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𝑠𝑖𝑔𝑚𝑜𝑖𝑑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(0)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b="0" dirty="0"/>
              </a:p>
              <a:p>
                <a:pPr marL="0" indent="0">
                  <a:buNone/>
                </a:pPr>
                <a:endParaRPr lang="es-MX" dirty="0"/>
              </a:p>
              <a:p>
                <a:endParaRPr lang="es-MX" b="0" dirty="0"/>
              </a:p>
              <a:p>
                <a:endParaRPr lang="es-MX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72F6A9D-DA8C-0AF2-F828-43F7F8905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1E136377-9F9E-DF65-2454-619C4383E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638" y="0"/>
            <a:ext cx="5271627" cy="371649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193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041B5-82BC-0BD8-4929-FDFA6683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MLP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72F6A9D-DA8C-0AF2-F828-43F7F8905D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𝑠𝑖𝑔𝑚𝑜𝑖𝑑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𝑋𝑊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b="0" dirty="0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𝑠𝑖𝑔𝑚𝑜𝑖𝑑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(0)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𝑠𝑖𝑔𝑚𝑜𝑖𝑑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(1)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endParaRPr lang="es-MX" b="0" dirty="0"/>
              </a:p>
              <a:p>
                <a:pPr algn="r"/>
                <a:endParaRPr lang="es-MX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72F6A9D-DA8C-0AF2-F828-43F7F8905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1E136377-9F9E-DF65-2454-619C4383E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638" y="0"/>
            <a:ext cx="5271627" cy="371649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1583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041B5-82BC-0BD8-4929-FDFA6683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72F6A9D-DA8C-0AF2-F828-43F7F8905D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𝑠𝑖𝑔𝑚𝑜𝑖𝑑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𝑋𝑊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b="0" dirty="0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𝑠𝑖𝑔𝑚𝑜𝑖𝑑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(0)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𝑠𝑖𝑔𝑚𝑜𝑖𝑑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(1)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𝑠𝑖𝑔𝑚𝑜𝑖𝑑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MX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MX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endParaRPr lang="es-MX" dirty="0"/>
              </a:p>
              <a:p>
                <a:r>
                  <a:rPr lang="es-MX" dirty="0"/>
                  <a:t>¿Está bien usar </a:t>
                </a:r>
                <a:r>
                  <a:rPr lang="es-MX" dirty="0" err="1"/>
                  <a:t>sigmoid</a:t>
                </a:r>
                <a:r>
                  <a:rPr lang="es-MX" dirty="0"/>
                  <a:t> siempre?</a:t>
                </a:r>
              </a:p>
              <a:p>
                <a:endParaRPr lang="es-MX" dirty="0"/>
              </a:p>
              <a:p>
                <a:endParaRPr lang="es-MX" b="0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72F6A9D-DA8C-0AF2-F828-43F7F8905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1E136377-9F9E-DF65-2454-619C4383E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638" y="0"/>
            <a:ext cx="5271627" cy="371649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5580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5132F-88D9-C1A7-DCEA-1A070D6B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Salida independiente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6BB160-A860-6EC6-8F4E-C7D5156C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En este momento en nuestra capa de salida, tenemos probabilidades independientes.</a:t>
            </a:r>
          </a:p>
          <a:p>
            <a:pPr marL="0" indent="0">
              <a:buNone/>
            </a:pPr>
            <a:r>
              <a:rPr lang="es-MX" dirty="0"/>
              <a:t>Por lo tanto, no hay distribución de probabilidad.</a:t>
            </a:r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0AB2C47-6E8E-ECA5-1C0D-BD00E1692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89044"/>
              </p:ext>
            </p:extLst>
          </p:nvPr>
        </p:nvGraphicFramePr>
        <p:xfrm>
          <a:off x="7422931" y="3228479"/>
          <a:ext cx="173789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895">
                  <a:extLst>
                    <a:ext uri="{9D8B030D-6E8A-4147-A177-3AD203B41FA5}">
                      <a16:colId xmlns:a16="http://schemas.microsoft.com/office/drawing/2014/main" val="2284015146"/>
                    </a:ext>
                  </a:extLst>
                </a:gridCol>
              </a:tblGrid>
              <a:tr h="320614">
                <a:tc>
                  <a:txBody>
                    <a:bodyPr/>
                    <a:lstStyle/>
                    <a:p>
                      <a:r>
                        <a:rPr lang="es-MX" dirty="0"/>
                        <a:t>Output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890606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r>
                        <a:rPr lang="es-MX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561878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r>
                        <a:rPr lang="es-MX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561071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r>
                        <a:rPr lang="es-MX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002665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r>
                        <a:rPr lang="es-MX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273611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r>
                        <a:rPr lang="es-MX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564596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r>
                        <a:rPr lang="es-MX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877870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r>
                        <a:rPr lang="es-MX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97487"/>
                  </a:ext>
                </a:extLst>
              </a:tr>
            </a:tbl>
          </a:graphicData>
        </a:graphic>
      </p:graphicFrame>
      <p:pic>
        <p:nvPicPr>
          <p:cNvPr id="5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99604D5D-8C80-8459-9A71-3DE45D020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33" y="3118361"/>
            <a:ext cx="4635978" cy="326836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6986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6B09C-B257-C568-7641-9BD80658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Distribución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7913B5-5787-A5B9-2D52-17585CC5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4" descr="Real-time numbers recognition (MNIST) on an iPhone with CoreML from A to Z  | by Cecelia Shao | Comet | Medium">
            <a:extLst>
              <a:ext uri="{FF2B5EF4-FFF2-40B4-BE49-F238E27FC236}">
                <a16:creationId xmlns:a16="http://schemas.microsoft.com/office/drawing/2014/main" id="{478B0E62-E8EF-F5FA-514A-A1C31D21D7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" r="-1" b="-1"/>
          <a:stretch/>
        </p:blipFill>
        <p:spPr bwMode="auto">
          <a:xfrm>
            <a:off x="703848" y="2370222"/>
            <a:ext cx="1948866" cy="188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D81F1531-E978-495B-E198-3898668A0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107" y="1570751"/>
            <a:ext cx="5271627" cy="3716497"/>
          </a:xfrm>
          <a:prstGeom prst="rect">
            <a:avLst/>
          </a:prstGeom>
          <a:ln>
            <a:noFill/>
          </a:ln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F8F629D-A61C-0BEC-DA7E-C43430254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72425"/>
              </p:ext>
            </p:extLst>
          </p:nvPr>
        </p:nvGraphicFramePr>
        <p:xfrm>
          <a:off x="7979734" y="1798387"/>
          <a:ext cx="173789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895">
                  <a:extLst>
                    <a:ext uri="{9D8B030D-6E8A-4147-A177-3AD203B41FA5}">
                      <a16:colId xmlns:a16="http://schemas.microsoft.com/office/drawing/2014/main" val="2284015146"/>
                    </a:ext>
                  </a:extLst>
                </a:gridCol>
              </a:tblGrid>
              <a:tr h="320614">
                <a:tc>
                  <a:txBody>
                    <a:bodyPr/>
                    <a:lstStyle/>
                    <a:p>
                      <a:r>
                        <a:rPr lang="es-MX" dirty="0"/>
                        <a:t>Output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890606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r>
                        <a:rPr lang="es-MX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561878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r>
                        <a:rPr lang="es-MX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561071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r>
                        <a:rPr lang="es-MX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002665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r>
                        <a:rPr lang="es-MX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273611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r>
                        <a:rPr lang="es-MX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564596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r>
                        <a:rPr lang="es-MX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877870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r>
                        <a:rPr lang="es-MX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97487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r>
                        <a:rPr lang="es-MX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97781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r>
                        <a:rPr lang="es-MX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720806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r>
                        <a:rPr lang="es-MX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0047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C09EF2F-CBB5-61C1-5C24-61D10A50D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113712"/>
              </p:ext>
            </p:extLst>
          </p:nvPr>
        </p:nvGraphicFramePr>
        <p:xfrm>
          <a:off x="9912807" y="1825625"/>
          <a:ext cx="173789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895">
                  <a:extLst>
                    <a:ext uri="{9D8B030D-6E8A-4147-A177-3AD203B41FA5}">
                      <a16:colId xmlns:a16="http://schemas.microsoft.com/office/drawing/2014/main" val="2284015146"/>
                    </a:ext>
                  </a:extLst>
                </a:gridCol>
              </a:tblGrid>
              <a:tr h="320614">
                <a:tc>
                  <a:txBody>
                    <a:bodyPr/>
                    <a:lstStyle/>
                    <a:p>
                      <a:r>
                        <a:rPr lang="es-MX" dirty="0" err="1"/>
                        <a:t>One-hot</a:t>
                      </a:r>
                      <a:r>
                        <a:rPr lang="es-MX" dirty="0"/>
                        <a:t> 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890606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561878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561071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002665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273611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564596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877870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97487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97781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720806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0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47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D6D62-4D71-4D6D-F874-7374ABF8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Capa de salida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B918842-4557-0D8F-D5A7-6E08D0CB0D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MX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MX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r>
                  <a:rPr lang="es-MX" dirty="0"/>
                  <a:t>Donde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dirty="0"/>
                  <a:t> no es necesariamente la función </a:t>
                </a:r>
                <a:r>
                  <a:rPr lang="es-MX" dirty="0" err="1"/>
                  <a:t>sigmoid</a:t>
                </a:r>
                <a:r>
                  <a:rPr lang="es-MX" dirty="0"/>
                  <a:t>.</a:t>
                </a:r>
              </a:p>
              <a:p>
                <a:r>
                  <a:rPr lang="es-MX" dirty="0"/>
                  <a:t>Función no-lineal.</a:t>
                </a:r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B918842-4557-0D8F-D5A7-6E08D0CB0D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215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E3EB4-8678-CF97-D1E0-DDA3E7A5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¿Nos falta algo más?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58821-142F-B044-776B-AE0F9CFF6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Ya tenemos las capas, y nos da un resultado.</a:t>
            </a:r>
          </a:p>
          <a:p>
            <a:endParaRPr lang="es-MX" dirty="0"/>
          </a:p>
        </p:txBody>
      </p:sp>
      <p:pic>
        <p:nvPicPr>
          <p:cNvPr id="4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AF5FC074-7706-13D9-9F62-3DE9A41F4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351" y="2239665"/>
            <a:ext cx="5271627" cy="371649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242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90532-1914-CC79-B102-8E4469DC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</a:t>
            </a:r>
            <a:r>
              <a:rPr lang="es-MX" dirty="0" err="1"/>
              <a:t>Perceptron</a:t>
            </a:r>
            <a:endParaRPr lang="es-MX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7D453E-B66C-061B-591B-BE65559D1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Frank </a:t>
            </a:r>
            <a:r>
              <a:rPr lang="es-MX" dirty="0" err="1"/>
              <a:t>Roserblant</a:t>
            </a:r>
            <a:endParaRPr lang="es-MX" dirty="0"/>
          </a:p>
          <a:p>
            <a:r>
              <a:rPr lang="es-MX" dirty="0"/>
              <a:t>Es una regresión logística, con otro </a:t>
            </a:r>
            <a:r>
              <a:rPr lang="es-MX" dirty="0" err="1"/>
              <a:t>loss</a:t>
            </a:r>
            <a:r>
              <a:rPr lang="es-MX" dirty="0"/>
              <a:t> </a:t>
            </a:r>
            <a:r>
              <a:rPr lang="es-MX" dirty="0" err="1"/>
              <a:t>function</a:t>
            </a:r>
            <a:r>
              <a:rPr lang="es-MX" dirty="0"/>
              <a:t>.</a:t>
            </a:r>
          </a:p>
          <a:p>
            <a:r>
              <a:rPr lang="es-MX" dirty="0" err="1"/>
              <a:t>Hinge</a:t>
            </a:r>
            <a:r>
              <a:rPr lang="es-MX" dirty="0"/>
              <a:t> </a:t>
            </a:r>
            <a:r>
              <a:rPr lang="es-MX" dirty="0" err="1"/>
              <a:t>Loss</a:t>
            </a:r>
            <a:endParaRPr lang="es-MX" dirty="0"/>
          </a:p>
          <a:p>
            <a:r>
              <a:rPr lang="es-MX" dirty="0"/>
              <a:t>Se pensó que iba a resolver muchos problemas</a:t>
            </a:r>
          </a:p>
        </p:txBody>
      </p:sp>
    </p:spTree>
    <p:extLst>
      <p:ext uri="{BB962C8B-B14F-4D97-AF65-F5344CB8AC3E}">
        <p14:creationId xmlns:p14="http://schemas.microsoft.com/office/powerpoint/2010/main" val="2441221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5136F-E36B-A5F6-5D07-3D26AE6C5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674A8-71B4-B01A-3D92-2FCBB118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 de costo</a:t>
            </a:r>
          </a:p>
        </p:txBody>
      </p:sp>
      <p:pic>
        <p:nvPicPr>
          <p:cNvPr id="5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6CBD95D9-DE40-9874-07F6-C3A805376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767" y="1452646"/>
            <a:ext cx="6168602" cy="4351338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B13B79D-2CFE-ECEE-D155-FADCEFD125A0}"/>
                  </a:ext>
                </a:extLst>
              </p:cNvPr>
              <p:cNvSpPr txBox="1"/>
              <p:nvPr/>
            </p:nvSpPr>
            <p:spPr>
              <a:xfrm>
                <a:off x="8180573" y="3350931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B13B79D-2CFE-ECEE-D155-FADCEFD12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573" y="3350931"/>
                <a:ext cx="174663" cy="276999"/>
              </a:xfrm>
              <a:prstGeom prst="rect">
                <a:avLst/>
              </a:prstGeom>
              <a:blipFill>
                <a:blip r:embed="rId3"/>
                <a:stretch>
                  <a:fillRect l="-34483" r="-27586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have Direita 6">
            <a:extLst>
              <a:ext uri="{FF2B5EF4-FFF2-40B4-BE49-F238E27FC236}">
                <a16:creationId xmlns:a16="http://schemas.microsoft.com/office/drawing/2014/main" id="{7F495D4D-86CC-6BD3-D6F4-A613EF419C0C}"/>
              </a:ext>
            </a:extLst>
          </p:cNvPr>
          <p:cNvSpPr/>
          <p:nvPr/>
        </p:nvSpPr>
        <p:spPr>
          <a:xfrm>
            <a:off x="7086600" y="1913021"/>
            <a:ext cx="1006642" cy="32425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6643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716F0-32CE-7683-E31A-6899CD17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es-MX" sz="3200"/>
              <a:t>Listo tenemos la función de costo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1AF89B97-A9FE-1426-B815-6574B5AB0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35" y="1239093"/>
            <a:ext cx="6221895" cy="438643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03D9524-9CD9-A057-F613-443FD7B0BC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53400" y="2543364"/>
                <a:ext cx="3434180" cy="3599019"/>
              </a:xfrm>
            </p:spPr>
            <p:txBody>
              <a:bodyPr>
                <a:normAutofit/>
              </a:bodyPr>
              <a:lstStyle/>
              <a:p>
                <a:r>
                  <a:rPr lang="es-MX" sz="2000" dirty="0"/>
                  <a:t>Debemos optimizar los parámetros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s-MX" sz="2000" dirty="0"/>
                  <a:t> y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MX" sz="2000" dirty="0"/>
                  <a:t> de cada una de las neuronas.</a:t>
                </a:r>
              </a:p>
              <a:p>
                <a:r>
                  <a:rPr lang="es-MX" sz="2000" dirty="0"/>
                  <a:t>Ya tengo mi función para optimizar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s-MX" sz="2000" dirty="0"/>
              </a:p>
              <a:p>
                <a:r>
                  <a:rPr lang="es-MX" sz="2000" dirty="0"/>
                  <a:t>¿Cómo hacemos?</a:t>
                </a:r>
              </a:p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s-MX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s-MX" sz="20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sz="2000" b="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s-MX" sz="2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MX" sz="20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den>
                    </m:f>
                  </m:oMath>
                </a14:m>
                <a:endParaRPr lang="es-MX" sz="2000" dirty="0"/>
              </a:p>
              <a:p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𝑐𝑎𝑝𝑎</m:t>
                    </m:r>
                  </m:oMath>
                </a14:m>
                <a:endParaRPr lang="es-MX" sz="2000" dirty="0"/>
              </a:p>
              <a:p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𝑛𝑒𝑢𝑟𝑜𝑛𝑎</m:t>
                    </m:r>
                  </m:oMath>
                </a14:m>
                <a:endParaRPr lang="es-MX" sz="20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03D9524-9CD9-A057-F613-443FD7B0BC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53400" y="2543364"/>
                <a:ext cx="3434180" cy="3599019"/>
              </a:xfrm>
              <a:blipFill>
                <a:blip r:embed="rId3"/>
                <a:stretch>
                  <a:fillRect l="-1599" t="-152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E0EB0FD-7700-F087-5197-286DEB2F4935}"/>
                  </a:ext>
                </a:extLst>
              </p:cNvPr>
              <p:cNvSpPr txBox="1"/>
              <p:nvPr/>
            </p:nvSpPr>
            <p:spPr>
              <a:xfrm>
                <a:off x="6716467" y="3290500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E0EB0FD-7700-F087-5197-286DEB2F4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467" y="3290500"/>
                <a:ext cx="174663" cy="276999"/>
              </a:xfrm>
              <a:prstGeom prst="rect">
                <a:avLst/>
              </a:prstGeom>
              <a:blipFill>
                <a:blip r:embed="rId4"/>
                <a:stretch>
                  <a:fillRect l="-35714" r="-32143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B3960751-0BDF-FB4A-D5B3-642F2ECBF93B}"/>
              </a:ext>
            </a:extLst>
          </p:cNvPr>
          <p:cNvGrpSpPr/>
          <p:nvPr/>
        </p:nvGrpSpPr>
        <p:grpSpPr>
          <a:xfrm>
            <a:off x="2953355" y="1335477"/>
            <a:ext cx="157320" cy="389160"/>
            <a:chOff x="2953355" y="1335477"/>
            <a:chExt cx="157320" cy="38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376773A6-3E67-6FE8-2C44-E2FCB3DFD669}"/>
                    </a:ext>
                  </a:extLst>
                </p14:cNvPr>
                <p14:cNvContentPartPr/>
                <p14:nvPr/>
              </p14:nvContentPartPr>
              <p14:xfrm>
                <a:off x="2953355" y="1335477"/>
                <a:ext cx="94320" cy="33264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376773A6-3E67-6FE8-2C44-E2FCB3DFD66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47235" y="1329357"/>
                  <a:ext cx="1065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6BF74B54-2450-1E63-35DE-D8A2D67EA6E1}"/>
                    </a:ext>
                  </a:extLst>
                </p14:cNvPr>
                <p14:cNvContentPartPr/>
                <p14:nvPr/>
              </p14:nvContentPartPr>
              <p14:xfrm>
                <a:off x="2965595" y="1600797"/>
                <a:ext cx="145080" cy="12384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6BF74B54-2450-1E63-35DE-D8A2D67EA6E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59475" y="1594677"/>
                  <a:ext cx="157320" cy="13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1360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D528F-57FB-CBCD-0A24-11FAA5A4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D97465-D1E6-349C-56CA-3D2980274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¿Cuántas capas?</a:t>
            </a:r>
          </a:p>
          <a:p>
            <a:r>
              <a:rPr lang="es-MX" dirty="0"/>
              <a:t>¿Cuántas neuronas por cada capa? </a:t>
            </a:r>
          </a:p>
          <a:p>
            <a:r>
              <a:rPr lang="es-MX" dirty="0"/>
              <a:t>¿Por qué queremos una jerarquía? </a:t>
            </a:r>
            <a:r>
              <a:rPr lang="es-MX" dirty="0" err="1"/>
              <a:t>E.g</a:t>
            </a:r>
            <a:r>
              <a:rPr lang="es-MX" dirty="0"/>
              <a:t>) 1 capa, 2 capa,…, n capas</a:t>
            </a:r>
          </a:p>
          <a:p>
            <a:pPr lvl="1"/>
            <a:r>
              <a:rPr lang="es-MX" dirty="0"/>
              <a:t>General -&gt; Específico.</a:t>
            </a:r>
          </a:p>
          <a:p>
            <a:r>
              <a:rPr lang="es-MX" dirty="0"/>
              <a:t>Maldición de dimensionalidad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5086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826B5-82B1-46A8-B2FB-F8520E71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Maldición de dimensionalidad</a:t>
            </a:r>
          </a:p>
        </p:txBody>
      </p:sp>
      <p:sp>
        <p:nvSpPr>
          <p:cNvPr id="5" name="AutoShape 4" descr="What do you mean by Curse of Dimensionality? What are the different ways to  deal with it? | i2tutorials">
            <a:extLst>
              <a:ext uri="{FF2B5EF4-FFF2-40B4-BE49-F238E27FC236}">
                <a16:creationId xmlns:a16="http://schemas.microsoft.com/office/drawing/2014/main" id="{030B80F1-686F-8BC0-33D8-7E8061AC1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A117F467-BD8D-B0AE-30C4-4E5D9E1A6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52612" y="2501106"/>
            <a:ext cx="84867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065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18574-CA61-AAC3-24A0-682DECF8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D641D-33A0-0D61-031E-CB4960C30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 mayor cantidad de dimensiones, aumenta la complejidad</a:t>
            </a:r>
          </a:p>
          <a:p>
            <a:r>
              <a:rPr lang="es-MX" dirty="0"/>
              <a:t>Aumenta la computabilidad.</a:t>
            </a:r>
          </a:p>
          <a:p>
            <a:r>
              <a:rPr lang="es-MX" dirty="0"/>
              <a:t>Difícil encontrar patrones.</a:t>
            </a:r>
          </a:p>
          <a:p>
            <a:r>
              <a:rPr lang="es-MX" dirty="0"/>
              <a:t>Reducción de dimensionalidad (PCA)</a:t>
            </a:r>
          </a:p>
        </p:txBody>
      </p:sp>
    </p:spTree>
    <p:extLst>
      <p:ext uri="{BB962C8B-B14F-4D97-AF65-F5344CB8AC3E}">
        <p14:creationId xmlns:p14="http://schemas.microsoft.com/office/powerpoint/2010/main" val="4042571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03F59-3A3A-E06B-5A1D-7DD35EAE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Comportamiento Jerárquico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7CB13F-0399-759B-E5DF-8CAA16451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Humanos aprenden cosas simples para transformarlo en algo más complejo. Regresión Lineal – MLP</a:t>
            </a:r>
          </a:p>
          <a:p>
            <a:r>
              <a:rPr lang="es-MX" dirty="0"/>
              <a:t>Ganancia exponencial en algunas funciones:</a:t>
            </a:r>
          </a:p>
          <a:p>
            <a:pPr lvl="1"/>
            <a:r>
              <a:rPr lang="es-MX" dirty="0"/>
              <a:t>Polinomios</a:t>
            </a:r>
          </a:p>
          <a:p>
            <a:pPr lvl="1"/>
            <a:r>
              <a:rPr lang="es-MX" dirty="0"/>
              <a:t>Composición de funciones que permite reusar funciones simples para otras de orden superior.</a:t>
            </a:r>
          </a:p>
          <a:p>
            <a:pPr lvl="1"/>
            <a:r>
              <a:rPr lang="es-MX" dirty="0"/>
              <a:t> Representación compacta: Pocos pesos se puede modelar funciones complejas.</a:t>
            </a:r>
          </a:p>
          <a:p>
            <a:pPr lvl="1"/>
            <a:r>
              <a:rPr lang="es-MX" dirty="0" err="1"/>
              <a:t>Eg</a:t>
            </a:r>
            <a:r>
              <a:rPr lang="es-MX" dirty="0"/>
              <a:t>. Red Neuronal que aproxime otra. (</a:t>
            </a:r>
            <a:r>
              <a:rPr lang="es-MX" dirty="0" err="1"/>
              <a:t>Sigmoid</a:t>
            </a:r>
            <a:r>
              <a:rPr lang="es-MX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D156F-985B-B1DF-267D-7D1C09FF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 descr="Extended results for the MNIST feature map representations shown in the...  | Download Scientific Diagram">
            <a:extLst>
              <a:ext uri="{FF2B5EF4-FFF2-40B4-BE49-F238E27FC236}">
                <a16:creationId xmlns:a16="http://schemas.microsoft.com/office/drawing/2014/main" id="{5EE8FFEF-8E4E-9540-F5D3-A370155C0F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745" y="1825625"/>
            <a:ext cx="73825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367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1AEED8D-073F-B1C6-D393-3757E90D8B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5" r="10263" b="2"/>
          <a:stretch/>
        </p:blipFill>
        <p:spPr bwMode="auto">
          <a:xfrm>
            <a:off x="865141" y="871147"/>
            <a:ext cx="10488660" cy="511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79" name="Straight Connector 3078">
            <a:extLst>
              <a:ext uri="{FF2B5EF4-FFF2-40B4-BE49-F238E27FC236}">
                <a16:creationId xmlns:a16="http://schemas.microsoft.com/office/drawing/2014/main" id="{1D2C85F1-A25E-ACF0-F435-AF8D6EFBD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35585" y="871147"/>
            <a:ext cx="0" cy="5114714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091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FF2B0-322C-5A6D-94BE-B2480C8A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843CAD3-55A6-0BC6-6A93-E2D22D74C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643" y="1825625"/>
            <a:ext cx="6782713" cy="4351338"/>
          </a:xfrm>
        </p:spPr>
      </p:pic>
    </p:spTree>
    <p:extLst>
      <p:ext uri="{BB962C8B-B14F-4D97-AF65-F5344CB8AC3E}">
        <p14:creationId xmlns:p14="http://schemas.microsoft.com/office/powerpoint/2010/main" val="2817840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9B780-2C73-9A1D-FCA0-06CC12B0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4343A8-1F38-C45D-33E4-08EC3F7C1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Permite representar el mundo de forma eficiente.</a:t>
            </a:r>
          </a:p>
          <a:p>
            <a:r>
              <a:rPr lang="es-MX" dirty="0"/>
              <a:t> Composición basada en jerarquía de representaciones aprendida, </a:t>
            </a:r>
            <a:r>
              <a:rPr lang="es-MX"/>
              <a:t>no predefinidas.</a:t>
            </a:r>
          </a:p>
          <a:p>
            <a:endParaRPr lang="es-MX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723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01649-B06A-EC44-A5E0-E490C4AD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Invierno de la AI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4DD757-690F-8B13-C33F-DD8E4E473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Minsky y otros señalaron algunos </a:t>
            </a:r>
            <a:r>
              <a:rPr lang="es-MX" dirty="0" err="1"/>
              <a:t>issues</a:t>
            </a:r>
            <a:r>
              <a:rPr lang="es-MX" dirty="0"/>
              <a:t>:</a:t>
            </a:r>
          </a:p>
          <a:p>
            <a:pPr lvl="1"/>
            <a:r>
              <a:rPr lang="es-MX" dirty="0"/>
              <a:t>Requerimientos computacionales para la época</a:t>
            </a:r>
          </a:p>
          <a:p>
            <a:pPr lvl="1"/>
            <a:r>
              <a:rPr lang="es-MX" dirty="0"/>
              <a:t>No puede resolver un XOR</a:t>
            </a:r>
          </a:p>
          <a:p>
            <a:r>
              <a:rPr lang="es-MX" dirty="0"/>
              <a:t>Se detuvieron las investigaciones en AI.</a:t>
            </a:r>
          </a:p>
        </p:txBody>
      </p:sp>
    </p:spTree>
    <p:extLst>
      <p:ext uri="{BB962C8B-B14F-4D97-AF65-F5344CB8AC3E}">
        <p14:creationId xmlns:p14="http://schemas.microsoft.com/office/powerpoint/2010/main" val="105734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64EE2-93F4-1FFE-7DAE-79EF8067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Predicción de compuertas lógicas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8ACE2B-8AB5-F741-E921-DC3F19512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17E427-9449-C4DC-B2A5-A4EEBBAED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" y="1923388"/>
            <a:ext cx="12112487" cy="438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olving XOR Problem using neural network – C# – Tech-Quantum">
            <a:extLst>
              <a:ext uri="{FF2B5EF4-FFF2-40B4-BE49-F238E27FC236}">
                <a16:creationId xmlns:a16="http://schemas.microsoft.com/office/drawing/2014/main" id="{666B8398-AEBA-D76A-DF24-C5346E6C5E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74"/>
          <a:stretch/>
        </p:blipFill>
        <p:spPr bwMode="auto">
          <a:xfrm>
            <a:off x="862128" y="765393"/>
            <a:ext cx="9240039" cy="519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8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CE984-18D1-2860-526D-9A8244B6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 del XOR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4A9D24-ED46-4B6D-FF48-1AC85A6C7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 puede ser modelado por una regresión logística o perceptrón.</a:t>
            </a:r>
          </a:p>
          <a:p>
            <a:r>
              <a:rPr lang="es-MX" dirty="0"/>
              <a:t>Resuelto por redes neuronales</a:t>
            </a:r>
          </a:p>
          <a:p>
            <a:r>
              <a:rPr lang="es-MX" dirty="0"/>
              <a:t>Porque si puede modelar problemas no-lineales</a:t>
            </a:r>
          </a:p>
        </p:txBody>
      </p:sp>
    </p:spTree>
    <p:extLst>
      <p:ext uri="{BB962C8B-B14F-4D97-AF65-F5344CB8AC3E}">
        <p14:creationId xmlns:p14="http://schemas.microsoft.com/office/powerpoint/2010/main" val="182224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FBEC12-A695-3E03-10BA-10A35ED5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s-MX" sz="5400"/>
              <a:t>Inspiración biológica</a:t>
            </a:r>
          </a:p>
        </p:txBody>
      </p:sp>
      <p:sp>
        <p:nvSpPr>
          <p:cNvPr id="2059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The Concept of Artificial Neurons (Perceptrons) in Neural Networks | by  Rukshan Pramoditha | Towards Data Science">
            <a:extLst>
              <a:ext uri="{FF2B5EF4-FFF2-40B4-BE49-F238E27FC236}">
                <a16:creationId xmlns:a16="http://schemas.microsoft.com/office/drawing/2014/main" id="{4C578984-ADB4-DAF3-1D56-E7AFC64C1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114036"/>
            <a:ext cx="6894576" cy="294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60C032-5C3D-789D-ABCB-173822BD7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s-MX" sz="2200" dirty="0"/>
              <a:t>Las neuronas están conectadas entre sí.</a:t>
            </a:r>
          </a:p>
          <a:p>
            <a:r>
              <a:rPr lang="es-MX" sz="2200" dirty="0"/>
              <a:t>De acuerdo la información dejan pasar la información.</a:t>
            </a:r>
          </a:p>
          <a:p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286486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F2894-DBD0-3D40-A6C7-2E0CA22C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 de activación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BA1B5D-4E8D-9A37-D4BE-BD9912B6F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regresión logística lo llamábamos función no-lineal (</a:t>
            </a:r>
            <a:r>
              <a:rPr lang="es-MX" dirty="0" err="1"/>
              <a:t>sigmoid</a:t>
            </a:r>
            <a:r>
              <a:rPr lang="es-MX" dirty="0"/>
              <a:t>)</a:t>
            </a:r>
          </a:p>
          <a:p>
            <a:r>
              <a:rPr lang="es-MX" dirty="0"/>
              <a:t>Depende de la señal activa o no la neurona</a:t>
            </a:r>
          </a:p>
          <a:p>
            <a:r>
              <a:rPr lang="es-MX" dirty="0"/>
              <a:t>Deja pasar la información, la transforma o la bloquea.</a:t>
            </a:r>
          </a:p>
          <a:p>
            <a:r>
              <a:rPr lang="es-MX" dirty="0"/>
              <a:t>Existen varias funciones de activación</a:t>
            </a:r>
          </a:p>
        </p:txBody>
      </p:sp>
    </p:spTree>
    <p:extLst>
      <p:ext uri="{BB962C8B-B14F-4D97-AF65-F5344CB8AC3E}">
        <p14:creationId xmlns:p14="http://schemas.microsoft.com/office/powerpoint/2010/main" val="44354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31581-20F1-ABA6-2FBE-1C5A9720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87903D-C16C-FA17-80D8-16558F031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3074" name="Picture 2" descr="Activation Functions in Neural Networks [12 Types &amp; Use Cases]">
            <a:extLst>
              <a:ext uri="{FF2B5EF4-FFF2-40B4-BE49-F238E27FC236}">
                <a16:creationId xmlns:a16="http://schemas.microsoft.com/office/drawing/2014/main" id="{E96AE9EB-7E23-7D07-7BF4-A558E6FAB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0"/>
            <a:ext cx="7380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766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551</Words>
  <Application>Microsoft Office PowerPoint</Application>
  <PresentationFormat>Widescreen</PresentationFormat>
  <Paragraphs>121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Aptos</vt:lpstr>
      <vt:lpstr>Aptos Display</vt:lpstr>
      <vt:lpstr>Arial</vt:lpstr>
      <vt:lpstr>Cambria Math</vt:lpstr>
      <vt:lpstr>Tema do Office</vt:lpstr>
      <vt:lpstr>Redes Neuronales</vt:lpstr>
      <vt:lpstr>El Perceptron</vt:lpstr>
      <vt:lpstr>Invierno de la AI</vt:lpstr>
      <vt:lpstr>Predicción de compuertas lógicas</vt:lpstr>
      <vt:lpstr>Apresentação do PowerPoint</vt:lpstr>
      <vt:lpstr>Problema del XOR </vt:lpstr>
      <vt:lpstr>Inspiración biológica</vt:lpstr>
      <vt:lpstr>Función de activación</vt:lpstr>
      <vt:lpstr>Apresentação do PowerPoint</vt:lpstr>
      <vt:lpstr>Perceptrón Multicapa (MLP)</vt:lpstr>
      <vt:lpstr>Apresentação do PowerPoint</vt:lpstr>
      <vt:lpstr>MLP</vt:lpstr>
      <vt:lpstr>MLP</vt:lpstr>
      <vt:lpstr>MLP</vt:lpstr>
      <vt:lpstr>MLP</vt:lpstr>
      <vt:lpstr>Salida independiente</vt:lpstr>
      <vt:lpstr>Distribución</vt:lpstr>
      <vt:lpstr>Capa de salida</vt:lpstr>
      <vt:lpstr>¿Nos falta algo más?</vt:lpstr>
      <vt:lpstr>Función de costo</vt:lpstr>
      <vt:lpstr>Listo tenemos la función de costo</vt:lpstr>
      <vt:lpstr>Apresentação do PowerPoint</vt:lpstr>
      <vt:lpstr>Maldición de dimensionalidad</vt:lpstr>
      <vt:lpstr>Apresentação do PowerPoint</vt:lpstr>
      <vt:lpstr>Comportamiento Jerárquico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Neuronales</dc:title>
  <dc:creator>Steven Andrey Pacheco Portuguez</dc:creator>
  <cp:lastModifiedBy>Steven Andrey Pacheco Portuguez</cp:lastModifiedBy>
  <cp:revision>1</cp:revision>
  <dcterms:created xsi:type="dcterms:W3CDTF">2024-02-07T11:33:46Z</dcterms:created>
  <dcterms:modified xsi:type="dcterms:W3CDTF">2024-03-21T01:54:39Z</dcterms:modified>
</cp:coreProperties>
</file>